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52830" y="561974"/>
            <a:ext cx="9144000" cy="1655763"/>
          </a:xfrm>
        </p:spPr>
        <p:txBody>
          <a:bodyPr/>
          <a:lstStyle/>
          <a:p>
            <a:r>
              <a:rPr lang="zh-CN" altLang="en-US" dirty="0"/>
              <a:t>上学路上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86555" y="5871528"/>
            <a:ext cx="9144000" cy="1655762"/>
          </a:xfrm>
        </p:spPr>
        <p:txBody>
          <a:bodyPr/>
          <a:lstStyle/>
          <a:p>
            <a:r>
              <a:rPr lang="zh-CN" altLang="en-US" dirty="0"/>
              <a:t>犍为县新民镇中心小学   张玉军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u=2414454144,551631219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5" y="20320"/>
            <a:ext cx="3510280" cy="5204460"/>
          </a:xfrm>
          <a:prstGeom prst="rect">
            <a:avLst/>
          </a:prstGeom>
        </p:spPr>
      </p:pic>
      <p:pic>
        <p:nvPicPr>
          <p:cNvPr id="5" name="图片 4" descr="u=3832736812,3362654981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05" y="20320"/>
            <a:ext cx="4719320" cy="2548255"/>
          </a:xfrm>
          <a:prstGeom prst="rect">
            <a:avLst/>
          </a:prstGeom>
        </p:spPr>
      </p:pic>
      <p:pic>
        <p:nvPicPr>
          <p:cNvPr id="6" name="图片 5" descr="u=170797522,354068144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905" y="2568575"/>
            <a:ext cx="4719320" cy="26562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5_024831851_B519D377-CA5F-401B-BCAC-0BC7AE31079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995" y="2940050"/>
            <a:ext cx="4572000" cy="2458085"/>
          </a:xfrm>
          <a:prstGeom prst="rect">
            <a:avLst/>
          </a:prstGeom>
        </p:spPr>
      </p:pic>
      <p:pic>
        <p:nvPicPr>
          <p:cNvPr id="5" name="图片 4" descr="0034034492829276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710" y="-28575"/>
            <a:ext cx="4157980" cy="2968625"/>
          </a:xfrm>
          <a:prstGeom prst="rect">
            <a:avLst/>
          </a:prstGeom>
        </p:spPr>
      </p:pic>
      <p:pic>
        <p:nvPicPr>
          <p:cNvPr id="6" name="图片 5" descr="c995d143ad4bd1138286702d50afa40f4bfb05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995" y="-28575"/>
            <a:ext cx="4450715" cy="2968625"/>
          </a:xfrm>
          <a:prstGeom prst="rect">
            <a:avLst/>
          </a:prstGeom>
        </p:spPr>
      </p:pic>
      <p:pic>
        <p:nvPicPr>
          <p:cNvPr id="7" name="图片 6" descr="wKhQh1TS0x6ERzzhAAAAAJZd7MI1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995" y="2940050"/>
            <a:ext cx="4037330" cy="24587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4</Paragraphs>
  <Slides>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上学路上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2018-03-01T02:03:00Z</dcterms:created>
  <dcterms:modified xsi:type="dcterms:W3CDTF">2018-10-23T03:26:42Z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