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5087A-1639-4952-9AE8-7D3608EC454A}" type="datetimeFigureOut">
              <a:rPr lang="zh-CN" altLang="en-US" smtClean="0"/>
              <a:t>2018/10/21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5AB4D-3008-4E4E-9368-4C0BC8EA87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3277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32772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Char char="•"/>
            </a:pPr>
            <a:fld id="{A5514A66-FB26-4EB2-930B-2F49A1BEB0DB}" type="slidenum">
              <a:rPr lang="zh-CN" altLang="en-US" smtClean="0"/>
              <a:pPr>
                <a:buFont typeface="Arial" pitchFamily="34" charset="0"/>
                <a:buChar char="•"/>
              </a:pPr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719B-C680-4635-BC1E-E794D674C109}" type="datetimeFigureOut">
              <a:rPr lang="zh-CN" altLang="en-US" smtClean="0"/>
              <a:t>2018/10/21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6006-5DE9-4F74-9B4F-3A7D01841F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719B-C680-4635-BC1E-E794D674C109}" type="datetimeFigureOut">
              <a:rPr lang="zh-CN" altLang="en-US" smtClean="0"/>
              <a:t>2018/10/21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6006-5DE9-4F74-9B4F-3A7D01841F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719B-C680-4635-BC1E-E794D674C109}" type="datetimeFigureOut">
              <a:rPr lang="zh-CN" altLang="en-US" smtClean="0"/>
              <a:t>2018/10/21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6006-5DE9-4F74-9B4F-3A7D01841F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719B-C680-4635-BC1E-E794D674C109}" type="datetimeFigureOut">
              <a:rPr lang="zh-CN" altLang="en-US" smtClean="0"/>
              <a:t>2018/10/21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6006-5DE9-4F74-9B4F-3A7D01841F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719B-C680-4635-BC1E-E794D674C109}" type="datetimeFigureOut">
              <a:rPr lang="zh-CN" altLang="en-US" smtClean="0"/>
              <a:t>2018/10/21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6006-5DE9-4F74-9B4F-3A7D01841F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719B-C680-4635-BC1E-E794D674C109}" type="datetimeFigureOut">
              <a:rPr lang="zh-CN" altLang="en-US" smtClean="0"/>
              <a:t>2018/10/21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6006-5DE9-4F74-9B4F-3A7D01841F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719B-C680-4635-BC1E-E794D674C109}" type="datetimeFigureOut">
              <a:rPr lang="zh-CN" altLang="en-US" smtClean="0"/>
              <a:t>2018/10/21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6006-5DE9-4F74-9B4F-3A7D01841F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719B-C680-4635-BC1E-E794D674C109}" type="datetimeFigureOut">
              <a:rPr lang="zh-CN" altLang="en-US" smtClean="0"/>
              <a:t>2018/10/21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6006-5DE9-4F74-9B4F-3A7D01841F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719B-C680-4635-BC1E-E794D674C109}" type="datetimeFigureOut">
              <a:rPr lang="zh-CN" altLang="en-US" smtClean="0"/>
              <a:t>2018/10/21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6006-5DE9-4F74-9B4F-3A7D01841F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719B-C680-4635-BC1E-E794D674C109}" type="datetimeFigureOut">
              <a:rPr lang="zh-CN" altLang="en-US" smtClean="0"/>
              <a:t>2018/10/21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6006-5DE9-4F74-9B4F-3A7D01841F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719B-C680-4635-BC1E-E794D674C109}" type="datetimeFigureOut">
              <a:rPr lang="zh-CN" altLang="en-US" smtClean="0"/>
              <a:t>2018/10/21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6006-5DE9-4F74-9B4F-3A7D01841F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A719B-C680-4635-BC1E-E794D674C109}" type="datetimeFigureOut">
              <a:rPr lang="zh-CN" altLang="en-US" smtClean="0"/>
              <a:t>2018/10/21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A6006-5DE9-4F74-9B4F-3A7D01841F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7544" y="1556792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600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3600" dirty="0" smtClean="0">
                <a:latin typeface="微软雅黑" pitchFamily="34" charset="-122"/>
                <a:ea typeface="微软雅黑" pitchFamily="34" charset="-122"/>
              </a:rPr>
              <a:t>、中秋节是农历（      ）月（      ）日。</a:t>
            </a:r>
            <a:endParaRPr lang="en-US" altLang="zh-CN" sz="36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36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600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3600" dirty="0" smtClean="0">
                <a:latin typeface="微软雅黑" pitchFamily="34" charset="-122"/>
                <a:ea typeface="微软雅黑" pitchFamily="34" charset="-122"/>
              </a:rPr>
              <a:t>、中秋有（        ）、（        ）、（          ）习俗。</a:t>
            </a:r>
            <a:endParaRPr lang="en-US" altLang="zh-CN" sz="36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36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600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3600" dirty="0" smtClean="0">
                <a:latin typeface="微软雅黑" pitchFamily="34" charset="-122"/>
                <a:ea typeface="微软雅黑" pitchFamily="34" charset="-122"/>
              </a:rPr>
              <a:t>、中秋节又称（           ）。</a:t>
            </a:r>
            <a:endParaRPr lang="en-US" altLang="zh-CN" sz="36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3600" dirty="0" smtClean="0"/>
          </a:p>
          <a:p>
            <a:endParaRPr lang="zh-CN" alt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692696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</a:rPr>
              <a:t>一、</a:t>
            </a:r>
            <a:r>
              <a:rPr lang="zh-CN" altLang="en-US" sz="4400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填空</a:t>
            </a:r>
            <a:endParaRPr lang="zh-CN" altLang="en-US" sz="4400" b="1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9992" y="184482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</a:rPr>
              <a:t>八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16216" y="177281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</a:rPr>
              <a:t>十五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64088" y="292494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吃月饼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59832" y="292494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</a:rPr>
              <a:t>拜月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1600" y="357301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看灯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95936" y="465313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团圆节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6264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tx2"/>
                </a:solidFill>
              </a:rPr>
              <a:t>二、收集有关月的诗句。</a:t>
            </a:r>
            <a:endParaRPr lang="zh-CN" altLang="en-US" sz="44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12776"/>
            <a:ext cx="30243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窗前明月光，疑似地上霜。举头望明月，</a:t>
            </a:r>
            <a:endParaRPr lang="en-US" altLang="zh-CN" sz="3600" b="1" dirty="0" smtClean="0"/>
          </a:p>
          <a:p>
            <a:r>
              <a:rPr lang="zh-CN" altLang="en-US" sz="3600" b="1" dirty="0"/>
              <a:t>低头思</a:t>
            </a:r>
            <a:r>
              <a:rPr lang="zh-CN" altLang="en-US" sz="3600" b="1" dirty="0" smtClean="0"/>
              <a:t>故乡。</a:t>
            </a:r>
            <a:endParaRPr lang="zh-CN" alt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16016" y="1556792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日月之行，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若出其中。</a:t>
            </a:r>
            <a:endParaRPr lang="zh-CN" alt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4509120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杨柳岸晓风残月</a:t>
            </a:r>
            <a:endParaRPr lang="zh-CN" alt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3573016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月明星稀乌鹊南飞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692696"/>
            <a:ext cx="65527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tx2"/>
                </a:solidFill>
              </a:rPr>
              <a:t>三、说一说你的中秋节是怎么过的？</a:t>
            </a:r>
            <a:endParaRPr lang="zh-CN" altLang="en-US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100</Words>
  <Application>Microsoft Office PowerPoint</Application>
  <PresentationFormat>全屏显示(4:3)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Company>Microsoft.com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User</cp:lastModifiedBy>
  <cp:revision>4</cp:revision>
  <dcterms:created xsi:type="dcterms:W3CDTF">2018-10-21T07:06:47Z</dcterms:created>
  <dcterms:modified xsi:type="dcterms:W3CDTF">2018-10-21T07:56:39Z</dcterms:modified>
</cp:coreProperties>
</file>