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6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0066FF"/>
    <a:srgbClr val="0033CC"/>
    <a:srgbClr val="0066CC"/>
    <a:srgbClr val="3333FF"/>
    <a:srgbClr val="08CDE8"/>
    <a:srgbClr val="009900"/>
    <a:srgbClr val="99CC00"/>
    <a:srgbClr val="9E9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2" autoAdjust="0"/>
    <p:restoredTop sz="93765" autoAdjust="0"/>
  </p:normalViewPr>
  <p:slideViewPr>
    <p:cSldViewPr>
      <p:cViewPr varScale="1">
        <p:scale>
          <a:sx n="70" d="100"/>
          <a:sy n="70" d="100"/>
        </p:scale>
        <p:origin x="1578" y="48"/>
      </p:cViewPr>
      <p:guideLst>
        <p:guide orient="horz" pos="392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C8C9FB5-AF00-420F-8375-86425FED18B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DE1C597-045B-4484-9210-D34BC6B52F3A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247126" y="2420888"/>
            <a:ext cx="8374311" cy="1584176"/>
          </a:xfrm>
          <a:prstGeom prst="rect">
            <a:avLst/>
          </a:prstGeom>
          <a:noFill/>
          <a:ln>
            <a:miter lim="800000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lvl="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 sz="3200"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2.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画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幅以秋天为主题的画。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217736" y="1268760"/>
            <a:ext cx="8458720" cy="1296144"/>
          </a:xfrm>
          <a:prstGeom prst="rect">
            <a:avLst/>
          </a:prstGeom>
          <a:noFill/>
          <a:ln>
            <a:miter lim="800000"/>
          </a:ln>
        </p:spPr>
        <p:txBody>
          <a:bodyPr vert="horz" lIns="91440" tIns="45720" rIns="91440" bIns="45720" rtlCol="0">
            <a:normAutofit/>
          </a:bodyPr>
          <a:lstStyle/>
          <a:p>
            <a:pPr lvl="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1.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写一写自己知道的秋的声音还有哪些</a:t>
            </a:r>
            <a:r>
              <a:rPr lang="en-US" altLang="zh-CN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kumimoji="0" lang="en-US" altLang="zh-CN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1" cstate="print"/>
          <a:srcRect r="72971"/>
          <a:stretch>
            <a:fillRect/>
          </a:stretch>
        </p:blipFill>
        <p:spPr bwMode="auto">
          <a:xfrm>
            <a:off x="6583324" y="6041420"/>
            <a:ext cx="1624013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/>
          <a:srcRect r="72971"/>
          <a:stretch>
            <a:fillRect/>
          </a:stretch>
        </p:blipFill>
        <p:spPr bwMode="auto">
          <a:xfrm>
            <a:off x="701121" y="6221413"/>
            <a:ext cx="1265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图片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50" y="6383338"/>
            <a:ext cx="5397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图片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6343650"/>
            <a:ext cx="7207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组合 23"/>
          <p:cNvGrpSpPr/>
          <p:nvPr/>
        </p:nvGrpSpPr>
        <p:grpSpPr>
          <a:xfrm>
            <a:off x="5715008" y="4357694"/>
            <a:ext cx="1327930" cy="2056092"/>
            <a:chOff x="5836357" y="4560894"/>
            <a:chExt cx="1327930" cy="2056092"/>
          </a:xfrm>
        </p:grpSpPr>
        <p:pic>
          <p:nvPicPr>
            <p:cNvPr id="25" name="图片 5"/>
            <p:cNvPicPr>
              <a:picLocks noChangeAspect="1"/>
            </p:cNvPicPr>
            <p:nvPr/>
          </p:nvPicPr>
          <p:blipFill rotWithShape="1">
            <a:blip r:embed="rId5" cstate="print"/>
            <a:srcRect l="35500" r="32250" b="80044"/>
            <a:stretch>
              <a:fillRect/>
            </a:stretch>
          </p:blipFill>
          <p:spPr bwMode="auto">
            <a:xfrm>
              <a:off x="5836357" y="4560894"/>
              <a:ext cx="429028" cy="383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6478" y="4847939"/>
              <a:ext cx="1247809" cy="17690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71604" y="4714884"/>
            <a:ext cx="1549697" cy="173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对角圆角矩形 15"/>
          <p:cNvSpPr/>
          <p:nvPr/>
        </p:nvSpPr>
        <p:spPr>
          <a:xfrm>
            <a:off x="1142975" y="166992"/>
            <a:ext cx="2348905" cy="597712"/>
          </a:xfrm>
          <a:prstGeom prst="round2DiagRect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课</a:t>
            </a:r>
            <a:r>
              <a:rPr lang="zh-CN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下作业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WPS 演示</Application>
  <PresentationFormat>全屏显示(4:3)</PresentationFormat>
  <Paragraphs>6</Paragraphs>
  <Slides>1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黑体</vt:lpstr>
      <vt:lpstr>楷体</vt:lpstr>
      <vt:lpstr>楷体_GB2312</vt:lpstr>
      <vt:lpstr>微软雅黑</vt:lpstr>
      <vt:lpstr>Arial Unicode MS</vt:lpstr>
      <vt:lpstr>Calibri Light</vt:lpstr>
      <vt:lpstr>Calibri</vt:lpstr>
      <vt:lpstr>自定义设计方案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lcj</dc:creator>
  <cp:lastModifiedBy>Administrator</cp:lastModifiedBy>
  <cp:revision>1175</cp:revision>
  <dcterms:created xsi:type="dcterms:W3CDTF">2017-05-17T10:13:00Z</dcterms:created>
  <dcterms:modified xsi:type="dcterms:W3CDTF">2018-10-19T02:09:10Z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