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56" r:id="rId5"/>
    <p:sldId id="258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6754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2571EF-282A-47A1-AFBD-85FF57F4AD5F}" type="datetimeFigureOut">
              <a:rPr lang="zh-CN" altLang="en-US"/>
              <a:t>2018/10/14 Sunday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3250" y="66754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72250" y="66754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93D1EFB-0EDD-4D06-9F51-78CC25D1BFCC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79" y="188640"/>
            <a:ext cx="1901925" cy="8640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0420"/>
            <a:ext cx="720080" cy="6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2853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2018/10/14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2018/10/14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3690938" y="5662613"/>
            <a:ext cx="251936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785918" y="2000240"/>
            <a:ext cx="5328592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gradFill flip="none" rotWithShape="1">
                  <a:gsLst>
                    <a:gs pos="0">
                      <a:srgbClr val="FF0000"/>
                    </a:gs>
                    <a:gs pos="24000">
                      <a:srgbClr val="00B0F0"/>
                    </a:gs>
                    <a:gs pos="62000">
                      <a:srgbClr val="7030A0"/>
                    </a:gs>
                    <a:gs pos="100000">
                      <a:srgbClr val="F73BDC"/>
                    </a:gs>
                  </a:gsLst>
                  <a:lin ang="8100000" scaled="1"/>
                  <a:tileRect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写日记</a:t>
            </a:r>
          </a:p>
        </p:txBody>
      </p:sp>
      <p:pic>
        <p:nvPicPr>
          <p:cNvPr id="5" name="图片 9"/>
          <p:cNvPicPr>
            <a:picLocks noChangeAspect="1"/>
          </p:cNvPicPr>
          <p:nvPr/>
        </p:nvPicPr>
        <p:blipFill>
          <a:blip r:embed="rId3" cstate="print"/>
          <a:srcRect r="33527" b="78349"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3856" y="2881841"/>
            <a:ext cx="41957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5" cstate="print"/>
          <a:srcRect l="33527" b="78349"/>
          <a:stretch>
            <a:fillRect/>
          </a:stretch>
        </p:blipFill>
        <p:spPr bwMode="auto">
          <a:xfrm>
            <a:off x="0" y="5337175"/>
            <a:ext cx="38512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7325" y="6459538"/>
            <a:ext cx="5969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5763" y="5662613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istrator\桌面\五洲时代天华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988" y="168275"/>
            <a:ext cx="26177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71918" y="3356992"/>
            <a:ext cx="3879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人教版三年级上册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836357" y="4560894"/>
            <a:ext cx="1327930" cy="2056092"/>
            <a:chOff x="5836357" y="4560894"/>
            <a:chExt cx="1327930" cy="2056092"/>
          </a:xfrm>
        </p:grpSpPr>
        <p:pic>
          <p:nvPicPr>
            <p:cNvPr id="13" name="图片 5"/>
            <p:cNvPicPr>
              <a:picLocks noChangeAspect="1"/>
            </p:cNvPicPr>
            <p:nvPr/>
          </p:nvPicPr>
          <p:blipFill rotWithShape="1">
            <a:blip r:embed="rId9" cstate="print"/>
            <a:srcRect l="35500" r="32250" b="80044"/>
            <a:stretch>
              <a:fillRect/>
            </a:stretch>
          </p:blipFill>
          <p:spPr bwMode="auto"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478" y="4847939"/>
              <a:ext cx="1247809" cy="1769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513" y="4723901"/>
            <a:ext cx="1549697" cy="173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6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3690938" y="5662613"/>
            <a:ext cx="251936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3" cstate="print"/>
          <a:srcRect r="33527" b="78349"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4" cstate="print"/>
          <a:srcRect l="33527" b="78349"/>
          <a:stretch>
            <a:fillRect/>
          </a:stretch>
        </p:blipFill>
        <p:spPr bwMode="auto">
          <a:xfrm>
            <a:off x="0" y="5337175"/>
            <a:ext cx="38512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7325" y="6459538"/>
            <a:ext cx="5969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5763" y="5662613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istrator\桌面\五洲时代天华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988" y="168275"/>
            <a:ext cx="26177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1"/>
          <p:cNvGrpSpPr/>
          <p:nvPr/>
        </p:nvGrpSpPr>
        <p:grpSpPr>
          <a:xfrm>
            <a:off x="5836357" y="4560894"/>
            <a:ext cx="1327930" cy="2056092"/>
            <a:chOff x="5836357" y="4560894"/>
            <a:chExt cx="1327930" cy="2056092"/>
          </a:xfrm>
        </p:grpSpPr>
        <p:pic>
          <p:nvPicPr>
            <p:cNvPr id="13" name="图片 5"/>
            <p:cNvPicPr>
              <a:picLocks noChangeAspect="1"/>
            </p:cNvPicPr>
            <p:nvPr/>
          </p:nvPicPr>
          <p:blipFill rotWithShape="1">
            <a:blip r:embed="rId8" cstate="print"/>
            <a:srcRect l="35500" r="32250" b="80044"/>
            <a:stretch>
              <a:fillRect/>
            </a:stretch>
          </p:blipFill>
          <p:spPr bwMode="auto"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478" y="4847939"/>
              <a:ext cx="1247809" cy="1769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513" y="4723901"/>
            <a:ext cx="1549697" cy="173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矩形 29"/>
          <p:cNvSpPr/>
          <p:nvPr/>
        </p:nvSpPr>
        <p:spPr>
          <a:xfrm>
            <a:off x="1264356" y="1221104"/>
            <a:ext cx="65480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日记的内容，来源于我们对生活的观察，因此，可以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记事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，可以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写人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，可以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写物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，可以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写景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，也可以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记述活动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，凡是自己在一天中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过的，或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到的，或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听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到的，或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想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到的，都可以是日记的内容。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74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" y="2222500"/>
            <a:ext cx="5076190" cy="43427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1560" y="1134016"/>
            <a:ext cx="849694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日记的格式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79" y="188640"/>
            <a:ext cx="1901925" cy="864096"/>
          </a:xfrm>
          <a:prstGeom prst="rect">
            <a:avLst/>
          </a:prstGeom>
        </p:spPr>
      </p:pic>
      <p:pic>
        <p:nvPicPr>
          <p:cNvPr id="24" name="图片 9"/>
          <p:cNvPicPr>
            <a:picLocks noChangeAspect="1"/>
          </p:cNvPicPr>
          <p:nvPr/>
        </p:nvPicPr>
        <p:blipFill>
          <a:blip r:embed="rId4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12"/>
          <p:cNvPicPr>
            <a:picLocks noChangeAspect="1"/>
          </p:cNvPicPr>
          <p:nvPr/>
        </p:nvPicPr>
        <p:blipFill>
          <a:blip r:embed="rId5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对角圆角矩形 11"/>
          <p:cNvSpPr/>
          <p:nvPr/>
        </p:nvSpPr>
        <p:spPr>
          <a:xfrm>
            <a:off x="1142975" y="166992"/>
            <a:ext cx="2348905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习作指导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线形标注 3(无边框) 3"/>
          <p:cNvSpPr/>
          <p:nvPr/>
        </p:nvSpPr>
        <p:spPr>
          <a:xfrm>
            <a:off x="6453505" y="2051050"/>
            <a:ext cx="2099310" cy="648335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00000"/>
              <a:gd name="adj8" fmla="val -77737"/>
            </a:avLst>
          </a:prstGeom>
          <a:solidFill>
            <a:srgbClr val="08CDE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日期，天气</a:t>
            </a:r>
          </a:p>
        </p:txBody>
      </p:sp>
      <p:sp>
        <p:nvSpPr>
          <p:cNvPr id="17" name="线形标注 3(无边框) 16"/>
          <p:cNvSpPr/>
          <p:nvPr/>
        </p:nvSpPr>
        <p:spPr>
          <a:xfrm>
            <a:off x="6675348" y="4295785"/>
            <a:ext cx="1440160" cy="648072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01998"/>
              <a:gd name="adj8" fmla="val -94285"/>
            </a:avLst>
          </a:prstGeom>
          <a:solidFill>
            <a:srgbClr val="08CDE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正文</a:t>
            </a:r>
          </a:p>
        </p:txBody>
      </p:sp>
    </p:spTree>
    <p:extLst>
      <p:ext uri="{BB962C8B-B14F-4D97-AF65-F5344CB8AC3E}">
        <p14:creationId xmlns:p14="http://schemas.microsoft.com/office/powerpoint/2010/main" val="317436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47667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小练笔</a:t>
            </a:r>
            <a:endParaRPr lang="zh-CN" altLang="en-US" sz="28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79798"/>
              </p:ext>
            </p:extLst>
          </p:nvPr>
        </p:nvGraphicFramePr>
        <p:xfrm>
          <a:off x="539552" y="1268760"/>
          <a:ext cx="8136900" cy="512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"/>
                <a:gridCol w="813690"/>
                <a:gridCol w="813690"/>
                <a:gridCol w="813690"/>
                <a:gridCol w="813690"/>
                <a:gridCol w="813690"/>
                <a:gridCol w="813690"/>
                <a:gridCol w="813690"/>
                <a:gridCol w="813690"/>
                <a:gridCol w="813690"/>
              </a:tblGrid>
              <a:tr h="64104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67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523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全屏显示(4:3)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DFG</cp:lastModifiedBy>
  <cp:revision>1</cp:revision>
  <dcterms:created xsi:type="dcterms:W3CDTF">2018-10-14T14:30:51Z</dcterms:created>
  <dcterms:modified xsi:type="dcterms:W3CDTF">2018-10-14T14:36:19Z</dcterms:modified>
</cp:coreProperties>
</file>