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57" r:id="rId5"/>
    <p:sldId id="258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3.xml"/><Relationship Id="rId2" Type="http://schemas.openxmlformats.org/officeDocument/2006/relationships/image" Target="../media/image4.jpe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认识自然段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/>
              <a:t>课后练习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找自然段的三个步骤分别是：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4000" b="1"/>
              <a:t>找（            ）</a:t>
            </a:r>
            <a:endParaRPr lang="zh-CN" altLang="en-US" sz="4000" b="1"/>
          </a:p>
          <a:p>
            <a:r>
              <a:rPr lang="zh-CN" altLang="en-US" sz="4000" b="1"/>
              <a:t>标（            ）</a:t>
            </a:r>
            <a:endParaRPr lang="zh-CN" altLang="en-US" sz="4000" b="1"/>
          </a:p>
          <a:p>
            <a:r>
              <a:rPr lang="zh-CN" altLang="en-US" sz="4000" b="1"/>
              <a:t>查（            ）</a:t>
            </a:r>
            <a:endParaRPr lang="zh-CN" altLang="en-US" sz="4000" b="1"/>
          </a:p>
        </p:txBody>
      </p:sp>
      <p:sp>
        <p:nvSpPr>
          <p:cNvPr id="4" name="文本框 3"/>
          <p:cNvSpPr txBox="1"/>
          <p:nvPr/>
        </p:nvSpPr>
        <p:spPr>
          <a:xfrm>
            <a:off x="2263775" y="1825625"/>
            <a:ext cx="14859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/>
              <a:t>空格</a:t>
            </a:r>
            <a:endParaRPr lang="zh-CN" altLang="en-US" sz="4000" b="1"/>
          </a:p>
        </p:txBody>
      </p:sp>
      <p:sp>
        <p:nvSpPr>
          <p:cNvPr id="5" name="文本框 4"/>
          <p:cNvSpPr txBox="1"/>
          <p:nvPr/>
        </p:nvSpPr>
        <p:spPr>
          <a:xfrm>
            <a:off x="2263775" y="2532380"/>
            <a:ext cx="14859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/>
              <a:t>数字</a:t>
            </a:r>
            <a:endParaRPr lang="zh-CN" altLang="en-US" sz="4000" b="1"/>
          </a:p>
        </p:txBody>
      </p:sp>
      <p:sp>
        <p:nvSpPr>
          <p:cNvPr id="6" name="文本框 5"/>
          <p:cNvSpPr txBox="1"/>
          <p:nvPr/>
        </p:nvSpPr>
        <p:spPr>
          <a:xfrm>
            <a:off x="2263775" y="3075940"/>
            <a:ext cx="14859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/>
              <a:t>顺序</a:t>
            </a:r>
            <a:endParaRPr lang="zh-CN" altLang="en-US" sz="4000" b="1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4" name="图片 3" descr="雨点文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370" y="-1270"/>
            <a:ext cx="5531485" cy="685990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998210" y="6115050"/>
            <a:ext cx="570674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 b="1"/>
              <a:t>标一标，本文一共有（  ）个自然段</a:t>
            </a:r>
            <a:endParaRPr lang="zh-CN" altLang="en-US" sz="2800" b="1"/>
          </a:p>
        </p:txBody>
      </p:sp>
      <p:sp>
        <p:nvSpPr>
          <p:cNvPr id="7" name="文本框 6"/>
          <p:cNvSpPr txBox="1"/>
          <p:nvPr/>
        </p:nvSpPr>
        <p:spPr>
          <a:xfrm>
            <a:off x="942340" y="1299845"/>
            <a:ext cx="47371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2400" b="1">
                <a:solidFill>
                  <a:schemeClr val="tx1"/>
                </a:solidFill>
              </a:rPr>
              <a:t>1</a:t>
            </a:r>
            <a:endParaRPr lang="en-US" altLang="zh-CN" sz="2400" b="1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42340" y="2171065"/>
            <a:ext cx="47371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2400" b="1">
                <a:solidFill>
                  <a:schemeClr val="tx1"/>
                </a:solidFill>
              </a:rPr>
              <a:t>2</a:t>
            </a:r>
            <a:endParaRPr lang="en-US" altLang="zh-CN" sz="2400" b="1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42340" y="3094355"/>
            <a:ext cx="47371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2400" b="1">
                <a:solidFill>
                  <a:schemeClr val="tx1"/>
                </a:solidFill>
              </a:rPr>
              <a:t>3</a:t>
            </a:r>
            <a:endParaRPr lang="en-US" altLang="zh-CN" sz="2400" b="1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42340" y="4065270"/>
            <a:ext cx="47371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2400" b="1">
                <a:solidFill>
                  <a:schemeClr val="tx1"/>
                </a:solidFill>
              </a:rPr>
              <a:t>4</a:t>
            </a:r>
            <a:endParaRPr lang="en-US" altLang="zh-CN" sz="2400" b="1">
              <a:solidFill>
                <a:schemeClr val="tx1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42340" y="5036820"/>
            <a:ext cx="47371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2400" b="1">
                <a:solidFill>
                  <a:schemeClr val="tx1"/>
                </a:solidFill>
              </a:rPr>
              <a:t>5</a:t>
            </a:r>
            <a:endParaRPr lang="en-US" altLang="zh-CN" sz="2400" b="1">
              <a:solidFill>
                <a:schemeClr val="tx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589770" y="6115050"/>
            <a:ext cx="3625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latin typeface="仿宋" panose="02010609060101010101" charset="-122"/>
                <a:ea typeface="仿宋" panose="02010609060101010101" charset="-122"/>
              </a:rPr>
              <a:t>5</a:t>
            </a:r>
            <a:endParaRPr lang="en-US" altLang="zh-CN" sz="2800" b="1">
              <a:latin typeface="仿宋" panose="02010609060101010101" charset="-122"/>
              <a:ea typeface="仿宋" panose="02010609060101010101" charset="-122"/>
            </a:endParaRPr>
          </a:p>
        </p:txBody>
      </p:sp>
    </p:spTree>
    <p:custDataLst>
      <p:tags r:id="rId3"/>
    </p:custDataLst>
  </p:cSld>
  <p:clrMapOvr>
    <a:masterClrMapping/>
  </p:clrMapOvr>
  <p:transition spd="med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animBg="1"/>
      <p:bldP spid="9" grpId="0" animBg="1"/>
      <p:bldP spid="10" grpId="0" animBg="1"/>
      <p:bldP spid="12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5" name="图片 4" descr="项链文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6940" y="-10795"/>
            <a:ext cx="5708015" cy="687959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75615" y="642620"/>
            <a:ext cx="50425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 b="1"/>
              <a:t>本文一共有（    ）个自然段</a:t>
            </a:r>
            <a:endParaRPr lang="zh-CN" altLang="en-US" sz="3200" b="1"/>
          </a:p>
        </p:txBody>
      </p:sp>
      <p:sp>
        <p:nvSpPr>
          <p:cNvPr id="3" name="文本框 2"/>
          <p:cNvSpPr txBox="1"/>
          <p:nvPr/>
        </p:nvSpPr>
        <p:spPr>
          <a:xfrm>
            <a:off x="6594475" y="1386840"/>
            <a:ext cx="5016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latin typeface="仿宋" panose="02010609060101010101" charset="-122"/>
                <a:ea typeface="仿宋" panose="02010609060101010101" charset="-122"/>
              </a:rPr>
              <a:t>1</a:t>
            </a:r>
            <a:endParaRPr lang="en-US" altLang="zh-CN" sz="2400" b="1"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594475" y="3315335"/>
            <a:ext cx="47371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2400" b="1">
                <a:solidFill>
                  <a:schemeClr val="tx1"/>
                </a:solidFill>
              </a:rPr>
              <a:t>2</a:t>
            </a:r>
            <a:endParaRPr lang="en-US" altLang="zh-CN" sz="2400" b="1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978785" y="581025"/>
            <a:ext cx="43942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000" b="1">
                <a:latin typeface="仿宋" panose="02010609060101010101" charset="-122"/>
                <a:ea typeface="仿宋" panose="02010609060101010101" charset="-122"/>
              </a:rPr>
              <a:t>2</a:t>
            </a:r>
            <a:endParaRPr lang="en-US" altLang="zh-CN" sz="4000" b="1">
              <a:latin typeface="仿宋" panose="02010609060101010101" charset="-122"/>
              <a:ea typeface="仿宋" panose="02010609060101010101" charset="-122"/>
            </a:endParaRPr>
          </a:p>
        </p:txBody>
      </p:sp>
    </p:spTree>
    <p:custDataLst>
      <p:tags r:id="rId3"/>
    </p:custDataLst>
  </p:cSld>
  <p:clrMapOvr>
    <a:masterClrMapping/>
  </p:clrMapOvr>
  <p:transition spd="med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8" grpId="0"/>
    </p:bldLst>
  </p:timing>
</p:sld>
</file>

<file path=ppt/tags/tag1.xml><?xml version="1.0" encoding="utf-8"?>
<p:tagLst xmlns:p="http://schemas.openxmlformats.org/presentationml/2006/main">
  <p:tag name="KSO_WM_BEAUTIFY_FLAG" val="#wm#"/>
  <p:tag name="KSO_WM_TEMPLATE_CATEGORY" val="custom"/>
  <p:tag name="KSO_WM_TEMPLATE_INDEX" val="20181600"/>
</p:tagLst>
</file>

<file path=ppt/tags/tag2.xml><?xml version="1.0" encoding="utf-8"?>
<p:tagLst xmlns:p="http://schemas.openxmlformats.org/presentationml/2006/main">
  <p:tag name="KSO_WM_BEAUTIFY_FLAG" val="#wm#"/>
  <p:tag name="KSO_WM_TEMPLATE_CATEGORY" val="custom"/>
  <p:tag name="KSO_WM_TEMPLATE_INDEX" val="20181600"/>
</p:tagLst>
</file>

<file path=ppt/tags/tag3.xml><?xml version="1.0" encoding="utf-8"?>
<p:tagLst xmlns:p="http://schemas.openxmlformats.org/presentationml/2006/main">
  <p:tag name="KSO_WM_BEAUTIFY_FLAG" val="#wm#"/>
  <p:tag name="KSO_WM_TEMPLATE_CATEGORY" val="custom"/>
  <p:tag name="KSO_WM_TEMPLATE_INDEX" val="2018160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WPS 演示</Application>
  <PresentationFormat>宽屏</PresentationFormat>
  <Paragraphs>38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宋体</vt:lpstr>
      <vt:lpstr>Wingdings</vt:lpstr>
      <vt:lpstr>Arial Unicode MS</vt:lpstr>
      <vt:lpstr>Calibri Light</vt:lpstr>
      <vt:lpstr>Calibri</vt:lpstr>
      <vt:lpstr>微软雅黑</vt:lpstr>
      <vt:lpstr>仿宋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</cp:revision>
  <dcterms:created xsi:type="dcterms:W3CDTF">2018-10-15T15:48:58Z</dcterms:created>
  <dcterms:modified xsi:type="dcterms:W3CDTF">2018-10-15T16:15:10Z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