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7B09-60BC-43B9-8D12-E4A15075A859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9775-A95A-4CC9-BD00-B6E6020BBE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953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7B09-60BC-43B9-8D12-E4A15075A859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9775-A95A-4CC9-BD00-B6E6020BBE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586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7B09-60BC-43B9-8D12-E4A15075A859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9775-A95A-4CC9-BD00-B6E6020BBE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169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7B09-60BC-43B9-8D12-E4A15075A859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9775-A95A-4CC9-BD00-B6E6020BBE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1850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7B09-60BC-43B9-8D12-E4A15075A859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9775-A95A-4CC9-BD00-B6E6020BBE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099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7B09-60BC-43B9-8D12-E4A15075A859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9775-A95A-4CC9-BD00-B6E6020BBE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138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7B09-60BC-43B9-8D12-E4A15075A859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9775-A95A-4CC9-BD00-B6E6020BBE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808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7B09-60BC-43B9-8D12-E4A15075A859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9775-A95A-4CC9-BD00-B6E6020BBE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92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7B09-60BC-43B9-8D12-E4A15075A859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9775-A95A-4CC9-BD00-B6E6020BBE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448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7B09-60BC-43B9-8D12-E4A15075A859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9775-A95A-4CC9-BD00-B6E6020BBE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7024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7B09-60BC-43B9-8D12-E4A15075A859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9775-A95A-4CC9-BD00-B6E6020BBE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62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A7B09-60BC-43B9-8D12-E4A15075A859}" type="datetimeFigureOut">
              <a:rPr lang="zh-CN" altLang="en-US" smtClean="0"/>
              <a:t>2018/10/15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69775-A95A-4CC9-BD00-B6E6020BBE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651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744394" y="787790"/>
            <a:ext cx="51769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课后作业</a:t>
            </a:r>
            <a:endParaRPr lang="zh-CN" altLang="en-US" sz="66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99137" y="3024553"/>
            <a:ext cx="8581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    同桌之间分角色</a:t>
            </a:r>
            <a:r>
              <a:rPr lang="zh-CN" altLang="en-US" sz="3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练习</a:t>
            </a:r>
            <a:r>
              <a:rPr lang="zh-CN" altLang="en-US" sz="3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朗读</a:t>
            </a:r>
            <a:r>
              <a:rPr lang="en-US" altLang="zh-CN" sz="3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sz="3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坐井观天</a:t>
            </a:r>
            <a:r>
              <a:rPr lang="en-US" altLang="zh-CN" sz="3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r>
              <a:rPr lang="zh-CN" altLang="en-US" sz="3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这篇课文，回家后把这个故事讲给父母听。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6584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</Words>
  <Application>Microsoft Office PowerPoint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华文楷体</vt:lpstr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>Sky123.Org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2018-10-14T18:10:16Z</dcterms:created>
  <dcterms:modified xsi:type="dcterms:W3CDTF">2018-10-14T18:13:13Z</dcterms:modified>
</cp:coreProperties>
</file>