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53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86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69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850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099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13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808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2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448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24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2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A7B09-60BC-43B9-8D12-E4A15075A859}" type="datetimeFigureOut">
              <a:rPr lang="zh-CN" altLang="en-US" smtClean="0"/>
              <a:t>2018/10/15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69775-A95A-4CC9-BD00-B6E6020BBE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51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44394" y="787790"/>
            <a:ext cx="51769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课后作业</a:t>
            </a:r>
            <a:endParaRPr lang="zh-CN" altLang="en-US" sz="66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99137" y="3024553"/>
            <a:ext cx="8581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    同桌之间分角色</a:t>
            </a:r>
            <a:r>
              <a:rPr lang="zh-CN" altLang="en-US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练习</a:t>
            </a:r>
            <a:r>
              <a:rPr lang="zh-CN" altLang="en-US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朗读</a:t>
            </a:r>
            <a:r>
              <a:rPr lang="en-US" altLang="zh-CN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坐井观天</a:t>
            </a:r>
            <a:r>
              <a:rPr lang="en-US" altLang="zh-CN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这篇课文，回家后把这个故事讲给父母听。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658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华文楷体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Sky123.Org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2018-10-14T18:10:16Z</dcterms:created>
  <dcterms:modified xsi:type="dcterms:W3CDTF">2018-10-14T18:13:13Z</dcterms:modified>
</cp:coreProperties>
</file>