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10E3-3ED5-4AED-B9CE-4A5F19A09680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55078-64A0-42FC-9DCF-94F0D95971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01613"/>
            <a:ext cx="8664575" cy="645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2018-10-14T09:47:48Z</dcterms:created>
  <dcterms:modified xsi:type="dcterms:W3CDTF">2018-10-14T09:48:22Z</dcterms:modified>
</cp:coreProperties>
</file>