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9"/>
  </p:notesMasterIdLst>
  <p:sldIdLst>
    <p:sldId id="457" r:id="rId7"/>
    <p:sldId id="412" r:id="rId8"/>
    <p:sldId id="439" r:id="rId10"/>
    <p:sldId id="468" r:id="rId11"/>
    <p:sldId id="467" r:id="rId12"/>
    <p:sldId id="469" r:id="rId13"/>
    <p:sldId id="491" r:id="rId14"/>
    <p:sldId id="470" r:id="rId15"/>
    <p:sldId id="472" r:id="rId16"/>
    <p:sldId id="471" r:id="rId17"/>
    <p:sldId id="474" r:id="rId18"/>
    <p:sldId id="475" r:id="rId19"/>
    <p:sldId id="485" r:id="rId20"/>
    <p:sldId id="486" r:id="rId21"/>
    <p:sldId id="487" r:id="rId22"/>
    <p:sldId id="489" r:id="rId23"/>
    <p:sldId id="452" r:id="rId24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FF"/>
    <a:srgbClr val="008000"/>
    <a:srgbClr val="00CC00"/>
    <a:srgbClr val="FF8D2F"/>
    <a:srgbClr val="42B97B"/>
    <a:srgbClr val="F67A7A"/>
    <a:srgbClr val="8BD6C9"/>
    <a:srgbClr val="FF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>
      <p:cViewPr>
        <p:scale>
          <a:sx n="66" d="100"/>
          <a:sy n="66" d="100"/>
        </p:scale>
        <p:origin x="-1008" y="-486"/>
      </p:cViewPr>
      <p:guideLst>
        <p:guide orient="horz" pos="25"/>
        <p:guide pos="7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머리글 개체 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19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60A7111F-618A-497F-90B7-F9236AA8083A}" type="datetimeFigureOut">
              <a:rPr lang="ko-KR" altLang="en-US"/>
            </a:fld>
            <a:endParaRPr lang="ko-KR" altLang="en-US"/>
          </a:p>
        </p:txBody>
      </p:sp>
      <p:sp>
        <p:nvSpPr>
          <p:cNvPr id="7172" name="슬라이드 이미지 개체 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슬라이드 노트 개체 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noProof="0" smtClean="0"/>
              <a:t>마스터 텍스트 스타일을 편집합니다</a:t>
            </a:r>
            <a:endParaRPr lang="ko-KR" altLang="en-US" noProof="0" smtClean="0"/>
          </a:p>
          <a:p>
            <a:pPr lvl="1"/>
            <a:r>
              <a:rPr lang="ko-KR" altLang="en-US" noProof="0" smtClean="0"/>
              <a:t>둘째 수준</a:t>
            </a:r>
            <a:endParaRPr lang="ko-KR" altLang="en-US" noProof="0" smtClean="0"/>
          </a:p>
          <a:p>
            <a:pPr lvl="2"/>
            <a:r>
              <a:rPr lang="ko-KR" altLang="en-US" noProof="0" smtClean="0"/>
              <a:t>셋째 수준</a:t>
            </a:r>
            <a:endParaRPr lang="ko-KR" altLang="en-US" noProof="0" smtClean="0"/>
          </a:p>
          <a:p>
            <a:pPr lvl="3"/>
            <a:r>
              <a:rPr lang="ko-KR" altLang="en-US" noProof="0" smtClean="0"/>
              <a:t>넷째 수준</a:t>
            </a:r>
            <a:endParaRPr lang="ko-KR" altLang="en-US" noProof="0" smtClean="0"/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 smtClean="0"/>
          </a:p>
        </p:txBody>
      </p:sp>
      <p:sp>
        <p:nvSpPr>
          <p:cNvPr id="9222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3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BCCD945-D57A-4193-8C89-FA0715BF710C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568BEA3-BC16-4BF6-8BAF-C274316F7A8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568BEA3-BC16-4BF6-8BAF-C274316F7A8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568BEA3-BC16-4BF6-8BAF-C274316F7A8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4AA5-3522-4A9D-9659-B49998B68AF6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96F8-23BE-4048-ADB5-54BAC272E87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8EAA-830F-4501-ADE1-3E528D13E0A4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D0CAD-1E88-49C2-9B55-512C53D90AA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AC70-FEE7-478A-8F7E-28E3123AFB8A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9B3E-7F8C-4134-8A25-AAAE5756385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CAE1-51B3-4C8F-9A69-44CAB1BB86A7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3123-011C-408B-A4AA-1053DCAF268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4CB0-2841-4D8D-AC36-70ED1BE5E445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4A1BD-FAA9-4E6A-B485-C4072481863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CE78-0505-4EF4-98CC-36E58D4137D3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3DA81-69D0-4F98-9A5F-2133B5780F2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2217-1F05-49F4-8A0F-72444E5336F0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AB4FE-A0DB-4AD1-85B7-2DC2AB9CC25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4D8B-AAFD-4BB4-A527-AD375D48E53C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02AF7-2FEB-43F8-A0B9-E0AEA140D91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99E8-8650-4B24-A349-8133D727CF60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2D18D-1F6E-4976-85CC-3822A3E95C1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D474-9155-4F2B-98FB-6C9EA319C923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EC238-FFEB-4330-8A09-AB8D39101DC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B38F-192C-4742-94B4-5EA70E73AEDC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AD131-CD85-45F5-8795-791300EAC19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0728-6416-4466-BAC7-AD72A20655E6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4B68-AAA2-4CE3-B574-5D3A76B9787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66F1-35EB-409C-ACFB-62AF91A60E36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CA22-B08E-423C-9AF2-21F6492C73B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2B31-B0A3-4F5A-8A2C-1E10C2602761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3F1E-71B6-43B0-A1E5-E4479000FAD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108C-18CA-42F6-AAA3-4C34B7113B3B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DBFA-CD08-43C8-9C00-833B908A4AA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7B49-53DB-451D-893E-289D1B08C0FA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46A6-A3AB-4492-A704-1569D8FB06B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5170-69C3-4FBA-8475-707EBD0C4D58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19FED-3D3C-4C22-9AA6-F489C4EF179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4AE8-C474-4D00-A3DC-73FB42B71820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A915B-5591-4219-BF9E-FEB827026FF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08E7-7DC3-4FCA-A3B1-6E2374FDB597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CF83B-8EAF-4096-A3EF-0C7CC2FC4A3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C979-C82C-4075-AC8B-2FB98E3F88FB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8B755-D309-40C5-A90F-CDD7283B22D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A97D-472F-4269-9202-F044E27B7666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6F108-1F64-477A-AA07-E516751D98D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9A3F-5DEA-4050-B831-61D0A92A4C0B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FE262-AD10-45B1-8351-3F48733E3E6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4C95-62F8-4EF1-BD25-E9551B2124B0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84D71-9A8C-49DD-AC4F-63E2A9EECF9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4DB2-E935-4505-8712-0B79B30A7439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2B8B0-5859-4ACF-B601-84C16DFCE36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026-DC1C-476A-936F-5EF62BBDA5C9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A45BA-65DB-49F2-94C9-C4D84E19FF4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4ADA-AD70-4CA4-9447-AB3667918F94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B245B-53E1-4427-961C-D9EB43E6756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5DD6-8386-4A88-89EB-14D4BB27CCBF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5519-C8CA-407E-A0ED-051F32D44DB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232F-0170-4DDD-A954-3C2C4A4C4B25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AB758-5CC9-4118-B7D4-E0869907E8C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5ECA-8BCB-4BA7-B3F1-5E09D434A278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029B7-86D4-42B6-9D47-F630853FF17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B4B5-6587-4E89-906D-5D4CD18A0DBD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96B34-0D59-46F8-BA83-0206BF2DCE9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7C71-7CCA-4474-B397-57002FF11CBE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FD916-5DE7-40C2-B095-4AB698BAAAF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F09D-DE1E-4CCB-AF1D-54F48E762399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522DB-1932-426A-9090-FCCEFAA36C4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43D0-B834-437E-9918-5EA9C1A34DB8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967EC-AD85-4F02-B2CD-92999BC6EF6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1027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30CEC4-80A7-43E6-976A-58C04FFFA4C4}" type="datetime1">
              <a:rPr lang="ko-KR" altLang="en-US"/>
            </a:fld>
            <a:endParaRPr lang="ko-KR" altLang="en-US"/>
          </a:p>
        </p:txBody>
      </p:sp>
      <p:sp>
        <p:nvSpPr>
          <p:cNvPr id="1028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9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4490FBA1-CA2B-4747-BC3B-C1721C5AE13D}" type="slidenum">
              <a:rPr lang="ko-KR" altLang="en-US"/>
            </a:fld>
            <a:endParaRPr lang="ko-KR" altLang="en-US"/>
          </a:p>
        </p:txBody>
      </p:sp>
      <p:sp>
        <p:nvSpPr>
          <p:cNvPr id="1030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ChangeAspect="1"/>
          </p:cNvGrpSpPr>
          <p:nvPr userDrawn="1"/>
        </p:nvGrpSpPr>
        <p:grpSpPr bwMode="auto">
          <a:xfrm>
            <a:off x="0" y="5445125"/>
            <a:ext cx="12192000" cy="1412875"/>
            <a:chOff x="0" y="0"/>
            <a:chExt cx="9144000" cy="1412776"/>
          </a:xfrm>
        </p:grpSpPr>
        <p:pic>
          <p:nvPicPr>
            <p:cNvPr id="4105" name="그림 7" descr="컨텐츠배경.png"/>
            <p:cNvPicPr>
              <a:picLocks noChangeAspect="1" noChangeArrowheads="1"/>
            </p:cNvPicPr>
            <p:nvPr userDrawn="1"/>
          </p:nvPicPr>
          <p:blipFill>
            <a:blip r:embed="rId12" cstate="screen"/>
            <a:srcRect t="79401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그림 8" descr="컨텐츠새싹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72008"/>
              <a:ext cx="8028384" cy="134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그림 9" descr="분홍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31800" y="3429000"/>
            <a:ext cx="29273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그림 10" descr="컨텐츠나무.pn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440613" y="2808288"/>
            <a:ext cx="4368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그림 11" descr="작은하트.png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0272713" y="1773238"/>
            <a:ext cx="11509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그림 12" descr="작은하트하트.png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9696450" y="1557338"/>
            <a:ext cx="671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4104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/>
          <p:cNvPicPr>
            <a:picLocks noChangeAspect="1" noChangeArrowheads="1"/>
          </p:cNvPicPr>
          <p:nvPr userDrawn="1"/>
        </p:nvPicPr>
        <p:blipFill>
          <a:blip r:embed="rId12" cstate="screen"/>
          <a:srcRect t="2751" b="75200"/>
          <a:stretch>
            <a:fillRect/>
          </a:stretch>
        </p:blipFill>
        <p:spPr bwMode="auto">
          <a:xfrm>
            <a:off x="0" y="188913"/>
            <a:ext cx="1219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415588" y="0"/>
            <a:ext cx="1776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512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4B3DB4-2100-4E64-9764-A3049EEB6966}" type="datetime1">
              <a:rPr lang="ko-KR" altLang="en-US"/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8900" y="6415088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C482F772-2504-4CDC-BDF5-D0D865F2A0D4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0BFD68F-49A3-4BAF-BA20-C2AF346103B7}" type="datetime1">
              <a:rPr lang="ko-KR" altLang="en-US"/>
            </a:fld>
            <a:endParaRPr lang="ko-KR" altLang="en-US"/>
          </a:p>
        </p:txBody>
      </p:sp>
      <p:sp>
        <p:nvSpPr>
          <p:cNvPr id="8195" name="바닥글 개체 틀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C3443E0C-22A1-4DF1-B669-53DFE976ADDC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-17145"/>
            <a:ext cx="12200890" cy="68783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89175" y="1401445"/>
            <a:ext cx="9945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部编版小学语文三年级上册</a:t>
            </a:r>
            <a:endParaRPr lang="zh-CN" altLang="en-US" sz="4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01210" y="2649855"/>
            <a:ext cx="7424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学写日记</a:t>
            </a:r>
            <a:endParaRPr lang="zh-CN" altLang="en-US" sz="4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/>
        </p:nvGraphicFramePr>
        <p:xfrm>
          <a:off x="1108710" y="2386330"/>
          <a:ext cx="978916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60"/>
                <a:gridCol w="542925"/>
                <a:gridCol w="541020"/>
                <a:gridCol w="544830"/>
                <a:gridCol w="542925"/>
                <a:gridCol w="543560"/>
                <a:gridCol w="542925"/>
                <a:gridCol w="541655"/>
                <a:gridCol w="544830"/>
                <a:gridCol w="542290"/>
                <a:gridCol w="544830"/>
                <a:gridCol w="542290"/>
                <a:gridCol w="544830"/>
                <a:gridCol w="546100"/>
                <a:gridCol w="542290"/>
                <a:gridCol w="547370"/>
                <a:gridCol w="547370"/>
                <a:gridCol w="543560"/>
              </a:tblGrid>
              <a:tr h="5638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3200" b="0"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ko-KR" sz="3200" b="0">
                        <a:latin typeface="楷体" panose="02010609060101010101" charset="-122"/>
                        <a:ea typeface="楷体" panose="02010609060101010101" charset="-122"/>
                        <a:cs typeface="Calibri" panose="020F05020202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3200" b="0"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ko-KR" sz="3200" b="0">
                        <a:latin typeface="楷体" panose="02010609060101010101" charset="-122"/>
                        <a:ea typeface="楷体" panose="02010609060101010101" charset="-122"/>
                        <a:cs typeface="Calibri" panose="020F0502020204030204" charset="0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3200" b="0"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ko-KR" sz="3200" b="0">
                        <a:latin typeface="楷体" panose="02010609060101010101" charset="-122"/>
                        <a:ea typeface="楷体" panose="02010609060101010101" charset="-122"/>
                        <a:cs typeface="Calibri" panose="020F050202020403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ko-KR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10</a:t>
                      </a:r>
                      <a:endParaRPr lang="en-US" altLang="ko-KR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ko-KR" altLang="en-US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月</a:t>
                      </a:r>
                      <a:endParaRPr lang="ko-KR" altLang="en-US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5</a:t>
                      </a:r>
                      <a:endParaRPr lang="en-US" altLang="ko-KR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ko-KR" altLang="en-US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日</a:t>
                      </a:r>
                      <a:endParaRPr lang="ko-KR" altLang="en-US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ko-KR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ko-KR" altLang="en-US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星</a:t>
                      </a:r>
                      <a:endParaRPr lang="ko-KR" altLang="en-US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ko-KR" altLang="en-US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期</a:t>
                      </a:r>
                      <a:endParaRPr lang="ko-KR" altLang="en-US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ko-KR" altLang="en-US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五</a:t>
                      </a:r>
                      <a:endParaRPr lang="ko-KR" altLang="en-US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ko-KR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ko-KR" altLang="en-US" sz="40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晴</a:t>
                      </a:r>
                      <a:endParaRPr lang="ko-KR" altLang="en-US" sz="40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4000" b="0"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ko-KR" sz="4000" b="0">
                        <a:latin typeface="楷体" panose="02010609060101010101" charset="-122"/>
                        <a:ea typeface="楷体" panose="02010609060101010101" charset="-122"/>
                        <a:cs typeface="Calibri" panose="020F050202020403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4000" b="0"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ko-KR" sz="4000" b="0">
                        <a:latin typeface="楷体" panose="02010609060101010101" charset="-122"/>
                        <a:ea typeface="楷体" panose="02010609060101010101" charset="-122"/>
                        <a:cs typeface="Calibri" panose="020F050202020403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ko-KR" sz="3200" b="0"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charset="0"/>
                        </a:rPr>
                        <a:t> </a:t>
                      </a:r>
                      <a:endParaRPr lang="en-US" altLang="ko-KR" sz="3200" b="0">
                        <a:latin typeface="楷体" panose="02010609060101010101" charset="-122"/>
                        <a:ea typeface="楷体" panose="02010609060101010101" charset="-122"/>
                        <a:cs typeface="Calibri" panose="020F050202020403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3200" b="0">
                        <a:latin typeface="楷体" panose="02010609060101010101" charset="-122"/>
                        <a:ea typeface="楷体" panose="02010609060101010101" charset="-122"/>
                        <a:cs typeface="Calibri" panose="020F050202020403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8120" y="1162685"/>
            <a:ext cx="1123569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10月2日　星期日　晴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我家的浴缸里养了四条鲫鱼。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　　下午，我刚做完作业就去看鲫鱼。它们在浴缸里游过来，游过去，真可爱。我想捉一条玩玩，便跑出去取了一只脸盆来。我先把鱼逼到一个死角，再迅速用盆子去舀。没想到这鱼那么机灵，竟从一个缝隙处逃走了。我费了九牛二虎的劲才把一条鱼舀进盆里。我想：这下你可跑不掉啦！我猛地一把抓住了它，谁知它一挺身，又从我的手里滑到盆子里去了。水溅了我一头一脸，弄得我哭笑不得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68" y="131445"/>
            <a:ext cx="254190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例文</a:t>
            </a:r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8120" y="85725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分析例文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720" y="1284605"/>
            <a:ext cx="1136396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10月2日　星期日　晴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我家的浴缸里养了四条鲫鱼。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　　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下午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，我刚做完作业就去看鲫鱼  。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它们在浴缸里游过来，游过去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真可爱。我想捉一条玩玩，便跑出去取了一只脸盆来。我先把鱼逼到一个死角，再迅速用盆子去舀。没想到这鱼那么机灵，竟从一个缝隙处逃走了。我费了九牛二虎的劲才把一条鱼舀进盆里。我想：这下你可跑不掉啦！我猛地一把抓住了它，谁知它一挺身，又从我的手里滑到盆子里去了。水溅了我一头一脸，弄得我哭笑不得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48640" y="2694305"/>
            <a:ext cx="596900" cy="262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15240" y="219011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时间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460" y="1316355"/>
            <a:ext cx="114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人物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38505" y="1837055"/>
            <a:ext cx="528955" cy="2959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4" name="矩形 13"/>
          <p:cNvSpPr/>
          <p:nvPr/>
        </p:nvSpPr>
        <p:spPr>
          <a:xfrm>
            <a:off x="1145540" y="2190115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38300" y="2773680"/>
            <a:ext cx="50736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午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45540" y="277368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下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37810" y="2865120"/>
            <a:ext cx="47688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看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4695" y="2865120"/>
            <a:ext cx="46164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鲫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9990" y="2865120"/>
            <a:ext cx="44894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鱼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10300" y="1765300"/>
            <a:ext cx="114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事情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6327140" y="2348865"/>
            <a:ext cx="391795" cy="516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5" grpId="0" bldLvl="0" animBg="1"/>
      <p:bldP spid="11" grpId="0"/>
      <p:bldP spid="14" grpId="0" animBg="1"/>
      <p:bldP spid="20" grpId="0"/>
      <p:bldP spid="17" grpId="0" bldLvl="0" animBg="1"/>
      <p:bldP spid="18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8120" y="85725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分析例文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720" y="1284605"/>
            <a:ext cx="1136396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10月2日　星期日　晴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我家的浴缸里养了四条鲫鱼。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　　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下午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，我刚做完作业就去看鲫鱼  。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它们在浴缸里游过来，游过去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真可爱。我想捉一条玩玩，便跑出去取了一只脸盆来。我先把鱼逼到一个死角，再迅速用盆子去舀。没想到这鱼那么机灵，竟从一个缝隙处逃走了。我费了九牛二虎的劲才把一条鱼舀进盆里。我想：这下你可跑不掉啦！我猛地一把抓住了它，谁知它一挺身，又从我的手里滑到盆子里去了。水溅了我一头一脸，弄得我哭笑不得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48640" y="2694305"/>
            <a:ext cx="596900" cy="262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15240" y="219011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时间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460" y="1316355"/>
            <a:ext cx="114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人物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38505" y="1837055"/>
            <a:ext cx="528955" cy="2959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4" name="矩形 13"/>
          <p:cNvSpPr/>
          <p:nvPr/>
        </p:nvSpPr>
        <p:spPr>
          <a:xfrm>
            <a:off x="1145540" y="2190115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38300" y="2773680"/>
            <a:ext cx="50736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午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45540" y="277368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下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37810" y="2865120"/>
            <a:ext cx="47688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看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4695" y="2865120"/>
            <a:ext cx="46164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鲫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9990" y="2865120"/>
            <a:ext cx="44894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鱼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10300" y="1765300"/>
            <a:ext cx="114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事情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6327140" y="2348865"/>
            <a:ext cx="391795" cy="516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7787640" y="1477645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看到的</a:t>
            </a:r>
            <a:endParaRPr lang="zh-CN" altLang="en-US" sz="6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减号 5"/>
          <p:cNvSpPr/>
          <p:nvPr/>
        </p:nvSpPr>
        <p:spPr>
          <a:xfrm>
            <a:off x="6276340" y="3369310"/>
            <a:ext cx="5938520" cy="7620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减号 2"/>
          <p:cNvSpPr/>
          <p:nvPr/>
        </p:nvSpPr>
        <p:spPr>
          <a:xfrm>
            <a:off x="15240" y="3917315"/>
            <a:ext cx="2947035" cy="8890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减号 8"/>
          <p:cNvSpPr/>
          <p:nvPr/>
        </p:nvSpPr>
        <p:spPr>
          <a:xfrm flipV="1">
            <a:off x="4913630" y="4612005"/>
            <a:ext cx="7578090" cy="10160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减号 9"/>
          <p:cNvSpPr/>
          <p:nvPr/>
        </p:nvSpPr>
        <p:spPr>
          <a:xfrm>
            <a:off x="124460" y="5173980"/>
            <a:ext cx="2388870" cy="188595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3" name="减号 12"/>
          <p:cNvSpPr/>
          <p:nvPr/>
        </p:nvSpPr>
        <p:spPr>
          <a:xfrm>
            <a:off x="5126355" y="5899785"/>
            <a:ext cx="7277735" cy="125095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2" name="减号 21"/>
          <p:cNvSpPr/>
          <p:nvPr/>
        </p:nvSpPr>
        <p:spPr>
          <a:xfrm>
            <a:off x="124460" y="6450330"/>
            <a:ext cx="2388870" cy="188595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  <p:bldP spid="9" grpId="0" animBg="1"/>
      <p:bldP spid="10" grpId="0" animBg="1"/>
      <p:bldP spid="1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8120" y="85725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分析例文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720" y="1284605"/>
            <a:ext cx="1136396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10月2日　星期日　晴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我家的浴缸里养了四条鲫鱼。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　　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下午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，我刚做完作业就去看鲫鱼  。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它们在浴缸里游过来，游过去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真可爱。我想捉一条玩玩，便跑出去取了一只脸盆来。我先把鱼逼到一个死角，再迅速用盆子去舀。没想到这鱼那么机灵，竟从一个缝隙处逃走了。我费了九牛二虎的劲才把一条鱼舀进盆里。我想：这下你可跑不掉啦！我猛地一把抓住了它，谁知它一挺身，又从我的手里滑到盆子里去了。水溅了我一头一脸，弄得我哭笑不得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48640" y="2694305"/>
            <a:ext cx="596900" cy="262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15240" y="219011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时间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460" y="1316355"/>
            <a:ext cx="114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人物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38505" y="1837055"/>
            <a:ext cx="528955" cy="2959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4" name="矩形 13"/>
          <p:cNvSpPr/>
          <p:nvPr/>
        </p:nvSpPr>
        <p:spPr>
          <a:xfrm>
            <a:off x="1145540" y="2190115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38300" y="2773680"/>
            <a:ext cx="50736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午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45540" y="277368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下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37810" y="2865120"/>
            <a:ext cx="47688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看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4695" y="2865120"/>
            <a:ext cx="46164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鲫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9990" y="2865120"/>
            <a:ext cx="44894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鱼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10300" y="1765300"/>
            <a:ext cx="114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事情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6327140" y="2348865"/>
            <a:ext cx="391795" cy="516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7787640" y="1477645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想到的</a:t>
            </a:r>
            <a:endParaRPr lang="zh-CN" altLang="en-US" sz="6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减号 2"/>
          <p:cNvSpPr/>
          <p:nvPr/>
        </p:nvSpPr>
        <p:spPr>
          <a:xfrm>
            <a:off x="1267460" y="3923665"/>
            <a:ext cx="9217025" cy="7620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减号 9"/>
          <p:cNvSpPr/>
          <p:nvPr/>
        </p:nvSpPr>
        <p:spPr>
          <a:xfrm>
            <a:off x="8749030" y="5206365"/>
            <a:ext cx="3140075" cy="188595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2" name="减号 21"/>
          <p:cNvSpPr/>
          <p:nvPr/>
        </p:nvSpPr>
        <p:spPr>
          <a:xfrm>
            <a:off x="198120" y="5824220"/>
            <a:ext cx="2388870" cy="188595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ldLvl="0" animBg="1"/>
      <p:bldP spid="10" grpId="0" bldLvl="0" animBg="1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8120" y="85725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分析例文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020" y="1284605"/>
            <a:ext cx="1136396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10月2日　星期日　晴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    我家的浴缸里养了四条鲫鱼。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　　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下午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，我刚做完作业就去看鲫鱼  。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它们在浴缸里游过来，游过去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真可爱。我想捉一条玩玩，便跑出去取了一只脸盆来。我先把鱼逼到一个死角，再迅速用盆子去舀。没想到这鱼那么机灵，竟从一个缝隙处逃走了。我费了九牛二虎的劲才把一条鱼舀进盆里。我想：这下你可跑不掉啦！我猛地一把抓住了它，谁知它一挺身，又从我的手里滑到盆子里去了。水溅了我一头一脸，弄得我哭笑不得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48640" y="2694305"/>
            <a:ext cx="596900" cy="262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15240" y="2190115"/>
            <a:ext cx="1038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时间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460" y="1316355"/>
            <a:ext cx="114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人物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38505" y="1837055"/>
            <a:ext cx="528955" cy="2959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4" name="矩形 13"/>
          <p:cNvSpPr/>
          <p:nvPr/>
        </p:nvSpPr>
        <p:spPr>
          <a:xfrm>
            <a:off x="1145540" y="2190115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38300" y="2773680"/>
            <a:ext cx="50736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午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45540" y="277368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下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37810" y="2865120"/>
            <a:ext cx="47688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看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4695" y="2865120"/>
            <a:ext cx="46164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鲫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9990" y="2865120"/>
            <a:ext cx="448945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鱼</a:t>
            </a: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10300" y="1765300"/>
            <a:ext cx="114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</a:rPr>
              <a:t>事情</a:t>
            </a:r>
            <a:endParaRPr lang="zh-CN" altLang="en-US" sz="3200" b="1">
              <a:solidFill>
                <a:srgbClr val="0000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6327140" y="2348865"/>
            <a:ext cx="391795" cy="5162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7787640" y="1477645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所做的</a:t>
            </a:r>
            <a:endParaRPr lang="zh-CN" altLang="en-US" sz="6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减号 2"/>
          <p:cNvSpPr/>
          <p:nvPr/>
        </p:nvSpPr>
        <p:spPr>
          <a:xfrm>
            <a:off x="6718935" y="3923665"/>
            <a:ext cx="554990" cy="7620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减号 5"/>
          <p:cNvSpPr/>
          <p:nvPr/>
        </p:nvSpPr>
        <p:spPr>
          <a:xfrm flipV="1">
            <a:off x="10974705" y="3923665"/>
            <a:ext cx="554990" cy="7620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减号 8"/>
          <p:cNvSpPr/>
          <p:nvPr/>
        </p:nvSpPr>
        <p:spPr>
          <a:xfrm>
            <a:off x="5031105" y="4551680"/>
            <a:ext cx="554990" cy="7620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3" name="减号 12"/>
          <p:cNvSpPr/>
          <p:nvPr/>
        </p:nvSpPr>
        <p:spPr>
          <a:xfrm>
            <a:off x="7273925" y="5206365"/>
            <a:ext cx="742315" cy="76835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3" name="减号 22"/>
          <p:cNvSpPr/>
          <p:nvPr/>
        </p:nvSpPr>
        <p:spPr>
          <a:xfrm>
            <a:off x="4038600" y="5855335"/>
            <a:ext cx="792480" cy="8763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4" name="减号 23"/>
          <p:cNvSpPr/>
          <p:nvPr/>
        </p:nvSpPr>
        <p:spPr>
          <a:xfrm>
            <a:off x="548640" y="4627880"/>
            <a:ext cx="311785" cy="76200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ldLvl="0" animBg="1"/>
      <p:bldP spid="6" grpId="0" bldLvl="0" animBg="1"/>
      <p:bldP spid="9" grpId="0" bldLvl="0" animBg="1"/>
      <p:bldP spid="13" grpId="0" bldLvl="0" animBg="1"/>
      <p:bldP spid="23" grpId="0" bldLvl="0" animBg="1"/>
      <p:bldP spid="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12470" y="482600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练习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9695" y="2249170"/>
            <a:ext cx="99980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想一想今天你都看到了什么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听到了什么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做了什么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想到了什么</a:t>
            </a: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把其中你觉得特别有趣或挺有意义的事情以日记的形式写下来。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124835" y="1991360"/>
            <a:ext cx="5454650" cy="2214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zh-CN" altLang="en-US" sz="138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谢谢！</a:t>
            </a:r>
            <a:endParaRPr lang="zh-CN" altLang="en-US" sz="138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2" grpId="14"/>
      <p:bldP spid="2" grpId="15"/>
      <p:bldP spid="2" grpId="16"/>
      <p:bldP spid="2" grpId="17"/>
      <p:bldP spid="2" grpId="18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85566" y="2817664"/>
            <a:ext cx="1571625" cy="11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作息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94075" y="431863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altLang="ko-KR" sz="1050" b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2568" y="40005"/>
            <a:ext cx="254190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例文</a:t>
            </a:r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图片 4" descr="QQ图片201810051950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6960" y="1238885"/>
            <a:ext cx="7924800" cy="5575935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>
            <a:off x="6556375" y="2420620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6971030" y="2420620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5394325" y="3048635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826885" y="4690110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6412230" y="4690110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56375" y="508635"/>
            <a:ext cx="3187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所见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888480" y="1238885"/>
            <a:ext cx="358775" cy="7499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3067050" y="508635"/>
            <a:ext cx="3187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所想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792220" y="1268730"/>
            <a:ext cx="1358265" cy="13677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5923280" y="6021070"/>
            <a:ext cx="3187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所做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6672580" y="5012690"/>
            <a:ext cx="27940" cy="11487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9" name="等腰三角形 8"/>
          <p:cNvSpPr/>
          <p:nvPr/>
        </p:nvSpPr>
        <p:spPr>
          <a:xfrm>
            <a:off x="2922905" y="3543300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9459595" y="2970530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9110345" y="2970530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8649335" y="2970530"/>
            <a:ext cx="144145" cy="2159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6888480" y="3186430"/>
            <a:ext cx="2087245" cy="29063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/>
      <p:bldP spid="13" grpId="0"/>
      <p:bldP spid="15" grpId="0"/>
      <p:bldP spid="9" grpId="0" bldLvl="0" animBg="1"/>
      <p:bldP spid="17" grpId="0" bldLvl="0" animBg="1"/>
      <p:bldP spid="18" grpId="0" bldLvl="0" animBg="1"/>
      <p:bldP spid="19" grpId="0" bldLvl="0" animBg="1"/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85566" y="2817664"/>
            <a:ext cx="1571625" cy="11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作息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7240" y="1699260"/>
            <a:ext cx="10756900" cy="1537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把一天中最有意义的所见、所闻、所想、所做如实地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记录下来，就叫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日记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85566" y="2817664"/>
            <a:ext cx="1571625" cy="11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作息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94075" y="431863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altLang="ko-KR" sz="1050" b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zh-CN" altLang="en-US"/>
          </a:p>
        </p:txBody>
      </p:sp>
      <p:pic>
        <p:nvPicPr>
          <p:cNvPr id="3" name="图片 2" descr="QQ图片201810051950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9205"/>
            <a:ext cx="6416040" cy="5485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90" y="1259840"/>
            <a:ext cx="5544185" cy="5520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7230" y="15303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日记</a:t>
            </a:r>
            <a:endParaRPr lang="zh-CN" altLang="en-US" sz="6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18400" y="153035"/>
            <a:ext cx="3913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看图写话</a:t>
            </a:r>
            <a:endParaRPr lang="zh-CN" altLang="en-US" sz="6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0515" y="-36195"/>
            <a:ext cx="19538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7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287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QQ图片201810051950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1200"/>
            <a:ext cx="6416040" cy="6169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90" y="-5080"/>
            <a:ext cx="5544185" cy="28232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670" y="3460750"/>
            <a:ext cx="5661660" cy="3420110"/>
          </a:xfrm>
          <a:prstGeom prst="rect">
            <a:avLst/>
          </a:prstGeom>
        </p:spPr>
      </p:pic>
      <p:sp>
        <p:nvSpPr>
          <p:cNvPr id="6" name="减号 5"/>
          <p:cNvSpPr/>
          <p:nvPr/>
        </p:nvSpPr>
        <p:spPr>
          <a:xfrm>
            <a:off x="-251460" y="1461770"/>
            <a:ext cx="6919595" cy="76200"/>
          </a:xfrm>
          <a:prstGeom prst="mathMinus">
            <a:avLst>
              <a:gd name="adj1" fmla="val 22689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5400" y="127635"/>
            <a:ext cx="46951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日期  星期几 天气情况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945" y="1537970"/>
            <a:ext cx="1227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正文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8976360" y="2504440"/>
            <a:ext cx="648335" cy="95567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826895" y="2021840"/>
            <a:ext cx="8537575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日记第一行的格式</a:t>
            </a:r>
            <a:endParaRPr lang="zh-CN" altLang="en-US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QQ图片201810051950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" y="648970"/>
            <a:ext cx="10866755" cy="5377180"/>
          </a:xfrm>
          <a:prstGeom prst="rect">
            <a:avLst/>
          </a:prstGeom>
        </p:spPr>
      </p:pic>
      <p:sp>
        <p:nvSpPr>
          <p:cNvPr id="6" name="减号 5"/>
          <p:cNvSpPr/>
          <p:nvPr/>
        </p:nvSpPr>
        <p:spPr>
          <a:xfrm>
            <a:off x="312420" y="1248410"/>
            <a:ext cx="11993880" cy="198120"/>
          </a:xfrm>
          <a:prstGeom prst="mathMinus">
            <a:avLst>
              <a:gd name="adj1" fmla="val 22689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59480" y="65405"/>
            <a:ext cx="6844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日期      星期几   天气情况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QQ图片201810051950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" y="648970"/>
            <a:ext cx="10866755" cy="5377180"/>
          </a:xfrm>
          <a:prstGeom prst="rect">
            <a:avLst/>
          </a:prstGeom>
        </p:spPr>
      </p:pic>
      <p:sp>
        <p:nvSpPr>
          <p:cNvPr id="6" name="减号 5"/>
          <p:cNvSpPr/>
          <p:nvPr/>
        </p:nvSpPr>
        <p:spPr>
          <a:xfrm>
            <a:off x="312420" y="1248410"/>
            <a:ext cx="11993880" cy="198120"/>
          </a:xfrm>
          <a:prstGeom prst="mathMinus">
            <a:avLst>
              <a:gd name="adj1" fmla="val 22689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1125" y="84201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3885" y="84201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6645" y="84201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9405" y="84201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40045" y="84201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73645" y="842010"/>
            <a:ext cx="492760" cy="504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647440" y="476885"/>
            <a:ext cx="360045" cy="431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" name="直接箭头连接符 12"/>
          <p:cNvCxnSpPr/>
          <p:nvPr/>
        </p:nvCxnSpPr>
        <p:spPr>
          <a:xfrm>
            <a:off x="4105910" y="508000"/>
            <a:ext cx="478155" cy="3289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直接箭头连接符 13"/>
          <p:cNvCxnSpPr/>
          <p:nvPr/>
        </p:nvCxnSpPr>
        <p:spPr>
          <a:xfrm>
            <a:off x="7101840" y="472440"/>
            <a:ext cx="146050" cy="436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3629660" y="-75565"/>
            <a:ext cx="1430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数字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43675" y="-75565"/>
            <a:ext cx="1262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汉字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9" grpId="0" animBg="1"/>
      <p:bldP spid="10" grpId="0" animBg="1"/>
      <p:bldP spid="11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12470" y="482600"/>
            <a:ext cx="20193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练习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57400" y="2367280"/>
            <a:ext cx="914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写一写今天的日期和天气情况。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random/>
      </p:transition>
    </mc:Choice>
    <mc:Fallback>
      <p:transition>
        <p:random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www.1ppt.com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 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  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   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WPS 演示</Application>
  <PresentationFormat>自定义</PresentationFormat>
  <Paragraphs>197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Gulim</vt:lpstr>
      <vt:lpstr>Malgun Gothic</vt:lpstr>
      <vt:lpstr>HY견고딕</vt:lpstr>
      <vt:lpstr>楷体</vt:lpstr>
      <vt:lpstr>微软雅黑</vt:lpstr>
      <vt:lpstr>Calibri</vt:lpstr>
      <vt:lpstr>Arial Unicode MS</vt:lpstr>
      <vt:lpstr>第一PPT，www.1ppt.com</vt:lpstr>
      <vt:lpstr>第一PPT www.1ppt.com</vt:lpstr>
      <vt:lpstr>第一PPT，www.1ppt.com </vt:lpstr>
      <vt:lpstr>第一PPT，www.1ppt.com  </vt:lpstr>
      <vt:lpstr>第一PPT，www.1ppt.com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zbxx</cp:lastModifiedBy>
  <cp:revision>2588</cp:revision>
  <dcterms:created xsi:type="dcterms:W3CDTF">2010-06-15T09:00:00Z</dcterms:created>
  <dcterms:modified xsi:type="dcterms:W3CDTF">2018-10-10T05:34:01Z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