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321" r:id="rId4"/>
    <p:sldId id="335" r:id="rId5"/>
    <p:sldId id="266" r:id="rId6"/>
    <p:sldId id="331" r:id="rId7"/>
    <p:sldId id="333" r:id="rId8"/>
    <p:sldId id="334" r:id="rId9"/>
    <p:sldId id="273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D128F"/>
    <a:srgbClr val="D60093"/>
    <a:srgbClr val="A591D3"/>
    <a:srgbClr val="BAEEF1"/>
    <a:srgbClr val="BDDEDE"/>
    <a:srgbClr val="B4C7E7"/>
    <a:srgbClr val="C3E8E5"/>
    <a:srgbClr val="190DB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emf"/><Relationship Id="rId7" Type="http://schemas.openxmlformats.org/officeDocument/2006/relationships/image" Target="../media/image6.png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3.png"/><Relationship Id="rId6" Type="http://schemas.openxmlformats.org/officeDocument/2006/relationships/image" Target="../media/image14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emf"/><Relationship Id="rId7" Type="http://schemas.openxmlformats.org/officeDocument/2006/relationships/image" Target="../media/image15.png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4" Type="http://schemas.openxmlformats.org/officeDocument/2006/relationships/image" Target="../media/image16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gradFill>
          <a:gsLst>
            <a:gs pos="0">
              <a:schemeClr val="bg2">
                <a:lumMod val="50000"/>
              </a:schemeClr>
            </a:gs>
            <a:gs pos="99153">
              <a:schemeClr val="bg2"/>
            </a:gs>
            <a:gs pos="5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1806433" y="77595"/>
            <a:ext cx="5531134" cy="5050900"/>
            <a:chOff x="3377734" y="77595"/>
            <a:chExt cx="5324022" cy="4729270"/>
          </a:xfrm>
        </p:grpSpPr>
        <p:sp>
          <p:nvSpPr>
            <p:cNvPr id="8" name="椭圆 7"/>
            <p:cNvSpPr/>
            <p:nvPr/>
          </p:nvSpPr>
          <p:spPr>
            <a:xfrm>
              <a:off x="3721095" y="103195"/>
              <a:ext cx="4677188" cy="46771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10" b="10481"/>
            <a:stretch>
              <a:fillRect/>
            </a:stretch>
          </p:blipFill>
          <p:spPr>
            <a:xfrm>
              <a:off x="3377734" y="77595"/>
              <a:ext cx="5324022" cy="4729270"/>
            </a:xfrm>
            <a:prstGeom prst="rect">
              <a:avLst/>
            </a:prstGeom>
            <a:effectLst>
              <a:glow>
                <a:schemeClr val="accent4">
                  <a:alpha val="30000"/>
                </a:schemeClr>
              </a:glow>
            </a:effectLst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3404452"/>
            <a:ext cx="9144000" cy="3302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927600"/>
            <a:ext cx="9144000" cy="1930400"/>
          </a:xfrm>
          <a:prstGeom prst="rect">
            <a:avLst/>
          </a:prstGeom>
          <a:effectLst>
            <a:glow rad="736600">
              <a:schemeClr val="accent1">
                <a:alpha val="17000"/>
              </a:schemeClr>
            </a:glo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5967">
            <a:off x="5319736" y="3395985"/>
            <a:ext cx="314138" cy="4390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49948">
            <a:off x="5863784" y="2306419"/>
            <a:ext cx="350932" cy="25132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2567">
            <a:off x="5554534" y="2477716"/>
            <a:ext cx="671485" cy="1156166"/>
          </a:xfrm>
          <a:prstGeom prst="rect">
            <a:avLst/>
          </a:prstGeom>
        </p:spPr>
      </p:pic>
      <p:sp>
        <p:nvSpPr>
          <p:cNvPr id="15" name="任意多边形: 形状 14"/>
          <p:cNvSpPr/>
          <p:nvPr/>
        </p:nvSpPr>
        <p:spPr>
          <a:xfrm>
            <a:off x="7171222" y="949925"/>
            <a:ext cx="1808542" cy="600409"/>
          </a:xfrm>
          <a:custGeom>
            <a:avLst/>
            <a:gdLst>
              <a:gd name="connsiteX0" fmla="*/ 203200 w 2762250"/>
              <a:gd name="connsiteY0" fmla="*/ 0 h 785762"/>
              <a:gd name="connsiteX1" fmla="*/ 1816100 w 2762250"/>
              <a:gd name="connsiteY1" fmla="*/ 0 h 785762"/>
              <a:gd name="connsiteX2" fmla="*/ 2019300 w 2762250"/>
              <a:gd name="connsiteY2" fmla="*/ 203200 h 785762"/>
              <a:gd name="connsiteX3" fmla="*/ 1959784 w 2762250"/>
              <a:gd name="connsiteY3" fmla="*/ 346884 h 785762"/>
              <a:gd name="connsiteX4" fmla="*/ 1911613 w 2762250"/>
              <a:gd name="connsiteY4" fmla="*/ 379362 h 785762"/>
              <a:gd name="connsiteX5" fmla="*/ 2559050 w 2762250"/>
              <a:gd name="connsiteY5" fmla="*/ 379362 h 785762"/>
              <a:gd name="connsiteX6" fmla="*/ 2762250 w 2762250"/>
              <a:gd name="connsiteY6" fmla="*/ 582562 h 785762"/>
              <a:gd name="connsiteX7" fmla="*/ 2559050 w 2762250"/>
              <a:gd name="connsiteY7" fmla="*/ 785762 h 785762"/>
              <a:gd name="connsiteX8" fmla="*/ 946150 w 2762250"/>
              <a:gd name="connsiteY8" fmla="*/ 785762 h 785762"/>
              <a:gd name="connsiteX9" fmla="*/ 742950 w 2762250"/>
              <a:gd name="connsiteY9" fmla="*/ 582562 h 785762"/>
              <a:gd name="connsiteX10" fmla="*/ 802466 w 2762250"/>
              <a:gd name="connsiteY10" fmla="*/ 438878 h 785762"/>
              <a:gd name="connsiteX11" fmla="*/ 850637 w 2762250"/>
              <a:gd name="connsiteY11" fmla="*/ 406400 h 785762"/>
              <a:gd name="connsiteX12" fmla="*/ 203200 w 2762250"/>
              <a:gd name="connsiteY12" fmla="*/ 406400 h 785762"/>
              <a:gd name="connsiteX13" fmla="*/ 0 w 2762250"/>
              <a:gd name="connsiteY13" fmla="*/ 203200 h 785762"/>
              <a:gd name="connsiteX14" fmla="*/ 203200 w 2762250"/>
              <a:gd name="connsiteY14" fmla="*/ 0 h 7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62250" h="785762">
                <a:moveTo>
                  <a:pt x="203200" y="0"/>
                </a:moveTo>
                <a:lnTo>
                  <a:pt x="1816100" y="0"/>
                </a:lnTo>
                <a:cubicBezTo>
                  <a:pt x="1928324" y="0"/>
                  <a:pt x="2019300" y="90976"/>
                  <a:pt x="2019300" y="203200"/>
                </a:cubicBezTo>
                <a:cubicBezTo>
                  <a:pt x="2019300" y="259312"/>
                  <a:pt x="1996556" y="310112"/>
                  <a:pt x="1959784" y="346884"/>
                </a:cubicBezTo>
                <a:lnTo>
                  <a:pt x="1911613" y="379362"/>
                </a:lnTo>
                <a:lnTo>
                  <a:pt x="2559050" y="379362"/>
                </a:lnTo>
                <a:cubicBezTo>
                  <a:pt x="2671274" y="379362"/>
                  <a:pt x="2762250" y="470338"/>
                  <a:pt x="2762250" y="582562"/>
                </a:cubicBezTo>
                <a:cubicBezTo>
                  <a:pt x="2762250" y="694786"/>
                  <a:pt x="2671274" y="785762"/>
                  <a:pt x="2559050" y="785762"/>
                </a:cubicBezTo>
                <a:lnTo>
                  <a:pt x="946150" y="785762"/>
                </a:lnTo>
                <a:cubicBezTo>
                  <a:pt x="833926" y="785762"/>
                  <a:pt x="742950" y="694786"/>
                  <a:pt x="742950" y="582562"/>
                </a:cubicBezTo>
                <a:cubicBezTo>
                  <a:pt x="742950" y="526450"/>
                  <a:pt x="765694" y="475650"/>
                  <a:pt x="802466" y="438878"/>
                </a:cubicBezTo>
                <a:lnTo>
                  <a:pt x="850637" y="406400"/>
                </a:ln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8000">
                <a:schemeClr val="accent2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任意多边形: 形状 15"/>
          <p:cNvSpPr/>
          <p:nvPr/>
        </p:nvSpPr>
        <p:spPr>
          <a:xfrm>
            <a:off x="1072319" y="1699265"/>
            <a:ext cx="1478093" cy="462271"/>
          </a:xfrm>
          <a:custGeom>
            <a:avLst/>
            <a:gdLst>
              <a:gd name="connsiteX0" fmla="*/ 203200 w 2762250"/>
              <a:gd name="connsiteY0" fmla="*/ 0 h 785762"/>
              <a:gd name="connsiteX1" fmla="*/ 1816100 w 2762250"/>
              <a:gd name="connsiteY1" fmla="*/ 0 h 785762"/>
              <a:gd name="connsiteX2" fmla="*/ 2019300 w 2762250"/>
              <a:gd name="connsiteY2" fmla="*/ 203200 h 785762"/>
              <a:gd name="connsiteX3" fmla="*/ 1959784 w 2762250"/>
              <a:gd name="connsiteY3" fmla="*/ 346884 h 785762"/>
              <a:gd name="connsiteX4" fmla="*/ 1911613 w 2762250"/>
              <a:gd name="connsiteY4" fmla="*/ 379362 h 785762"/>
              <a:gd name="connsiteX5" fmla="*/ 2559050 w 2762250"/>
              <a:gd name="connsiteY5" fmla="*/ 379362 h 785762"/>
              <a:gd name="connsiteX6" fmla="*/ 2762250 w 2762250"/>
              <a:gd name="connsiteY6" fmla="*/ 582562 h 785762"/>
              <a:gd name="connsiteX7" fmla="*/ 2559050 w 2762250"/>
              <a:gd name="connsiteY7" fmla="*/ 785762 h 785762"/>
              <a:gd name="connsiteX8" fmla="*/ 946150 w 2762250"/>
              <a:gd name="connsiteY8" fmla="*/ 785762 h 785762"/>
              <a:gd name="connsiteX9" fmla="*/ 742950 w 2762250"/>
              <a:gd name="connsiteY9" fmla="*/ 582562 h 785762"/>
              <a:gd name="connsiteX10" fmla="*/ 802466 w 2762250"/>
              <a:gd name="connsiteY10" fmla="*/ 438878 h 785762"/>
              <a:gd name="connsiteX11" fmla="*/ 850637 w 2762250"/>
              <a:gd name="connsiteY11" fmla="*/ 406400 h 785762"/>
              <a:gd name="connsiteX12" fmla="*/ 203200 w 2762250"/>
              <a:gd name="connsiteY12" fmla="*/ 406400 h 785762"/>
              <a:gd name="connsiteX13" fmla="*/ 0 w 2762250"/>
              <a:gd name="connsiteY13" fmla="*/ 203200 h 785762"/>
              <a:gd name="connsiteX14" fmla="*/ 203200 w 2762250"/>
              <a:gd name="connsiteY14" fmla="*/ 0 h 7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62250" h="785762">
                <a:moveTo>
                  <a:pt x="203200" y="0"/>
                </a:moveTo>
                <a:lnTo>
                  <a:pt x="1816100" y="0"/>
                </a:lnTo>
                <a:cubicBezTo>
                  <a:pt x="1928324" y="0"/>
                  <a:pt x="2019300" y="90976"/>
                  <a:pt x="2019300" y="203200"/>
                </a:cubicBezTo>
                <a:cubicBezTo>
                  <a:pt x="2019300" y="259312"/>
                  <a:pt x="1996556" y="310112"/>
                  <a:pt x="1959784" y="346884"/>
                </a:cubicBezTo>
                <a:lnTo>
                  <a:pt x="1911613" y="379362"/>
                </a:lnTo>
                <a:lnTo>
                  <a:pt x="2559050" y="379362"/>
                </a:lnTo>
                <a:cubicBezTo>
                  <a:pt x="2671274" y="379362"/>
                  <a:pt x="2762250" y="470338"/>
                  <a:pt x="2762250" y="582562"/>
                </a:cubicBezTo>
                <a:cubicBezTo>
                  <a:pt x="2762250" y="694786"/>
                  <a:pt x="2671274" y="785762"/>
                  <a:pt x="2559050" y="785762"/>
                </a:cubicBezTo>
                <a:lnTo>
                  <a:pt x="946150" y="785762"/>
                </a:lnTo>
                <a:cubicBezTo>
                  <a:pt x="833926" y="785762"/>
                  <a:pt x="742950" y="694786"/>
                  <a:pt x="742950" y="582562"/>
                </a:cubicBezTo>
                <a:cubicBezTo>
                  <a:pt x="742950" y="526450"/>
                  <a:pt x="765694" y="475650"/>
                  <a:pt x="802466" y="438878"/>
                </a:cubicBezTo>
                <a:lnTo>
                  <a:pt x="850637" y="406400"/>
                </a:ln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accent2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7" name="任意多边形: 形状 16"/>
          <p:cNvSpPr/>
          <p:nvPr/>
        </p:nvSpPr>
        <p:spPr>
          <a:xfrm rot="10800000">
            <a:off x="2595638" y="3495803"/>
            <a:ext cx="1009403" cy="414650"/>
          </a:xfrm>
          <a:custGeom>
            <a:avLst/>
            <a:gdLst>
              <a:gd name="connsiteX0" fmla="*/ 867450 w 1824526"/>
              <a:gd name="connsiteY0" fmla="*/ 472712 h 562119"/>
              <a:gd name="connsiteX1" fmla="*/ 867450 w 1824526"/>
              <a:gd name="connsiteY1" fmla="*/ 472713 h 562119"/>
              <a:gd name="connsiteX2" fmla="*/ 867450 w 1824526"/>
              <a:gd name="connsiteY2" fmla="*/ 472713 h 562119"/>
              <a:gd name="connsiteX3" fmla="*/ 956856 w 1824526"/>
              <a:gd name="connsiteY3" fmla="*/ 383307 h 562119"/>
              <a:gd name="connsiteX4" fmla="*/ 1735120 w 1824526"/>
              <a:gd name="connsiteY4" fmla="*/ 383307 h 562119"/>
              <a:gd name="connsiteX5" fmla="*/ 1824526 w 1824526"/>
              <a:gd name="connsiteY5" fmla="*/ 472713 h 562119"/>
              <a:gd name="connsiteX6" fmla="*/ 1824525 w 1824526"/>
              <a:gd name="connsiteY6" fmla="*/ 472713 h 562119"/>
              <a:gd name="connsiteX7" fmla="*/ 1735119 w 1824526"/>
              <a:gd name="connsiteY7" fmla="*/ 562119 h 562119"/>
              <a:gd name="connsiteX8" fmla="*/ 956856 w 1824526"/>
              <a:gd name="connsiteY8" fmla="*/ 562118 h 562119"/>
              <a:gd name="connsiteX9" fmla="*/ 874476 w 1824526"/>
              <a:gd name="connsiteY9" fmla="*/ 507513 h 562119"/>
              <a:gd name="connsiteX10" fmla="*/ 867450 w 1824526"/>
              <a:gd name="connsiteY10" fmla="*/ 472713 h 562119"/>
              <a:gd name="connsiteX11" fmla="*/ 874476 w 1824526"/>
              <a:gd name="connsiteY11" fmla="*/ 437912 h 562119"/>
              <a:gd name="connsiteX12" fmla="*/ 956856 w 1824526"/>
              <a:gd name="connsiteY12" fmla="*/ 383307 h 562119"/>
              <a:gd name="connsiteX13" fmla="*/ 0 w 1824526"/>
              <a:gd name="connsiteY13" fmla="*/ 154436 h 562119"/>
              <a:gd name="connsiteX14" fmla="*/ 0 w 1824526"/>
              <a:gd name="connsiteY14" fmla="*/ 154436 h 562119"/>
              <a:gd name="connsiteX15" fmla="*/ 0 w 1824526"/>
              <a:gd name="connsiteY15" fmla="*/ 154437 h 562119"/>
              <a:gd name="connsiteX16" fmla="*/ 154437 w 1824526"/>
              <a:gd name="connsiteY16" fmla="*/ 0 h 562119"/>
              <a:gd name="connsiteX17" fmla="*/ 1392183 w 1824526"/>
              <a:gd name="connsiteY17" fmla="*/ 0 h 562119"/>
              <a:gd name="connsiteX18" fmla="*/ 1546620 w 1824526"/>
              <a:gd name="connsiteY18" fmla="*/ 154437 h 562119"/>
              <a:gd name="connsiteX19" fmla="*/ 1546619 w 1824526"/>
              <a:gd name="connsiteY19" fmla="*/ 154437 h 562119"/>
              <a:gd name="connsiteX20" fmla="*/ 1392182 w 1824526"/>
              <a:gd name="connsiteY20" fmla="*/ 308874 h 562119"/>
              <a:gd name="connsiteX21" fmla="*/ 154437 w 1824526"/>
              <a:gd name="connsiteY21" fmla="*/ 308873 h 562119"/>
              <a:gd name="connsiteX22" fmla="*/ 12136 w 1824526"/>
              <a:gd name="connsiteY22" fmla="*/ 214550 h 562119"/>
              <a:gd name="connsiteX23" fmla="*/ 0 w 1824526"/>
              <a:gd name="connsiteY23" fmla="*/ 154436 h 562119"/>
              <a:gd name="connsiteX24" fmla="*/ 12136 w 1824526"/>
              <a:gd name="connsiteY24" fmla="*/ 94323 h 562119"/>
              <a:gd name="connsiteX25" fmla="*/ 154437 w 1824526"/>
              <a:gd name="connsiteY25" fmla="*/ 0 h 56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4526" h="562119">
                <a:moveTo>
                  <a:pt x="867450" y="472712"/>
                </a:moveTo>
                <a:lnTo>
                  <a:pt x="867450" y="472713"/>
                </a:lnTo>
                <a:lnTo>
                  <a:pt x="867450" y="472713"/>
                </a:lnTo>
                <a:close/>
                <a:moveTo>
                  <a:pt x="956856" y="383307"/>
                </a:moveTo>
                <a:lnTo>
                  <a:pt x="1735120" y="383307"/>
                </a:lnTo>
                <a:cubicBezTo>
                  <a:pt x="1784498" y="383307"/>
                  <a:pt x="1824526" y="423335"/>
                  <a:pt x="1824526" y="472713"/>
                </a:cubicBezTo>
                <a:lnTo>
                  <a:pt x="1824525" y="472713"/>
                </a:lnTo>
                <a:cubicBezTo>
                  <a:pt x="1824525" y="522091"/>
                  <a:pt x="1784497" y="562119"/>
                  <a:pt x="1735119" y="562119"/>
                </a:cubicBezTo>
                <a:lnTo>
                  <a:pt x="956856" y="562118"/>
                </a:lnTo>
                <a:cubicBezTo>
                  <a:pt x="919823" y="562118"/>
                  <a:pt x="888049" y="539602"/>
                  <a:pt x="874476" y="507513"/>
                </a:cubicBezTo>
                <a:lnTo>
                  <a:pt x="867450" y="472713"/>
                </a:lnTo>
                <a:lnTo>
                  <a:pt x="874476" y="437912"/>
                </a:lnTo>
                <a:cubicBezTo>
                  <a:pt x="888049" y="405823"/>
                  <a:pt x="919823" y="383307"/>
                  <a:pt x="956856" y="383307"/>
                </a:cubicBezTo>
                <a:close/>
                <a:moveTo>
                  <a:pt x="0" y="154436"/>
                </a:moveTo>
                <a:lnTo>
                  <a:pt x="0" y="154436"/>
                </a:lnTo>
                <a:lnTo>
                  <a:pt x="0" y="154437"/>
                </a:lnTo>
                <a:close/>
                <a:moveTo>
                  <a:pt x="154437" y="0"/>
                </a:moveTo>
                <a:lnTo>
                  <a:pt x="1392183" y="0"/>
                </a:lnTo>
                <a:cubicBezTo>
                  <a:pt x="1477476" y="0"/>
                  <a:pt x="1546620" y="69144"/>
                  <a:pt x="1546620" y="154437"/>
                </a:cubicBezTo>
                <a:lnTo>
                  <a:pt x="1546619" y="154437"/>
                </a:lnTo>
                <a:cubicBezTo>
                  <a:pt x="1546619" y="239730"/>
                  <a:pt x="1477475" y="308874"/>
                  <a:pt x="1392182" y="308874"/>
                </a:cubicBezTo>
                <a:lnTo>
                  <a:pt x="154437" y="308873"/>
                </a:lnTo>
                <a:cubicBezTo>
                  <a:pt x="90467" y="308873"/>
                  <a:pt x="35581" y="269979"/>
                  <a:pt x="12136" y="214550"/>
                </a:cubicBezTo>
                <a:lnTo>
                  <a:pt x="0" y="154436"/>
                </a:lnTo>
                <a:lnTo>
                  <a:pt x="12136" y="94323"/>
                </a:lnTo>
                <a:cubicBezTo>
                  <a:pt x="35581" y="38893"/>
                  <a:pt x="90467" y="0"/>
                  <a:pt x="154437" y="0"/>
                </a:cubicBezTo>
                <a:close/>
              </a:path>
            </a:pathLst>
          </a:custGeom>
          <a:gradFill>
            <a:gsLst>
              <a:gs pos="27000">
                <a:schemeClr val="accent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任意多边形: 形状 17"/>
          <p:cNvSpPr/>
          <p:nvPr/>
        </p:nvSpPr>
        <p:spPr>
          <a:xfrm>
            <a:off x="6940065" y="2782968"/>
            <a:ext cx="899292" cy="235166"/>
          </a:xfrm>
          <a:custGeom>
            <a:avLst/>
            <a:gdLst>
              <a:gd name="connsiteX0" fmla="*/ 203200 w 2762250"/>
              <a:gd name="connsiteY0" fmla="*/ 0 h 785762"/>
              <a:gd name="connsiteX1" fmla="*/ 1816100 w 2762250"/>
              <a:gd name="connsiteY1" fmla="*/ 0 h 785762"/>
              <a:gd name="connsiteX2" fmla="*/ 2019300 w 2762250"/>
              <a:gd name="connsiteY2" fmla="*/ 203200 h 785762"/>
              <a:gd name="connsiteX3" fmla="*/ 1959784 w 2762250"/>
              <a:gd name="connsiteY3" fmla="*/ 346884 h 785762"/>
              <a:gd name="connsiteX4" fmla="*/ 1911613 w 2762250"/>
              <a:gd name="connsiteY4" fmla="*/ 379362 h 785762"/>
              <a:gd name="connsiteX5" fmla="*/ 2559050 w 2762250"/>
              <a:gd name="connsiteY5" fmla="*/ 379362 h 785762"/>
              <a:gd name="connsiteX6" fmla="*/ 2762250 w 2762250"/>
              <a:gd name="connsiteY6" fmla="*/ 582562 h 785762"/>
              <a:gd name="connsiteX7" fmla="*/ 2559050 w 2762250"/>
              <a:gd name="connsiteY7" fmla="*/ 785762 h 785762"/>
              <a:gd name="connsiteX8" fmla="*/ 946150 w 2762250"/>
              <a:gd name="connsiteY8" fmla="*/ 785762 h 785762"/>
              <a:gd name="connsiteX9" fmla="*/ 742950 w 2762250"/>
              <a:gd name="connsiteY9" fmla="*/ 582562 h 785762"/>
              <a:gd name="connsiteX10" fmla="*/ 802466 w 2762250"/>
              <a:gd name="connsiteY10" fmla="*/ 438878 h 785762"/>
              <a:gd name="connsiteX11" fmla="*/ 850637 w 2762250"/>
              <a:gd name="connsiteY11" fmla="*/ 406400 h 785762"/>
              <a:gd name="connsiteX12" fmla="*/ 203200 w 2762250"/>
              <a:gd name="connsiteY12" fmla="*/ 406400 h 785762"/>
              <a:gd name="connsiteX13" fmla="*/ 0 w 2762250"/>
              <a:gd name="connsiteY13" fmla="*/ 203200 h 785762"/>
              <a:gd name="connsiteX14" fmla="*/ 203200 w 2762250"/>
              <a:gd name="connsiteY14" fmla="*/ 0 h 7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62250" h="785762">
                <a:moveTo>
                  <a:pt x="203200" y="0"/>
                </a:moveTo>
                <a:lnTo>
                  <a:pt x="1816100" y="0"/>
                </a:lnTo>
                <a:cubicBezTo>
                  <a:pt x="1928324" y="0"/>
                  <a:pt x="2019300" y="90976"/>
                  <a:pt x="2019300" y="203200"/>
                </a:cubicBezTo>
                <a:cubicBezTo>
                  <a:pt x="2019300" y="259312"/>
                  <a:pt x="1996556" y="310112"/>
                  <a:pt x="1959784" y="346884"/>
                </a:cubicBezTo>
                <a:lnTo>
                  <a:pt x="1911613" y="379362"/>
                </a:lnTo>
                <a:lnTo>
                  <a:pt x="2559050" y="379362"/>
                </a:lnTo>
                <a:cubicBezTo>
                  <a:pt x="2671274" y="379362"/>
                  <a:pt x="2762250" y="470338"/>
                  <a:pt x="2762250" y="582562"/>
                </a:cubicBezTo>
                <a:cubicBezTo>
                  <a:pt x="2762250" y="694786"/>
                  <a:pt x="2671274" y="785762"/>
                  <a:pt x="2559050" y="785762"/>
                </a:cubicBezTo>
                <a:lnTo>
                  <a:pt x="946150" y="785762"/>
                </a:lnTo>
                <a:cubicBezTo>
                  <a:pt x="833926" y="785762"/>
                  <a:pt x="742950" y="694786"/>
                  <a:pt x="742950" y="582562"/>
                </a:cubicBezTo>
                <a:cubicBezTo>
                  <a:pt x="742950" y="526450"/>
                  <a:pt x="765694" y="475650"/>
                  <a:pt x="802466" y="438878"/>
                </a:cubicBezTo>
                <a:lnTo>
                  <a:pt x="850637" y="406400"/>
                </a:ln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4000">
                <a:schemeClr val="accent2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矩形: 圆角 18"/>
          <p:cNvSpPr/>
          <p:nvPr/>
        </p:nvSpPr>
        <p:spPr>
          <a:xfrm rot="10800000">
            <a:off x="447849" y="2552111"/>
            <a:ext cx="865700" cy="181537"/>
          </a:xfrm>
          <a:prstGeom prst="roundRect">
            <a:avLst>
              <a:gd name="adj" fmla="val 50000"/>
            </a:avLst>
          </a:prstGeom>
          <a:gradFill>
            <a:gsLst>
              <a:gs pos="20339">
                <a:schemeClr val="accent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0" name="椭圆 19"/>
          <p:cNvSpPr/>
          <p:nvPr/>
        </p:nvSpPr>
        <p:spPr>
          <a:xfrm>
            <a:off x="2614415" y="2552110"/>
            <a:ext cx="40005" cy="53340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椭圆 20"/>
          <p:cNvSpPr/>
          <p:nvPr/>
        </p:nvSpPr>
        <p:spPr>
          <a:xfrm>
            <a:off x="894199" y="936004"/>
            <a:ext cx="70208" cy="93610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椭圆 21"/>
          <p:cNvSpPr/>
          <p:nvPr/>
        </p:nvSpPr>
        <p:spPr>
          <a:xfrm>
            <a:off x="1028502" y="1078058"/>
            <a:ext cx="40005" cy="53340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椭圆 22"/>
          <p:cNvSpPr/>
          <p:nvPr/>
        </p:nvSpPr>
        <p:spPr>
          <a:xfrm>
            <a:off x="8181630" y="3063200"/>
            <a:ext cx="56900" cy="75867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椭圆 23"/>
          <p:cNvSpPr/>
          <p:nvPr/>
        </p:nvSpPr>
        <p:spPr>
          <a:xfrm>
            <a:off x="2181637" y="1480593"/>
            <a:ext cx="34289" cy="45719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椭圆 24"/>
          <p:cNvSpPr/>
          <p:nvPr/>
        </p:nvSpPr>
        <p:spPr>
          <a:xfrm>
            <a:off x="6819981" y="523285"/>
            <a:ext cx="40005" cy="53340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椭圆 25"/>
          <p:cNvSpPr/>
          <p:nvPr/>
        </p:nvSpPr>
        <p:spPr>
          <a:xfrm>
            <a:off x="6965124" y="571495"/>
            <a:ext cx="86168" cy="114890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椭圆 26"/>
          <p:cNvSpPr/>
          <p:nvPr/>
        </p:nvSpPr>
        <p:spPr>
          <a:xfrm>
            <a:off x="7482332" y="4148709"/>
            <a:ext cx="40005" cy="53340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椭圆 27"/>
          <p:cNvSpPr/>
          <p:nvPr/>
        </p:nvSpPr>
        <p:spPr>
          <a:xfrm>
            <a:off x="8299158" y="3942060"/>
            <a:ext cx="40005" cy="53340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椭圆 28"/>
          <p:cNvSpPr/>
          <p:nvPr/>
        </p:nvSpPr>
        <p:spPr>
          <a:xfrm>
            <a:off x="7121377" y="2208499"/>
            <a:ext cx="34289" cy="45719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36" y="1336042"/>
            <a:ext cx="295276" cy="110377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51" y="4917566"/>
            <a:ext cx="451317" cy="62498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69" y="3587243"/>
            <a:ext cx="669624" cy="9273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87" y="5996584"/>
            <a:ext cx="315422" cy="436798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65" y="5401565"/>
            <a:ext cx="255719" cy="35412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81" y="5372719"/>
            <a:ext cx="259774" cy="359737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500" y="818928"/>
            <a:ext cx="1357000" cy="348721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595-F521-4B1B-AA04-A35E5EC1D1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828F-EA7E-444C-A3D1-EA347E2D37F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28950" y="5886291"/>
            <a:ext cx="3086100" cy="341632"/>
          </a:xfrm>
        </p:spPr>
        <p:txBody>
          <a:bodyPr wrap="square">
            <a:normAutofit/>
          </a:bodyPr>
          <a:lstStyle>
            <a:lvl1pPr algn="ctr"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0" y="4106688"/>
            <a:ext cx="451317" cy="62498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2173662"/>
            <a:ext cx="669624" cy="927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868" y="5514056"/>
            <a:ext cx="315422" cy="4367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43" y="3100963"/>
            <a:ext cx="255719" cy="3541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0" y="4551806"/>
            <a:ext cx="259774" cy="35973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4"/>
            <a:ext cx="78867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595-F521-4B1B-AA04-A35E5EC1D1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828F-EA7E-444C-A3D1-EA347E2D37F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0" y="4106688"/>
            <a:ext cx="451317" cy="62498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2173662"/>
            <a:ext cx="669624" cy="927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868" y="5514056"/>
            <a:ext cx="315422" cy="4367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43" y="3100963"/>
            <a:ext cx="255719" cy="3541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0" y="4551806"/>
            <a:ext cx="259774" cy="359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401213" y="93518"/>
            <a:ext cx="6937950" cy="6064105"/>
            <a:chOff x="3398802" y="-3962978"/>
            <a:chExt cx="5324022" cy="4729270"/>
          </a:xfrm>
        </p:grpSpPr>
        <p:sp>
          <p:nvSpPr>
            <p:cNvPr id="8" name="椭圆 7"/>
            <p:cNvSpPr/>
            <p:nvPr/>
          </p:nvSpPr>
          <p:spPr>
            <a:xfrm>
              <a:off x="3722547" y="-3928449"/>
              <a:ext cx="4677188" cy="46771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10" b="10481"/>
            <a:stretch>
              <a:fillRect/>
            </a:stretch>
          </p:blipFill>
          <p:spPr>
            <a:xfrm>
              <a:off x="3398802" y="-3962978"/>
              <a:ext cx="5324022" cy="4729270"/>
            </a:xfrm>
            <a:prstGeom prst="rect">
              <a:avLst/>
            </a:prstGeom>
            <a:effectLst>
              <a:glow>
                <a:schemeClr val="accent4">
                  <a:alpha val="30000"/>
                </a:schemeClr>
              </a:glow>
            </a:effectLst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" y="3543547"/>
            <a:ext cx="9143999" cy="3302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5967">
            <a:off x="1877062" y="3929354"/>
            <a:ext cx="507919" cy="7099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71353">
            <a:off x="2186859" y="2055047"/>
            <a:ext cx="503532" cy="36060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2567">
            <a:off x="1951148" y="2544581"/>
            <a:ext cx="1133449" cy="1789192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2018988" y="2552110"/>
            <a:ext cx="40005" cy="5334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6129">
            <a:off x="3147745" y="3883217"/>
            <a:ext cx="319370" cy="40661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927600"/>
            <a:ext cx="9144000" cy="1930400"/>
          </a:xfrm>
          <a:prstGeom prst="rect">
            <a:avLst/>
          </a:prstGeom>
          <a:effectLst>
            <a:glow rad="736600">
              <a:schemeClr val="accent1">
                <a:alpha val="17000"/>
              </a:schemeClr>
            </a:glow>
          </a:effectLst>
        </p:spPr>
      </p:pic>
      <p:sp>
        <p:nvSpPr>
          <p:cNvPr id="15" name="任意多边形: 形状 14"/>
          <p:cNvSpPr/>
          <p:nvPr/>
        </p:nvSpPr>
        <p:spPr>
          <a:xfrm>
            <a:off x="7171222" y="949925"/>
            <a:ext cx="1808542" cy="600409"/>
          </a:xfrm>
          <a:custGeom>
            <a:avLst/>
            <a:gdLst>
              <a:gd name="connsiteX0" fmla="*/ 203200 w 2762250"/>
              <a:gd name="connsiteY0" fmla="*/ 0 h 785762"/>
              <a:gd name="connsiteX1" fmla="*/ 1816100 w 2762250"/>
              <a:gd name="connsiteY1" fmla="*/ 0 h 785762"/>
              <a:gd name="connsiteX2" fmla="*/ 2019300 w 2762250"/>
              <a:gd name="connsiteY2" fmla="*/ 203200 h 785762"/>
              <a:gd name="connsiteX3" fmla="*/ 1959784 w 2762250"/>
              <a:gd name="connsiteY3" fmla="*/ 346884 h 785762"/>
              <a:gd name="connsiteX4" fmla="*/ 1911613 w 2762250"/>
              <a:gd name="connsiteY4" fmla="*/ 379362 h 785762"/>
              <a:gd name="connsiteX5" fmla="*/ 2559050 w 2762250"/>
              <a:gd name="connsiteY5" fmla="*/ 379362 h 785762"/>
              <a:gd name="connsiteX6" fmla="*/ 2762250 w 2762250"/>
              <a:gd name="connsiteY6" fmla="*/ 582562 h 785762"/>
              <a:gd name="connsiteX7" fmla="*/ 2559050 w 2762250"/>
              <a:gd name="connsiteY7" fmla="*/ 785762 h 785762"/>
              <a:gd name="connsiteX8" fmla="*/ 946150 w 2762250"/>
              <a:gd name="connsiteY8" fmla="*/ 785762 h 785762"/>
              <a:gd name="connsiteX9" fmla="*/ 742950 w 2762250"/>
              <a:gd name="connsiteY9" fmla="*/ 582562 h 785762"/>
              <a:gd name="connsiteX10" fmla="*/ 802466 w 2762250"/>
              <a:gd name="connsiteY10" fmla="*/ 438878 h 785762"/>
              <a:gd name="connsiteX11" fmla="*/ 850637 w 2762250"/>
              <a:gd name="connsiteY11" fmla="*/ 406400 h 785762"/>
              <a:gd name="connsiteX12" fmla="*/ 203200 w 2762250"/>
              <a:gd name="connsiteY12" fmla="*/ 406400 h 785762"/>
              <a:gd name="connsiteX13" fmla="*/ 0 w 2762250"/>
              <a:gd name="connsiteY13" fmla="*/ 203200 h 785762"/>
              <a:gd name="connsiteX14" fmla="*/ 203200 w 2762250"/>
              <a:gd name="connsiteY14" fmla="*/ 0 h 7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62250" h="785762">
                <a:moveTo>
                  <a:pt x="203200" y="0"/>
                </a:moveTo>
                <a:lnTo>
                  <a:pt x="1816100" y="0"/>
                </a:lnTo>
                <a:cubicBezTo>
                  <a:pt x="1928324" y="0"/>
                  <a:pt x="2019300" y="90976"/>
                  <a:pt x="2019300" y="203200"/>
                </a:cubicBezTo>
                <a:cubicBezTo>
                  <a:pt x="2019300" y="259312"/>
                  <a:pt x="1996556" y="310112"/>
                  <a:pt x="1959784" y="346884"/>
                </a:cubicBezTo>
                <a:lnTo>
                  <a:pt x="1911613" y="379362"/>
                </a:lnTo>
                <a:lnTo>
                  <a:pt x="2559050" y="379362"/>
                </a:lnTo>
                <a:cubicBezTo>
                  <a:pt x="2671274" y="379362"/>
                  <a:pt x="2762250" y="470338"/>
                  <a:pt x="2762250" y="582562"/>
                </a:cubicBezTo>
                <a:cubicBezTo>
                  <a:pt x="2762250" y="694786"/>
                  <a:pt x="2671274" y="785762"/>
                  <a:pt x="2559050" y="785762"/>
                </a:cubicBezTo>
                <a:lnTo>
                  <a:pt x="946150" y="785762"/>
                </a:lnTo>
                <a:cubicBezTo>
                  <a:pt x="833926" y="785762"/>
                  <a:pt x="742950" y="694786"/>
                  <a:pt x="742950" y="582562"/>
                </a:cubicBezTo>
                <a:cubicBezTo>
                  <a:pt x="742950" y="526450"/>
                  <a:pt x="765694" y="475650"/>
                  <a:pt x="802466" y="438878"/>
                </a:cubicBezTo>
                <a:lnTo>
                  <a:pt x="850637" y="406400"/>
                </a:ln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8000">
                <a:schemeClr val="accent2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任意多边形: 形状 16"/>
          <p:cNvSpPr/>
          <p:nvPr/>
        </p:nvSpPr>
        <p:spPr>
          <a:xfrm>
            <a:off x="7319900" y="3049496"/>
            <a:ext cx="899292" cy="235166"/>
          </a:xfrm>
          <a:custGeom>
            <a:avLst/>
            <a:gdLst>
              <a:gd name="connsiteX0" fmla="*/ 203200 w 2762250"/>
              <a:gd name="connsiteY0" fmla="*/ 0 h 785762"/>
              <a:gd name="connsiteX1" fmla="*/ 1816100 w 2762250"/>
              <a:gd name="connsiteY1" fmla="*/ 0 h 785762"/>
              <a:gd name="connsiteX2" fmla="*/ 2019300 w 2762250"/>
              <a:gd name="connsiteY2" fmla="*/ 203200 h 785762"/>
              <a:gd name="connsiteX3" fmla="*/ 1959784 w 2762250"/>
              <a:gd name="connsiteY3" fmla="*/ 346884 h 785762"/>
              <a:gd name="connsiteX4" fmla="*/ 1911613 w 2762250"/>
              <a:gd name="connsiteY4" fmla="*/ 379362 h 785762"/>
              <a:gd name="connsiteX5" fmla="*/ 2559050 w 2762250"/>
              <a:gd name="connsiteY5" fmla="*/ 379362 h 785762"/>
              <a:gd name="connsiteX6" fmla="*/ 2762250 w 2762250"/>
              <a:gd name="connsiteY6" fmla="*/ 582562 h 785762"/>
              <a:gd name="connsiteX7" fmla="*/ 2559050 w 2762250"/>
              <a:gd name="connsiteY7" fmla="*/ 785762 h 785762"/>
              <a:gd name="connsiteX8" fmla="*/ 946150 w 2762250"/>
              <a:gd name="connsiteY8" fmla="*/ 785762 h 785762"/>
              <a:gd name="connsiteX9" fmla="*/ 742950 w 2762250"/>
              <a:gd name="connsiteY9" fmla="*/ 582562 h 785762"/>
              <a:gd name="connsiteX10" fmla="*/ 802466 w 2762250"/>
              <a:gd name="connsiteY10" fmla="*/ 438878 h 785762"/>
              <a:gd name="connsiteX11" fmla="*/ 850637 w 2762250"/>
              <a:gd name="connsiteY11" fmla="*/ 406400 h 785762"/>
              <a:gd name="connsiteX12" fmla="*/ 203200 w 2762250"/>
              <a:gd name="connsiteY12" fmla="*/ 406400 h 785762"/>
              <a:gd name="connsiteX13" fmla="*/ 0 w 2762250"/>
              <a:gd name="connsiteY13" fmla="*/ 203200 h 785762"/>
              <a:gd name="connsiteX14" fmla="*/ 203200 w 2762250"/>
              <a:gd name="connsiteY14" fmla="*/ 0 h 7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62250" h="785762">
                <a:moveTo>
                  <a:pt x="203200" y="0"/>
                </a:moveTo>
                <a:lnTo>
                  <a:pt x="1816100" y="0"/>
                </a:lnTo>
                <a:cubicBezTo>
                  <a:pt x="1928324" y="0"/>
                  <a:pt x="2019300" y="90976"/>
                  <a:pt x="2019300" y="203200"/>
                </a:cubicBezTo>
                <a:cubicBezTo>
                  <a:pt x="2019300" y="259312"/>
                  <a:pt x="1996556" y="310112"/>
                  <a:pt x="1959784" y="346884"/>
                </a:cubicBezTo>
                <a:lnTo>
                  <a:pt x="1911613" y="379362"/>
                </a:lnTo>
                <a:lnTo>
                  <a:pt x="2559050" y="379362"/>
                </a:lnTo>
                <a:cubicBezTo>
                  <a:pt x="2671274" y="379362"/>
                  <a:pt x="2762250" y="470338"/>
                  <a:pt x="2762250" y="582562"/>
                </a:cubicBezTo>
                <a:cubicBezTo>
                  <a:pt x="2762250" y="694786"/>
                  <a:pt x="2671274" y="785762"/>
                  <a:pt x="2559050" y="785762"/>
                </a:cubicBezTo>
                <a:lnTo>
                  <a:pt x="946150" y="785762"/>
                </a:lnTo>
                <a:cubicBezTo>
                  <a:pt x="833926" y="785762"/>
                  <a:pt x="742950" y="694786"/>
                  <a:pt x="742950" y="582562"/>
                </a:cubicBezTo>
                <a:cubicBezTo>
                  <a:pt x="742950" y="526450"/>
                  <a:pt x="765694" y="475650"/>
                  <a:pt x="802466" y="438878"/>
                </a:cubicBezTo>
                <a:lnTo>
                  <a:pt x="850637" y="406400"/>
                </a:ln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4000">
                <a:schemeClr val="accent2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任意多边形: 形状 15"/>
          <p:cNvSpPr/>
          <p:nvPr/>
        </p:nvSpPr>
        <p:spPr>
          <a:xfrm>
            <a:off x="767466" y="1394679"/>
            <a:ext cx="1478093" cy="462271"/>
          </a:xfrm>
          <a:custGeom>
            <a:avLst/>
            <a:gdLst>
              <a:gd name="connsiteX0" fmla="*/ 203200 w 2762250"/>
              <a:gd name="connsiteY0" fmla="*/ 0 h 785762"/>
              <a:gd name="connsiteX1" fmla="*/ 1816100 w 2762250"/>
              <a:gd name="connsiteY1" fmla="*/ 0 h 785762"/>
              <a:gd name="connsiteX2" fmla="*/ 2019300 w 2762250"/>
              <a:gd name="connsiteY2" fmla="*/ 203200 h 785762"/>
              <a:gd name="connsiteX3" fmla="*/ 1959784 w 2762250"/>
              <a:gd name="connsiteY3" fmla="*/ 346884 h 785762"/>
              <a:gd name="connsiteX4" fmla="*/ 1911613 w 2762250"/>
              <a:gd name="connsiteY4" fmla="*/ 379362 h 785762"/>
              <a:gd name="connsiteX5" fmla="*/ 2559050 w 2762250"/>
              <a:gd name="connsiteY5" fmla="*/ 379362 h 785762"/>
              <a:gd name="connsiteX6" fmla="*/ 2762250 w 2762250"/>
              <a:gd name="connsiteY6" fmla="*/ 582562 h 785762"/>
              <a:gd name="connsiteX7" fmla="*/ 2559050 w 2762250"/>
              <a:gd name="connsiteY7" fmla="*/ 785762 h 785762"/>
              <a:gd name="connsiteX8" fmla="*/ 946150 w 2762250"/>
              <a:gd name="connsiteY8" fmla="*/ 785762 h 785762"/>
              <a:gd name="connsiteX9" fmla="*/ 742950 w 2762250"/>
              <a:gd name="connsiteY9" fmla="*/ 582562 h 785762"/>
              <a:gd name="connsiteX10" fmla="*/ 802466 w 2762250"/>
              <a:gd name="connsiteY10" fmla="*/ 438878 h 785762"/>
              <a:gd name="connsiteX11" fmla="*/ 850637 w 2762250"/>
              <a:gd name="connsiteY11" fmla="*/ 406400 h 785762"/>
              <a:gd name="connsiteX12" fmla="*/ 203200 w 2762250"/>
              <a:gd name="connsiteY12" fmla="*/ 406400 h 785762"/>
              <a:gd name="connsiteX13" fmla="*/ 0 w 2762250"/>
              <a:gd name="connsiteY13" fmla="*/ 203200 h 785762"/>
              <a:gd name="connsiteX14" fmla="*/ 203200 w 2762250"/>
              <a:gd name="connsiteY14" fmla="*/ 0 h 7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62250" h="785762">
                <a:moveTo>
                  <a:pt x="203200" y="0"/>
                </a:moveTo>
                <a:lnTo>
                  <a:pt x="1816100" y="0"/>
                </a:lnTo>
                <a:cubicBezTo>
                  <a:pt x="1928324" y="0"/>
                  <a:pt x="2019300" y="90976"/>
                  <a:pt x="2019300" y="203200"/>
                </a:cubicBezTo>
                <a:cubicBezTo>
                  <a:pt x="2019300" y="259312"/>
                  <a:pt x="1996556" y="310112"/>
                  <a:pt x="1959784" y="346884"/>
                </a:cubicBezTo>
                <a:lnTo>
                  <a:pt x="1911613" y="379362"/>
                </a:lnTo>
                <a:lnTo>
                  <a:pt x="2559050" y="379362"/>
                </a:lnTo>
                <a:cubicBezTo>
                  <a:pt x="2671274" y="379362"/>
                  <a:pt x="2762250" y="470338"/>
                  <a:pt x="2762250" y="582562"/>
                </a:cubicBezTo>
                <a:cubicBezTo>
                  <a:pt x="2762250" y="694786"/>
                  <a:pt x="2671274" y="785762"/>
                  <a:pt x="2559050" y="785762"/>
                </a:cubicBezTo>
                <a:lnTo>
                  <a:pt x="946150" y="785762"/>
                </a:lnTo>
                <a:cubicBezTo>
                  <a:pt x="833926" y="785762"/>
                  <a:pt x="742950" y="694786"/>
                  <a:pt x="742950" y="582562"/>
                </a:cubicBezTo>
                <a:cubicBezTo>
                  <a:pt x="742950" y="526450"/>
                  <a:pt x="765694" y="475650"/>
                  <a:pt x="802466" y="438878"/>
                </a:cubicBezTo>
                <a:lnTo>
                  <a:pt x="850637" y="406400"/>
                </a:ln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accent2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8" name="矩形: 圆角 17"/>
          <p:cNvSpPr/>
          <p:nvPr/>
        </p:nvSpPr>
        <p:spPr>
          <a:xfrm rot="10800000">
            <a:off x="447849" y="2552111"/>
            <a:ext cx="865700" cy="181537"/>
          </a:xfrm>
          <a:prstGeom prst="roundRect">
            <a:avLst>
              <a:gd name="adj" fmla="val 50000"/>
            </a:avLst>
          </a:prstGeom>
          <a:gradFill>
            <a:gsLst>
              <a:gs pos="20339">
                <a:schemeClr val="accent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0" name="椭圆 19"/>
          <p:cNvSpPr/>
          <p:nvPr/>
        </p:nvSpPr>
        <p:spPr>
          <a:xfrm>
            <a:off x="894199" y="936004"/>
            <a:ext cx="70208" cy="93610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椭圆 20"/>
          <p:cNvSpPr/>
          <p:nvPr/>
        </p:nvSpPr>
        <p:spPr>
          <a:xfrm>
            <a:off x="1028502" y="1078058"/>
            <a:ext cx="40005" cy="53340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椭圆 21"/>
          <p:cNvSpPr/>
          <p:nvPr/>
        </p:nvSpPr>
        <p:spPr>
          <a:xfrm>
            <a:off x="8181630" y="3063200"/>
            <a:ext cx="56900" cy="75867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椭圆 22"/>
          <p:cNvSpPr/>
          <p:nvPr/>
        </p:nvSpPr>
        <p:spPr>
          <a:xfrm>
            <a:off x="2181637" y="1480593"/>
            <a:ext cx="34289" cy="45719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椭圆 23"/>
          <p:cNvSpPr/>
          <p:nvPr/>
        </p:nvSpPr>
        <p:spPr>
          <a:xfrm>
            <a:off x="6819981" y="523285"/>
            <a:ext cx="40005" cy="53340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椭圆 24"/>
          <p:cNvSpPr/>
          <p:nvPr/>
        </p:nvSpPr>
        <p:spPr>
          <a:xfrm>
            <a:off x="6965124" y="571495"/>
            <a:ext cx="86168" cy="114890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椭圆 25"/>
          <p:cNvSpPr/>
          <p:nvPr/>
        </p:nvSpPr>
        <p:spPr>
          <a:xfrm>
            <a:off x="7482332" y="4148709"/>
            <a:ext cx="40005" cy="53340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椭圆 26"/>
          <p:cNvSpPr/>
          <p:nvPr/>
        </p:nvSpPr>
        <p:spPr>
          <a:xfrm>
            <a:off x="8299158" y="3942060"/>
            <a:ext cx="40005" cy="53340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椭圆 27"/>
          <p:cNvSpPr/>
          <p:nvPr/>
        </p:nvSpPr>
        <p:spPr>
          <a:xfrm>
            <a:off x="7121377" y="2208499"/>
            <a:ext cx="34289" cy="45719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7" y="4202050"/>
            <a:ext cx="451317" cy="62498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69" y="3587243"/>
            <a:ext cx="669624" cy="9273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87" y="5996584"/>
            <a:ext cx="315422" cy="43679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65" y="5401565"/>
            <a:ext cx="255719" cy="35412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81" y="5372719"/>
            <a:ext cx="259774" cy="359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3504" y="2088395"/>
            <a:ext cx="4744646" cy="95334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3504" y="3122172"/>
            <a:ext cx="4732770" cy="5017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595-F521-4B1B-AA04-A35E5EC1D1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828F-EA7E-444C-A3D1-EA347E2D37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595-F521-4B1B-AA04-A35E5EC1D1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828F-EA7E-444C-A3D1-EA347E2D37F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0" y="4106688"/>
            <a:ext cx="451317" cy="6249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2173662"/>
            <a:ext cx="669624" cy="9273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868" y="5514056"/>
            <a:ext cx="315422" cy="43679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43" y="3100963"/>
            <a:ext cx="255719" cy="35412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0" y="4551806"/>
            <a:ext cx="259774" cy="359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225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595-F521-4B1B-AA04-A35E5EC1D1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828F-EA7E-444C-A3D1-EA347E2D37F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0" y="4106688"/>
            <a:ext cx="451317" cy="62498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2173662"/>
            <a:ext cx="669624" cy="9273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868" y="5514056"/>
            <a:ext cx="315422" cy="4367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43" y="3100963"/>
            <a:ext cx="255719" cy="3541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0" y="4551806"/>
            <a:ext cx="259774" cy="359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806433" y="77595"/>
            <a:ext cx="5531134" cy="5050900"/>
            <a:chOff x="3377734" y="77595"/>
            <a:chExt cx="5324022" cy="4729270"/>
          </a:xfrm>
        </p:grpSpPr>
        <p:sp>
          <p:nvSpPr>
            <p:cNvPr id="38" name="椭圆 37"/>
            <p:cNvSpPr/>
            <p:nvPr/>
          </p:nvSpPr>
          <p:spPr>
            <a:xfrm>
              <a:off x="3721095" y="103195"/>
              <a:ext cx="4677188" cy="46771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10" b="10481"/>
            <a:stretch>
              <a:fillRect/>
            </a:stretch>
          </p:blipFill>
          <p:spPr>
            <a:xfrm>
              <a:off x="3377734" y="77595"/>
              <a:ext cx="5324022" cy="4729270"/>
            </a:xfrm>
            <a:prstGeom prst="rect">
              <a:avLst/>
            </a:prstGeom>
            <a:effectLst>
              <a:glow>
                <a:schemeClr val="accent4">
                  <a:alpha val="30000"/>
                </a:schemeClr>
              </a:glow>
            </a:effectLst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3404452"/>
            <a:ext cx="9144000" cy="3302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927600"/>
            <a:ext cx="9144000" cy="1930400"/>
          </a:xfrm>
          <a:prstGeom prst="rect">
            <a:avLst/>
          </a:prstGeom>
          <a:effectLst>
            <a:glow rad="736600">
              <a:schemeClr val="accent1">
                <a:alpha val="17000"/>
              </a:schemeClr>
            </a:glo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5967">
            <a:off x="5319736" y="3395985"/>
            <a:ext cx="314138" cy="4390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49948">
            <a:off x="5863784" y="2306419"/>
            <a:ext cx="350932" cy="25132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2567">
            <a:off x="5554614" y="2478442"/>
            <a:ext cx="664847" cy="1156166"/>
          </a:xfrm>
          <a:prstGeom prst="rect">
            <a:avLst/>
          </a:prstGeom>
        </p:spPr>
      </p:pic>
      <p:sp>
        <p:nvSpPr>
          <p:cNvPr id="14" name="任意多边形: 形状 13"/>
          <p:cNvSpPr/>
          <p:nvPr/>
        </p:nvSpPr>
        <p:spPr>
          <a:xfrm>
            <a:off x="7171222" y="949925"/>
            <a:ext cx="1808542" cy="600409"/>
          </a:xfrm>
          <a:custGeom>
            <a:avLst/>
            <a:gdLst>
              <a:gd name="connsiteX0" fmla="*/ 203200 w 2762250"/>
              <a:gd name="connsiteY0" fmla="*/ 0 h 785762"/>
              <a:gd name="connsiteX1" fmla="*/ 1816100 w 2762250"/>
              <a:gd name="connsiteY1" fmla="*/ 0 h 785762"/>
              <a:gd name="connsiteX2" fmla="*/ 2019300 w 2762250"/>
              <a:gd name="connsiteY2" fmla="*/ 203200 h 785762"/>
              <a:gd name="connsiteX3" fmla="*/ 1959784 w 2762250"/>
              <a:gd name="connsiteY3" fmla="*/ 346884 h 785762"/>
              <a:gd name="connsiteX4" fmla="*/ 1911613 w 2762250"/>
              <a:gd name="connsiteY4" fmla="*/ 379362 h 785762"/>
              <a:gd name="connsiteX5" fmla="*/ 2559050 w 2762250"/>
              <a:gd name="connsiteY5" fmla="*/ 379362 h 785762"/>
              <a:gd name="connsiteX6" fmla="*/ 2762250 w 2762250"/>
              <a:gd name="connsiteY6" fmla="*/ 582562 h 785762"/>
              <a:gd name="connsiteX7" fmla="*/ 2559050 w 2762250"/>
              <a:gd name="connsiteY7" fmla="*/ 785762 h 785762"/>
              <a:gd name="connsiteX8" fmla="*/ 946150 w 2762250"/>
              <a:gd name="connsiteY8" fmla="*/ 785762 h 785762"/>
              <a:gd name="connsiteX9" fmla="*/ 742950 w 2762250"/>
              <a:gd name="connsiteY9" fmla="*/ 582562 h 785762"/>
              <a:gd name="connsiteX10" fmla="*/ 802466 w 2762250"/>
              <a:gd name="connsiteY10" fmla="*/ 438878 h 785762"/>
              <a:gd name="connsiteX11" fmla="*/ 850637 w 2762250"/>
              <a:gd name="connsiteY11" fmla="*/ 406400 h 785762"/>
              <a:gd name="connsiteX12" fmla="*/ 203200 w 2762250"/>
              <a:gd name="connsiteY12" fmla="*/ 406400 h 785762"/>
              <a:gd name="connsiteX13" fmla="*/ 0 w 2762250"/>
              <a:gd name="connsiteY13" fmla="*/ 203200 h 785762"/>
              <a:gd name="connsiteX14" fmla="*/ 203200 w 2762250"/>
              <a:gd name="connsiteY14" fmla="*/ 0 h 7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62250" h="785762">
                <a:moveTo>
                  <a:pt x="203200" y="0"/>
                </a:moveTo>
                <a:lnTo>
                  <a:pt x="1816100" y="0"/>
                </a:lnTo>
                <a:cubicBezTo>
                  <a:pt x="1928324" y="0"/>
                  <a:pt x="2019300" y="90976"/>
                  <a:pt x="2019300" y="203200"/>
                </a:cubicBezTo>
                <a:cubicBezTo>
                  <a:pt x="2019300" y="259312"/>
                  <a:pt x="1996556" y="310112"/>
                  <a:pt x="1959784" y="346884"/>
                </a:cubicBezTo>
                <a:lnTo>
                  <a:pt x="1911613" y="379362"/>
                </a:lnTo>
                <a:lnTo>
                  <a:pt x="2559050" y="379362"/>
                </a:lnTo>
                <a:cubicBezTo>
                  <a:pt x="2671274" y="379362"/>
                  <a:pt x="2762250" y="470338"/>
                  <a:pt x="2762250" y="582562"/>
                </a:cubicBezTo>
                <a:cubicBezTo>
                  <a:pt x="2762250" y="694786"/>
                  <a:pt x="2671274" y="785762"/>
                  <a:pt x="2559050" y="785762"/>
                </a:cubicBezTo>
                <a:lnTo>
                  <a:pt x="946150" y="785762"/>
                </a:lnTo>
                <a:cubicBezTo>
                  <a:pt x="833926" y="785762"/>
                  <a:pt x="742950" y="694786"/>
                  <a:pt x="742950" y="582562"/>
                </a:cubicBezTo>
                <a:cubicBezTo>
                  <a:pt x="742950" y="526450"/>
                  <a:pt x="765694" y="475650"/>
                  <a:pt x="802466" y="438878"/>
                </a:cubicBezTo>
                <a:lnTo>
                  <a:pt x="850637" y="406400"/>
                </a:ln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8000">
                <a:schemeClr val="accent2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任意多边形: 形状 14"/>
          <p:cNvSpPr/>
          <p:nvPr/>
        </p:nvSpPr>
        <p:spPr>
          <a:xfrm>
            <a:off x="1072319" y="1699265"/>
            <a:ext cx="1478093" cy="462271"/>
          </a:xfrm>
          <a:custGeom>
            <a:avLst/>
            <a:gdLst>
              <a:gd name="connsiteX0" fmla="*/ 203200 w 2762250"/>
              <a:gd name="connsiteY0" fmla="*/ 0 h 785762"/>
              <a:gd name="connsiteX1" fmla="*/ 1816100 w 2762250"/>
              <a:gd name="connsiteY1" fmla="*/ 0 h 785762"/>
              <a:gd name="connsiteX2" fmla="*/ 2019300 w 2762250"/>
              <a:gd name="connsiteY2" fmla="*/ 203200 h 785762"/>
              <a:gd name="connsiteX3" fmla="*/ 1959784 w 2762250"/>
              <a:gd name="connsiteY3" fmla="*/ 346884 h 785762"/>
              <a:gd name="connsiteX4" fmla="*/ 1911613 w 2762250"/>
              <a:gd name="connsiteY4" fmla="*/ 379362 h 785762"/>
              <a:gd name="connsiteX5" fmla="*/ 2559050 w 2762250"/>
              <a:gd name="connsiteY5" fmla="*/ 379362 h 785762"/>
              <a:gd name="connsiteX6" fmla="*/ 2762250 w 2762250"/>
              <a:gd name="connsiteY6" fmla="*/ 582562 h 785762"/>
              <a:gd name="connsiteX7" fmla="*/ 2559050 w 2762250"/>
              <a:gd name="connsiteY7" fmla="*/ 785762 h 785762"/>
              <a:gd name="connsiteX8" fmla="*/ 946150 w 2762250"/>
              <a:gd name="connsiteY8" fmla="*/ 785762 h 785762"/>
              <a:gd name="connsiteX9" fmla="*/ 742950 w 2762250"/>
              <a:gd name="connsiteY9" fmla="*/ 582562 h 785762"/>
              <a:gd name="connsiteX10" fmla="*/ 802466 w 2762250"/>
              <a:gd name="connsiteY10" fmla="*/ 438878 h 785762"/>
              <a:gd name="connsiteX11" fmla="*/ 850637 w 2762250"/>
              <a:gd name="connsiteY11" fmla="*/ 406400 h 785762"/>
              <a:gd name="connsiteX12" fmla="*/ 203200 w 2762250"/>
              <a:gd name="connsiteY12" fmla="*/ 406400 h 785762"/>
              <a:gd name="connsiteX13" fmla="*/ 0 w 2762250"/>
              <a:gd name="connsiteY13" fmla="*/ 203200 h 785762"/>
              <a:gd name="connsiteX14" fmla="*/ 203200 w 2762250"/>
              <a:gd name="connsiteY14" fmla="*/ 0 h 7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62250" h="785762">
                <a:moveTo>
                  <a:pt x="203200" y="0"/>
                </a:moveTo>
                <a:lnTo>
                  <a:pt x="1816100" y="0"/>
                </a:lnTo>
                <a:cubicBezTo>
                  <a:pt x="1928324" y="0"/>
                  <a:pt x="2019300" y="90976"/>
                  <a:pt x="2019300" y="203200"/>
                </a:cubicBezTo>
                <a:cubicBezTo>
                  <a:pt x="2019300" y="259312"/>
                  <a:pt x="1996556" y="310112"/>
                  <a:pt x="1959784" y="346884"/>
                </a:cubicBezTo>
                <a:lnTo>
                  <a:pt x="1911613" y="379362"/>
                </a:lnTo>
                <a:lnTo>
                  <a:pt x="2559050" y="379362"/>
                </a:lnTo>
                <a:cubicBezTo>
                  <a:pt x="2671274" y="379362"/>
                  <a:pt x="2762250" y="470338"/>
                  <a:pt x="2762250" y="582562"/>
                </a:cubicBezTo>
                <a:cubicBezTo>
                  <a:pt x="2762250" y="694786"/>
                  <a:pt x="2671274" y="785762"/>
                  <a:pt x="2559050" y="785762"/>
                </a:cubicBezTo>
                <a:lnTo>
                  <a:pt x="946150" y="785762"/>
                </a:lnTo>
                <a:cubicBezTo>
                  <a:pt x="833926" y="785762"/>
                  <a:pt x="742950" y="694786"/>
                  <a:pt x="742950" y="582562"/>
                </a:cubicBezTo>
                <a:cubicBezTo>
                  <a:pt x="742950" y="526450"/>
                  <a:pt x="765694" y="475650"/>
                  <a:pt x="802466" y="438878"/>
                </a:cubicBezTo>
                <a:lnTo>
                  <a:pt x="850637" y="406400"/>
                </a:ln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accent2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6" name="任意多边形: 形状 15"/>
          <p:cNvSpPr/>
          <p:nvPr/>
        </p:nvSpPr>
        <p:spPr>
          <a:xfrm rot="10800000">
            <a:off x="2595638" y="3495803"/>
            <a:ext cx="1009403" cy="414650"/>
          </a:xfrm>
          <a:custGeom>
            <a:avLst/>
            <a:gdLst>
              <a:gd name="connsiteX0" fmla="*/ 867450 w 1824526"/>
              <a:gd name="connsiteY0" fmla="*/ 472712 h 562119"/>
              <a:gd name="connsiteX1" fmla="*/ 867450 w 1824526"/>
              <a:gd name="connsiteY1" fmla="*/ 472713 h 562119"/>
              <a:gd name="connsiteX2" fmla="*/ 867450 w 1824526"/>
              <a:gd name="connsiteY2" fmla="*/ 472713 h 562119"/>
              <a:gd name="connsiteX3" fmla="*/ 956856 w 1824526"/>
              <a:gd name="connsiteY3" fmla="*/ 383307 h 562119"/>
              <a:gd name="connsiteX4" fmla="*/ 1735120 w 1824526"/>
              <a:gd name="connsiteY4" fmla="*/ 383307 h 562119"/>
              <a:gd name="connsiteX5" fmla="*/ 1824526 w 1824526"/>
              <a:gd name="connsiteY5" fmla="*/ 472713 h 562119"/>
              <a:gd name="connsiteX6" fmla="*/ 1824525 w 1824526"/>
              <a:gd name="connsiteY6" fmla="*/ 472713 h 562119"/>
              <a:gd name="connsiteX7" fmla="*/ 1735119 w 1824526"/>
              <a:gd name="connsiteY7" fmla="*/ 562119 h 562119"/>
              <a:gd name="connsiteX8" fmla="*/ 956856 w 1824526"/>
              <a:gd name="connsiteY8" fmla="*/ 562118 h 562119"/>
              <a:gd name="connsiteX9" fmla="*/ 874476 w 1824526"/>
              <a:gd name="connsiteY9" fmla="*/ 507513 h 562119"/>
              <a:gd name="connsiteX10" fmla="*/ 867450 w 1824526"/>
              <a:gd name="connsiteY10" fmla="*/ 472713 h 562119"/>
              <a:gd name="connsiteX11" fmla="*/ 874476 w 1824526"/>
              <a:gd name="connsiteY11" fmla="*/ 437912 h 562119"/>
              <a:gd name="connsiteX12" fmla="*/ 956856 w 1824526"/>
              <a:gd name="connsiteY12" fmla="*/ 383307 h 562119"/>
              <a:gd name="connsiteX13" fmla="*/ 0 w 1824526"/>
              <a:gd name="connsiteY13" fmla="*/ 154436 h 562119"/>
              <a:gd name="connsiteX14" fmla="*/ 0 w 1824526"/>
              <a:gd name="connsiteY14" fmla="*/ 154436 h 562119"/>
              <a:gd name="connsiteX15" fmla="*/ 0 w 1824526"/>
              <a:gd name="connsiteY15" fmla="*/ 154437 h 562119"/>
              <a:gd name="connsiteX16" fmla="*/ 154437 w 1824526"/>
              <a:gd name="connsiteY16" fmla="*/ 0 h 562119"/>
              <a:gd name="connsiteX17" fmla="*/ 1392183 w 1824526"/>
              <a:gd name="connsiteY17" fmla="*/ 0 h 562119"/>
              <a:gd name="connsiteX18" fmla="*/ 1546620 w 1824526"/>
              <a:gd name="connsiteY18" fmla="*/ 154437 h 562119"/>
              <a:gd name="connsiteX19" fmla="*/ 1546619 w 1824526"/>
              <a:gd name="connsiteY19" fmla="*/ 154437 h 562119"/>
              <a:gd name="connsiteX20" fmla="*/ 1392182 w 1824526"/>
              <a:gd name="connsiteY20" fmla="*/ 308874 h 562119"/>
              <a:gd name="connsiteX21" fmla="*/ 154437 w 1824526"/>
              <a:gd name="connsiteY21" fmla="*/ 308873 h 562119"/>
              <a:gd name="connsiteX22" fmla="*/ 12136 w 1824526"/>
              <a:gd name="connsiteY22" fmla="*/ 214550 h 562119"/>
              <a:gd name="connsiteX23" fmla="*/ 0 w 1824526"/>
              <a:gd name="connsiteY23" fmla="*/ 154436 h 562119"/>
              <a:gd name="connsiteX24" fmla="*/ 12136 w 1824526"/>
              <a:gd name="connsiteY24" fmla="*/ 94323 h 562119"/>
              <a:gd name="connsiteX25" fmla="*/ 154437 w 1824526"/>
              <a:gd name="connsiteY25" fmla="*/ 0 h 56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4526" h="562119">
                <a:moveTo>
                  <a:pt x="867450" y="472712"/>
                </a:moveTo>
                <a:lnTo>
                  <a:pt x="867450" y="472713"/>
                </a:lnTo>
                <a:lnTo>
                  <a:pt x="867450" y="472713"/>
                </a:lnTo>
                <a:close/>
                <a:moveTo>
                  <a:pt x="956856" y="383307"/>
                </a:moveTo>
                <a:lnTo>
                  <a:pt x="1735120" y="383307"/>
                </a:lnTo>
                <a:cubicBezTo>
                  <a:pt x="1784498" y="383307"/>
                  <a:pt x="1824526" y="423335"/>
                  <a:pt x="1824526" y="472713"/>
                </a:cubicBezTo>
                <a:lnTo>
                  <a:pt x="1824525" y="472713"/>
                </a:lnTo>
                <a:cubicBezTo>
                  <a:pt x="1824525" y="522091"/>
                  <a:pt x="1784497" y="562119"/>
                  <a:pt x="1735119" y="562119"/>
                </a:cubicBezTo>
                <a:lnTo>
                  <a:pt x="956856" y="562118"/>
                </a:lnTo>
                <a:cubicBezTo>
                  <a:pt x="919823" y="562118"/>
                  <a:pt x="888049" y="539602"/>
                  <a:pt x="874476" y="507513"/>
                </a:cubicBezTo>
                <a:lnTo>
                  <a:pt x="867450" y="472713"/>
                </a:lnTo>
                <a:lnTo>
                  <a:pt x="874476" y="437912"/>
                </a:lnTo>
                <a:cubicBezTo>
                  <a:pt x="888049" y="405823"/>
                  <a:pt x="919823" y="383307"/>
                  <a:pt x="956856" y="383307"/>
                </a:cubicBezTo>
                <a:close/>
                <a:moveTo>
                  <a:pt x="0" y="154436"/>
                </a:moveTo>
                <a:lnTo>
                  <a:pt x="0" y="154436"/>
                </a:lnTo>
                <a:lnTo>
                  <a:pt x="0" y="154437"/>
                </a:lnTo>
                <a:close/>
                <a:moveTo>
                  <a:pt x="154437" y="0"/>
                </a:moveTo>
                <a:lnTo>
                  <a:pt x="1392183" y="0"/>
                </a:lnTo>
                <a:cubicBezTo>
                  <a:pt x="1477476" y="0"/>
                  <a:pt x="1546620" y="69144"/>
                  <a:pt x="1546620" y="154437"/>
                </a:cubicBezTo>
                <a:lnTo>
                  <a:pt x="1546619" y="154437"/>
                </a:lnTo>
                <a:cubicBezTo>
                  <a:pt x="1546619" y="239730"/>
                  <a:pt x="1477475" y="308874"/>
                  <a:pt x="1392182" y="308874"/>
                </a:cubicBezTo>
                <a:lnTo>
                  <a:pt x="154437" y="308873"/>
                </a:lnTo>
                <a:cubicBezTo>
                  <a:pt x="90467" y="308873"/>
                  <a:pt x="35581" y="269979"/>
                  <a:pt x="12136" y="214550"/>
                </a:cubicBezTo>
                <a:lnTo>
                  <a:pt x="0" y="154436"/>
                </a:lnTo>
                <a:lnTo>
                  <a:pt x="12136" y="94323"/>
                </a:lnTo>
                <a:cubicBezTo>
                  <a:pt x="35581" y="38893"/>
                  <a:pt x="90467" y="0"/>
                  <a:pt x="154437" y="0"/>
                </a:cubicBezTo>
                <a:close/>
              </a:path>
            </a:pathLst>
          </a:custGeom>
          <a:gradFill>
            <a:gsLst>
              <a:gs pos="27000">
                <a:schemeClr val="accent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任意多边形: 形状 16"/>
          <p:cNvSpPr/>
          <p:nvPr/>
        </p:nvSpPr>
        <p:spPr>
          <a:xfrm>
            <a:off x="6940065" y="2782968"/>
            <a:ext cx="899292" cy="235166"/>
          </a:xfrm>
          <a:custGeom>
            <a:avLst/>
            <a:gdLst>
              <a:gd name="connsiteX0" fmla="*/ 203200 w 2762250"/>
              <a:gd name="connsiteY0" fmla="*/ 0 h 785762"/>
              <a:gd name="connsiteX1" fmla="*/ 1816100 w 2762250"/>
              <a:gd name="connsiteY1" fmla="*/ 0 h 785762"/>
              <a:gd name="connsiteX2" fmla="*/ 2019300 w 2762250"/>
              <a:gd name="connsiteY2" fmla="*/ 203200 h 785762"/>
              <a:gd name="connsiteX3" fmla="*/ 1959784 w 2762250"/>
              <a:gd name="connsiteY3" fmla="*/ 346884 h 785762"/>
              <a:gd name="connsiteX4" fmla="*/ 1911613 w 2762250"/>
              <a:gd name="connsiteY4" fmla="*/ 379362 h 785762"/>
              <a:gd name="connsiteX5" fmla="*/ 2559050 w 2762250"/>
              <a:gd name="connsiteY5" fmla="*/ 379362 h 785762"/>
              <a:gd name="connsiteX6" fmla="*/ 2762250 w 2762250"/>
              <a:gd name="connsiteY6" fmla="*/ 582562 h 785762"/>
              <a:gd name="connsiteX7" fmla="*/ 2559050 w 2762250"/>
              <a:gd name="connsiteY7" fmla="*/ 785762 h 785762"/>
              <a:gd name="connsiteX8" fmla="*/ 946150 w 2762250"/>
              <a:gd name="connsiteY8" fmla="*/ 785762 h 785762"/>
              <a:gd name="connsiteX9" fmla="*/ 742950 w 2762250"/>
              <a:gd name="connsiteY9" fmla="*/ 582562 h 785762"/>
              <a:gd name="connsiteX10" fmla="*/ 802466 w 2762250"/>
              <a:gd name="connsiteY10" fmla="*/ 438878 h 785762"/>
              <a:gd name="connsiteX11" fmla="*/ 850637 w 2762250"/>
              <a:gd name="connsiteY11" fmla="*/ 406400 h 785762"/>
              <a:gd name="connsiteX12" fmla="*/ 203200 w 2762250"/>
              <a:gd name="connsiteY12" fmla="*/ 406400 h 785762"/>
              <a:gd name="connsiteX13" fmla="*/ 0 w 2762250"/>
              <a:gd name="connsiteY13" fmla="*/ 203200 h 785762"/>
              <a:gd name="connsiteX14" fmla="*/ 203200 w 2762250"/>
              <a:gd name="connsiteY14" fmla="*/ 0 h 7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62250" h="785762">
                <a:moveTo>
                  <a:pt x="203200" y="0"/>
                </a:moveTo>
                <a:lnTo>
                  <a:pt x="1816100" y="0"/>
                </a:lnTo>
                <a:cubicBezTo>
                  <a:pt x="1928324" y="0"/>
                  <a:pt x="2019300" y="90976"/>
                  <a:pt x="2019300" y="203200"/>
                </a:cubicBezTo>
                <a:cubicBezTo>
                  <a:pt x="2019300" y="259312"/>
                  <a:pt x="1996556" y="310112"/>
                  <a:pt x="1959784" y="346884"/>
                </a:cubicBezTo>
                <a:lnTo>
                  <a:pt x="1911613" y="379362"/>
                </a:lnTo>
                <a:lnTo>
                  <a:pt x="2559050" y="379362"/>
                </a:lnTo>
                <a:cubicBezTo>
                  <a:pt x="2671274" y="379362"/>
                  <a:pt x="2762250" y="470338"/>
                  <a:pt x="2762250" y="582562"/>
                </a:cubicBezTo>
                <a:cubicBezTo>
                  <a:pt x="2762250" y="694786"/>
                  <a:pt x="2671274" y="785762"/>
                  <a:pt x="2559050" y="785762"/>
                </a:cubicBezTo>
                <a:lnTo>
                  <a:pt x="946150" y="785762"/>
                </a:lnTo>
                <a:cubicBezTo>
                  <a:pt x="833926" y="785762"/>
                  <a:pt x="742950" y="694786"/>
                  <a:pt x="742950" y="582562"/>
                </a:cubicBezTo>
                <a:cubicBezTo>
                  <a:pt x="742950" y="526450"/>
                  <a:pt x="765694" y="475650"/>
                  <a:pt x="802466" y="438878"/>
                </a:cubicBezTo>
                <a:lnTo>
                  <a:pt x="850637" y="406400"/>
                </a:ln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4000">
                <a:schemeClr val="accent2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矩形: 圆角 17"/>
          <p:cNvSpPr/>
          <p:nvPr/>
        </p:nvSpPr>
        <p:spPr>
          <a:xfrm rot="10800000">
            <a:off x="447849" y="2552111"/>
            <a:ext cx="865700" cy="181537"/>
          </a:xfrm>
          <a:prstGeom prst="roundRect">
            <a:avLst>
              <a:gd name="adj" fmla="val 50000"/>
            </a:avLst>
          </a:prstGeom>
          <a:gradFill>
            <a:gsLst>
              <a:gs pos="20339">
                <a:schemeClr val="accent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9" name="椭圆 18"/>
          <p:cNvSpPr/>
          <p:nvPr/>
        </p:nvSpPr>
        <p:spPr>
          <a:xfrm>
            <a:off x="2614415" y="2552110"/>
            <a:ext cx="40005" cy="53340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椭圆 19"/>
          <p:cNvSpPr/>
          <p:nvPr/>
        </p:nvSpPr>
        <p:spPr>
          <a:xfrm>
            <a:off x="894199" y="936004"/>
            <a:ext cx="70208" cy="93610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椭圆 20"/>
          <p:cNvSpPr/>
          <p:nvPr/>
        </p:nvSpPr>
        <p:spPr>
          <a:xfrm>
            <a:off x="1028502" y="1078058"/>
            <a:ext cx="40005" cy="53340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椭圆 21"/>
          <p:cNvSpPr/>
          <p:nvPr/>
        </p:nvSpPr>
        <p:spPr>
          <a:xfrm>
            <a:off x="8181630" y="3063200"/>
            <a:ext cx="56900" cy="75867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椭圆 22"/>
          <p:cNvSpPr/>
          <p:nvPr/>
        </p:nvSpPr>
        <p:spPr>
          <a:xfrm>
            <a:off x="2181637" y="1480593"/>
            <a:ext cx="34289" cy="45719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椭圆 23"/>
          <p:cNvSpPr/>
          <p:nvPr/>
        </p:nvSpPr>
        <p:spPr>
          <a:xfrm>
            <a:off x="6819981" y="523285"/>
            <a:ext cx="40005" cy="53340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椭圆 24"/>
          <p:cNvSpPr/>
          <p:nvPr/>
        </p:nvSpPr>
        <p:spPr>
          <a:xfrm>
            <a:off x="6965124" y="571495"/>
            <a:ext cx="86168" cy="114890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椭圆 25"/>
          <p:cNvSpPr/>
          <p:nvPr/>
        </p:nvSpPr>
        <p:spPr>
          <a:xfrm>
            <a:off x="7482332" y="4148709"/>
            <a:ext cx="40005" cy="53340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椭圆 26"/>
          <p:cNvSpPr/>
          <p:nvPr/>
        </p:nvSpPr>
        <p:spPr>
          <a:xfrm>
            <a:off x="8299158" y="3942060"/>
            <a:ext cx="40005" cy="53340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椭圆 27"/>
          <p:cNvSpPr/>
          <p:nvPr/>
        </p:nvSpPr>
        <p:spPr>
          <a:xfrm>
            <a:off x="7121377" y="2208499"/>
            <a:ext cx="34289" cy="45719"/>
          </a:xfrm>
          <a:prstGeom prst="ellipse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36" y="1336042"/>
            <a:ext cx="295276" cy="110377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51" y="4917566"/>
            <a:ext cx="451317" cy="62498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69" y="3587243"/>
            <a:ext cx="669624" cy="9273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87" y="5996584"/>
            <a:ext cx="315422" cy="43679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65" y="5401565"/>
            <a:ext cx="255719" cy="35412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81" y="5372719"/>
            <a:ext cx="259774" cy="35973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595-F521-4B1B-AA04-A35E5EC1D1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828F-EA7E-444C-A3D1-EA347E2D37F4}" type="slidenum">
              <a:rPr lang="zh-CN" altLang="en-US" smtClean="0"/>
            </a:fld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495" y="1078058"/>
            <a:ext cx="1191011" cy="3164098"/>
          </a:xfrm>
          <a:prstGeom prst="rect">
            <a:avLst/>
          </a:prstGeom>
        </p:spPr>
      </p:pic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028950" y="5812547"/>
            <a:ext cx="3086100" cy="46384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595-F521-4B1B-AA04-A35E5EC1D1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828F-EA7E-444C-A3D1-EA347E2D37F4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0" y="4106688"/>
            <a:ext cx="451317" cy="6249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2173662"/>
            <a:ext cx="669624" cy="927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868" y="5514056"/>
            <a:ext cx="315422" cy="4367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43" y="3100963"/>
            <a:ext cx="255719" cy="3541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0" y="4551806"/>
            <a:ext cx="259774" cy="359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014391" y="733425"/>
            <a:ext cx="46278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14897" y="365125"/>
            <a:ext cx="1000453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831670" cy="581183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B595-F521-4B1B-AA04-A35E5EC1D1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828F-EA7E-444C-A3D1-EA347E2D37F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0" y="4106688"/>
            <a:ext cx="451317" cy="62498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2173662"/>
            <a:ext cx="669624" cy="927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868" y="5514056"/>
            <a:ext cx="315422" cy="4367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43" y="3100963"/>
            <a:ext cx="255719" cy="3541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0" y="4551806"/>
            <a:ext cx="259774" cy="35973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99153">
              <a:schemeClr val="bg2"/>
            </a:gs>
            <a:gs pos="5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C62B595-F521-4B1B-AA04-A35E5EC1D19C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0AD828F-EA7E-444C-A3D1-EA347E2D37F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.xml"/><Relationship Id="rId4" Type="http://schemas.openxmlformats.org/officeDocument/2006/relationships/image" Target="../media/image1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image" Target="../media/image19.png"/><Relationship Id="rId2" Type="http://schemas.microsoft.com/office/2007/relationships/media" Target="file:///C:\Users\Administrator\Desktop\&#31179;&#38632;.mp4" TargetMode="External"/><Relationship Id="rId1" Type="http://schemas.openxmlformats.org/officeDocument/2006/relationships/video" Target="file:///C:\Users\Administrator\Desktop\&#31179;&#38632;.mp4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.xml"/><Relationship Id="rId7" Type="http://schemas.openxmlformats.org/officeDocument/2006/relationships/image" Target="../media/image26.jpe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" Type="http://schemas.openxmlformats.org/officeDocument/2006/relationships/image" Target="../media/image27.jpeg"/><Relationship Id="rId1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image" Target="../media/image29.jpeg"/><Relationship Id="rId1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38242" name="Picture 1069" descr="%A1%B6%C7%EF%CC%EC%B5%C4%D3%EA%A1%B7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0" y="-2540"/>
            <a:ext cx="9140825" cy="6862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896904" y="2362200"/>
            <a:ext cx="5499259" cy="85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950" b="1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黑体" panose="02010609060101010101" charset="-122"/>
                <a:cs typeface="黑体" panose="02010609060101010101" charset="-122"/>
                <a:sym typeface="+mn-ea"/>
              </a:rPr>
              <a:t>秋天的</a:t>
            </a:r>
            <a:r>
              <a:rPr lang="zh-CN" altLang="en-US" sz="4950" b="1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黑体" panose="02010609060101010101" charset="-122"/>
                <a:cs typeface="黑体" panose="02010609060101010101" charset="-122"/>
                <a:sym typeface="+mn-ea"/>
              </a:rPr>
              <a:t>雨</a:t>
            </a:r>
            <a:endParaRPr lang="zh-CN" altLang="en-US" sz="4950"/>
          </a:p>
        </p:txBody>
      </p:sp>
      <p:pic>
        <p:nvPicPr>
          <p:cNvPr id="6" name="钢琴-雨声(屋后听雨 kiss rain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06875" y="3481070"/>
            <a:ext cx="619125" cy="619125"/>
          </a:xfrm>
          <a:prstGeom prst="rect">
            <a:avLst/>
          </a:prstGeom>
        </p:spPr>
      </p:pic>
      <p:sp>
        <p:nvSpPr>
          <p:cNvPr id="30" name="AutoShape 11"/>
          <p:cNvSpPr/>
          <p:nvPr/>
        </p:nvSpPr>
        <p:spPr>
          <a:xfrm>
            <a:off x="2126615" y="2306320"/>
            <a:ext cx="1181100" cy="908685"/>
          </a:xfrm>
          <a:prstGeom prst="diamond">
            <a:avLst/>
          </a:prstGeom>
          <a:solidFill>
            <a:srgbClr val="236B2A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方正大黑简体" pitchFamily="65" charset="-122"/>
                <a:ea typeface="方正大黑简体" pitchFamily="65" charset="-122"/>
                <a:sym typeface="+mn-ea"/>
              </a:rPr>
              <a:t>6</a:t>
            </a:r>
            <a:endParaRPr lang="en-US" altLang="ko-KR" sz="4000" b="1" dirty="0">
              <a:solidFill>
                <a:srgbClr val="FFFFFF"/>
              </a:solidFill>
              <a:ea typeface="Gulim" panose="020B0600000101010101" pitchFamily="34" charset="-127"/>
            </a:endParaRPr>
          </a:p>
        </p:txBody>
      </p:sp>
    </p:spTree>
    <p:custDataLst>
      <p:tags r:id="rId5"/>
    </p:custData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8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秋雨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9050" y="19050"/>
            <a:ext cx="9050020" cy="61582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video fullScrn="0"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102" name="Picture 6" descr="http://picm.bbzhi.com/fengjingbizhi/qiutiandeguoshi/nature_autumn_fruit_11053_m.jpg"/>
          <p:cNvPicPr>
            <a:picLocks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" y="113030"/>
            <a:ext cx="2738120" cy="2390140"/>
          </a:xfrm>
          <a:prstGeom prst="round2DiagRect">
            <a:avLst>
              <a:gd name="adj1" fmla="val 16667"/>
              <a:gd name="adj2" fmla="val 31233"/>
            </a:avLst>
          </a:prstGeom>
          <a:ln w="28575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内容占位符 83971" descr="010d24236ed21b61ac34de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" y="3595370"/>
            <a:ext cx="3114675" cy="30264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4" descr="F2007110210580261573226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275590"/>
            <a:ext cx="2857500" cy="2064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http://pic.4j4j.cn/upload/pic/20121031/91034ec6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270" y="275590"/>
            <a:ext cx="2713355" cy="22275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p1.so.qhimgs1.com/t016764bdc9fe80061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70" y="3731895"/>
            <a:ext cx="2160270" cy="1935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92D05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790" y="3220720"/>
            <a:ext cx="1779270" cy="126809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7" name="Picture 11" descr="http://img.pconline.com.cn/images/upload/upc/tx/itbbs/1611/10/c45/29756414_1478787639358_mthum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4931410"/>
            <a:ext cx="1903730" cy="135064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907790" y="69850"/>
            <a:ext cx="3157220" cy="2276475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pPr>
              <a:spcBef>
                <a:spcPct val="50000"/>
              </a:spcBef>
            </a:pPr>
            <a:r>
              <a:rPr lang="en-US" altLang="zh-CN" sz="3000" dirty="0">
                <a:latin typeface="Arial" panose="020B0604020202020204" pitchFamily="34" charset="0"/>
                <a:ea typeface="楷体_GB2312" pitchFamily="49" charset="-122"/>
                <a:sym typeface="+mn-ea"/>
              </a:rPr>
              <a:t>       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你看，它把</a:t>
            </a:r>
            <a:r>
              <a:rPr lang="zh-CN" altLang="en-US" sz="2800" dirty="0">
                <a:solidFill>
                  <a:srgbClr val="FFC000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黄色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给了银杏树，</a:t>
            </a:r>
            <a:r>
              <a:rPr lang="zh-CN" altLang="en-US" sz="2800" dirty="0">
                <a:solidFill>
                  <a:srgbClr val="FFC000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黄黄的叶子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像一把把</a:t>
            </a:r>
            <a:r>
              <a:rPr lang="zh-CN" altLang="en-US" sz="2800" dirty="0">
                <a:solidFill>
                  <a:srgbClr val="FFC000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小扇子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，扇哪扇哪，扇走了夏天的炎热。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ea typeface="楷体_GB2312" pitchFamily="49" charset="-122"/>
              <a:sym typeface="+mn-ea"/>
            </a:endParaRPr>
          </a:p>
        </p:txBody>
      </p:sp>
      <p:pic>
        <p:nvPicPr>
          <p:cNvPr id="4102" name="Picture 6" descr="http://picm.bbzhi.com/fengjingbizhi/qiutiandeguoshi/nature_autumn_fruit_11053_m.jpg"/>
          <p:cNvPicPr>
            <a:picLocks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" y="198755"/>
            <a:ext cx="3370580" cy="2713990"/>
          </a:xfrm>
          <a:prstGeom prst="round2DiagRect">
            <a:avLst>
              <a:gd name="adj1" fmla="val 16667"/>
              <a:gd name="adj2" fmla="val 31233"/>
            </a:avLst>
          </a:prstGeom>
          <a:ln w="28575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toptour.cn/Portals/0/C_Info/ImageFile/2556/2014-10/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" y="3520440"/>
            <a:ext cx="3296920" cy="29095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3852545" y="3902710"/>
            <a:ext cx="383476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Clr>
                <a:schemeClr val="bg1"/>
              </a:buClr>
            </a:pPr>
            <a:r>
              <a:rPr lang="en-US" altLang="zh-CN" b="1" dirty="0">
                <a:latin typeface="Tahoma" panose="020B0604030504040204" pitchFamily="34" charset="0"/>
                <a:ea typeface="楷体_GB2312" pitchFamily="49" charset="-122"/>
                <a:sym typeface="+mn-ea"/>
              </a:rPr>
              <a:t>          </a:t>
            </a:r>
            <a:r>
              <a:rPr lang="zh-CN" altLang="en-US" sz="2800" b="1" dirty="0">
                <a:latin typeface="Tahoma" panose="020B0604030504040204" pitchFamily="34" charset="0"/>
                <a:ea typeface="楷体_GB2312" pitchFamily="49" charset="-122"/>
                <a:sym typeface="+mn-ea"/>
              </a:rPr>
              <a:t>它把</a:t>
            </a:r>
            <a:r>
              <a:rPr lang="zh-CN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楷体_GB2312" pitchFamily="49" charset="-122"/>
                <a:sym typeface="+mn-ea"/>
              </a:rPr>
              <a:t>红色</a:t>
            </a:r>
            <a:r>
              <a:rPr lang="zh-CN" altLang="en-US" sz="2800" b="1" dirty="0">
                <a:latin typeface="Tahoma" panose="020B0604030504040204" pitchFamily="34" charset="0"/>
                <a:ea typeface="楷体_GB2312" pitchFamily="49" charset="-122"/>
                <a:sym typeface="+mn-ea"/>
              </a:rPr>
              <a:t>给了枫树，</a:t>
            </a:r>
            <a:r>
              <a:rPr lang="zh-CN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楷体_GB2312" pitchFamily="49" charset="-122"/>
                <a:sym typeface="+mn-ea"/>
              </a:rPr>
              <a:t>红红的枫叶</a:t>
            </a:r>
            <a:r>
              <a:rPr lang="zh-CN" altLang="en-US" sz="2800" b="1" dirty="0">
                <a:latin typeface="Tahoma" panose="020B0604030504040204" pitchFamily="34" charset="0"/>
                <a:ea typeface="楷体_GB2312" pitchFamily="49" charset="-122"/>
                <a:sym typeface="+mn-ea"/>
              </a:rPr>
              <a:t>像一枚枚</a:t>
            </a:r>
            <a:r>
              <a:rPr lang="zh-CN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楷体_GB2312" pitchFamily="49" charset="-122"/>
                <a:sym typeface="+mn-ea"/>
              </a:rPr>
              <a:t>邮票</a:t>
            </a:r>
            <a:r>
              <a:rPr lang="zh-CN" altLang="en-US" sz="2800" b="1" dirty="0">
                <a:latin typeface="Tahoma" panose="020B0604030504040204" pitchFamily="34" charset="0"/>
                <a:ea typeface="楷体_GB2312" pitchFamily="49" charset="-122"/>
                <a:sym typeface="+mn-ea"/>
              </a:rPr>
              <a:t>，飘哇飘哇，邮来了秋天的凉爽。</a:t>
            </a:r>
            <a:endParaRPr lang="zh-CN" altLang="en-US" sz="2800"/>
          </a:p>
        </p:txBody>
      </p:sp>
      <p:sp>
        <p:nvSpPr>
          <p:cNvPr id="11" name="文本框 10"/>
          <p:cNvSpPr txBox="1"/>
          <p:nvPr/>
        </p:nvSpPr>
        <p:spPr>
          <a:xfrm>
            <a:off x="7687310" y="1695450"/>
            <a:ext cx="1066165" cy="2306955"/>
          </a:xfrm>
          <a:prstGeom prst="rect">
            <a:avLst/>
          </a:prstGeom>
          <a:gradFill flip="none"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lang="zh-CN" altLang="zh-CN" sz="4800">
                <a:solidFill>
                  <a:srgbClr val="FF0000"/>
                </a:solidFill>
              </a:rPr>
              <a:t>比喻句</a:t>
            </a:r>
            <a:endParaRPr lang="zh-CN" altLang="zh-CN" sz="48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496570" y="1497330"/>
            <a:ext cx="7928610" cy="7093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  <a:sym typeface="+mn-ea"/>
              </a:rPr>
              <a:t>       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它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把</a:t>
            </a:r>
            <a:r>
              <a:rPr lang="zh-CN" altLang="en-US" sz="3600" b="1">
                <a:solidFill>
                  <a:srgbClr val="9D128F"/>
                </a:solidFill>
                <a:latin typeface="黑体" panose="02010609060101010101" charset="-122"/>
                <a:ea typeface="黑体" panose="02010609060101010101" charset="-122"/>
              </a:rPr>
              <a:t>紫色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给了</a:t>
            </a:r>
            <a:r>
              <a:rPr lang="zh-CN" altLang="en-US" sz="3600" b="1">
                <a:solidFill>
                  <a:srgbClr val="9D128F"/>
                </a:solidFill>
                <a:latin typeface="黑体" panose="02010609060101010101" charset="-122"/>
                <a:ea typeface="黑体" panose="02010609060101010101" charset="-122"/>
              </a:rPr>
              <a:t>葡萄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，一串串葡萄像紫色的玛瑙，</a:t>
            </a:r>
            <a:r>
              <a:rPr lang="zh-CN" altLang="en-US" sz="3600" b="1">
                <a:solidFill>
                  <a:srgbClr val="9D128F"/>
                </a:solidFill>
                <a:latin typeface="黑体" panose="02010609060101010101" charset="-122"/>
                <a:ea typeface="黑体" panose="02010609060101010101" charset="-122"/>
              </a:rPr>
              <a:t>摇啊摇啊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，摇出了丰收的喜悦。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542925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它把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红色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给了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苹果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，红红的苹果像一个个小脸蛋，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笑哇笑哇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，笑来了秋天的喜庆。</a:t>
            </a: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542925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200" b="1">
                <a:sym typeface="+mn-ea"/>
              </a:rPr>
              <a:t>                              </a:t>
            </a:r>
            <a:r>
              <a:rPr lang="zh-CN" altLang="en-US" sz="3600" b="1"/>
              <a:t> </a:t>
            </a:r>
            <a:r>
              <a:rPr lang="zh-CN" altLang="en-US" sz="3200" b="1">
                <a:solidFill>
                  <a:srgbClr val="FF0000"/>
                </a:solidFill>
              </a:rPr>
              <a:t> </a:t>
            </a:r>
            <a:r>
              <a:rPr lang="zh-CN" altLang="en-US" sz="6600" b="1">
                <a:solidFill>
                  <a:schemeClr val="tx1"/>
                </a:solidFill>
              </a:rPr>
              <a:t>   </a:t>
            </a:r>
            <a:r>
              <a:rPr lang="zh-CN" altLang="en-US" sz="6600">
                <a:solidFill>
                  <a:schemeClr val="tx1"/>
                </a:solidFill>
              </a:rPr>
              <a:t>                        </a:t>
            </a:r>
            <a:endParaRPr lang="zh-CN" altLang="en-US" sz="6600">
              <a:solidFill>
                <a:schemeClr val="tx1"/>
              </a:solidFill>
            </a:endParaRPr>
          </a:p>
          <a:p>
            <a:endParaRPr lang="zh-CN" altLang="en-US" sz="6600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0090" y="5436235"/>
            <a:ext cx="7704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zh-CN" altLang="en-US" sz="3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  </a:t>
            </a:r>
            <a:endParaRPr lang="zh-CN" altLang="en-US" sz="36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1345" y="878840"/>
            <a:ext cx="7941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  <a:sym typeface="+mn-ea"/>
              </a:rPr>
              <a:t>秋天的雨还会把颜色分给谁呢？照课文中样子写一写。</a:t>
            </a:r>
            <a:endParaRPr lang="zh-CN" altLang="en-US" sz="2400" b="1" dirty="0">
              <a:solidFill>
                <a:srgbClr val="FF33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9" name="内容占位符 8"/>
          <p:cNvPicPr>
            <a:picLocks noChangeAspect="1"/>
          </p:cNvPicPr>
          <p:nvPr>
            <p:ph idx="1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5"/>
          <a:stretch>
            <a:fillRect/>
          </a:stretch>
        </p:blipFill>
        <p:spPr>
          <a:xfrm flipH="1" flipV="1">
            <a:off x="33020" y="-10160"/>
            <a:ext cx="8726170" cy="889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83972" name="内容占位符 83971" descr="010d24236ed21b61ac34de7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5400" y="45720"/>
            <a:ext cx="3114675" cy="30264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144520" y="100965"/>
            <a:ext cx="25596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    </a:t>
            </a:r>
            <a:r>
              <a:rPr lang="zh-CN" altLang="en-US" sz="32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橙红色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  <a:sym typeface="+mn-ea"/>
              </a:rPr>
              <a:t>是给果树的，橘子、柿子</a:t>
            </a:r>
            <a:r>
              <a:rPr lang="zh-CN" altLang="en-US" sz="3200" b="1" dirty="0">
                <a:solidFill>
                  <a:srgbClr val="D60093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你挤我碰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  <a:sym typeface="+mn-ea"/>
              </a:rPr>
              <a:t>，争着要人们去摘呢！</a:t>
            </a:r>
            <a:endParaRPr lang="zh-CN" altLang="en-US" sz="3200"/>
          </a:p>
        </p:txBody>
      </p:sp>
      <p:pic>
        <p:nvPicPr>
          <p:cNvPr id="61443" name="Picture 8" descr="2004321183740dyj3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" y="3577590"/>
            <a:ext cx="2998470" cy="3088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367405" y="3558540"/>
            <a:ext cx="240919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latin typeface="Arial" panose="020B0604020202020204" pitchFamily="34" charset="0"/>
                <a:ea typeface="华文中宋" pitchFamily="2" charset="-122"/>
                <a:sym typeface="+mn-ea"/>
              </a:rPr>
              <a:t>菊花仙子得到的颜色就更多了，</a:t>
            </a:r>
            <a:r>
              <a:rPr lang="zh-CN" altLang="en-US" sz="2800" dirty="0">
                <a:solidFill>
                  <a:srgbClr val="9D128F"/>
                </a:solidFill>
                <a:latin typeface="Arial" panose="020B0604020202020204" pitchFamily="34" charset="0"/>
                <a:ea typeface="华文中宋" pitchFamily="2" charset="-122"/>
                <a:sym typeface="+mn-ea"/>
              </a:rPr>
              <a:t>紫红</a:t>
            </a:r>
            <a:r>
              <a:rPr lang="zh-CN" altLang="en-US" sz="2800" dirty="0">
                <a:latin typeface="Arial" panose="020B0604020202020204" pitchFamily="34" charset="0"/>
                <a:ea typeface="华文中宋" pitchFamily="2" charset="-122"/>
                <a:sym typeface="+mn-ea"/>
              </a:rPr>
              <a:t>的、</a:t>
            </a:r>
            <a:r>
              <a:rPr lang="zh-CN" alt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华文中宋" pitchFamily="2" charset="-122"/>
                <a:sym typeface="+mn-ea"/>
              </a:rPr>
              <a:t>淡黄</a:t>
            </a:r>
            <a:r>
              <a:rPr lang="zh-CN" altLang="en-US" sz="2800" dirty="0">
                <a:latin typeface="Arial" panose="020B0604020202020204" pitchFamily="34" charset="0"/>
                <a:ea typeface="华文中宋" pitchFamily="2" charset="-122"/>
                <a:sym typeface="+mn-ea"/>
              </a:rPr>
              <a:t>的、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华文中宋" pitchFamily="2" charset="-122"/>
                <a:sym typeface="+mn-ea"/>
              </a:rPr>
              <a:t>雪白</a:t>
            </a:r>
            <a:r>
              <a:rPr lang="zh-CN" altLang="en-US" sz="2800" dirty="0">
                <a:latin typeface="Arial" panose="020B0604020202020204" pitchFamily="34" charset="0"/>
                <a:ea typeface="华文中宋" pitchFamily="2" charset="-122"/>
                <a:sym typeface="+mn-ea"/>
              </a:rPr>
              <a:t>的</a:t>
            </a:r>
            <a:r>
              <a:rPr lang="en-US" altLang="zh-CN" sz="2800" b="1">
                <a:latin typeface="Arial" panose="020B0604020202020204" pitchFamily="34" charset="0"/>
                <a:ea typeface="华文中宋" pitchFamily="2" charset="-122"/>
                <a:sym typeface="+mn-ea"/>
              </a:rPr>
              <a:t>……</a:t>
            </a:r>
            <a:r>
              <a:rPr lang="zh-CN" altLang="en-US" sz="2800" dirty="0">
                <a:latin typeface="Arial" panose="020B0604020202020204" pitchFamily="34" charset="0"/>
                <a:ea typeface="华文中宋" pitchFamily="2" charset="-122"/>
                <a:sym typeface="+mn-ea"/>
              </a:rPr>
              <a:t>美丽的菊花在秋雨里</a:t>
            </a:r>
            <a:r>
              <a:rPr lang="zh-CN" altLang="en-US" sz="2800" dirty="0">
                <a:solidFill>
                  <a:srgbClr val="D60093"/>
                </a:solidFill>
                <a:latin typeface="Arial" panose="020B0604020202020204" pitchFamily="34" charset="0"/>
                <a:ea typeface="华文中宋" pitchFamily="2" charset="-122"/>
                <a:sym typeface="+mn-ea"/>
              </a:rPr>
              <a:t>频频点头</a:t>
            </a:r>
            <a:r>
              <a:rPr lang="zh-CN" altLang="en-US" sz="2800" dirty="0">
                <a:latin typeface="Arial" panose="020B0604020202020204" pitchFamily="34" charset="0"/>
                <a:ea typeface="华文中宋" pitchFamily="2" charset="-122"/>
                <a:sym typeface="+mn-ea"/>
              </a:rPr>
              <a:t>．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7040245" y="2000885"/>
            <a:ext cx="12604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rgbClr val="FF0000"/>
                </a:solidFill>
              </a:rPr>
              <a:t>拟人句</a:t>
            </a:r>
            <a:endParaRPr lang="zh-CN" altLang="en-US" sz="48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610870" y="786765"/>
            <a:ext cx="792289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zh-CN" altLang="en-US" sz="4400">
                <a:solidFill>
                  <a:srgbClr val="FF0000"/>
                </a:solidFill>
              </a:rPr>
              <a:t>花儿在秋风中笑弯了腰。</a:t>
            </a:r>
            <a:endParaRPr lang="zh-CN" altLang="en-US" sz="4400"/>
          </a:p>
          <a:p>
            <a:r>
              <a:rPr lang="zh-CN" altLang="en-US" sz="4400">
                <a:solidFill>
                  <a:schemeClr val="accent3">
                    <a:lumMod val="60000"/>
                    <a:lumOff val="40000"/>
                  </a:schemeClr>
                </a:solidFill>
              </a:rPr>
              <a:t>顽皮的雨滴最爱在雨伞上尽情的跳舞。</a:t>
            </a:r>
            <a:endParaRPr lang="zh-CN" altLang="en-US" sz="440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zh-CN" altLang="en-US" sz="4400">
                <a:solidFill>
                  <a:srgbClr val="7030A0"/>
                </a:solidFill>
              </a:rPr>
              <a:t>一个个红石榴就像一个个小姑娘可爱的笑脸，躲在树枝间。</a:t>
            </a:r>
            <a:r>
              <a:rPr lang="zh-CN" altLang="en-US" sz="4400">
                <a:solidFill>
                  <a:srgbClr val="FF0000"/>
                </a:solidFill>
              </a:rPr>
              <a:t>小树摆动着枝叶,向我们点头笑。</a:t>
            </a:r>
            <a:endParaRPr lang="zh-CN" altLang="en-US" sz="44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6350" y="2240915"/>
            <a:ext cx="9175115" cy="4636770"/>
          </a:xfr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  <a:ln w="12700" cmpd="sng">
            <a:solidFill>
              <a:schemeClr val="tx1"/>
            </a:solidFill>
            <a:prstDash val="solid"/>
          </a:ln>
        </p:spPr>
        <p:txBody>
          <a:bodyPr>
            <a:noAutofit/>
          </a:bodyPr>
          <a:p>
            <a:r>
              <a:rPr lang="zh-CN" altLang="en-US" sz="4500" dirty="0">
                <a:sym typeface="+mn-ea"/>
              </a:rPr>
              <a:t>作业设计</a:t>
            </a:r>
            <a:endParaRPr lang="zh-CN" altLang="en-US" sz="4500" dirty="0">
              <a:sym typeface="+mn-ea"/>
            </a:endParaRPr>
          </a:p>
          <a:p>
            <a:r>
              <a:rPr lang="zh-CN" altLang="en-US" sz="4500"/>
              <a:t>　    1、收集描写秋天的优美词句</a:t>
            </a:r>
            <a:endParaRPr lang="zh-CN" altLang="en-US" sz="4500"/>
          </a:p>
          <a:p>
            <a:r>
              <a:rPr lang="zh-CN" altLang="en-US" sz="4500"/>
              <a:t>　　</a:t>
            </a:r>
            <a:endParaRPr lang="zh-CN" altLang="en-US" sz="4500"/>
          </a:p>
          <a:p>
            <a:r>
              <a:rPr lang="zh-CN" altLang="en-US" sz="4500"/>
              <a:t>        </a:t>
            </a:r>
            <a:r>
              <a:rPr lang="en-US" altLang="zh-CN" sz="4500"/>
              <a:t>2</a:t>
            </a:r>
            <a:r>
              <a:rPr lang="zh-CN" altLang="en-US" sz="4500"/>
              <a:t>、把秋天的美景画下来</a:t>
            </a:r>
            <a:endParaRPr lang="zh-CN" altLang="en-US" sz="4500"/>
          </a:p>
          <a:p>
            <a:r>
              <a:rPr lang="zh-CN" altLang="en-US" sz="4500"/>
              <a:t>　　</a:t>
            </a:r>
            <a:endParaRPr lang="zh-CN" altLang="en-US" sz="45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5"/>
          <a:stretch>
            <a:fillRect/>
          </a:stretch>
        </p:blipFill>
        <p:spPr>
          <a:xfrm flipH="1" flipV="1">
            <a:off x="-6350" y="24130"/>
            <a:ext cx="6365240" cy="21005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79007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79007"/>
</p:tagLst>
</file>

<file path=ppt/tags/tag11.xml><?xml version="1.0" encoding="utf-8"?>
<p:tagLst xmlns:p="http://schemas.openxmlformats.org/presentationml/2006/main">
  <p:tag name="KSO_WM_TEMPLATE_CATEGORY" val="custom"/>
  <p:tag name="KSO_WM_TEMPLATE_INDEX" val="20179007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79007"/>
</p:tagLst>
</file>

<file path=ppt/tags/tag3.xml><?xml version="1.0" encoding="utf-8"?>
<p:tagLst xmlns:p="http://schemas.openxmlformats.org/presentationml/2006/main">
  <p:tag name="KSO_WM_TEMPLATE_CATEGORY" val="custom"/>
  <p:tag name="KSO_WM_TEMPLATE_INDEX" val="20179007"/>
  <p:tag name="KSO_WM_TAG_VERSION" val="1.0"/>
  <p:tag name="KSO_WM_TEMPLATE_THUMBS_INDEX" val="1、8、11、17、22、27、30、31、32、33、34、35、36、42"/>
  <p:tag name="KSO_WM_BEAUTIFY_FLAG" val="#wm#"/>
</p:tagLst>
</file>

<file path=ppt/tags/tag4.xml><?xml version="1.0" encoding="utf-8"?>
<p:tagLst xmlns:p="http://schemas.openxmlformats.org/presentationml/2006/main">
  <p:tag name="KSO_WM_TEMPLATE_CATEGORY" val="custom"/>
  <p:tag name="KSO_WM_TEMPLATE_INDEX" val="20179007"/>
</p:tagLst>
</file>

<file path=ppt/tags/tag5.xml><?xml version="1.0" encoding="utf-8"?>
<p:tagLst xmlns:p="http://schemas.openxmlformats.org/presentationml/2006/main">
  <p:tag name="KSO_WM_TEMPLATE_CATEGORY" val="custom"/>
  <p:tag name="KSO_WM_TEMPLATE_INDEX" val="20179007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79007"/>
</p:tagLst>
</file>

<file path=ppt/tags/tag7.xml><?xml version="1.0" encoding="utf-8"?>
<p:tagLst xmlns:p="http://schemas.openxmlformats.org/presentationml/2006/main">
  <p:tag name="KSO_WM_TEMPLATE_CATEGORY" val="custom"/>
  <p:tag name="KSO_WM_TEMPLATE_INDEX" val="20179007"/>
</p:tagLst>
</file>

<file path=ppt/tags/tag8.xml><?xml version="1.0" encoding="utf-8"?>
<p:tagLst xmlns:p="http://schemas.openxmlformats.org/presentationml/2006/main">
  <p:tag name="KSO_WM_TEMPLATE_CATEGORY" val="custom"/>
  <p:tag name="KSO_WM_TEMPLATE_INDEX" val="20179007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79007"/>
</p:tagLst>
</file>

<file path=ppt/theme/theme1.xml><?xml version="1.0" encoding="utf-8"?>
<a:theme xmlns:a="http://schemas.openxmlformats.org/drawingml/2006/main" name="Office 主题​​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WPS 演示</Application>
  <PresentationFormat>宽屏</PresentationFormat>
  <Paragraphs>39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4" baseType="lpstr">
      <vt:lpstr>Arial</vt:lpstr>
      <vt:lpstr>宋体</vt:lpstr>
      <vt:lpstr>Wingdings</vt:lpstr>
      <vt:lpstr>黑体</vt:lpstr>
      <vt:lpstr>方正大黑简体</vt:lpstr>
      <vt:lpstr>Gulim</vt:lpstr>
      <vt:lpstr>楷体_GB2312</vt:lpstr>
      <vt:lpstr>Tahoma</vt:lpstr>
      <vt:lpstr>楷体</vt:lpstr>
      <vt:lpstr>Times New Roman</vt:lpstr>
      <vt:lpstr>华文中宋</vt:lpstr>
      <vt:lpstr>微软雅黑</vt:lpstr>
      <vt:lpstr>Arial Unicode MS</vt:lpstr>
      <vt:lpstr>Calibri</vt:lpstr>
      <vt:lpstr>新宋体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红星闪闪</cp:lastModifiedBy>
  <cp:revision>46</cp:revision>
  <dcterms:created xsi:type="dcterms:W3CDTF">2015-05-05T08:02:00Z</dcterms:created>
  <dcterms:modified xsi:type="dcterms:W3CDTF">2018-10-10T12:19:55Z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