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277" r:id="rId5"/>
    <p:sldId id="278" r:id="rId7"/>
    <p:sldId id="340" r:id="rId8"/>
    <p:sldId id="341" r:id="rId9"/>
    <p:sldId id="342" r:id="rId10"/>
    <p:sldId id="309" r:id="rId11"/>
    <p:sldId id="294" r:id="rId12"/>
    <p:sldId id="281" r:id="rId13"/>
    <p:sldId id="296" r:id="rId14"/>
    <p:sldId id="306" r:id="rId15"/>
  </p:sldIdLst>
  <p:sldSz cx="1219009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59DD"/>
    <a:srgbClr val="2FB793"/>
    <a:srgbClr val="90C74D"/>
    <a:srgbClr val="CF66E0"/>
    <a:srgbClr val="1CA46D"/>
    <a:srgbClr val="BB81E7"/>
    <a:srgbClr val="7F3DD7"/>
    <a:srgbClr val="884ADA"/>
    <a:srgbClr val="DEC3F3"/>
    <a:srgbClr val="A557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660"/>
  </p:normalViewPr>
  <p:slideViewPr>
    <p:cSldViewPr>
      <p:cViewPr varScale="1">
        <p:scale>
          <a:sx n="65" d="100"/>
          <a:sy n="65" d="100"/>
        </p:scale>
        <p:origin x="-1086" y="-114"/>
      </p:cViewPr>
      <p:guideLst>
        <p:guide orient="horz" pos="2196"/>
        <p:guide pos="3817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FAED0-7D10-4239-9B56-C55805060B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user\Desktop\暂存图\19055480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6" y="116792"/>
            <a:ext cx="1171624" cy="172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 userDrawn="1"/>
        </p:nvCxnSpPr>
        <p:spPr>
          <a:xfrm>
            <a:off x="1126654" y="980808"/>
            <a:ext cx="3960440" cy="0"/>
          </a:xfrm>
          <a:prstGeom prst="line">
            <a:avLst/>
          </a:prstGeom>
          <a:ln w="101600" cmpd="thickThin">
            <a:solidFill>
              <a:srgbClr val="BB8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1612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1612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79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79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675" y="273050"/>
            <a:ext cx="681513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1613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1613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281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1612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1612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861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0613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79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79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00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675" y="273050"/>
            <a:ext cx="6815138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002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1213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121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1613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083E17A-3E3A-4852-B37D-C2A50307F22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AB56F50-6496-4D10-AD89-2BEE4B4CB2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image" Target="../media/image2.png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暂存图\rBACFFMuW76juUJBAAJdRSyq8ZM495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2" y="-19050"/>
            <a:ext cx="12230795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暂存图\rBACFFMuW76yfye0AAJVEWQ0d2A306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07" y="-19050"/>
            <a:ext cx="1223963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暂存图\rBACFFM2uW76yfye0AAJVEWQ0d2A306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166" y="-15974"/>
            <a:ext cx="12356579" cy="693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暂存图\19055480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608" y="42448"/>
            <a:ext cx="1171624" cy="172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接连接符 8"/>
          <p:cNvCxnSpPr/>
          <p:nvPr userDrawn="1"/>
        </p:nvCxnSpPr>
        <p:spPr>
          <a:xfrm>
            <a:off x="910630" y="906464"/>
            <a:ext cx="3960440" cy="0"/>
          </a:xfrm>
          <a:prstGeom prst="line">
            <a:avLst/>
          </a:prstGeom>
          <a:ln w="101600" cmpd="thickThin">
            <a:solidFill>
              <a:srgbClr val="BB8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9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9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>
          <a:xfrm>
            <a:off x="2228766" y="920370"/>
            <a:ext cx="1612813" cy="1612813"/>
          </a:xfrm>
          <a:prstGeom prst="ellipse">
            <a:avLst/>
          </a:prstGeom>
          <a:solidFill>
            <a:srgbClr val="05DD86">
              <a:alpha val="3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7484296" y="1000525"/>
            <a:ext cx="1878963" cy="1878963"/>
          </a:xfrm>
          <a:prstGeom prst="ellipse">
            <a:avLst/>
          </a:prstGeom>
          <a:solidFill>
            <a:srgbClr val="90C74D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692647" y="702069"/>
            <a:ext cx="2427184" cy="2427184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386681" y="1810577"/>
            <a:ext cx="448586" cy="448586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2271828" y="1740854"/>
            <a:ext cx="486342" cy="486342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3549358" y="948037"/>
            <a:ext cx="2245446" cy="2245446"/>
          </a:xfrm>
          <a:prstGeom prst="ellipse">
            <a:avLst/>
          </a:prstGeom>
          <a:solidFill>
            <a:srgbClr val="C6DB45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3135199" y="2134936"/>
            <a:ext cx="750538" cy="750538"/>
          </a:xfrm>
          <a:prstGeom prst="ellipse">
            <a:avLst/>
          </a:prstGeom>
          <a:solidFill>
            <a:srgbClr val="BB81E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4219121" y="2288719"/>
            <a:ext cx="947051" cy="947051"/>
          </a:xfrm>
          <a:prstGeom prst="ellipse">
            <a:avLst/>
          </a:prstGeom>
          <a:solidFill>
            <a:srgbClr val="CF66E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549358" y="885726"/>
            <a:ext cx="912992" cy="912992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5855879" y="764704"/>
            <a:ext cx="2327559" cy="2327559"/>
          </a:xfrm>
          <a:prstGeom prst="ellipse">
            <a:avLst/>
          </a:prstGeom>
          <a:solidFill>
            <a:srgbClr val="05DD86">
              <a:alpha val="3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6435149" y="994811"/>
            <a:ext cx="648072" cy="648072"/>
          </a:xfrm>
          <a:prstGeom prst="ellipse">
            <a:avLst/>
          </a:prstGeom>
          <a:solidFill>
            <a:srgbClr val="9259DD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4665472" y="647400"/>
            <a:ext cx="694822" cy="694822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8038186" y="1245185"/>
            <a:ext cx="694822" cy="694822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9849601" y="1672490"/>
            <a:ext cx="486342" cy="486342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8865089" y="1358874"/>
            <a:ext cx="776062" cy="776062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7691036" y="2239100"/>
            <a:ext cx="902779" cy="902779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"/>
          <p:cNvSpPr txBox="1"/>
          <p:nvPr/>
        </p:nvSpPr>
        <p:spPr>
          <a:xfrm>
            <a:off x="2998862" y="1340768"/>
            <a:ext cx="6176342" cy="922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5400" b="1" dirty="0">
                <a:solidFill>
                  <a:schemeClr val="bg1"/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的乘法口诀</a:t>
            </a:r>
            <a:endParaRPr lang="zh-CN" altLang="en-US" sz="5400" b="1" dirty="0">
              <a:solidFill>
                <a:schemeClr val="bg1"/>
              </a:solidFill>
              <a:effectLst>
                <a:outerShdw blurRad="50800" dist="101600" dir="8100000" algn="tr" rotWithShape="0">
                  <a:srgbClr val="321547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Picture 4" descr="C:\Users\user\Desktop\暂存图\rBACFFMuW76juUJBAAJdRSyq8ZM495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398" y="5024687"/>
            <a:ext cx="1332756" cy="128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:\Users\user\Desktop\暂存图\rBACFFMuW76juUJBAAJdRSyq8ZM495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098" y="4365391"/>
            <a:ext cx="1332756" cy="128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4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5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250"/>
                            </p:stCondLst>
                            <p:childTnLst>
                              <p:par>
                                <p:cTn id="10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4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0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254311" y="455955"/>
            <a:ext cx="4958637" cy="1272445"/>
            <a:chOff x="4525456" y="1628800"/>
            <a:chExt cx="4958637" cy="1272445"/>
          </a:xfrm>
        </p:grpSpPr>
        <p:sp>
          <p:nvSpPr>
            <p:cNvPr id="56" name="圆角矩形 55"/>
            <p:cNvSpPr/>
            <p:nvPr/>
          </p:nvSpPr>
          <p:spPr>
            <a:xfrm>
              <a:off x="4525456" y="1628800"/>
              <a:ext cx="4958637" cy="1272445"/>
            </a:xfrm>
            <a:prstGeom prst="roundRect">
              <a:avLst/>
            </a:prstGeom>
            <a:solidFill>
              <a:srgbClr val="BB8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4790623" y="1839100"/>
              <a:ext cx="4405438" cy="864939"/>
            </a:xfrm>
            <a:prstGeom prst="roundRect">
              <a:avLst/>
            </a:prstGeom>
            <a:solidFill>
              <a:srgbClr val="9E4BDD"/>
            </a:solidFill>
            <a:ln w="285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文本框 3"/>
          <p:cNvSpPr txBox="1"/>
          <p:nvPr/>
        </p:nvSpPr>
        <p:spPr>
          <a:xfrm>
            <a:off x="4748376" y="769550"/>
            <a:ext cx="4176464" cy="5219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反思总结、概括提升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 flipH="1">
            <a:off x="2378320" y="1291827"/>
            <a:ext cx="722958" cy="722958"/>
          </a:xfrm>
          <a:prstGeom prst="ellipse">
            <a:avLst/>
          </a:prstGeom>
          <a:solidFill>
            <a:srgbClr val="05CD7C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H="1">
            <a:off x="3951222" y="1863605"/>
            <a:ext cx="1026042" cy="1026042"/>
          </a:xfrm>
          <a:prstGeom prst="ellipse">
            <a:avLst/>
          </a:prstGeom>
          <a:solidFill>
            <a:srgbClr val="92D050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 flipH="1">
            <a:off x="2293991" y="1581134"/>
            <a:ext cx="1325408" cy="1325408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flipH="1">
            <a:off x="3026095" y="699438"/>
            <a:ext cx="244959" cy="244959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 flipH="1">
            <a:off x="2040234" y="1913653"/>
            <a:ext cx="265576" cy="265576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 flipH="1">
            <a:off x="1761020" y="2126832"/>
            <a:ext cx="824004" cy="824004"/>
          </a:xfrm>
          <a:prstGeom prst="ellipse">
            <a:avLst/>
          </a:prstGeom>
          <a:solidFill>
            <a:srgbClr val="C6DB45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 flipH="1">
            <a:off x="1516583" y="2243838"/>
            <a:ext cx="409845" cy="409845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 flipH="1">
            <a:off x="2750462" y="2559544"/>
            <a:ext cx="732415" cy="732415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 flipH="1">
            <a:off x="3154653" y="3015209"/>
            <a:ext cx="498556" cy="498556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 flipH="1">
            <a:off x="3039043" y="1531238"/>
            <a:ext cx="1425200" cy="1425200"/>
          </a:xfrm>
          <a:prstGeom prst="ellipse">
            <a:avLst/>
          </a:prstGeom>
          <a:solidFill>
            <a:srgbClr val="05CD7C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 flipH="1">
            <a:off x="3162731" y="1145483"/>
            <a:ext cx="640295" cy="640295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 flipH="1">
            <a:off x="3537599" y="2818122"/>
            <a:ext cx="265427" cy="265427"/>
          </a:xfrm>
          <a:prstGeom prst="ellipse">
            <a:avLst/>
          </a:prstGeom>
          <a:solidFill>
            <a:srgbClr val="C6DB45">
              <a:alpha val="5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 flipH="1">
            <a:off x="4098697" y="2538834"/>
            <a:ext cx="379420" cy="379420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 flipH="1">
            <a:off x="2131825" y="3529749"/>
            <a:ext cx="265576" cy="265576"/>
          </a:xfrm>
          <a:prstGeom prst="ellipse">
            <a:avLst/>
          </a:prstGeom>
          <a:solidFill>
            <a:srgbClr val="8C29D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 flipH="1">
            <a:off x="4098697" y="1356643"/>
            <a:ext cx="423783" cy="423783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 flipH="1">
            <a:off x="4844476" y="2280009"/>
            <a:ext cx="265576" cy="265576"/>
          </a:xfrm>
          <a:prstGeom prst="ellipse">
            <a:avLst/>
          </a:prstGeom>
          <a:solidFill>
            <a:srgbClr val="66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7" name="Picture 4" descr="C:\Users\user\Desktop\暂存图\rBACFFMuW76juUJBAAJdRSyq8ZM495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912" y="5010173"/>
            <a:ext cx="1332756" cy="128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C:\Users\user\Desktop\暂存图\rBACFFMuW76juUJBAAJdRSyq8ZM495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041" y="4221089"/>
            <a:ext cx="1482949" cy="142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7645400" y="1618615"/>
            <a:ext cx="4391660" cy="2664460"/>
            <a:chOff x="12040" y="2549"/>
            <a:chExt cx="6916" cy="4196"/>
          </a:xfrm>
        </p:grpSpPr>
        <p:sp>
          <p:nvSpPr>
            <p:cNvPr id="2" name="云形标注 1"/>
            <p:cNvSpPr/>
            <p:nvPr/>
          </p:nvSpPr>
          <p:spPr>
            <a:xfrm>
              <a:off x="12040" y="2549"/>
              <a:ext cx="6917" cy="4196"/>
            </a:xfrm>
            <a:prstGeom prst="cloudCallou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3536" y="3459"/>
              <a:ext cx="4622" cy="2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跟同学交流一下，今天学习了哪些知识？</a:t>
              </a:r>
              <a:endParaRPr lang="zh-CN" altLang="en-US" sz="2800" b="1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50"/>
                            </p:stCondLst>
                            <p:childTnLst>
                              <p:par>
                                <p:cTn id="10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250"/>
                            </p:stCondLst>
                            <p:childTnLst>
                              <p:par>
                                <p:cTn id="10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99"/>
                            </p:stCondLst>
                            <p:childTnLst>
                              <p:par>
                                <p:cTn id="11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3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3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 animBg="1"/>
      <p:bldP spid="20" grpId="0" animBg="1"/>
      <p:bldP spid="21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480" y="-46990"/>
            <a:ext cx="4119880" cy="2318385"/>
            <a:chOff x="1321" y="886"/>
            <a:chExt cx="6488" cy="3651"/>
          </a:xfrm>
        </p:grpSpPr>
        <p:sp>
          <p:nvSpPr>
            <p:cNvPr id="5" name="椭圆 4"/>
            <p:cNvSpPr/>
            <p:nvPr/>
          </p:nvSpPr>
          <p:spPr>
            <a:xfrm flipH="1">
              <a:off x="2240" y="1308"/>
              <a:ext cx="1139" cy="1139"/>
            </a:xfrm>
            <a:prstGeom prst="ellipse">
              <a:avLst/>
            </a:prstGeom>
            <a:solidFill>
              <a:srgbClr val="05CD7C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 flipH="1">
              <a:off x="5543" y="1832"/>
              <a:ext cx="1616" cy="1616"/>
            </a:xfrm>
            <a:prstGeom prst="ellipse">
              <a:avLst/>
            </a:prstGeom>
            <a:solidFill>
              <a:srgbClr val="92D050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 flipH="1">
              <a:off x="3043" y="1387"/>
              <a:ext cx="2087" cy="2087"/>
            </a:xfrm>
            <a:prstGeom prst="ellipse">
              <a:avLst/>
            </a:prstGeom>
            <a:solidFill>
              <a:srgbClr val="8C29D7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 flipH="1">
              <a:off x="3630" y="886"/>
              <a:ext cx="386" cy="386"/>
            </a:xfrm>
            <a:prstGeom prst="ellipse">
              <a:avLst/>
            </a:prstGeom>
            <a:solidFill>
              <a:srgbClr val="8C29D7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flipH="1">
              <a:off x="1321" y="2431"/>
              <a:ext cx="418" cy="418"/>
            </a:xfrm>
            <a:prstGeom prst="ellipse">
              <a:avLst/>
            </a:prstGeom>
            <a:solidFill>
              <a:srgbClr val="8C29D7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 flipH="1">
              <a:off x="2094" y="2246"/>
              <a:ext cx="1298" cy="1298"/>
            </a:xfrm>
            <a:prstGeom prst="ellipse">
              <a:avLst/>
            </a:prstGeom>
            <a:solidFill>
              <a:srgbClr val="C6DB45">
                <a:alpha val="5568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 flipH="1">
              <a:off x="2032" y="2445"/>
              <a:ext cx="645" cy="645"/>
            </a:xfrm>
            <a:prstGeom prst="ellipse">
              <a:avLst/>
            </a:prstGeom>
            <a:solidFill>
              <a:srgbClr val="8C29D7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 flipH="1">
              <a:off x="3570" y="2828"/>
              <a:ext cx="814" cy="814"/>
            </a:xfrm>
            <a:prstGeom prst="ellipse">
              <a:avLst/>
            </a:prstGeom>
            <a:solidFill>
              <a:srgbClr val="8C29D7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 flipH="1">
              <a:off x="4137" y="3753"/>
              <a:ext cx="785" cy="785"/>
            </a:xfrm>
            <a:prstGeom prst="ellipse">
              <a:avLst/>
            </a:prstGeom>
            <a:solidFill>
              <a:srgbClr val="66FFFF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 flipH="1">
              <a:off x="4107" y="1308"/>
              <a:ext cx="2244" cy="2244"/>
            </a:xfrm>
            <a:prstGeom prst="ellipse">
              <a:avLst/>
            </a:prstGeom>
            <a:solidFill>
              <a:srgbClr val="05CD7C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 flipH="1">
              <a:off x="4459" y="886"/>
              <a:ext cx="1008" cy="1008"/>
            </a:xfrm>
            <a:prstGeom prst="ellipse">
              <a:avLst/>
            </a:prstGeom>
            <a:solidFill>
              <a:srgbClr val="8C29D7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 flipH="1">
              <a:off x="4892" y="3335"/>
              <a:ext cx="418" cy="418"/>
            </a:xfrm>
            <a:prstGeom prst="ellipse">
              <a:avLst/>
            </a:prstGeom>
            <a:solidFill>
              <a:srgbClr val="C6DB45">
                <a:alpha val="5568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 flipH="1">
              <a:off x="5775" y="2895"/>
              <a:ext cx="598" cy="598"/>
            </a:xfrm>
            <a:prstGeom prst="ellipse">
              <a:avLst/>
            </a:prstGeom>
            <a:solidFill>
              <a:srgbClr val="8C29D7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 flipH="1">
              <a:off x="7391" y="2431"/>
              <a:ext cx="418" cy="418"/>
            </a:xfrm>
            <a:prstGeom prst="ellipse">
              <a:avLst/>
            </a:prstGeom>
            <a:solidFill>
              <a:srgbClr val="8C29D7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 flipH="1">
              <a:off x="6573" y="1057"/>
              <a:ext cx="667" cy="667"/>
            </a:xfrm>
            <a:prstGeom prst="ellipse">
              <a:avLst/>
            </a:prstGeom>
            <a:solidFill>
              <a:srgbClr val="66FFFF">
                <a:alpha val="3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 rot="0">
            <a:off x="1123950" y="2178685"/>
            <a:ext cx="1586865" cy="671195"/>
            <a:chOff x="2455" y="4603"/>
            <a:chExt cx="8828" cy="760"/>
          </a:xfrm>
        </p:grpSpPr>
        <p:sp>
          <p:nvSpPr>
            <p:cNvPr id="27" name="文本框 3"/>
            <p:cNvSpPr txBox="1"/>
            <p:nvPr/>
          </p:nvSpPr>
          <p:spPr>
            <a:xfrm>
              <a:off x="2679" y="4632"/>
              <a:ext cx="7064" cy="7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3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口算</a:t>
              </a:r>
              <a:endParaRPr lang="zh-CN" alt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2455" y="4603"/>
              <a:ext cx="8828" cy="727"/>
            </a:xfrm>
            <a:prstGeom prst="roundRect">
              <a:avLst/>
            </a:prstGeom>
            <a:noFill/>
            <a:ln>
              <a:solidFill>
                <a:srgbClr val="9E4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 rot="0">
            <a:off x="475615" y="2070735"/>
            <a:ext cx="584835" cy="645795"/>
            <a:chOff x="944252" y="2814803"/>
            <a:chExt cx="686010" cy="758050"/>
          </a:xfrm>
        </p:grpSpPr>
        <p:sp>
          <p:nvSpPr>
            <p:cNvPr id="53" name="Freeform 5"/>
            <p:cNvSpPr/>
            <p:nvPr/>
          </p:nvSpPr>
          <p:spPr bwMode="auto">
            <a:xfrm rot="5400000">
              <a:off x="909200" y="2851790"/>
              <a:ext cx="758050" cy="684075"/>
            </a:xfrm>
            <a:custGeom>
              <a:avLst/>
              <a:gdLst>
                <a:gd name="T0" fmla="*/ 1136760 w 2740"/>
                <a:gd name="T1" fmla="*/ 1235640 h 2446"/>
                <a:gd name="T2" fmla="*/ 1086026 w 2740"/>
                <a:gd name="T3" fmla="*/ 1286347 h 2446"/>
                <a:gd name="T4" fmla="*/ 1013624 w 2740"/>
                <a:gd name="T5" fmla="*/ 1305028 h 2446"/>
                <a:gd name="T6" fmla="*/ 431239 w 2740"/>
                <a:gd name="T7" fmla="*/ 1305028 h 2446"/>
                <a:gd name="T8" fmla="*/ 362009 w 2740"/>
                <a:gd name="T9" fmla="*/ 1286347 h 2446"/>
                <a:gd name="T10" fmla="*/ 311274 w 2740"/>
                <a:gd name="T11" fmla="*/ 1235107 h 2446"/>
                <a:gd name="T12" fmla="*/ 19025 w 2740"/>
                <a:gd name="T13" fmla="*/ 723770 h 2446"/>
                <a:gd name="T14" fmla="*/ 0 w 2740"/>
                <a:gd name="T15" fmla="*/ 652781 h 2446"/>
                <a:gd name="T16" fmla="*/ 19025 w 2740"/>
                <a:gd name="T17" fmla="*/ 581258 h 2446"/>
                <a:gd name="T18" fmla="*/ 310218 w 2740"/>
                <a:gd name="T19" fmla="*/ 72057 h 2446"/>
                <a:gd name="T20" fmla="*/ 362009 w 2740"/>
                <a:gd name="T21" fmla="*/ 19749 h 2446"/>
                <a:gd name="T22" fmla="*/ 428068 w 2740"/>
                <a:gd name="T23" fmla="*/ 534 h 2446"/>
                <a:gd name="T24" fmla="*/ 1012567 w 2740"/>
                <a:gd name="T25" fmla="*/ 534 h 2446"/>
                <a:gd name="T26" fmla="*/ 1086026 w 2740"/>
                <a:gd name="T27" fmla="*/ 19749 h 2446"/>
                <a:gd name="T28" fmla="*/ 1136760 w 2740"/>
                <a:gd name="T29" fmla="*/ 70456 h 2446"/>
                <a:gd name="T30" fmla="*/ 1427952 w 2740"/>
                <a:gd name="T31" fmla="*/ 579657 h 2446"/>
                <a:gd name="T32" fmla="*/ 1448034 w 2740"/>
                <a:gd name="T33" fmla="*/ 652781 h 2446"/>
                <a:gd name="T34" fmla="*/ 1427423 w 2740"/>
                <a:gd name="T35" fmla="*/ 726439 h 2446"/>
                <a:gd name="T36" fmla="*/ 1136760 w 2740"/>
                <a:gd name="T37" fmla="*/ 1235640 h 24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40"/>
                <a:gd name="T58" fmla="*/ 0 h 2446"/>
                <a:gd name="T59" fmla="*/ 2740 w 2740"/>
                <a:gd name="T60" fmla="*/ 2446 h 24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BB81E7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txBody>
            <a:bodyPr/>
            <a:lstStyle/>
            <a:p>
              <a:endParaRPr lang="zh-CN" alt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944252" y="2959044"/>
              <a:ext cx="56297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671195" y="357505"/>
            <a:ext cx="34785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/>
              <a:t>复习导入</a:t>
            </a:r>
            <a:endParaRPr lang="zh-CN" altLang="en-US" sz="6000"/>
          </a:p>
        </p:txBody>
      </p:sp>
      <p:sp>
        <p:nvSpPr>
          <p:cNvPr id="22" name="文本框 21"/>
          <p:cNvSpPr txBox="1"/>
          <p:nvPr/>
        </p:nvSpPr>
        <p:spPr>
          <a:xfrm>
            <a:off x="891540" y="3359785"/>
            <a:ext cx="502285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+mj-ea"/>
                <a:ea typeface="+mj-ea"/>
                <a:cs typeface="+mj-ea"/>
              </a:rPr>
              <a:t>3×2=     </a:t>
            </a:r>
            <a:r>
              <a:rPr lang="zh-CN" altLang="en-US" sz="2400" b="1">
                <a:latin typeface="+mj-ea"/>
                <a:ea typeface="+mj-ea"/>
                <a:cs typeface="+mj-ea"/>
              </a:rPr>
              <a:t>口诀：</a:t>
            </a:r>
            <a:endParaRPr lang="zh-CN" altLang="en-US" sz="2400" b="1">
              <a:latin typeface="+mj-ea"/>
              <a:ea typeface="+mj-ea"/>
              <a:cs typeface="+mj-ea"/>
            </a:endParaRPr>
          </a:p>
          <a:p>
            <a:endParaRPr lang="zh-CN" altLang="en-US" sz="2400" b="1">
              <a:latin typeface="+mj-ea"/>
              <a:ea typeface="+mj-ea"/>
              <a:cs typeface="+mj-ea"/>
            </a:endParaRPr>
          </a:p>
          <a:p>
            <a:r>
              <a:rPr lang="en-US" altLang="zh-CN" sz="2400" b="1">
                <a:latin typeface="+mj-ea"/>
                <a:ea typeface="+mj-ea"/>
                <a:cs typeface="+mj-ea"/>
              </a:rPr>
              <a:t>3×3=     </a:t>
            </a:r>
            <a:r>
              <a:rPr lang="zh-CN" altLang="en-US" sz="2400" b="1">
                <a:latin typeface="+mj-ea"/>
                <a:ea typeface="+mj-ea"/>
                <a:cs typeface="+mj-ea"/>
              </a:rPr>
              <a:t>口诀：</a:t>
            </a:r>
            <a:endParaRPr lang="zh-CN" altLang="en-US" sz="2400" b="1">
              <a:latin typeface="+mj-ea"/>
              <a:ea typeface="+mj-ea"/>
              <a:cs typeface="+mj-ea"/>
            </a:endParaRPr>
          </a:p>
          <a:p>
            <a:endParaRPr lang="zh-CN" altLang="en-US" sz="2400" b="1">
              <a:latin typeface="+mj-ea"/>
              <a:ea typeface="+mj-ea"/>
              <a:cs typeface="+mj-ea"/>
            </a:endParaRPr>
          </a:p>
          <a:p>
            <a:r>
              <a:rPr lang="en-US" altLang="zh-CN" sz="2400" b="1">
                <a:latin typeface="+mj-ea"/>
                <a:ea typeface="+mj-ea"/>
                <a:cs typeface="+mj-ea"/>
              </a:rPr>
              <a:t>4×2=     </a:t>
            </a:r>
            <a:r>
              <a:rPr lang="zh-CN" altLang="en-US" sz="2400" b="1">
                <a:latin typeface="+mj-ea"/>
                <a:ea typeface="+mj-ea"/>
                <a:cs typeface="+mj-ea"/>
              </a:rPr>
              <a:t>口诀：</a:t>
            </a:r>
            <a:endParaRPr lang="zh-CN" altLang="en-US" sz="2400" b="1">
              <a:latin typeface="+mj-ea"/>
              <a:ea typeface="+mj-ea"/>
              <a:cs typeface="+mj-ea"/>
            </a:endParaRPr>
          </a:p>
          <a:p>
            <a:endParaRPr lang="zh-CN" altLang="en-US" sz="2400" b="1">
              <a:latin typeface="+mj-ea"/>
              <a:ea typeface="+mj-ea"/>
              <a:cs typeface="+mj-ea"/>
            </a:endParaRPr>
          </a:p>
          <a:p>
            <a:r>
              <a:rPr lang="en-US" altLang="zh-CN" sz="2400" b="1">
                <a:latin typeface="+mj-ea"/>
                <a:ea typeface="+mj-ea"/>
                <a:cs typeface="+mj-ea"/>
              </a:rPr>
              <a:t>3×7=     </a:t>
            </a:r>
            <a:r>
              <a:rPr lang="zh-CN" altLang="en-US" sz="2400" b="1">
                <a:latin typeface="+mj-ea"/>
                <a:ea typeface="+mj-ea"/>
                <a:cs typeface="+mj-ea"/>
              </a:rPr>
              <a:t>口诀：</a:t>
            </a:r>
            <a:endParaRPr lang="zh-CN" altLang="en-US" sz="2400" b="1">
              <a:latin typeface="+mj-ea"/>
              <a:ea typeface="+mj-ea"/>
              <a:cs typeface="+mj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872615" y="3359785"/>
            <a:ext cx="3898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6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493770" y="3359785"/>
            <a:ext cx="1518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二三得六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493770" y="4123055"/>
            <a:ext cx="1518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三三得九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365500" y="4886325"/>
            <a:ext cx="1518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二四得八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365500" y="5575935"/>
            <a:ext cx="18268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</a:rPr>
              <a:t>三七二十一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799590" y="4123055"/>
            <a:ext cx="3898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9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818640" y="4792345"/>
            <a:ext cx="3898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8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824355" y="5575935"/>
            <a:ext cx="49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21</a:t>
            </a:r>
            <a:endParaRPr lang="en-US" altLang="zh-CN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/>
      <p:bldP spid="25" grpId="0"/>
      <p:bldP spid="33" grpId="0"/>
      <p:bldP spid="26" grpId="0"/>
      <p:bldP spid="35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4BE831EBCCED835781DAF538294EE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10" y="261620"/>
            <a:ext cx="4146550" cy="27171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1305" y="3308985"/>
            <a:ext cx="49498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4</a:t>
            </a:r>
            <a:r>
              <a:rPr lang="zh-CN" altLang="en-US" sz="3200"/>
              <a:t>面红旗一共有多少个五角星？</a:t>
            </a:r>
            <a:endParaRPr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3023235" y="4703445"/>
            <a:ext cx="2856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5×4=20 </a:t>
            </a:r>
            <a:r>
              <a:rPr lang="zh-CN" altLang="en-US" sz="2800"/>
              <a:t>（个）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4417695" y="5643245"/>
            <a:ext cx="5043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答：</a:t>
            </a:r>
            <a:r>
              <a:rPr lang="en-US" altLang="zh-CN" sz="2800"/>
              <a:t>4</a:t>
            </a:r>
            <a:r>
              <a:rPr lang="zh-CN" altLang="en-US" sz="2800"/>
              <a:t>面红旗一共有</a:t>
            </a:r>
            <a:r>
              <a:rPr lang="en-US" altLang="zh-CN" sz="2800"/>
              <a:t>20</a:t>
            </a:r>
            <a:r>
              <a:rPr lang="zh-CN" altLang="en-US" sz="2800"/>
              <a:t>个五角星。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34BE831EBCCED835781DAF538294EE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10" y="261620"/>
            <a:ext cx="4146550" cy="27171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8630" y="3465830"/>
            <a:ext cx="45466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你能计算出</a:t>
            </a:r>
            <a:r>
              <a:rPr lang="en-US" altLang="zh-CN" sz="3200"/>
              <a:t>5</a:t>
            </a:r>
            <a:r>
              <a:rPr lang="zh-CN" altLang="en-US" sz="3200"/>
              <a:t>面、</a:t>
            </a:r>
            <a:r>
              <a:rPr lang="en-US" altLang="zh-CN" sz="3200"/>
              <a:t>6</a:t>
            </a:r>
            <a:r>
              <a:rPr lang="zh-CN" altLang="en-US" sz="3200"/>
              <a:t>面、</a:t>
            </a:r>
            <a:r>
              <a:rPr lang="en-US" altLang="zh-CN" sz="3200"/>
              <a:t>7</a:t>
            </a:r>
            <a:r>
              <a:rPr lang="zh-CN" altLang="en-US" sz="3200"/>
              <a:t>面、</a:t>
            </a:r>
            <a:r>
              <a:rPr lang="en-US" altLang="zh-CN" sz="3200"/>
              <a:t>8</a:t>
            </a:r>
            <a:r>
              <a:rPr lang="zh-CN" altLang="en-US" sz="3200"/>
              <a:t>面、</a:t>
            </a:r>
            <a:r>
              <a:rPr lang="en-US" altLang="zh-CN" sz="3200"/>
              <a:t>9</a:t>
            </a:r>
            <a:r>
              <a:rPr lang="zh-CN" altLang="en-US" sz="3200"/>
              <a:t>面小旗上有多少个五角星吗？</a:t>
            </a:r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96545" y="441325"/>
            <a:ext cx="2230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5×5=25    </a:t>
            </a:r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296545" y="1398270"/>
            <a:ext cx="2230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5×6=30   </a:t>
            </a:r>
            <a:endParaRPr lang="en-US" altLang="zh-CN" sz="3200"/>
          </a:p>
        </p:txBody>
      </p:sp>
      <p:sp>
        <p:nvSpPr>
          <p:cNvPr id="4" name="文本框 3"/>
          <p:cNvSpPr txBox="1"/>
          <p:nvPr/>
        </p:nvSpPr>
        <p:spPr>
          <a:xfrm>
            <a:off x="296545" y="2385695"/>
            <a:ext cx="2230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5×7=35    </a:t>
            </a:r>
            <a:endParaRPr lang="en-US" altLang="zh-CN" sz="3200"/>
          </a:p>
        </p:txBody>
      </p:sp>
      <p:sp>
        <p:nvSpPr>
          <p:cNvPr id="5" name="文本框 4"/>
          <p:cNvSpPr txBox="1"/>
          <p:nvPr/>
        </p:nvSpPr>
        <p:spPr>
          <a:xfrm>
            <a:off x="296545" y="3419475"/>
            <a:ext cx="2230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5×8=40    </a:t>
            </a:r>
            <a:endParaRPr lang="en-US" altLang="zh-CN" sz="3200"/>
          </a:p>
        </p:txBody>
      </p:sp>
      <p:sp>
        <p:nvSpPr>
          <p:cNvPr id="6" name="文本框 5"/>
          <p:cNvSpPr txBox="1"/>
          <p:nvPr/>
        </p:nvSpPr>
        <p:spPr>
          <a:xfrm>
            <a:off x="296545" y="4532630"/>
            <a:ext cx="2230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5×9=45    </a:t>
            </a:r>
            <a:endParaRPr lang="en-US" altLang="zh-CN" sz="3200"/>
          </a:p>
        </p:txBody>
      </p:sp>
      <p:sp>
        <p:nvSpPr>
          <p:cNvPr id="8" name="文本框 7"/>
          <p:cNvSpPr txBox="1"/>
          <p:nvPr/>
        </p:nvSpPr>
        <p:spPr>
          <a:xfrm>
            <a:off x="3242310" y="441325"/>
            <a:ext cx="35763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口诀：</a:t>
            </a:r>
            <a:r>
              <a:rPr lang="zh-CN" altLang="en-US" sz="3200">
                <a:solidFill>
                  <a:srgbClr val="FF0000"/>
                </a:solidFill>
              </a:rPr>
              <a:t>五五二十五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42310" y="1398270"/>
            <a:ext cx="31076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ym typeface="+mn-ea"/>
              </a:rPr>
              <a:t>口诀：</a:t>
            </a:r>
            <a:r>
              <a:rPr lang="zh-CN" altLang="en-US" sz="3200">
                <a:solidFill>
                  <a:srgbClr val="FF0000"/>
                </a:solidFill>
              </a:rPr>
              <a:t>五六三十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42310" y="2385695"/>
            <a:ext cx="35763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ym typeface="+mn-ea"/>
              </a:rPr>
              <a:t>口诀：</a:t>
            </a:r>
            <a:r>
              <a:rPr lang="zh-CN" altLang="en-US" sz="3200">
                <a:solidFill>
                  <a:srgbClr val="FF0000"/>
                </a:solidFill>
              </a:rPr>
              <a:t>五七三十五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42310" y="3419475"/>
            <a:ext cx="33896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ym typeface="+mn-ea"/>
              </a:rPr>
              <a:t>口诀：</a:t>
            </a:r>
            <a:r>
              <a:rPr lang="zh-CN" altLang="en-US" sz="3200">
                <a:solidFill>
                  <a:srgbClr val="FF0000"/>
                </a:solidFill>
              </a:rPr>
              <a:t>五八四十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42310" y="4532630"/>
            <a:ext cx="35763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ym typeface="+mn-ea"/>
              </a:rPr>
              <a:t>口诀：</a:t>
            </a:r>
            <a:r>
              <a:rPr lang="zh-CN" altLang="en-US" sz="3200">
                <a:solidFill>
                  <a:srgbClr val="FF0000"/>
                </a:solidFill>
              </a:rPr>
              <a:t>五九四十五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83"/>
          <p:cNvGrpSpPr/>
          <p:nvPr/>
        </p:nvGrpSpPr>
        <p:grpSpPr>
          <a:xfrm>
            <a:off x="1880529" y="2890090"/>
            <a:ext cx="2295524" cy="1605094"/>
            <a:chOff x="1880529" y="2602167"/>
            <a:chExt cx="2295524" cy="1605094"/>
          </a:xfrm>
        </p:grpSpPr>
        <p:grpSp>
          <p:nvGrpSpPr>
            <p:cNvPr id="2" name="组合 1"/>
            <p:cNvGrpSpPr/>
            <p:nvPr/>
          </p:nvGrpSpPr>
          <p:grpSpPr>
            <a:xfrm>
              <a:off x="1880529" y="2602167"/>
              <a:ext cx="2295524" cy="1605094"/>
              <a:chOff x="2214563" y="1323975"/>
              <a:chExt cx="2295524" cy="1605094"/>
            </a:xfrm>
            <a:effectLst>
              <a:outerShdw blurRad="101600" dist="63500" dir="5400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3" name="任意多边形 2"/>
              <p:cNvSpPr/>
              <p:nvPr/>
            </p:nvSpPr>
            <p:spPr>
              <a:xfrm>
                <a:off x="3995737" y="1457325"/>
                <a:ext cx="514350" cy="1252538"/>
              </a:xfrm>
              <a:custGeom>
                <a:avLst/>
                <a:gdLst>
                  <a:gd name="connsiteX0" fmla="*/ 28575 w 514350"/>
                  <a:gd name="connsiteY0" fmla="*/ 1252538 h 1252538"/>
                  <a:gd name="connsiteX1" fmla="*/ 366713 w 514350"/>
                  <a:gd name="connsiteY1" fmla="*/ 852488 h 1252538"/>
                  <a:gd name="connsiteX2" fmla="*/ 514350 w 514350"/>
                  <a:gd name="connsiteY2" fmla="*/ 328613 h 1252538"/>
                  <a:gd name="connsiteX3" fmla="*/ 328613 w 514350"/>
                  <a:gd name="connsiteY3" fmla="*/ 0 h 1252538"/>
                  <a:gd name="connsiteX4" fmla="*/ 0 w 514350"/>
                  <a:gd name="connsiteY4" fmla="*/ 619125 h 1252538"/>
                  <a:gd name="connsiteX5" fmla="*/ 28575 w 514350"/>
                  <a:gd name="connsiteY5" fmla="*/ 1252538 h 1252538"/>
                  <a:gd name="connsiteX0-1" fmla="*/ 28575 w 514350"/>
                  <a:gd name="connsiteY0-2" fmla="*/ 1252538 h 1252538"/>
                  <a:gd name="connsiteX1-3" fmla="*/ 366713 w 514350"/>
                  <a:gd name="connsiteY1-4" fmla="*/ 852488 h 1252538"/>
                  <a:gd name="connsiteX2-5" fmla="*/ 514350 w 514350"/>
                  <a:gd name="connsiteY2-6" fmla="*/ 328613 h 1252538"/>
                  <a:gd name="connsiteX3-7" fmla="*/ 314326 w 514350"/>
                  <a:gd name="connsiteY3-8" fmla="*/ 0 h 1252538"/>
                  <a:gd name="connsiteX4-9" fmla="*/ 0 w 514350"/>
                  <a:gd name="connsiteY4-10" fmla="*/ 619125 h 1252538"/>
                  <a:gd name="connsiteX5-11" fmla="*/ 28575 w 514350"/>
                  <a:gd name="connsiteY5-12" fmla="*/ 1252538 h 125253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514350" h="1252538">
                    <a:moveTo>
                      <a:pt x="28575" y="1252538"/>
                    </a:moveTo>
                    <a:lnTo>
                      <a:pt x="366713" y="852488"/>
                    </a:lnTo>
                    <a:lnTo>
                      <a:pt x="514350" y="328613"/>
                    </a:lnTo>
                    <a:lnTo>
                      <a:pt x="314326" y="0"/>
                    </a:lnTo>
                    <a:lnTo>
                      <a:pt x="0" y="619125"/>
                    </a:lnTo>
                    <a:lnTo>
                      <a:pt x="28575" y="1252538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4" name="任意多边形 3"/>
              <p:cNvSpPr/>
              <p:nvPr/>
            </p:nvSpPr>
            <p:spPr>
              <a:xfrm>
                <a:off x="2214563" y="1323975"/>
                <a:ext cx="2100262" cy="1166813"/>
              </a:xfrm>
              <a:custGeom>
                <a:avLst/>
                <a:gdLst>
                  <a:gd name="connsiteX0" fmla="*/ 0 w 2100262"/>
                  <a:gd name="connsiteY0" fmla="*/ 704850 h 1166813"/>
                  <a:gd name="connsiteX1" fmla="*/ 566737 w 2100262"/>
                  <a:gd name="connsiteY1" fmla="*/ 0 h 1166813"/>
                  <a:gd name="connsiteX2" fmla="*/ 2100262 w 2100262"/>
                  <a:gd name="connsiteY2" fmla="*/ 128588 h 1166813"/>
                  <a:gd name="connsiteX3" fmla="*/ 1790700 w 2100262"/>
                  <a:gd name="connsiteY3" fmla="*/ 766763 h 1166813"/>
                  <a:gd name="connsiteX4" fmla="*/ 1276350 w 2100262"/>
                  <a:gd name="connsiteY4" fmla="*/ 1166813 h 1166813"/>
                  <a:gd name="connsiteX5" fmla="*/ 476250 w 2100262"/>
                  <a:gd name="connsiteY5" fmla="*/ 1109663 h 1166813"/>
                  <a:gd name="connsiteX6" fmla="*/ 0 w 2100262"/>
                  <a:gd name="connsiteY6" fmla="*/ 704850 h 1166813"/>
                  <a:gd name="connsiteX0-1" fmla="*/ 0 w 2100262"/>
                  <a:gd name="connsiteY0-2" fmla="*/ 704850 h 1166813"/>
                  <a:gd name="connsiteX1-3" fmla="*/ 566737 w 2100262"/>
                  <a:gd name="connsiteY1-4" fmla="*/ 0 h 1166813"/>
                  <a:gd name="connsiteX2-5" fmla="*/ 2100262 w 2100262"/>
                  <a:gd name="connsiteY2-6" fmla="*/ 128588 h 1166813"/>
                  <a:gd name="connsiteX3-7" fmla="*/ 1790700 w 2100262"/>
                  <a:gd name="connsiteY3-8" fmla="*/ 766763 h 1166813"/>
                  <a:gd name="connsiteX4-9" fmla="*/ 1276350 w 2100262"/>
                  <a:gd name="connsiteY4-10" fmla="*/ 1166813 h 1166813"/>
                  <a:gd name="connsiteX5-11" fmla="*/ 476250 w 2100262"/>
                  <a:gd name="connsiteY5-12" fmla="*/ 1109663 h 1166813"/>
                  <a:gd name="connsiteX6-13" fmla="*/ 0 w 2100262"/>
                  <a:gd name="connsiteY6-14" fmla="*/ 704850 h 1166813"/>
                  <a:gd name="connsiteX0-15" fmla="*/ 0 w 2100262"/>
                  <a:gd name="connsiteY0-16" fmla="*/ 704850 h 1166813"/>
                  <a:gd name="connsiteX1-17" fmla="*/ 566737 w 2100262"/>
                  <a:gd name="connsiteY1-18" fmla="*/ 0 h 1166813"/>
                  <a:gd name="connsiteX2-19" fmla="*/ 2100262 w 2100262"/>
                  <a:gd name="connsiteY2-20" fmla="*/ 128588 h 1166813"/>
                  <a:gd name="connsiteX3-21" fmla="*/ 1790700 w 2100262"/>
                  <a:gd name="connsiteY3-22" fmla="*/ 766763 h 1166813"/>
                  <a:gd name="connsiteX4-23" fmla="*/ 1276350 w 2100262"/>
                  <a:gd name="connsiteY4-24" fmla="*/ 1166813 h 1166813"/>
                  <a:gd name="connsiteX5-25" fmla="*/ 476250 w 2100262"/>
                  <a:gd name="connsiteY5-26" fmla="*/ 1109663 h 1166813"/>
                  <a:gd name="connsiteX6-27" fmla="*/ 0 w 2100262"/>
                  <a:gd name="connsiteY6-28" fmla="*/ 704850 h 116681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2100262" h="1166813">
                    <a:moveTo>
                      <a:pt x="0" y="704850"/>
                    </a:moveTo>
                    <a:lnTo>
                      <a:pt x="566737" y="0"/>
                    </a:lnTo>
                    <a:cubicBezTo>
                      <a:pt x="1216024" y="457200"/>
                      <a:pt x="1798637" y="290513"/>
                      <a:pt x="2100262" y="128588"/>
                    </a:cubicBezTo>
                    <a:lnTo>
                      <a:pt x="1790700" y="766763"/>
                    </a:lnTo>
                    <a:lnTo>
                      <a:pt x="1276350" y="1166813"/>
                    </a:lnTo>
                    <a:lnTo>
                      <a:pt x="476250" y="1109663"/>
                    </a:lnTo>
                    <a:lnTo>
                      <a:pt x="0" y="704850"/>
                    </a:lnTo>
                    <a:close/>
                  </a:path>
                </a:pathLst>
              </a:custGeom>
              <a:solidFill>
                <a:srgbClr val="CF66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" name="矩形 2"/>
              <p:cNvSpPr/>
              <p:nvPr/>
            </p:nvSpPr>
            <p:spPr>
              <a:xfrm>
                <a:off x="2225040" y="2034541"/>
                <a:ext cx="1798320" cy="894528"/>
              </a:xfrm>
              <a:custGeom>
                <a:avLst/>
                <a:gdLst>
                  <a:gd name="connsiteX0" fmla="*/ 0 w 1744980"/>
                  <a:gd name="connsiteY0" fmla="*/ 0 h 624840"/>
                  <a:gd name="connsiteX1" fmla="*/ 1744980 w 1744980"/>
                  <a:gd name="connsiteY1" fmla="*/ 0 h 624840"/>
                  <a:gd name="connsiteX2" fmla="*/ 1744980 w 1744980"/>
                  <a:gd name="connsiteY2" fmla="*/ 624840 h 624840"/>
                  <a:gd name="connsiteX3" fmla="*/ 0 w 1744980"/>
                  <a:gd name="connsiteY3" fmla="*/ 624840 h 624840"/>
                  <a:gd name="connsiteX4" fmla="*/ 0 w 1744980"/>
                  <a:gd name="connsiteY4" fmla="*/ 0 h 624840"/>
                  <a:gd name="connsiteX0-1" fmla="*/ 0 w 1783080"/>
                  <a:gd name="connsiteY0-2" fmla="*/ 0 h 624840"/>
                  <a:gd name="connsiteX1-3" fmla="*/ 1783080 w 1783080"/>
                  <a:gd name="connsiteY1-4" fmla="*/ 45720 h 624840"/>
                  <a:gd name="connsiteX2-5" fmla="*/ 1744980 w 1783080"/>
                  <a:gd name="connsiteY2-6" fmla="*/ 624840 h 624840"/>
                  <a:gd name="connsiteX3-7" fmla="*/ 0 w 1783080"/>
                  <a:gd name="connsiteY3-8" fmla="*/ 624840 h 624840"/>
                  <a:gd name="connsiteX4-9" fmla="*/ 0 w 1783080"/>
                  <a:gd name="connsiteY4-10" fmla="*/ 0 h 624840"/>
                  <a:gd name="connsiteX0-11" fmla="*/ 0 w 1798320"/>
                  <a:gd name="connsiteY0-12" fmla="*/ 0 h 670560"/>
                  <a:gd name="connsiteX1-13" fmla="*/ 1783080 w 1798320"/>
                  <a:gd name="connsiteY1-14" fmla="*/ 45720 h 670560"/>
                  <a:gd name="connsiteX2-15" fmla="*/ 1798320 w 1798320"/>
                  <a:gd name="connsiteY2-16" fmla="*/ 670560 h 670560"/>
                  <a:gd name="connsiteX3-17" fmla="*/ 0 w 1798320"/>
                  <a:gd name="connsiteY3-18" fmla="*/ 624840 h 670560"/>
                  <a:gd name="connsiteX4-19" fmla="*/ 0 w 1798320"/>
                  <a:gd name="connsiteY4-20" fmla="*/ 0 h 670560"/>
                  <a:gd name="connsiteX0-21" fmla="*/ 0 w 1798320"/>
                  <a:gd name="connsiteY0-22" fmla="*/ 0 h 670560"/>
                  <a:gd name="connsiteX1-23" fmla="*/ 1783080 w 1798320"/>
                  <a:gd name="connsiteY1-24" fmla="*/ 45720 h 670560"/>
                  <a:gd name="connsiteX2-25" fmla="*/ 1798320 w 1798320"/>
                  <a:gd name="connsiteY2-26" fmla="*/ 670560 h 670560"/>
                  <a:gd name="connsiteX3-27" fmla="*/ 175260 w 1798320"/>
                  <a:gd name="connsiteY3-28" fmla="*/ 518160 h 670560"/>
                  <a:gd name="connsiteX4-29" fmla="*/ 0 w 1798320"/>
                  <a:gd name="connsiteY4-30" fmla="*/ 0 h 670560"/>
                  <a:gd name="connsiteX0-31" fmla="*/ 0 w 1798320"/>
                  <a:gd name="connsiteY0-32" fmla="*/ 0 h 670560"/>
                  <a:gd name="connsiteX1-33" fmla="*/ 1783080 w 1798320"/>
                  <a:gd name="connsiteY1-34" fmla="*/ 45720 h 670560"/>
                  <a:gd name="connsiteX2-35" fmla="*/ 1798320 w 1798320"/>
                  <a:gd name="connsiteY2-36" fmla="*/ 670560 h 670560"/>
                  <a:gd name="connsiteX3-37" fmla="*/ 60960 w 1798320"/>
                  <a:gd name="connsiteY3-38" fmla="*/ 579120 h 670560"/>
                  <a:gd name="connsiteX4-39" fmla="*/ 0 w 1798320"/>
                  <a:gd name="connsiteY4-40" fmla="*/ 0 h 670560"/>
                  <a:gd name="connsiteX0-41" fmla="*/ 0 w 1798320"/>
                  <a:gd name="connsiteY0-42" fmla="*/ 0 h 744714"/>
                  <a:gd name="connsiteX1-43" fmla="*/ 1783080 w 1798320"/>
                  <a:gd name="connsiteY1-44" fmla="*/ 45720 h 744714"/>
                  <a:gd name="connsiteX2-45" fmla="*/ 1798320 w 1798320"/>
                  <a:gd name="connsiteY2-46" fmla="*/ 670560 h 744714"/>
                  <a:gd name="connsiteX3-47" fmla="*/ 60960 w 1798320"/>
                  <a:gd name="connsiteY3-48" fmla="*/ 579120 h 744714"/>
                  <a:gd name="connsiteX4-49" fmla="*/ 0 w 1798320"/>
                  <a:gd name="connsiteY4-50" fmla="*/ 0 h 744714"/>
                  <a:gd name="connsiteX0-51" fmla="*/ 0 w 1798320"/>
                  <a:gd name="connsiteY0-52" fmla="*/ 0 h 670560"/>
                  <a:gd name="connsiteX1-53" fmla="*/ 1783080 w 1798320"/>
                  <a:gd name="connsiteY1-54" fmla="*/ 45720 h 670560"/>
                  <a:gd name="connsiteX2-55" fmla="*/ 1798320 w 1798320"/>
                  <a:gd name="connsiteY2-56" fmla="*/ 670560 h 670560"/>
                  <a:gd name="connsiteX3-57" fmla="*/ 60960 w 1798320"/>
                  <a:gd name="connsiteY3-58" fmla="*/ 579120 h 670560"/>
                  <a:gd name="connsiteX4-59" fmla="*/ 0 w 1798320"/>
                  <a:gd name="connsiteY4-60" fmla="*/ 0 h 670560"/>
                  <a:gd name="connsiteX0-61" fmla="*/ 0 w 1798320"/>
                  <a:gd name="connsiteY0-62" fmla="*/ 0 h 670560"/>
                  <a:gd name="connsiteX1-63" fmla="*/ 1783080 w 1798320"/>
                  <a:gd name="connsiteY1-64" fmla="*/ 45720 h 670560"/>
                  <a:gd name="connsiteX2-65" fmla="*/ 1798320 w 1798320"/>
                  <a:gd name="connsiteY2-66" fmla="*/ 670560 h 670560"/>
                  <a:gd name="connsiteX3-67" fmla="*/ 60960 w 1798320"/>
                  <a:gd name="connsiteY3-68" fmla="*/ 579120 h 670560"/>
                  <a:gd name="connsiteX4-69" fmla="*/ 0 w 1798320"/>
                  <a:gd name="connsiteY4-70" fmla="*/ 0 h 670560"/>
                  <a:gd name="connsiteX0-71" fmla="*/ 0 w 1798320"/>
                  <a:gd name="connsiteY0-72" fmla="*/ 0 h 812979"/>
                  <a:gd name="connsiteX1-73" fmla="*/ 1783080 w 1798320"/>
                  <a:gd name="connsiteY1-74" fmla="*/ 45720 h 812979"/>
                  <a:gd name="connsiteX2-75" fmla="*/ 1798320 w 1798320"/>
                  <a:gd name="connsiteY2-76" fmla="*/ 670560 h 812979"/>
                  <a:gd name="connsiteX3-77" fmla="*/ 60960 w 1798320"/>
                  <a:gd name="connsiteY3-78" fmla="*/ 579120 h 812979"/>
                  <a:gd name="connsiteX4-79" fmla="*/ 0 w 1798320"/>
                  <a:gd name="connsiteY4-80" fmla="*/ 0 h 812979"/>
                  <a:gd name="connsiteX0-81" fmla="*/ 0 w 1798320"/>
                  <a:gd name="connsiteY0-82" fmla="*/ 0 h 894528"/>
                  <a:gd name="connsiteX1-83" fmla="*/ 1783080 w 1798320"/>
                  <a:gd name="connsiteY1-84" fmla="*/ 45720 h 894528"/>
                  <a:gd name="connsiteX2-85" fmla="*/ 1798320 w 1798320"/>
                  <a:gd name="connsiteY2-86" fmla="*/ 670560 h 894528"/>
                  <a:gd name="connsiteX3-87" fmla="*/ 60960 w 1798320"/>
                  <a:gd name="connsiteY3-88" fmla="*/ 579120 h 894528"/>
                  <a:gd name="connsiteX4-89" fmla="*/ 0 w 1798320"/>
                  <a:gd name="connsiteY4-90" fmla="*/ 0 h 894528"/>
                  <a:gd name="connsiteX0-91" fmla="*/ 0 w 1798320"/>
                  <a:gd name="connsiteY0-92" fmla="*/ 0 h 894528"/>
                  <a:gd name="connsiteX1-93" fmla="*/ 1783080 w 1798320"/>
                  <a:gd name="connsiteY1-94" fmla="*/ 45720 h 894528"/>
                  <a:gd name="connsiteX2-95" fmla="*/ 1798320 w 1798320"/>
                  <a:gd name="connsiteY2-96" fmla="*/ 670560 h 894528"/>
                  <a:gd name="connsiteX3-97" fmla="*/ 60960 w 1798320"/>
                  <a:gd name="connsiteY3-98" fmla="*/ 579120 h 894528"/>
                  <a:gd name="connsiteX4-99" fmla="*/ 0 w 1798320"/>
                  <a:gd name="connsiteY4-100" fmla="*/ 0 h 894528"/>
                  <a:gd name="connsiteX0-101" fmla="*/ 0 w 1798320"/>
                  <a:gd name="connsiteY0-102" fmla="*/ 0 h 894528"/>
                  <a:gd name="connsiteX1-103" fmla="*/ 1783080 w 1798320"/>
                  <a:gd name="connsiteY1-104" fmla="*/ 45720 h 894528"/>
                  <a:gd name="connsiteX2-105" fmla="*/ 1798320 w 1798320"/>
                  <a:gd name="connsiteY2-106" fmla="*/ 670560 h 894528"/>
                  <a:gd name="connsiteX3-107" fmla="*/ 60960 w 1798320"/>
                  <a:gd name="connsiteY3-108" fmla="*/ 579120 h 894528"/>
                  <a:gd name="connsiteX4-109" fmla="*/ 0 w 1798320"/>
                  <a:gd name="connsiteY4-110" fmla="*/ 0 h 89452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798320" h="894528">
                    <a:moveTo>
                      <a:pt x="0" y="0"/>
                    </a:moveTo>
                    <a:cubicBezTo>
                      <a:pt x="826135" y="447040"/>
                      <a:pt x="1271270" y="344805"/>
                      <a:pt x="1783080" y="45720"/>
                    </a:cubicBezTo>
                    <a:lnTo>
                      <a:pt x="1798320" y="670560"/>
                    </a:lnTo>
                    <a:cubicBezTo>
                      <a:pt x="1254125" y="903605"/>
                      <a:pt x="855980" y="1063625"/>
                      <a:pt x="60960" y="57912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259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4" name="椭圆 33"/>
            <p:cNvSpPr/>
            <p:nvPr/>
          </p:nvSpPr>
          <p:spPr>
            <a:xfrm>
              <a:off x="2020864" y="2832037"/>
              <a:ext cx="1558925" cy="8197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259DD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5×7=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9259DD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780766" y="2927767"/>
            <a:ext cx="2252661" cy="1543473"/>
            <a:chOff x="3780766" y="2639844"/>
            <a:chExt cx="2252661" cy="1543473"/>
          </a:xfrm>
        </p:grpSpPr>
        <p:grpSp>
          <p:nvGrpSpPr>
            <p:cNvPr id="6" name="组合 5"/>
            <p:cNvGrpSpPr/>
            <p:nvPr/>
          </p:nvGrpSpPr>
          <p:grpSpPr>
            <a:xfrm>
              <a:off x="3780766" y="2639844"/>
              <a:ext cx="2252661" cy="1543473"/>
              <a:chOff x="4114800" y="1361652"/>
              <a:chExt cx="2252661" cy="1543473"/>
            </a:xfrm>
            <a:effectLst>
              <a:outerShdw blurRad="101600" dist="63500" dir="5400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7" name="任意多边形 6"/>
              <p:cNvSpPr/>
              <p:nvPr/>
            </p:nvSpPr>
            <p:spPr>
              <a:xfrm>
                <a:off x="5895762" y="1724024"/>
                <a:ext cx="471699" cy="1181101"/>
              </a:xfrm>
              <a:custGeom>
                <a:avLst/>
                <a:gdLst>
                  <a:gd name="connsiteX0" fmla="*/ 0 w 461963"/>
                  <a:gd name="connsiteY0" fmla="*/ 1166813 h 1166813"/>
                  <a:gd name="connsiteX1" fmla="*/ 295275 w 461963"/>
                  <a:gd name="connsiteY1" fmla="*/ 928688 h 1166813"/>
                  <a:gd name="connsiteX2" fmla="*/ 461963 w 461963"/>
                  <a:gd name="connsiteY2" fmla="*/ 442913 h 1166813"/>
                  <a:gd name="connsiteX3" fmla="*/ 447675 w 461963"/>
                  <a:gd name="connsiteY3" fmla="*/ 242888 h 1166813"/>
                  <a:gd name="connsiteX4" fmla="*/ 295275 w 461963"/>
                  <a:gd name="connsiteY4" fmla="*/ 0 h 1166813"/>
                  <a:gd name="connsiteX5" fmla="*/ 4763 w 461963"/>
                  <a:gd name="connsiteY5" fmla="*/ 576263 h 1166813"/>
                  <a:gd name="connsiteX6" fmla="*/ 0 w 461963"/>
                  <a:gd name="connsiteY6" fmla="*/ 1166813 h 1166813"/>
                  <a:gd name="connsiteX0-1" fmla="*/ 0 w 466726"/>
                  <a:gd name="connsiteY0-2" fmla="*/ 1181101 h 1181101"/>
                  <a:gd name="connsiteX1-3" fmla="*/ 300038 w 466726"/>
                  <a:gd name="connsiteY1-4" fmla="*/ 928688 h 1181101"/>
                  <a:gd name="connsiteX2-5" fmla="*/ 466726 w 466726"/>
                  <a:gd name="connsiteY2-6" fmla="*/ 442913 h 1181101"/>
                  <a:gd name="connsiteX3-7" fmla="*/ 452438 w 466726"/>
                  <a:gd name="connsiteY3-8" fmla="*/ 242888 h 1181101"/>
                  <a:gd name="connsiteX4-9" fmla="*/ 300038 w 466726"/>
                  <a:gd name="connsiteY4-10" fmla="*/ 0 h 1181101"/>
                  <a:gd name="connsiteX5-11" fmla="*/ 9526 w 466726"/>
                  <a:gd name="connsiteY5-12" fmla="*/ 576263 h 1181101"/>
                  <a:gd name="connsiteX6-13" fmla="*/ 0 w 466726"/>
                  <a:gd name="connsiteY6-14" fmla="*/ 1181101 h 1181101"/>
                  <a:gd name="connsiteX0-15" fmla="*/ 4973 w 471699"/>
                  <a:gd name="connsiteY0-16" fmla="*/ 1181101 h 1181101"/>
                  <a:gd name="connsiteX1-17" fmla="*/ 305011 w 471699"/>
                  <a:gd name="connsiteY1-18" fmla="*/ 928688 h 1181101"/>
                  <a:gd name="connsiteX2-19" fmla="*/ 471699 w 471699"/>
                  <a:gd name="connsiteY2-20" fmla="*/ 442913 h 1181101"/>
                  <a:gd name="connsiteX3-21" fmla="*/ 457411 w 471699"/>
                  <a:gd name="connsiteY3-22" fmla="*/ 242888 h 1181101"/>
                  <a:gd name="connsiteX4-23" fmla="*/ 305011 w 471699"/>
                  <a:gd name="connsiteY4-24" fmla="*/ 0 h 1181101"/>
                  <a:gd name="connsiteX5-25" fmla="*/ 211 w 471699"/>
                  <a:gd name="connsiteY5-26" fmla="*/ 595313 h 1181101"/>
                  <a:gd name="connsiteX6-27" fmla="*/ 4973 w 471699"/>
                  <a:gd name="connsiteY6-28" fmla="*/ 1181101 h 118110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471699" h="1181101">
                    <a:moveTo>
                      <a:pt x="4973" y="1181101"/>
                    </a:moveTo>
                    <a:lnTo>
                      <a:pt x="305011" y="928688"/>
                    </a:lnTo>
                    <a:lnTo>
                      <a:pt x="471699" y="442913"/>
                    </a:lnTo>
                    <a:lnTo>
                      <a:pt x="457411" y="242888"/>
                    </a:lnTo>
                    <a:lnTo>
                      <a:pt x="305011" y="0"/>
                    </a:lnTo>
                    <a:lnTo>
                      <a:pt x="211" y="595313"/>
                    </a:lnTo>
                    <a:cubicBezTo>
                      <a:pt x="-1377" y="793750"/>
                      <a:pt x="6561" y="987426"/>
                      <a:pt x="4973" y="118110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任意多边形 7"/>
              <p:cNvSpPr/>
              <p:nvPr/>
            </p:nvSpPr>
            <p:spPr>
              <a:xfrm>
                <a:off x="4114800" y="1361652"/>
                <a:ext cx="2092325" cy="1011525"/>
              </a:xfrm>
              <a:custGeom>
                <a:avLst/>
                <a:gdLst>
                  <a:gd name="connsiteX0" fmla="*/ 0 w 2092325"/>
                  <a:gd name="connsiteY0" fmla="*/ 644525 h 895350"/>
                  <a:gd name="connsiteX1" fmla="*/ 336550 w 2092325"/>
                  <a:gd name="connsiteY1" fmla="*/ 0 h 895350"/>
                  <a:gd name="connsiteX2" fmla="*/ 1298575 w 2092325"/>
                  <a:gd name="connsiteY2" fmla="*/ 69850 h 895350"/>
                  <a:gd name="connsiteX3" fmla="*/ 2092325 w 2092325"/>
                  <a:gd name="connsiteY3" fmla="*/ 301625 h 895350"/>
                  <a:gd name="connsiteX4" fmla="*/ 1784350 w 2092325"/>
                  <a:gd name="connsiteY4" fmla="*/ 895350 h 895350"/>
                  <a:gd name="connsiteX5" fmla="*/ 0 w 2092325"/>
                  <a:gd name="connsiteY5" fmla="*/ 644525 h 895350"/>
                  <a:gd name="connsiteX0-1" fmla="*/ 0 w 2092325"/>
                  <a:gd name="connsiteY0-2" fmla="*/ 673975 h 924800"/>
                  <a:gd name="connsiteX1-3" fmla="*/ 336550 w 2092325"/>
                  <a:gd name="connsiteY1-4" fmla="*/ 29450 h 924800"/>
                  <a:gd name="connsiteX2-5" fmla="*/ 1298575 w 2092325"/>
                  <a:gd name="connsiteY2-6" fmla="*/ 99300 h 924800"/>
                  <a:gd name="connsiteX3-7" fmla="*/ 2092325 w 2092325"/>
                  <a:gd name="connsiteY3-8" fmla="*/ 331075 h 924800"/>
                  <a:gd name="connsiteX4-9" fmla="*/ 1784350 w 2092325"/>
                  <a:gd name="connsiteY4-10" fmla="*/ 924800 h 924800"/>
                  <a:gd name="connsiteX5-11" fmla="*/ 0 w 2092325"/>
                  <a:gd name="connsiteY5-12" fmla="*/ 673975 h 924800"/>
                  <a:gd name="connsiteX0-13" fmla="*/ 0 w 2092325"/>
                  <a:gd name="connsiteY0-14" fmla="*/ 673975 h 924800"/>
                  <a:gd name="connsiteX1-15" fmla="*/ 336550 w 2092325"/>
                  <a:gd name="connsiteY1-16" fmla="*/ 29450 h 924800"/>
                  <a:gd name="connsiteX2-17" fmla="*/ 1298575 w 2092325"/>
                  <a:gd name="connsiteY2-18" fmla="*/ 99300 h 924800"/>
                  <a:gd name="connsiteX3-19" fmla="*/ 2092325 w 2092325"/>
                  <a:gd name="connsiteY3-20" fmla="*/ 331075 h 924800"/>
                  <a:gd name="connsiteX4-21" fmla="*/ 1784350 w 2092325"/>
                  <a:gd name="connsiteY4-22" fmla="*/ 924800 h 924800"/>
                  <a:gd name="connsiteX5-23" fmla="*/ 0 w 2092325"/>
                  <a:gd name="connsiteY5-24" fmla="*/ 673975 h 924800"/>
                  <a:gd name="connsiteX0-25" fmla="*/ 0 w 2092325"/>
                  <a:gd name="connsiteY0-26" fmla="*/ 686326 h 937151"/>
                  <a:gd name="connsiteX1-27" fmla="*/ 336550 w 2092325"/>
                  <a:gd name="connsiteY1-28" fmla="*/ 41801 h 937151"/>
                  <a:gd name="connsiteX2-29" fmla="*/ 1298575 w 2092325"/>
                  <a:gd name="connsiteY2-30" fmla="*/ 111651 h 937151"/>
                  <a:gd name="connsiteX3-31" fmla="*/ 2092325 w 2092325"/>
                  <a:gd name="connsiteY3-32" fmla="*/ 343426 h 937151"/>
                  <a:gd name="connsiteX4-33" fmla="*/ 1784350 w 2092325"/>
                  <a:gd name="connsiteY4-34" fmla="*/ 937151 h 937151"/>
                  <a:gd name="connsiteX5-35" fmla="*/ 0 w 2092325"/>
                  <a:gd name="connsiteY5-36" fmla="*/ 686326 h 937151"/>
                  <a:gd name="connsiteX0-37" fmla="*/ 0 w 2092325"/>
                  <a:gd name="connsiteY0-38" fmla="*/ 692984 h 943809"/>
                  <a:gd name="connsiteX1-39" fmla="*/ 336550 w 2092325"/>
                  <a:gd name="connsiteY1-40" fmla="*/ 48459 h 943809"/>
                  <a:gd name="connsiteX2-41" fmla="*/ 1254125 w 2092325"/>
                  <a:gd name="connsiteY2-42" fmla="*/ 92909 h 943809"/>
                  <a:gd name="connsiteX3-43" fmla="*/ 2092325 w 2092325"/>
                  <a:gd name="connsiteY3-44" fmla="*/ 350084 h 943809"/>
                  <a:gd name="connsiteX4-45" fmla="*/ 1784350 w 2092325"/>
                  <a:gd name="connsiteY4-46" fmla="*/ 943809 h 943809"/>
                  <a:gd name="connsiteX5-47" fmla="*/ 0 w 2092325"/>
                  <a:gd name="connsiteY5-48" fmla="*/ 692984 h 943809"/>
                  <a:gd name="connsiteX0-49" fmla="*/ 0 w 2092325"/>
                  <a:gd name="connsiteY0-50" fmla="*/ 708447 h 959272"/>
                  <a:gd name="connsiteX1-51" fmla="*/ 336550 w 2092325"/>
                  <a:gd name="connsiteY1-52" fmla="*/ 63922 h 959272"/>
                  <a:gd name="connsiteX2-53" fmla="*/ 1254125 w 2092325"/>
                  <a:gd name="connsiteY2-54" fmla="*/ 108372 h 959272"/>
                  <a:gd name="connsiteX3-55" fmla="*/ 2092325 w 2092325"/>
                  <a:gd name="connsiteY3-56" fmla="*/ 365547 h 959272"/>
                  <a:gd name="connsiteX4-57" fmla="*/ 1784350 w 2092325"/>
                  <a:gd name="connsiteY4-58" fmla="*/ 959272 h 959272"/>
                  <a:gd name="connsiteX5-59" fmla="*/ 0 w 2092325"/>
                  <a:gd name="connsiteY5-60" fmla="*/ 708447 h 959272"/>
                  <a:gd name="connsiteX0-61" fmla="*/ 0 w 2092325"/>
                  <a:gd name="connsiteY0-62" fmla="*/ 708447 h 959272"/>
                  <a:gd name="connsiteX1-63" fmla="*/ 336550 w 2092325"/>
                  <a:gd name="connsiteY1-64" fmla="*/ 63922 h 959272"/>
                  <a:gd name="connsiteX2-65" fmla="*/ 1254125 w 2092325"/>
                  <a:gd name="connsiteY2-66" fmla="*/ 108372 h 959272"/>
                  <a:gd name="connsiteX3-67" fmla="*/ 2092325 w 2092325"/>
                  <a:gd name="connsiteY3-68" fmla="*/ 365547 h 959272"/>
                  <a:gd name="connsiteX4-69" fmla="*/ 1784350 w 2092325"/>
                  <a:gd name="connsiteY4-70" fmla="*/ 959272 h 959272"/>
                  <a:gd name="connsiteX5-71" fmla="*/ 0 w 2092325"/>
                  <a:gd name="connsiteY5-72" fmla="*/ 708447 h 959272"/>
                  <a:gd name="connsiteX0-73" fmla="*/ 0 w 2092325"/>
                  <a:gd name="connsiteY0-74" fmla="*/ 708447 h 959272"/>
                  <a:gd name="connsiteX1-75" fmla="*/ 336550 w 2092325"/>
                  <a:gd name="connsiteY1-76" fmla="*/ 63922 h 959272"/>
                  <a:gd name="connsiteX2-77" fmla="*/ 1254125 w 2092325"/>
                  <a:gd name="connsiteY2-78" fmla="*/ 108372 h 959272"/>
                  <a:gd name="connsiteX3-79" fmla="*/ 2092325 w 2092325"/>
                  <a:gd name="connsiteY3-80" fmla="*/ 365547 h 959272"/>
                  <a:gd name="connsiteX4-81" fmla="*/ 1803400 w 2092325"/>
                  <a:gd name="connsiteY4-82" fmla="*/ 959272 h 959272"/>
                  <a:gd name="connsiteX5-83" fmla="*/ 0 w 2092325"/>
                  <a:gd name="connsiteY5-84" fmla="*/ 708447 h 959272"/>
                  <a:gd name="connsiteX0-85" fmla="*/ 0 w 2092325"/>
                  <a:gd name="connsiteY0-86" fmla="*/ 708447 h 1011525"/>
                  <a:gd name="connsiteX1-87" fmla="*/ 336550 w 2092325"/>
                  <a:gd name="connsiteY1-88" fmla="*/ 63922 h 1011525"/>
                  <a:gd name="connsiteX2-89" fmla="*/ 1254125 w 2092325"/>
                  <a:gd name="connsiteY2-90" fmla="*/ 108372 h 1011525"/>
                  <a:gd name="connsiteX3-91" fmla="*/ 2092325 w 2092325"/>
                  <a:gd name="connsiteY3-92" fmla="*/ 365547 h 1011525"/>
                  <a:gd name="connsiteX4-93" fmla="*/ 1803400 w 2092325"/>
                  <a:gd name="connsiteY4-94" fmla="*/ 959272 h 1011525"/>
                  <a:gd name="connsiteX5-95" fmla="*/ 0 w 2092325"/>
                  <a:gd name="connsiteY5-96" fmla="*/ 708447 h 10115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092325" h="1011525">
                    <a:moveTo>
                      <a:pt x="0" y="708447"/>
                    </a:moveTo>
                    <a:lnTo>
                      <a:pt x="336550" y="63922"/>
                    </a:lnTo>
                    <a:cubicBezTo>
                      <a:pt x="781579" y="-66782"/>
                      <a:pt x="989542" y="31114"/>
                      <a:pt x="1254125" y="108372"/>
                    </a:cubicBezTo>
                    <a:cubicBezTo>
                      <a:pt x="1518708" y="185630"/>
                      <a:pt x="1754717" y="402589"/>
                      <a:pt x="2092325" y="365547"/>
                    </a:cubicBezTo>
                    <a:lnTo>
                      <a:pt x="1803400" y="959272"/>
                    </a:lnTo>
                    <a:cubicBezTo>
                      <a:pt x="1678517" y="1142364"/>
                      <a:pt x="601133" y="792055"/>
                      <a:pt x="0" y="708447"/>
                    </a:cubicBezTo>
                    <a:close/>
                  </a:path>
                </a:pathLst>
              </a:custGeom>
              <a:solidFill>
                <a:srgbClr val="2FB7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任意多边形 8"/>
              <p:cNvSpPr/>
              <p:nvPr/>
            </p:nvSpPr>
            <p:spPr>
              <a:xfrm>
                <a:off x="4117657" y="1991410"/>
                <a:ext cx="1798320" cy="911809"/>
              </a:xfrm>
              <a:custGeom>
                <a:avLst/>
                <a:gdLst>
                  <a:gd name="connsiteX0" fmla="*/ 7620 w 1798320"/>
                  <a:gd name="connsiteY0" fmla="*/ 617220 h 830580"/>
                  <a:gd name="connsiteX1" fmla="*/ 0 w 1798320"/>
                  <a:gd name="connsiteY1" fmla="*/ 0 h 830580"/>
                  <a:gd name="connsiteX2" fmla="*/ 982980 w 1798320"/>
                  <a:gd name="connsiteY2" fmla="*/ 15240 h 830580"/>
                  <a:gd name="connsiteX3" fmla="*/ 1798320 w 1798320"/>
                  <a:gd name="connsiteY3" fmla="*/ 251460 h 830580"/>
                  <a:gd name="connsiteX4" fmla="*/ 1790700 w 1798320"/>
                  <a:gd name="connsiteY4" fmla="*/ 830580 h 830580"/>
                  <a:gd name="connsiteX5" fmla="*/ 906780 w 1798320"/>
                  <a:gd name="connsiteY5" fmla="*/ 548640 h 830580"/>
                  <a:gd name="connsiteX6" fmla="*/ 7620 w 1798320"/>
                  <a:gd name="connsiteY6" fmla="*/ 617220 h 830580"/>
                  <a:gd name="connsiteX0-1" fmla="*/ 7620 w 1798320"/>
                  <a:gd name="connsiteY0-2" fmla="*/ 673660 h 887020"/>
                  <a:gd name="connsiteX1-3" fmla="*/ 0 w 1798320"/>
                  <a:gd name="connsiteY1-4" fmla="*/ 56440 h 887020"/>
                  <a:gd name="connsiteX2-5" fmla="*/ 982980 w 1798320"/>
                  <a:gd name="connsiteY2-6" fmla="*/ 71680 h 887020"/>
                  <a:gd name="connsiteX3-7" fmla="*/ 1798320 w 1798320"/>
                  <a:gd name="connsiteY3-8" fmla="*/ 307900 h 887020"/>
                  <a:gd name="connsiteX4-9" fmla="*/ 1790700 w 1798320"/>
                  <a:gd name="connsiteY4-10" fmla="*/ 887020 h 887020"/>
                  <a:gd name="connsiteX5-11" fmla="*/ 906780 w 1798320"/>
                  <a:gd name="connsiteY5-12" fmla="*/ 605080 h 887020"/>
                  <a:gd name="connsiteX6-13" fmla="*/ 7620 w 1798320"/>
                  <a:gd name="connsiteY6-14" fmla="*/ 673660 h 887020"/>
                  <a:gd name="connsiteX0-15" fmla="*/ 7620 w 1798320"/>
                  <a:gd name="connsiteY0-16" fmla="*/ 695675 h 909035"/>
                  <a:gd name="connsiteX1-17" fmla="*/ 0 w 1798320"/>
                  <a:gd name="connsiteY1-18" fmla="*/ 78455 h 909035"/>
                  <a:gd name="connsiteX2-19" fmla="*/ 982980 w 1798320"/>
                  <a:gd name="connsiteY2-20" fmla="*/ 93695 h 909035"/>
                  <a:gd name="connsiteX3-21" fmla="*/ 1798320 w 1798320"/>
                  <a:gd name="connsiteY3-22" fmla="*/ 329915 h 909035"/>
                  <a:gd name="connsiteX4-23" fmla="*/ 1790700 w 1798320"/>
                  <a:gd name="connsiteY4-24" fmla="*/ 909035 h 909035"/>
                  <a:gd name="connsiteX5-25" fmla="*/ 906780 w 1798320"/>
                  <a:gd name="connsiteY5-26" fmla="*/ 627095 h 909035"/>
                  <a:gd name="connsiteX6-27" fmla="*/ 7620 w 1798320"/>
                  <a:gd name="connsiteY6-28" fmla="*/ 695675 h 909035"/>
                  <a:gd name="connsiteX0-29" fmla="*/ 7620 w 1798320"/>
                  <a:gd name="connsiteY0-30" fmla="*/ 695675 h 909035"/>
                  <a:gd name="connsiteX1-31" fmla="*/ 0 w 1798320"/>
                  <a:gd name="connsiteY1-32" fmla="*/ 78455 h 909035"/>
                  <a:gd name="connsiteX2-33" fmla="*/ 982980 w 1798320"/>
                  <a:gd name="connsiteY2-34" fmla="*/ 93695 h 909035"/>
                  <a:gd name="connsiteX3-35" fmla="*/ 1798320 w 1798320"/>
                  <a:gd name="connsiteY3-36" fmla="*/ 329915 h 909035"/>
                  <a:gd name="connsiteX4-37" fmla="*/ 1790700 w 1798320"/>
                  <a:gd name="connsiteY4-38" fmla="*/ 909035 h 909035"/>
                  <a:gd name="connsiteX5-39" fmla="*/ 906780 w 1798320"/>
                  <a:gd name="connsiteY5-40" fmla="*/ 627095 h 909035"/>
                  <a:gd name="connsiteX6-41" fmla="*/ 7620 w 1798320"/>
                  <a:gd name="connsiteY6-42" fmla="*/ 695675 h 909035"/>
                  <a:gd name="connsiteX0-43" fmla="*/ 7620 w 1798320"/>
                  <a:gd name="connsiteY0-44" fmla="*/ 678137 h 891497"/>
                  <a:gd name="connsiteX1-45" fmla="*/ 0 w 1798320"/>
                  <a:gd name="connsiteY1-46" fmla="*/ 60917 h 891497"/>
                  <a:gd name="connsiteX2-47" fmla="*/ 982980 w 1798320"/>
                  <a:gd name="connsiteY2-48" fmla="*/ 76157 h 891497"/>
                  <a:gd name="connsiteX3-49" fmla="*/ 1798320 w 1798320"/>
                  <a:gd name="connsiteY3-50" fmla="*/ 312377 h 891497"/>
                  <a:gd name="connsiteX4-51" fmla="*/ 1790700 w 1798320"/>
                  <a:gd name="connsiteY4-52" fmla="*/ 891497 h 891497"/>
                  <a:gd name="connsiteX5-53" fmla="*/ 906780 w 1798320"/>
                  <a:gd name="connsiteY5-54" fmla="*/ 609557 h 891497"/>
                  <a:gd name="connsiteX6-55" fmla="*/ 7620 w 1798320"/>
                  <a:gd name="connsiteY6-56" fmla="*/ 678137 h 891497"/>
                  <a:gd name="connsiteX0-57" fmla="*/ 7620 w 1798320"/>
                  <a:gd name="connsiteY0-58" fmla="*/ 698449 h 911809"/>
                  <a:gd name="connsiteX1-59" fmla="*/ 0 w 1798320"/>
                  <a:gd name="connsiteY1-60" fmla="*/ 81229 h 911809"/>
                  <a:gd name="connsiteX2-61" fmla="*/ 982980 w 1798320"/>
                  <a:gd name="connsiteY2-62" fmla="*/ 96469 h 911809"/>
                  <a:gd name="connsiteX3-63" fmla="*/ 1798320 w 1798320"/>
                  <a:gd name="connsiteY3-64" fmla="*/ 332689 h 911809"/>
                  <a:gd name="connsiteX4-65" fmla="*/ 1790700 w 1798320"/>
                  <a:gd name="connsiteY4-66" fmla="*/ 911809 h 911809"/>
                  <a:gd name="connsiteX5-67" fmla="*/ 906780 w 1798320"/>
                  <a:gd name="connsiteY5-68" fmla="*/ 629869 h 911809"/>
                  <a:gd name="connsiteX6-69" fmla="*/ 7620 w 1798320"/>
                  <a:gd name="connsiteY6-70" fmla="*/ 698449 h 911809"/>
                  <a:gd name="connsiteX0-71" fmla="*/ 7620 w 1798320"/>
                  <a:gd name="connsiteY0-72" fmla="*/ 698449 h 911809"/>
                  <a:gd name="connsiteX1-73" fmla="*/ 0 w 1798320"/>
                  <a:gd name="connsiteY1-74" fmla="*/ 81229 h 911809"/>
                  <a:gd name="connsiteX2-75" fmla="*/ 982980 w 1798320"/>
                  <a:gd name="connsiteY2-76" fmla="*/ 96469 h 911809"/>
                  <a:gd name="connsiteX3-77" fmla="*/ 1798320 w 1798320"/>
                  <a:gd name="connsiteY3-78" fmla="*/ 332689 h 911809"/>
                  <a:gd name="connsiteX4-79" fmla="*/ 1790700 w 1798320"/>
                  <a:gd name="connsiteY4-80" fmla="*/ 911809 h 911809"/>
                  <a:gd name="connsiteX5-81" fmla="*/ 906780 w 1798320"/>
                  <a:gd name="connsiteY5-82" fmla="*/ 629869 h 911809"/>
                  <a:gd name="connsiteX6-83" fmla="*/ 7620 w 1798320"/>
                  <a:gd name="connsiteY6-84" fmla="*/ 698449 h 911809"/>
                  <a:gd name="connsiteX0-85" fmla="*/ 7620 w 1798320"/>
                  <a:gd name="connsiteY0-86" fmla="*/ 698449 h 911809"/>
                  <a:gd name="connsiteX1-87" fmla="*/ 0 w 1798320"/>
                  <a:gd name="connsiteY1-88" fmla="*/ 81229 h 911809"/>
                  <a:gd name="connsiteX2-89" fmla="*/ 982980 w 1798320"/>
                  <a:gd name="connsiteY2-90" fmla="*/ 96469 h 911809"/>
                  <a:gd name="connsiteX3-91" fmla="*/ 1798320 w 1798320"/>
                  <a:gd name="connsiteY3-92" fmla="*/ 332689 h 911809"/>
                  <a:gd name="connsiteX4-93" fmla="*/ 1790700 w 1798320"/>
                  <a:gd name="connsiteY4-94" fmla="*/ 911809 h 911809"/>
                  <a:gd name="connsiteX5-95" fmla="*/ 906780 w 1798320"/>
                  <a:gd name="connsiteY5-96" fmla="*/ 629869 h 911809"/>
                  <a:gd name="connsiteX6-97" fmla="*/ 7620 w 1798320"/>
                  <a:gd name="connsiteY6-98" fmla="*/ 698449 h 911809"/>
                  <a:gd name="connsiteX0-99" fmla="*/ 7620 w 1798320"/>
                  <a:gd name="connsiteY0-100" fmla="*/ 698449 h 911809"/>
                  <a:gd name="connsiteX1-101" fmla="*/ 0 w 1798320"/>
                  <a:gd name="connsiteY1-102" fmla="*/ 81229 h 911809"/>
                  <a:gd name="connsiteX2-103" fmla="*/ 982980 w 1798320"/>
                  <a:gd name="connsiteY2-104" fmla="*/ 96469 h 911809"/>
                  <a:gd name="connsiteX3-105" fmla="*/ 1798320 w 1798320"/>
                  <a:gd name="connsiteY3-106" fmla="*/ 332689 h 911809"/>
                  <a:gd name="connsiteX4-107" fmla="*/ 1790700 w 1798320"/>
                  <a:gd name="connsiteY4-108" fmla="*/ 911809 h 911809"/>
                  <a:gd name="connsiteX5-109" fmla="*/ 906780 w 1798320"/>
                  <a:gd name="connsiteY5-110" fmla="*/ 629869 h 911809"/>
                  <a:gd name="connsiteX6-111" fmla="*/ 7620 w 1798320"/>
                  <a:gd name="connsiteY6-112" fmla="*/ 698449 h 911809"/>
                  <a:gd name="connsiteX0-113" fmla="*/ 7620 w 1798320"/>
                  <a:gd name="connsiteY0-114" fmla="*/ 698449 h 911809"/>
                  <a:gd name="connsiteX1-115" fmla="*/ 0 w 1798320"/>
                  <a:gd name="connsiteY1-116" fmla="*/ 81229 h 911809"/>
                  <a:gd name="connsiteX2-117" fmla="*/ 982980 w 1798320"/>
                  <a:gd name="connsiteY2-118" fmla="*/ 96469 h 911809"/>
                  <a:gd name="connsiteX3-119" fmla="*/ 1798320 w 1798320"/>
                  <a:gd name="connsiteY3-120" fmla="*/ 332689 h 911809"/>
                  <a:gd name="connsiteX4-121" fmla="*/ 1790700 w 1798320"/>
                  <a:gd name="connsiteY4-122" fmla="*/ 911809 h 911809"/>
                  <a:gd name="connsiteX5-123" fmla="*/ 906780 w 1798320"/>
                  <a:gd name="connsiteY5-124" fmla="*/ 629869 h 911809"/>
                  <a:gd name="connsiteX6-125" fmla="*/ 7620 w 1798320"/>
                  <a:gd name="connsiteY6-126" fmla="*/ 698449 h 911809"/>
                  <a:gd name="connsiteX0-127" fmla="*/ 7620 w 1798320"/>
                  <a:gd name="connsiteY0-128" fmla="*/ 698449 h 911809"/>
                  <a:gd name="connsiteX1-129" fmla="*/ 0 w 1798320"/>
                  <a:gd name="connsiteY1-130" fmla="*/ 81229 h 911809"/>
                  <a:gd name="connsiteX2-131" fmla="*/ 982980 w 1798320"/>
                  <a:gd name="connsiteY2-132" fmla="*/ 96469 h 911809"/>
                  <a:gd name="connsiteX3-133" fmla="*/ 1798320 w 1798320"/>
                  <a:gd name="connsiteY3-134" fmla="*/ 332689 h 911809"/>
                  <a:gd name="connsiteX4-135" fmla="*/ 1790700 w 1798320"/>
                  <a:gd name="connsiteY4-136" fmla="*/ 911809 h 911809"/>
                  <a:gd name="connsiteX5-137" fmla="*/ 906780 w 1798320"/>
                  <a:gd name="connsiteY5-138" fmla="*/ 629869 h 911809"/>
                  <a:gd name="connsiteX6-139" fmla="*/ 7620 w 1798320"/>
                  <a:gd name="connsiteY6-140" fmla="*/ 698449 h 911809"/>
                  <a:gd name="connsiteX0-141" fmla="*/ 7620 w 1798320"/>
                  <a:gd name="connsiteY0-142" fmla="*/ 698449 h 917520"/>
                  <a:gd name="connsiteX1-143" fmla="*/ 0 w 1798320"/>
                  <a:gd name="connsiteY1-144" fmla="*/ 81229 h 917520"/>
                  <a:gd name="connsiteX2-145" fmla="*/ 982980 w 1798320"/>
                  <a:gd name="connsiteY2-146" fmla="*/ 96469 h 917520"/>
                  <a:gd name="connsiteX3-147" fmla="*/ 1798320 w 1798320"/>
                  <a:gd name="connsiteY3-148" fmla="*/ 332689 h 917520"/>
                  <a:gd name="connsiteX4-149" fmla="*/ 1790700 w 1798320"/>
                  <a:gd name="connsiteY4-150" fmla="*/ 911809 h 917520"/>
                  <a:gd name="connsiteX5-151" fmla="*/ 906780 w 1798320"/>
                  <a:gd name="connsiteY5-152" fmla="*/ 629869 h 917520"/>
                  <a:gd name="connsiteX6-153" fmla="*/ 7620 w 1798320"/>
                  <a:gd name="connsiteY6-154" fmla="*/ 698449 h 917520"/>
                  <a:gd name="connsiteX0-155" fmla="*/ 7620 w 1798320"/>
                  <a:gd name="connsiteY0-156" fmla="*/ 698449 h 911809"/>
                  <a:gd name="connsiteX1-157" fmla="*/ 0 w 1798320"/>
                  <a:gd name="connsiteY1-158" fmla="*/ 81229 h 911809"/>
                  <a:gd name="connsiteX2-159" fmla="*/ 982980 w 1798320"/>
                  <a:gd name="connsiteY2-160" fmla="*/ 96469 h 911809"/>
                  <a:gd name="connsiteX3-161" fmla="*/ 1798320 w 1798320"/>
                  <a:gd name="connsiteY3-162" fmla="*/ 332689 h 911809"/>
                  <a:gd name="connsiteX4-163" fmla="*/ 1790700 w 1798320"/>
                  <a:gd name="connsiteY4-164" fmla="*/ 911809 h 911809"/>
                  <a:gd name="connsiteX5-165" fmla="*/ 906780 w 1798320"/>
                  <a:gd name="connsiteY5-166" fmla="*/ 629869 h 911809"/>
                  <a:gd name="connsiteX6-167" fmla="*/ 7620 w 1798320"/>
                  <a:gd name="connsiteY6-168" fmla="*/ 698449 h 911809"/>
                  <a:gd name="connsiteX0-169" fmla="*/ 7620 w 1798320"/>
                  <a:gd name="connsiteY0-170" fmla="*/ 698449 h 911809"/>
                  <a:gd name="connsiteX1-171" fmla="*/ 0 w 1798320"/>
                  <a:gd name="connsiteY1-172" fmla="*/ 81229 h 911809"/>
                  <a:gd name="connsiteX2-173" fmla="*/ 982980 w 1798320"/>
                  <a:gd name="connsiteY2-174" fmla="*/ 96469 h 911809"/>
                  <a:gd name="connsiteX3-175" fmla="*/ 1798320 w 1798320"/>
                  <a:gd name="connsiteY3-176" fmla="*/ 332689 h 911809"/>
                  <a:gd name="connsiteX4-177" fmla="*/ 1790700 w 1798320"/>
                  <a:gd name="connsiteY4-178" fmla="*/ 911809 h 911809"/>
                  <a:gd name="connsiteX5-179" fmla="*/ 906780 w 1798320"/>
                  <a:gd name="connsiteY5-180" fmla="*/ 629869 h 911809"/>
                  <a:gd name="connsiteX6-181" fmla="*/ 7620 w 1798320"/>
                  <a:gd name="connsiteY6-182" fmla="*/ 698449 h 911809"/>
                  <a:gd name="connsiteX0-183" fmla="*/ 7620 w 1798320"/>
                  <a:gd name="connsiteY0-184" fmla="*/ 698449 h 911809"/>
                  <a:gd name="connsiteX1-185" fmla="*/ 0 w 1798320"/>
                  <a:gd name="connsiteY1-186" fmla="*/ 81229 h 911809"/>
                  <a:gd name="connsiteX2-187" fmla="*/ 982980 w 1798320"/>
                  <a:gd name="connsiteY2-188" fmla="*/ 96469 h 911809"/>
                  <a:gd name="connsiteX3-189" fmla="*/ 1798320 w 1798320"/>
                  <a:gd name="connsiteY3-190" fmla="*/ 332689 h 911809"/>
                  <a:gd name="connsiteX4-191" fmla="*/ 1790700 w 1798320"/>
                  <a:gd name="connsiteY4-192" fmla="*/ 911809 h 911809"/>
                  <a:gd name="connsiteX5-193" fmla="*/ 906780 w 1798320"/>
                  <a:gd name="connsiteY5-194" fmla="*/ 629869 h 911809"/>
                  <a:gd name="connsiteX6-195" fmla="*/ 7620 w 1798320"/>
                  <a:gd name="connsiteY6-196" fmla="*/ 698449 h 911809"/>
                  <a:gd name="connsiteX0-197" fmla="*/ 7620 w 1798320"/>
                  <a:gd name="connsiteY0-198" fmla="*/ 698449 h 911809"/>
                  <a:gd name="connsiteX1-199" fmla="*/ 0 w 1798320"/>
                  <a:gd name="connsiteY1-200" fmla="*/ 81229 h 911809"/>
                  <a:gd name="connsiteX2-201" fmla="*/ 982980 w 1798320"/>
                  <a:gd name="connsiteY2-202" fmla="*/ 96469 h 911809"/>
                  <a:gd name="connsiteX3-203" fmla="*/ 1798320 w 1798320"/>
                  <a:gd name="connsiteY3-204" fmla="*/ 332689 h 911809"/>
                  <a:gd name="connsiteX4-205" fmla="*/ 1790700 w 1798320"/>
                  <a:gd name="connsiteY4-206" fmla="*/ 911809 h 911809"/>
                  <a:gd name="connsiteX5-207" fmla="*/ 906780 w 1798320"/>
                  <a:gd name="connsiteY5-208" fmla="*/ 629869 h 911809"/>
                  <a:gd name="connsiteX6-209" fmla="*/ 7620 w 1798320"/>
                  <a:gd name="connsiteY6-210" fmla="*/ 698449 h 91180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798320" h="911809">
                    <a:moveTo>
                      <a:pt x="7620" y="698449"/>
                    </a:moveTo>
                    <a:lnTo>
                      <a:pt x="0" y="81229"/>
                    </a:lnTo>
                    <a:cubicBezTo>
                      <a:pt x="391160" y="-66726"/>
                      <a:pt x="711200" y="17729"/>
                      <a:pt x="982980" y="96469"/>
                    </a:cubicBezTo>
                    <a:cubicBezTo>
                      <a:pt x="1254760" y="175209"/>
                      <a:pt x="1455102" y="339675"/>
                      <a:pt x="1798320" y="332689"/>
                    </a:cubicBezTo>
                    <a:lnTo>
                      <a:pt x="1790700" y="911809"/>
                    </a:lnTo>
                    <a:cubicBezTo>
                      <a:pt x="1346835" y="894664"/>
                      <a:pt x="1152525" y="686384"/>
                      <a:pt x="906780" y="629869"/>
                    </a:cubicBezTo>
                    <a:cubicBezTo>
                      <a:pt x="661035" y="573354"/>
                      <a:pt x="407352" y="572402"/>
                      <a:pt x="7620" y="698449"/>
                    </a:cubicBezTo>
                    <a:close/>
                  </a:path>
                </a:pathLst>
              </a:custGeom>
              <a:solidFill>
                <a:srgbClr val="0194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5" name="椭圆 34"/>
            <p:cNvSpPr/>
            <p:nvPr/>
          </p:nvSpPr>
          <p:spPr>
            <a:xfrm>
              <a:off x="4175736" y="2885589"/>
              <a:ext cx="1671320" cy="5441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1B3C5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8×5=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B3C5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5706700" y="3019669"/>
            <a:ext cx="2066925" cy="1475515"/>
            <a:chOff x="5740426" y="2731746"/>
            <a:chExt cx="2066925" cy="1475515"/>
          </a:xfrm>
        </p:grpSpPr>
        <p:grpSp>
          <p:nvGrpSpPr>
            <p:cNvPr id="10" name="组合 9"/>
            <p:cNvGrpSpPr/>
            <p:nvPr/>
          </p:nvGrpSpPr>
          <p:grpSpPr>
            <a:xfrm>
              <a:off x="5740426" y="2731746"/>
              <a:ext cx="2066925" cy="1475515"/>
              <a:chOff x="6029325" y="1447483"/>
              <a:chExt cx="2066925" cy="1475515"/>
            </a:xfrm>
            <a:effectLst>
              <a:outerShdw blurRad="101600" dist="63500" dir="5400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11" name="任意多边形 10"/>
              <p:cNvSpPr/>
              <p:nvPr/>
            </p:nvSpPr>
            <p:spPr>
              <a:xfrm>
                <a:off x="6029325" y="1447483"/>
                <a:ext cx="1900238" cy="976630"/>
              </a:xfrm>
              <a:custGeom>
                <a:avLst/>
                <a:gdLst>
                  <a:gd name="connsiteX0" fmla="*/ 0 w 1900238"/>
                  <a:gd name="connsiteY0" fmla="*/ 819150 h 914400"/>
                  <a:gd name="connsiteX1" fmla="*/ 304800 w 1900238"/>
                  <a:gd name="connsiteY1" fmla="*/ 209550 h 914400"/>
                  <a:gd name="connsiteX2" fmla="*/ 1038225 w 1900238"/>
                  <a:gd name="connsiteY2" fmla="*/ 0 h 914400"/>
                  <a:gd name="connsiteX3" fmla="*/ 1900238 w 1900238"/>
                  <a:gd name="connsiteY3" fmla="*/ 33337 h 914400"/>
                  <a:gd name="connsiteX4" fmla="*/ 1695450 w 1900238"/>
                  <a:gd name="connsiteY4" fmla="*/ 466725 h 914400"/>
                  <a:gd name="connsiteX5" fmla="*/ 842963 w 1900238"/>
                  <a:gd name="connsiteY5" fmla="*/ 842962 h 914400"/>
                  <a:gd name="connsiteX6" fmla="*/ 142875 w 1900238"/>
                  <a:gd name="connsiteY6" fmla="*/ 914400 h 914400"/>
                  <a:gd name="connsiteX7" fmla="*/ 0 w 1900238"/>
                  <a:gd name="connsiteY7" fmla="*/ 819150 h 914400"/>
                  <a:gd name="connsiteX0-1" fmla="*/ 0 w 1900238"/>
                  <a:gd name="connsiteY0-2" fmla="*/ 842962 h 938212"/>
                  <a:gd name="connsiteX1-3" fmla="*/ 304800 w 1900238"/>
                  <a:gd name="connsiteY1-4" fmla="*/ 233362 h 938212"/>
                  <a:gd name="connsiteX2-5" fmla="*/ 1038225 w 1900238"/>
                  <a:gd name="connsiteY2-6" fmla="*/ 23812 h 938212"/>
                  <a:gd name="connsiteX3-7" fmla="*/ 1900238 w 1900238"/>
                  <a:gd name="connsiteY3-8" fmla="*/ 57149 h 938212"/>
                  <a:gd name="connsiteX4-9" fmla="*/ 1695450 w 1900238"/>
                  <a:gd name="connsiteY4-10" fmla="*/ 490537 h 938212"/>
                  <a:gd name="connsiteX5-11" fmla="*/ 842963 w 1900238"/>
                  <a:gd name="connsiteY5-12" fmla="*/ 866774 h 938212"/>
                  <a:gd name="connsiteX6-13" fmla="*/ 142875 w 1900238"/>
                  <a:gd name="connsiteY6-14" fmla="*/ 938212 h 938212"/>
                  <a:gd name="connsiteX7-15" fmla="*/ 0 w 1900238"/>
                  <a:gd name="connsiteY7-16" fmla="*/ 842962 h 938212"/>
                  <a:gd name="connsiteX0-17" fmla="*/ 0 w 1900238"/>
                  <a:gd name="connsiteY0-18" fmla="*/ 865144 h 960394"/>
                  <a:gd name="connsiteX1-19" fmla="*/ 304800 w 1900238"/>
                  <a:gd name="connsiteY1-20" fmla="*/ 255544 h 960394"/>
                  <a:gd name="connsiteX2-21" fmla="*/ 1038225 w 1900238"/>
                  <a:gd name="connsiteY2-22" fmla="*/ 45994 h 960394"/>
                  <a:gd name="connsiteX3-23" fmla="*/ 1900238 w 1900238"/>
                  <a:gd name="connsiteY3-24" fmla="*/ 79331 h 960394"/>
                  <a:gd name="connsiteX4-25" fmla="*/ 1695450 w 1900238"/>
                  <a:gd name="connsiteY4-26" fmla="*/ 512719 h 960394"/>
                  <a:gd name="connsiteX5-27" fmla="*/ 842963 w 1900238"/>
                  <a:gd name="connsiteY5-28" fmla="*/ 888956 h 960394"/>
                  <a:gd name="connsiteX6-29" fmla="*/ 142875 w 1900238"/>
                  <a:gd name="connsiteY6-30" fmla="*/ 960394 h 960394"/>
                  <a:gd name="connsiteX7-31" fmla="*/ 0 w 1900238"/>
                  <a:gd name="connsiteY7-32" fmla="*/ 865144 h 960394"/>
                  <a:gd name="connsiteX0-33" fmla="*/ 0 w 1900238"/>
                  <a:gd name="connsiteY0-34" fmla="*/ 865144 h 960394"/>
                  <a:gd name="connsiteX1-35" fmla="*/ 304800 w 1900238"/>
                  <a:gd name="connsiteY1-36" fmla="*/ 255544 h 960394"/>
                  <a:gd name="connsiteX2-37" fmla="*/ 1038225 w 1900238"/>
                  <a:gd name="connsiteY2-38" fmla="*/ 45994 h 960394"/>
                  <a:gd name="connsiteX3-39" fmla="*/ 1900238 w 1900238"/>
                  <a:gd name="connsiteY3-40" fmla="*/ 79331 h 960394"/>
                  <a:gd name="connsiteX4-41" fmla="*/ 1695450 w 1900238"/>
                  <a:gd name="connsiteY4-42" fmla="*/ 512719 h 960394"/>
                  <a:gd name="connsiteX5-43" fmla="*/ 842963 w 1900238"/>
                  <a:gd name="connsiteY5-44" fmla="*/ 888956 h 960394"/>
                  <a:gd name="connsiteX6-45" fmla="*/ 142875 w 1900238"/>
                  <a:gd name="connsiteY6-46" fmla="*/ 960394 h 960394"/>
                  <a:gd name="connsiteX7-47" fmla="*/ 0 w 1900238"/>
                  <a:gd name="connsiteY7-48" fmla="*/ 865144 h 960394"/>
                  <a:gd name="connsiteX0-49" fmla="*/ 0 w 1900238"/>
                  <a:gd name="connsiteY0-50" fmla="*/ 875490 h 970740"/>
                  <a:gd name="connsiteX1-51" fmla="*/ 304800 w 1900238"/>
                  <a:gd name="connsiteY1-52" fmla="*/ 265890 h 970740"/>
                  <a:gd name="connsiteX2-53" fmla="*/ 1038225 w 1900238"/>
                  <a:gd name="connsiteY2-54" fmla="*/ 56340 h 970740"/>
                  <a:gd name="connsiteX3-55" fmla="*/ 1900238 w 1900238"/>
                  <a:gd name="connsiteY3-56" fmla="*/ 89677 h 970740"/>
                  <a:gd name="connsiteX4-57" fmla="*/ 1695450 w 1900238"/>
                  <a:gd name="connsiteY4-58" fmla="*/ 523065 h 970740"/>
                  <a:gd name="connsiteX5-59" fmla="*/ 842963 w 1900238"/>
                  <a:gd name="connsiteY5-60" fmla="*/ 899302 h 970740"/>
                  <a:gd name="connsiteX6-61" fmla="*/ 142875 w 1900238"/>
                  <a:gd name="connsiteY6-62" fmla="*/ 970740 h 970740"/>
                  <a:gd name="connsiteX7-63" fmla="*/ 0 w 1900238"/>
                  <a:gd name="connsiteY7-64" fmla="*/ 875490 h 970740"/>
                  <a:gd name="connsiteX0-65" fmla="*/ 0 w 1900238"/>
                  <a:gd name="connsiteY0-66" fmla="*/ 875490 h 970740"/>
                  <a:gd name="connsiteX1-67" fmla="*/ 304800 w 1900238"/>
                  <a:gd name="connsiteY1-68" fmla="*/ 265890 h 970740"/>
                  <a:gd name="connsiteX2-69" fmla="*/ 1038225 w 1900238"/>
                  <a:gd name="connsiteY2-70" fmla="*/ 56340 h 970740"/>
                  <a:gd name="connsiteX3-71" fmla="*/ 1900238 w 1900238"/>
                  <a:gd name="connsiteY3-72" fmla="*/ 89677 h 970740"/>
                  <a:gd name="connsiteX4-73" fmla="*/ 1695450 w 1900238"/>
                  <a:gd name="connsiteY4-74" fmla="*/ 523065 h 970740"/>
                  <a:gd name="connsiteX5-75" fmla="*/ 842963 w 1900238"/>
                  <a:gd name="connsiteY5-76" fmla="*/ 899302 h 970740"/>
                  <a:gd name="connsiteX6-77" fmla="*/ 142875 w 1900238"/>
                  <a:gd name="connsiteY6-78" fmla="*/ 970740 h 970740"/>
                  <a:gd name="connsiteX7-79" fmla="*/ 0 w 1900238"/>
                  <a:gd name="connsiteY7-80" fmla="*/ 875490 h 970740"/>
                  <a:gd name="connsiteX0-81" fmla="*/ 0 w 1900238"/>
                  <a:gd name="connsiteY0-82" fmla="*/ 875490 h 970740"/>
                  <a:gd name="connsiteX1-83" fmla="*/ 304800 w 1900238"/>
                  <a:gd name="connsiteY1-84" fmla="*/ 265890 h 970740"/>
                  <a:gd name="connsiteX2-85" fmla="*/ 1038225 w 1900238"/>
                  <a:gd name="connsiteY2-86" fmla="*/ 56340 h 970740"/>
                  <a:gd name="connsiteX3-87" fmla="*/ 1900238 w 1900238"/>
                  <a:gd name="connsiteY3-88" fmla="*/ 89677 h 970740"/>
                  <a:gd name="connsiteX4-89" fmla="*/ 1695450 w 1900238"/>
                  <a:gd name="connsiteY4-90" fmla="*/ 523065 h 970740"/>
                  <a:gd name="connsiteX5-91" fmla="*/ 842963 w 1900238"/>
                  <a:gd name="connsiteY5-92" fmla="*/ 899302 h 970740"/>
                  <a:gd name="connsiteX6-93" fmla="*/ 142875 w 1900238"/>
                  <a:gd name="connsiteY6-94" fmla="*/ 970740 h 970740"/>
                  <a:gd name="connsiteX7-95" fmla="*/ 0 w 1900238"/>
                  <a:gd name="connsiteY7-96" fmla="*/ 875490 h 970740"/>
                  <a:gd name="connsiteX0-97" fmla="*/ 0 w 1900238"/>
                  <a:gd name="connsiteY0-98" fmla="*/ 860525 h 955775"/>
                  <a:gd name="connsiteX1-99" fmla="*/ 304800 w 1900238"/>
                  <a:gd name="connsiteY1-100" fmla="*/ 250925 h 955775"/>
                  <a:gd name="connsiteX2-101" fmla="*/ 1038225 w 1900238"/>
                  <a:gd name="connsiteY2-102" fmla="*/ 41375 h 955775"/>
                  <a:gd name="connsiteX3-103" fmla="*/ 1900238 w 1900238"/>
                  <a:gd name="connsiteY3-104" fmla="*/ 74712 h 955775"/>
                  <a:gd name="connsiteX4-105" fmla="*/ 1695450 w 1900238"/>
                  <a:gd name="connsiteY4-106" fmla="*/ 508100 h 955775"/>
                  <a:gd name="connsiteX5-107" fmla="*/ 842963 w 1900238"/>
                  <a:gd name="connsiteY5-108" fmla="*/ 884337 h 955775"/>
                  <a:gd name="connsiteX6-109" fmla="*/ 142875 w 1900238"/>
                  <a:gd name="connsiteY6-110" fmla="*/ 955775 h 955775"/>
                  <a:gd name="connsiteX7-111" fmla="*/ 0 w 1900238"/>
                  <a:gd name="connsiteY7-112" fmla="*/ 860525 h 955775"/>
                  <a:gd name="connsiteX0-113" fmla="*/ 0 w 1900238"/>
                  <a:gd name="connsiteY0-114" fmla="*/ 881380 h 976630"/>
                  <a:gd name="connsiteX1-115" fmla="*/ 304800 w 1900238"/>
                  <a:gd name="connsiteY1-116" fmla="*/ 271780 h 976630"/>
                  <a:gd name="connsiteX2-117" fmla="*/ 1038225 w 1900238"/>
                  <a:gd name="connsiteY2-118" fmla="*/ 62230 h 976630"/>
                  <a:gd name="connsiteX3-119" fmla="*/ 1900238 w 1900238"/>
                  <a:gd name="connsiteY3-120" fmla="*/ 95567 h 976630"/>
                  <a:gd name="connsiteX4-121" fmla="*/ 1695450 w 1900238"/>
                  <a:gd name="connsiteY4-122" fmla="*/ 528955 h 976630"/>
                  <a:gd name="connsiteX5-123" fmla="*/ 842963 w 1900238"/>
                  <a:gd name="connsiteY5-124" fmla="*/ 905192 h 976630"/>
                  <a:gd name="connsiteX6-125" fmla="*/ 142875 w 1900238"/>
                  <a:gd name="connsiteY6-126" fmla="*/ 976630 h 976630"/>
                  <a:gd name="connsiteX7-127" fmla="*/ 0 w 1900238"/>
                  <a:gd name="connsiteY7-128" fmla="*/ 881380 h 97663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900238" h="976630">
                    <a:moveTo>
                      <a:pt x="0" y="881380"/>
                    </a:moveTo>
                    <a:lnTo>
                      <a:pt x="304800" y="271780"/>
                    </a:lnTo>
                    <a:cubicBezTo>
                      <a:pt x="463550" y="311469"/>
                      <a:pt x="810418" y="105887"/>
                      <a:pt x="1038225" y="62230"/>
                    </a:cubicBezTo>
                    <a:cubicBezTo>
                      <a:pt x="1266032" y="18573"/>
                      <a:pt x="1657352" y="-67944"/>
                      <a:pt x="1900238" y="95567"/>
                    </a:cubicBezTo>
                    <a:lnTo>
                      <a:pt x="1695450" y="528955"/>
                    </a:lnTo>
                    <a:lnTo>
                      <a:pt x="842963" y="905192"/>
                    </a:lnTo>
                    <a:lnTo>
                      <a:pt x="142875" y="976630"/>
                    </a:lnTo>
                    <a:lnTo>
                      <a:pt x="0" y="881380"/>
                    </a:lnTo>
                    <a:close/>
                  </a:path>
                </a:pathLst>
              </a:custGeom>
              <a:solidFill>
                <a:srgbClr val="90C7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任意多边形 11"/>
              <p:cNvSpPr/>
              <p:nvPr/>
            </p:nvSpPr>
            <p:spPr>
              <a:xfrm>
                <a:off x="7710487" y="1547813"/>
                <a:ext cx="385763" cy="995362"/>
              </a:xfrm>
              <a:custGeom>
                <a:avLst/>
                <a:gdLst>
                  <a:gd name="connsiteX0" fmla="*/ 28575 w 385763"/>
                  <a:gd name="connsiteY0" fmla="*/ 995362 h 995362"/>
                  <a:gd name="connsiteX1" fmla="*/ 361950 w 385763"/>
                  <a:gd name="connsiteY1" fmla="*/ 742950 h 995362"/>
                  <a:gd name="connsiteX2" fmla="*/ 385763 w 385763"/>
                  <a:gd name="connsiteY2" fmla="*/ 195262 h 995362"/>
                  <a:gd name="connsiteX3" fmla="*/ 314325 w 385763"/>
                  <a:gd name="connsiteY3" fmla="*/ 161925 h 995362"/>
                  <a:gd name="connsiteX4" fmla="*/ 223838 w 385763"/>
                  <a:gd name="connsiteY4" fmla="*/ 0 h 995362"/>
                  <a:gd name="connsiteX5" fmla="*/ 0 w 385763"/>
                  <a:gd name="connsiteY5" fmla="*/ 433387 h 995362"/>
                  <a:gd name="connsiteX6" fmla="*/ 28575 w 385763"/>
                  <a:gd name="connsiteY6" fmla="*/ 995362 h 995362"/>
                  <a:gd name="connsiteX0-1" fmla="*/ 28575 w 385763"/>
                  <a:gd name="connsiteY0-2" fmla="*/ 995362 h 995362"/>
                  <a:gd name="connsiteX1-3" fmla="*/ 361950 w 385763"/>
                  <a:gd name="connsiteY1-4" fmla="*/ 742950 h 995362"/>
                  <a:gd name="connsiteX2-5" fmla="*/ 385763 w 385763"/>
                  <a:gd name="connsiteY2-6" fmla="*/ 195262 h 995362"/>
                  <a:gd name="connsiteX3-7" fmla="*/ 314325 w 385763"/>
                  <a:gd name="connsiteY3-8" fmla="*/ 161925 h 995362"/>
                  <a:gd name="connsiteX4-9" fmla="*/ 219076 w 385763"/>
                  <a:gd name="connsiteY4-10" fmla="*/ 0 h 995362"/>
                  <a:gd name="connsiteX5-11" fmla="*/ 0 w 385763"/>
                  <a:gd name="connsiteY5-12" fmla="*/ 433387 h 995362"/>
                  <a:gd name="connsiteX6-13" fmla="*/ 28575 w 385763"/>
                  <a:gd name="connsiteY6-14" fmla="*/ 995362 h 9953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385763" h="995362">
                    <a:moveTo>
                      <a:pt x="28575" y="995362"/>
                    </a:moveTo>
                    <a:lnTo>
                      <a:pt x="361950" y="742950"/>
                    </a:lnTo>
                    <a:lnTo>
                      <a:pt x="385763" y="195262"/>
                    </a:lnTo>
                    <a:lnTo>
                      <a:pt x="314325" y="161925"/>
                    </a:lnTo>
                    <a:lnTo>
                      <a:pt x="219076" y="0"/>
                    </a:lnTo>
                    <a:lnTo>
                      <a:pt x="0" y="433387"/>
                    </a:lnTo>
                    <a:lnTo>
                      <a:pt x="28575" y="99536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>
                <a:off x="6034088" y="1947223"/>
                <a:ext cx="1709737" cy="975775"/>
              </a:xfrm>
              <a:custGeom>
                <a:avLst/>
                <a:gdLst>
                  <a:gd name="connsiteX0" fmla="*/ 19050 w 1709737"/>
                  <a:gd name="connsiteY0" fmla="*/ 952500 h 952500"/>
                  <a:gd name="connsiteX1" fmla="*/ 0 w 1709737"/>
                  <a:gd name="connsiteY1" fmla="*/ 352425 h 952500"/>
                  <a:gd name="connsiteX2" fmla="*/ 795337 w 1709737"/>
                  <a:gd name="connsiteY2" fmla="*/ 123825 h 952500"/>
                  <a:gd name="connsiteX3" fmla="*/ 1690687 w 1709737"/>
                  <a:gd name="connsiteY3" fmla="*/ 0 h 952500"/>
                  <a:gd name="connsiteX4" fmla="*/ 1709737 w 1709737"/>
                  <a:gd name="connsiteY4" fmla="*/ 571500 h 952500"/>
                  <a:gd name="connsiteX5" fmla="*/ 876300 w 1709737"/>
                  <a:gd name="connsiteY5" fmla="*/ 695325 h 952500"/>
                  <a:gd name="connsiteX6" fmla="*/ 19050 w 1709737"/>
                  <a:gd name="connsiteY6" fmla="*/ 952500 h 952500"/>
                  <a:gd name="connsiteX0-1" fmla="*/ 19050 w 1709737"/>
                  <a:gd name="connsiteY0-2" fmla="*/ 952500 h 952500"/>
                  <a:gd name="connsiteX1-3" fmla="*/ 0 w 1709737"/>
                  <a:gd name="connsiteY1-4" fmla="*/ 352425 h 952500"/>
                  <a:gd name="connsiteX2-5" fmla="*/ 795337 w 1709737"/>
                  <a:gd name="connsiteY2-6" fmla="*/ 123825 h 952500"/>
                  <a:gd name="connsiteX3-7" fmla="*/ 1690687 w 1709737"/>
                  <a:gd name="connsiteY3-8" fmla="*/ 0 h 952500"/>
                  <a:gd name="connsiteX4-9" fmla="*/ 1709737 w 1709737"/>
                  <a:gd name="connsiteY4-10" fmla="*/ 571500 h 952500"/>
                  <a:gd name="connsiteX5-11" fmla="*/ 876300 w 1709737"/>
                  <a:gd name="connsiteY5-12" fmla="*/ 695325 h 952500"/>
                  <a:gd name="connsiteX6-13" fmla="*/ 19050 w 1709737"/>
                  <a:gd name="connsiteY6-14" fmla="*/ 952500 h 952500"/>
                  <a:gd name="connsiteX0-15" fmla="*/ 19050 w 1709737"/>
                  <a:gd name="connsiteY0-16" fmla="*/ 968269 h 968269"/>
                  <a:gd name="connsiteX1-17" fmla="*/ 0 w 1709737"/>
                  <a:gd name="connsiteY1-18" fmla="*/ 368194 h 968269"/>
                  <a:gd name="connsiteX2-19" fmla="*/ 795337 w 1709737"/>
                  <a:gd name="connsiteY2-20" fmla="*/ 139594 h 968269"/>
                  <a:gd name="connsiteX3-21" fmla="*/ 1690687 w 1709737"/>
                  <a:gd name="connsiteY3-22" fmla="*/ 15769 h 968269"/>
                  <a:gd name="connsiteX4-23" fmla="*/ 1709737 w 1709737"/>
                  <a:gd name="connsiteY4-24" fmla="*/ 587269 h 968269"/>
                  <a:gd name="connsiteX5-25" fmla="*/ 876300 w 1709737"/>
                  <a:gd name="connsiteY5-26" fmla="*/ 711094 h 968269"/>
                  <a:gd name="connsiteX6-27" fmla="*/ 19050 w 1709737"/>
                  <a:gd name="connsiteY6-28" fmla="*/ 968269 h 968269"/>
                  <a:gd name="connsiteX0-29" fmla="*/ 19050 w 1709737"/>
                  <a:gd name="connsiteY0-30" fmla="*/ 968269 h 968269"/>
                  <a:gd name="connsiteX1-31" fmla="*/ 0 w 1709737"/>
                  <a:gd name="connsiteY1-32" fmla="*/ 368194 h 968269"/>
                  <a:gd name="connsiteX2-33" fmla="*/ 795337 w 1709737"/>
                  <a:gd name="connsiteY2-34" fmla="*/ 139594 h 968269"/>
                  <a:gd name="connsiteX3-35" fmla="*/ 1690687 w 1709737"/>
                  <a:gd name="connsiteY3-36" fmla="*/ 15769 h 968269"/>
                  <a:gd name="connsiteX4-37" fmla="*/ 1709737 w 1709737"/>
                  <a:gd name="connsiteY4-38" fmla="*/ 587269 h 968269"/>
                  <a:gd name="connsiteX5-39" fmla="*/ 876300 w 1709737"/>
                  <a:gd name="connsiteY5-40" fmla="*/ 711094 h 968269"/>
                  <a:gd name="connsiteX6-41" fmla="*/ 19050 w 1709737"/>
                  <a:gd name="connsiteY6-42" fmla="*/ 968269 h 968269"/>
                  <a:gd name="connsiteX0-43" fmla="*/ 19050 w 1709737"/>
                  <a:gd name="connsiteY0-44" fmla="*/ 972189 h 972189"/>
                  <a:gd name="connsiteX1-45" fmla="*/ 0 w 1709737"/>
                  <a:gd name="connsiteY1-46" fmla="*/ 372114 h 972189"/>
                  <a:gd name="connsiteX2-47" fmla="*/ 795337 w 1709737"/>
                  <a:gd name="connsiteY2-48" fmla="*/ 143514 h 972189"/>
                  <a:gd name="connsiteX3-49" fmla="*/ 1690687 w 1709737"/>
                  <a:gd name="connsiteY3-50" fmla="*/ 19689 h 972189"/>
                  <a:gd name="connsiteX4-51" fmla="*/ 1709737 w 1709737"/>
                  <a:gd name="connsiteY4-52" fmla="*/ 591189 h 972189"/>
                  <a:gd name="connsiteX5-53" fmla="*/ 876300 w 1709737"/>
                  <a:gd name="connsiteY5-54" fmla="*/ 715014 h 972189"/>
                  <a:gd name="connsiteX6-55" fmla="*/ 19050 w 1709737"/>
                  <a:gd name="connsiteY6-56" fmla="*/ 972189 h 972189"/>
                  <a:gd name="connsiteX0-57" fmla="*/ 19050 w 1709737"/>
                  <a:gd name="connsiteY0-58" fmla="*/ 972189 h 972189"/>
                  <a:gd name="connsiteX1-59" fmla="*/ 0 w 1709737"/>
                  <a:gd name="connsiteY1-60" fmla="*/ 372114 h 972189"/>
                  <a:gd name="connsiteX2-61" fmla="*/ 795337 w 1709737"/>
                  <a:gd name="connsiteY2-62" fmla="*/ 143514 h 972189"/>
                  <a:gd name="connsiteX3-63" fmla="*/ 1690687 w 1709737"/>
                  <a:gd name="connsiteY3-64" fmla="*/ 19689 h 972189"/>
                  <a:gd name="connsiteX4-65" fmla="*/ 1709737 w 1709737"/>
                  <a:gd name="connsiteY4-66" fmla="*/ 591189 h 972189"/>
                  <a:gd name="connsiteX5-67" fmla="*/ 876300 w 1709737"/>
                  <a:gd name="connsiteY5-68" fmla="*/ 715014 h 972189"/>
                  <a:gd name="connsiteX6-69" fmla="*/ 19050 w 1709737"/>
                  <a:gd name="connsiteY6-70" fmla="*/ 972189 h 972189"/>
                  <a:gd name="connsiteX0-71" fmla="*/ 19050 w 1709737"/>
                  <a:gd name="connsiteY0-72" fmla="*/ 972189 h 980590"/>
                  <a:gd name="connsiteX1-73" fmla="*/ 0 w 1709737"/>
                  <a:gd name="connsiteY1-74" fmla="*/ 372114 h 980590"/>
                  <a:gd name="connsiteX2-75" fmla="*/ 795337 w 1709737"/>
                  <a:gd name="connsiteY2-76" fmla="*/ 143514 h 980590"/>
                  <a:gd name="connsiteX3-77" fmla="*/ 1690687 w 1709737"/>
                  <a:gd name="connsiteY3-78" fmla="*/ 19689 h 980590"/>
                  <a:gd name="connsiteX4-79" fmla="*/ 1709737 w 1709737"/>
                  <a:gd name="connsiteY4-80" fmla="*/ 591189 h 980590"/>
                  <a:gd name="connsiteX5-81" fmla="*/ 876300 w 1709737"/>
                  <a:gd name="connsiteY5-82" fmla="*/ 715014 h 980590"/>
                  <a:gd name="connsiteX6-83" fmla="*/ 19050 w 1709737"/>
                  <a:gd name="connsiteY6-84" fmla="*/ 972189 h 980590"/>
                  <a:gd name="connsiteX0-85" fmla="*/ 19050 w 1709737"/>
                  <a:gd name="connsiteY0-86" fmla="*/ 972189 h 975511"/>
                  <a:gd name="connsiteX1-87" fmla="*/ 0 w 1709737"/>
                  <a:gd name="connsiteY1-88" fmla="*/ 372114 h 975511"/>
                  <a:gd name="connsiteX2-89" fmla="*/ 795337 w 1709737"/>
                  <a:gd name="connsiteY2-90" fmla="*/ 143514 h 975511"/>
                  <a:gd name="connsiteX3-91" fmla="*/ 1690687 w 1709737"/>
                  <a:gd name="connsiteY3-92" fmla="*/ 19689 h 975511"/>
                  <a:gd name="connsiteX4-93" fmla="*/ 1709737 w 1709737"/>
                  <a:gd name="connsiteY4-94" fmla="*/ 591189 h 975511"/>
                  <a:gd name="connsiteX5-95" fmla="*/ 876300 w 1709737"/>
                  <a:gd name="connsiteY5-96" fmla="*/ 715014 h 975511"/>
                  <a:gd name="connsiteX6-97" fmla="*/ 19050 w 1709737"/>
                  <a:gd name="connsiteY6-98" fmla="*/ 972189 h 975511"/>
                  <a:gd name="connsiteX0-99" fmla="*/ 19050 w 1709737"/>
                  <a:gd name="connsiteY0-100" fmla="*/ 972189 h 975775"/>
                  <a:gd name="connsiteX1-101" fmla="*/ 0 w 1709737"/>
                  <a:gd name="connsiteY1-102" fmla="*/ 372114 h 975775"/>
                  <a:gd name="connsiteX2-103" fmla="*/ 795337 w 1709737"/>
                  <a:gd name="connsiteY2-104" fmla="*/ 143514 h 975775"/>
                  <a:gd name="connsiteX3-105" fmla="*/ 1690687 w 1709737"/>
                  <a:gd name="connsiteY3-106" fmla="*/ 19689 h 975775"/>
                  <a:gd name="connsiteX4-107" fmla="*/ 1709737 w 1709737"/>
                  <a:gd name="connsiteY4-108" fmla="*/ 591189 h 975775"/>
                  <a:gd name="connsiteX5-109" fmla="*/ 876300 w 1709737"/>
                  <a:gd name="connsiteY5-110" fmla="*/ 715014 h 975775"/>
                  <a:gd name="connsiteX6-111" fmla="*/ 19050 w 1709737"/>
                  <a:gd name="connsiteY6-112" fmla="*/ 972189 h 975775"/>
                  <a:gd name="connsiteX0-113" fmla="*/ 19050 w 1709737"/>
                  <a:gd name="connsiteY0-114" fmla="*/ 972189 h 975775"/>
                  <a:gd name="connsiteX1-115" fmla="*/ 0 w 1709737"/>
                  <a:gd name="connsiteY1-116" fmla="*/ 372114 h 975775"/>
                  <a:gd name="connsiteX2-117" fmla="*/ 795337 w 1709737"/>
                  <a:gd name="connsiteY2-118" fmla="*/ 143514 h 975775"/>
                  <a:gd name="connsiteX3-119" fmla="*/ 1690687 w 1709737"/>
                  <a:gd name="connsiteY3-120" fmla="*/ 19689 h 975775"/>
                  <a:gd name="connsiteX4-121" fmla="*/ 1709737 w 1709737"/>
                  <a:gd name="connsiteY4-122" fmla="*/ 591189 h 975775"/>
                  <a:gd name="connsiteX5-123" fmla="*/ 876300 w 1709737"/>
                  <a:gd name="connsiteY5-124" fmla="*/ 715014 h 975775"/>
                  <a:gd name="connsiteX6-125" fmla="*/ 19050 w 1709737"/>
                  <a:gd name="connsiteY6-126" fmla="*/ 972189 h 97577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709737" h="975775">
                    <a:moveTo>
                      <a:pt x="19050" y="972189"/>
                    </a:moveTo>
                    <a:lnTo>
                      <a:pt x="0" y="372114"/>
                    </a:lnTo>
                    <a:cubicBezTo>
                      <a:pt x="272256" y="424502"/>
                      <a:pt x="592137" y="227652"/>
                      <a:pt x="795337" y="143514"/>
                    </a:cubicBezTo>
                    <a:cubicBezTo>
                      <a:pt x="998537" y="59376"/>
                      <a:pt x="1301749" y="-43811"/>
                      <a:pt x="1690687" y="19689"/>
                    </a:cubicBezTo>
                    <a:lnTo>
                      <a:pt x="1709737" y="591189"/>
                    </a:lnTo>
                    <a:cubicBezTo>
                      <a:pt x="1426368" y="578488"/>
                      <a:pt x="1143793" y="632464"/>
                      <a:pt x="876300" y="715014"/>
                    </a:cubicBezTo>
                    <a:cubicBezTo>
                      <a:pt x="608807" y="797564"/>
                      <a:pt x="460375" y="1005527"/>
                      <a:pt x="19050" y="972189"/>
                    </a:cubicBezTo>
                    <a:close/>
                  </a:path>
                </a:pathLst>
              </a:custGeom>
              <a:solidFill>
                <a:srgbClr val="1CA4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6" name="椭圆 35"/>
            <p:cNvSpPr/>
            <p:nvPr/>
          </p:nvSpPr>
          <p:spPr>
            <a:xfrm>
              <a:off x="6067451" y="2734921"/>
              <a:ext cx="1492250" cy="5461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CA46D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5×6=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1CA46D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7525406" y="2817065"/>
            <a:ext cx="2616200" cy="1485900"/>
            <a:chOff x="7583462" y="2529142"/>
            <a:chExt cx="2616200" cy="1485900"/>
          </a:xfrm>
        </p:grpSpPr>
        <p:grpSp>
          <p:nvGrpSpPr>
            <p:cNvPr id="14" name="组合 13"/>
            <p:cNvGrpSpPr/>
            <p:nvPr/>
          </p:nvGrpSpPr>
          <p:grpSpPr>
            <a:xfrm>
              <a:off x="7583462" y="2529142"/>
              <a:ext cx="2616200" cy="1485900"/>
              <a:chOff x="7835900" y="1250950"/>
              <a:chExt cx="2616200" cy="1485900"/>
            </a:xfrm>
            <a:effectLst>
              <a:outerShdw blurRad="101600" dist="63500" dir="5400000" algn="t" rotWithShape="0">
                <a:prstClr val="black">
                  <a:alpha val="25000"/>
                </a:prstClr>
              </a:outerShdw>
            </a:effectLst>
          </p:grpSpPr>
          <p:sp>
            <p:nvSpPr>
              <p:cNvPr id="15" name="任意多边形 14"/>
              <p:cNvSpPr/>
              <p:nvPr/>
            </p:nvSpPr>
            <p:spPr>
              <a:xfrm>
                <a:off x="7835900" y="1751331"/>
                <a:ext cx="1631950" cy="896886"/>
              </a:xfrm>
              <a:custGeom>
                <a:avLst/>
                <a:gdLst>
                  <a:gd name="connsiteX0" fmla="*/ 19050 w 1631950"/>
                  <a:gd name="connsiteY0" fmla="*/ 717550 h 717550"/>
                  <a:gd name="connsiteX1" fmla="*/ 0 w 1631950"/>
                  <a:gd name="connsiteY1" fmla="*/ 146050 h 717550"/>
                  <a:gd name="connsiteX2" fmla="*/ 1593850 w 1631950"/>
                  <a:gd name="connsiteY2" fmla="*/ 0 h 717550"/>
                  <a:gd name="connsiteX3" fmla="*/ 1631950 w 1631950"/>
                  <a:gd name="connsiteY3" fmla="*/ 590550 h 717550"/>
                  <a:gd name="connsiteX4" fmla="*/ 19050 w 1631950"/>
                  <a:gd name="connsiteY4" fmla="*/ 717550 h 717550"/>
                  <a:gd name="connsiteX0-1" fmla="*/ 19050 w 1631950"/>
                  <a:gd name="connsiteY0-2" fmla="*/ 717550 h 801167"/>
                  <a:gd name="connsiteX1-3" fmla="*/ 0 w 1631950"/>
                  <a:gd name="connsiteY1-4" fmla="*/ 146050 h 801167"/>
                  <a:gd name="connsiteX2-5" fmla="*/ 1593850 w 1631950"/>
                  <a:gd name="connsiteY2-6" fmla="*/ 0 h 801167"/>
                  <a:gd name="connsiteX3-7" fmla="*/ 1631950 w 1631950"/>
                  <a:gd name="connsiteY3-8" fmla="*/ 590550 h 801167"/>
                  <a:gd name="connsiteX4-9" fmla="*/ 19050 w 1631950"/>
                  <a:gd name="connsiteY4-10" fmla="*/ 717550 h 801167"/>
                  <a:gd name="connsiteX0-11" fmla="*/ 19050 w 1631950"/>
                  <a:gd name="connsiteY0-12" fmla="*/ 717550 h 813066"/>
                  <a:gd name="connsiteX1-13" fmla="*/ 0 w 1631950"/>
                  <a:gd name="connsiteY1-14" fmla="*/ 146050 h 813066"/>
                  <a:gd name="connsiteX2-15" fmla="*/ 1593850 w 1631950"/>
                  <a:gd name="connsiteY2-16" fmla="*/ 0 h 813066"/>
                  <a:gd name="connsiteX3-17" fmla="*/ 1631950 w 1631950"/>
                  <a:gd name="connsiteY3-18" fmla="*/ 590550 h 813066"/>
                  <a:gd name="connsiteX4-19" fmla="*/ 19050 w 1631950"/>
                  <a:gd name="connsiteY4-20" fmla="*/ 717550 h 813066"/>
                  <a:gd name="connsiteX0-21" fmla="*/ 19050 w 1631950"/>
                  <a:gd name="connsiteY0-22" fmla="*/ 717550 h 813066"/>
                  <a:gd name="connsiteX1-23" fmla="*/ 0 w 1631950"/>
                  <a:gd name="connsiteY1-24" fmla="*/ 146050 h 813066"/>
                  <a:gd name="connsiteX2-25" fmla="*/ 1593850 w 1631950"/>
                  <a:gd name="connsiteY2-26" fmla="*/ 0 h 813066"/>
                  <a:gd name="connsiteX3-27" fmla="*/ 1631950 w 1631950"/>
                  <a:gd name="connsiteY3-28" fmla="*/ 590550 h 813066"/>
                  <a:gd name="connsiteX4-29" fmla="*/ 19050 w 1631950"/>
                  <a:gd name="connsiteY4-30" fmla="*/ 717550 h 813066"/>
                  <a:gd name="connsiteX0-31" fmla="*/ 19050 w 1631950"/>
                  <a:gd name="connsiteY0-32" fmla="*/ 717550 h 813066"/>
                  <a:gd name="connsiteX1-33" fmla="*/ 0 w 1631950"/>
                  <a:gd name="connsiteY1-34" fmla="*/ 146050 h 813066"/>
                  <a:gd name="connsiteX2-35" fmla="*/ 1593850 w 1631950"/>
                  <a:gd name="connsiteY2-36" fmla="*/ 0 h 813066"/>
                  <a:gd name="connsiteX3-37" fmla="*/ 1631950 w 1631950"/>
                  <a:gd name="connsiteY3-38" fmla="*/ 590550 h 813066"/>
                  <a:gd name="connsiteX4-39" fmla="*/ 19050 w 1631950"/>
                  <a:gd name="connsiteY4-40" fmla="*/ 717550 h 813066"/>
                  <a:gd name="connsiteX0-41" fmla="*/ 19050 w 1631950"/>
                  <a:gd name="connsiteY0-42" fmla="*/ 717550 h 813066"/>
                  <a:gd name="connsiteX1-43" fmla="*/ 0 w 1631950"/>
                  <a:gd name="connsiteY1-44" fmla="*/ 146050 h 813066"/>
                  <a:gd name="connsiteX2-45" fmla="*/ 1593850 w 1631950"/>
                  <a:gd name="connsiteY2-46" fmla="*/ 0 h 813066"/>
                  <a:gd name="connsiteX3-47" fmla="*/ 1631950 w 1631950"/>
                  <a:gd name="connsiteY3-48" fmla="*/ 590550 h 813066"/>
                  <a:gd name="connsiteX4-49" fmla="*/ 19050 w 1631950"/>
                  <a:gd name="connsiteY4-50" fmla="*/ 717550 h 813066"/>
                  <a:gd name="connsiteX0-51" fmla="*/ 19050 w 1631950"/>
                  <a:gd name="connsiteY0-52" fmla="*/ 793750 h 889266"/>
                  <a:gd name="connsiteX1-53" fmla="*/ 0 w 1631950"/>
                  <a:gd name="connsiteY1-54" fmla="*/ 222250 h 889266"/>
                  <a:gd name="connsiteX2-55" fmla="*/ 1578610 w 1631950"/>
                  <a:gd name="connsiteY2-56" fmla="*/ 0 h 889266"/>
                  <a:gd name="connsiteX3-57" fmla="*/ 1631950 w 1631950"/>
                  <a:gd name="connsiteY3-58" fmla="*/ 666750 h 889266"/>
                  <a:gd name="connsiteX4-59" fmla="*/ 19050 w 1631950"/>
                  <a:gd name="connsiteY4-60" fmla="*/ 793750 h 889266"/>
                  <a:gd name="connsiteX0-61" fmla="*/ 19050 w 1631950"/>
                  <a:gd name="connsiteY0-62" fmla="*/ 793750 h 889266"/>
                  <a:gd name="connsiteX1-63" fmla="*/ 0 w 1631950"/>
                  <a:gd name="connsiteY1-64" fmla="*/ 222250 h 889266"/>
                  <a:gd name="connsiteX2-65" fmla="*/ 1578610 w 1631950"/>
                  <a:gd name="connsiteY2-66" fmla="*/ 0 h 889266"/>
                  <a:gd name="connsiteX3-67" fmla="*/ 1631950 w 1631950"/>
                  <a:gd name="connsiteY3-68" fmla="*/ 666750 h 889266"/>
                  <a:gd name="connsiteX4-69" fmla="*/ 19050 w 1631950"/>
                  <a:gd name="connsiteY4-70" fmla="*/ 793750 h 889266"/>
                  <a:gd name="connsiteX0-71" fmla="*/ 19050 w 1631950"/>
                  <a:gd name="connsiteY0-72" fmla="*/ 801370 h 896886"/>
                  <a:gd name="connsiteX1-73" fmla="*/ 0 w 1631950"/>
                  <a:gd name="connsiteY1-74" fmla="*/ 229870 h 896886"/>
                  <a:gd name="connsiteX2-75" fmla="*/ 1593850 w 1631950"/>
                  <a:gd name="connsiteY2-76" fmla="*/ 0 h 896886"/>
                  <a:gd name="connsiteX3-77" fmla="*/ 1631950 w 1631950"/>
                  <a:gd name="connsiteY3-78" fmla="*/ 674370 h 896886"/>
                  <a:gd name="connsiteX4-79" fmla="*/ 19050 w 1631950"/>
                  <a:gd name="connsiteY4-80" fmla="*/ 801370 h 89688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631950" h="896886">
                    <a:moveTo>
                      <a:pt x="19050" y="801370"/>
                    </a:moveTo>
                    <a:lnTo>
                      <a:pt x="0" y="229870"/>
                    </a:lnTo>
                    <a:cubicBezTo>
                      <a:pt x="519853" y="298027"/>
                      <a:pt x="1081617" y="105833"/>
                      <a:pt x="1593850" y="0"/>
                    </a:cubicBezTo>
                    <a:lnTo>
                      <a:pt x="1631950" y="674370"/>
                    </a:lnTo>
                    <a:cubicBezTo>
                      <a:pt x="1087967" y="786553"/>
                      <a:pt x="340783" y="1032087"/>
                      <a:pt x="19050" y="80137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任意多边形 15"/>
              <p:cNvSpPr/>
              <p:nvPr/>
            </p:nvSpPr>
            <p:spPr>
              <a:xfrm>
                <a:off x="7835900" y="1250950"/>
                <a:ext cx="2552700" cy="901700"/>
              </a:xfrm>
              <a:custGeom>
                <a:avLst/>
                <a:gdLst>
                  <a:gd name="connsiteX0" fmla="*/ 0 w 2552700"/>
                  <a:gd name="connsiteY0" fmla="*/ 742950 h 901700"/>
                  <a:gd name="connsiteX1" fmla="*/ 203200 w 2552700"/>
                  <a:gd name="connsiteY1" fmla="*/ 304800 h 901700"/>
                  <a:gd name="connsiteX2" fmla="*/ 1085850 w 2552700"/>
                  <a:gd name="connsiteY2" fmla="*/ 254000 h 901700"/>
                  <a:gd name="connsiteX3" fmla="*/ 1079500 w 2552700"/>
                  <a:gd name="connsiteY3" fmla="*/ 0 h 901700"/>
                  <a:gd name="connsiteX4" fmla="*/ 2552700 w 2552700"/>
                  <a:gd name="connsiteY4" fmla="*/ 203200 h 901700"/>
                  <a:gd name="connsiteX5" fmla="*/ 1606550 w 2552700"/>
                  <a:gd name="connsiteY5" fmla="*/ 901700 h 901700"/>
                  <a:gd name="connsiteX6" fmla="*/ 1593850 w 2552700"/>
                  <a:gd name="connsiteY6" fmla="*/ 584200 h 901700"/>
                  <a:gd name="connsiteX7" fmla="*/ 0 w 2552700"/>
                  <a:gd name="connsiteY7" fmla="*/ 742950 h 901700"/>
                  <a:gd name="connsiteX0-1" fmla="*/ 0 w 2552700"/>
                  <a:gd name="connsiteY0-2" fmla="*/ 742950 h 901700"/>
                  <a:gd name="connsiteX1-3" fmla="*/ 203200 w 2552700"/>
                  <a:gd name="connsiteY1-4" fmla="*/ 304800 h 901700"/>
                  <a:gd name="connsiteX2-5" fmla="*/ 1085850 w 2552700"/>
                  <a:gd name="connsiteY2-6" fmla="*/ 254000 h 901700"/>
                  <a:gd name="connsiteX3-7" fmla="*/ 1079500 w 2552700"/>
                  <a:gd name="connsiteY3-8" fmla="*/ 0 h 901700"/>
                  <a:gd name="connsiteX4-9" fmla="*/ 2552700 w 2552700"/>
                  <a:gd name="connsiteY4-10" fmla="*/ 203200 h 901700"/>
                  <a:gd name="connsiteX5-11" fmla="*/ 1606550 w 2552700"/>
                  <a:gd name="connsiteY5-12" fmla="*/ 901700 h 901700"/>
                  <a:gd name="connsiteX6-13" fmla="*/ 1593850 w 2552700"/>
                  <a:gd name="connsiteY6-14" fmla="*/ 584200 h 901700"/>
                  <a:gd name="connsiteX7-15" fmla="*/ 0 w 2552700"/>
                  <a:gd name="connsiteY7-16" fmla="*/ 742950 h 901700"/>
                  <a:gd name="connsiteX0-17" fmla="*/ 0 w 2552700"/>
                  <a:gd name="connsiteY0-18" fmla="*/ 742950 h 901700"/>
                  <a:gd name="connsiteX1-19" fmla="*/ 203200 w 2552700"/>
                  <a:gd name="connsiteY1-20" fmla="*/ 304800 h 901700"/>
                  <a:gd name="connsiteX2-21" fmla="*/ 1085850 w 2552700"/>
                  <a:gd name="connsiteY2-22" fmla="*/ 254000 h 901700"/>
                  <a:gd name="connsiteX3-23" fmla="*/ 1079500 w 2552700"/>
                  <a:gd name="connsiteY3-24" fmla="*/ 0 h 901700"/>
                  <a:gd name="connsiteX4-25" fmla="*/ 2552700 w 2552700"/>
                  <a:gd name="connsiteY4-26" fmla="*/ 203200 h 901700"/>
                  <a:gd name="connsiteX5-27" fmla="*/ 1606550 w 2552700"/>
                  <a:gd name="connsiteY5-28" fmla="*/ 901700 h 901700"/>
                  <a:gd name="connsiteX6-29" fmla="*/ 1593850 w 2552700"/>
                  <a:gd name="connsiteY6-30" fmla="*/ 584200 h 901700"/>
                  <a:gd name="connsiteX7-31" fmla="*/ 0 w 2552700"/>
                  <a:gd name="connsiteY7-32" fmla="*/ 742950 h 901700"/>
                  <a:gd name="connsiteX0-33" fmla="*/ 0 w 2552700"/>
                  <a:gd name="connsiteY0-34" fmla="*/ 742950 h 901700"/>
                  <a:gd name="connsiteX1-35" fmla="*/ 203200 w 2552700"/>
                  <a:gd name="connsiteY1-36" fmla="*/ 304800 h 901700"/>
                  <a:gd name="connsiteX2-37" fmla="*/ 1085850 w 2552700"/>
                  <a:gd name="connsiteY2-38" fmla="*/ 254000 h 901700"/>
                  <a:gd name="connsiteX3-39" fmla="*/ 1079500 w 2552700"/>
                  <a:gd name="connsiteY3-40" fmla="*/ 0 h 901700"/>
                  <a:gd name="connsiteX4-41" fmla="*/ 2552700 w 2552700"/>
                  <a:gd name="connsiteY4-42" fmla="*/ 203200 h 901700"/>
                  <a:gd name="connsiteX5-43" fmla="*/ 1606550 w 2552700"/>
                  <a:gd name="connsiteY5-44" fmla="*/ 901700 h 901700"/>
                  <a:gd name="connsiteX6-45" fmla="*/ 1593850 w 2552700"/>
                  <a:gd name="connsiteY6-46" fmla="*/ 584200 h 901700"/>
                  <a:gd name="connsiteX7-47" fmla="*/ 0 w 2552700"/>
                  <a:gd name="connsiteY7-48" fmla="*/ 742950 h 901700"/>
                  <a:gd name="connsiteX0-49" fmla="*/ 0 w 2552700"/>
                  <a:gd name="connsiteY0-50" fmla="*/ 742950 h 901700"/>
                  <a:gd name="connsiteX1-51" fmla="*/ 203200 w 2552700"/>
                  <a:gd name="connsiteY1-52" fmla="*/ 304800 h 901700"/>
                  <a:gd name="connsiteX2-53" fmla="*/ 1085850 w 2552700"/>
                  <a:gd name="connsiteY2-54" fmla="*/ 254000 h 901700"/>
                  <a:gd name="connsiteX3-55" fmla="*/ 1079500 w 2552700"/>
                  <a:gd name="connsiteY3-56" fmla="*/ 0 h 901700"/>
                  <a:gd name="connsiteX4-57" fmla="*/ 2552700 w 2552700"/>
                  <a:gd name="connsiteY4-58" fmla="*/ 203200 h 901700"/>
                  <a:gd name="connsiteX5-59" fmla="*/ 1606550 w 2552700"/>
                  <a:gd name="connsiteY5-60" fmla="*/ 901700 h 901700"/>
                  <a:gd name="connsiteX6-61" fmla="*/ 1593850 w 2552700"/>
                  <a:gd name="connsiteY6-62" fmla="*/ 584200 h 901700"/>
                  <a:gd name="connsiteX7-63" fmla="*/ 0 w 2552700"/>
                  <a:gd name="connsiteY7-64" fmla="*/ 742950 h 9017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2552700" h="901700">
                    <a:moveTo>
                      <a:pt x="0" y="742950"/>
                    </a:moveTo>
                    <a:lnTo>
                      <a:pt x="203200" y="304800"/>
                    </a:lnTo>
                    <a:cubicBezTo>
                      <a:pt x="554567" y="370417"/>
                      <a:pt x="797983" y="296333"/>
                      <a:pt x="1085850" y="254000"/>
                    </a:cubicBezTo>
                    <a:lnTo>
                      <a:pt x="1079500" y="0"/>
                    </a:lnTo>
                    <a:lnTo>
                      <a:pt x="2552700" y="203200"/>
                    </a:lnTo>
                    <a:lnTo>
                      <a:pt x="1606550" y="901700"/>
                    </a:lnTo>
                    <a:lnTo>
                      <a:pt x="1593850" y="584200"/>
                    </a:lnTo>
                    <a:cubicBezTo>
                      <a:pt x="1075267" y="687917"/>
                      <a:pt x="594783" y="937683"/>
                      <a:pt x="0" y="742950"/>
                    </a:cubicBezTo>
                    <a:close/>
                  </a:path>
                </a:pathLst>
              </a:custGeom>
              <a:solidFill>
                <a:srgbClr val="BB81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9442450" y="1454150"/>
                <a:ext cx="1009650" cy="1282700"/>
              </a:xfrm>
              <a:custGeom>
                <a:avLst/>
                <a:gdLst>
                  <a:gd name="connsiteX0" fmla="*/ 31750 w 1009650"/>
                  <a:gd name="connsiteY0" fmla="*/ 1282700 h 1282700"/>
                  <a:gd name="connsiteX1" fmla="*/ 0 w 1009650"/>
                  <a:gd name="connsiteY1" fmla="*/ 698500 h 1282700"/>
                  <a:gd name="connsiteX2" fmla="*/ 939800 w 1009650"/>
                  <a:gd name="connsiteY2" fmla="*/ 0 h 1282700"/>
                  <a:gd name="connsiteX3" fmla="*/ 1009650 w 1009650"/>
                  <a:gd name="connsiteY3" fmla="*/ 615950 h 1282700"/>
                  <a:gd name="connsiteX4" fmla="*/ 31750 w 1009650"/>
                  <a:gd name="connsiteY4" fmla="*/ 1282700 h 1282700"/>
                  <a:gd name="connsiteX0-1" fmla="*/ 46990 w 1024890"/>
                  <a:gd name="connsiteY0-2" fmla="*/ 1282700 h 1282700"/>
                  <a:gd name="connsiteX1-3" fmla="*/ 0 w 1024890"/>
                  <a:gd name="connsiteY1-4" fmla="*/ 706120 h 1282700"/>
                  <a:gd name="connsiteX2-5" fmla="*/ 955040 w 1024890"/>
                  <a:gd name="connsiteY2-6" fmla="*/ 0 h 1282700"/>
                  <a:gd name="connsiteX3-7" fmla="*/ 1024890 w 1024890"/>
                  <a:gd name="connsiteY3-8" fmla="*/ 615950 h 1282700"/>
                  <a:gd name="connsiteX4-9" fmla="*/ 46990 w 1024890"/>
                  <a:gd name="connsiteY4-10" fmla="*/ 1282700 h 1282700"/>
                  <a:gd name="connsiteX0-11" fmla="*/ 31750 w 1009650"/>
                  <a:gd name="connsiteY0-12" fmla="*/ 1282700 h 1282700"/>
                  <a:gd name="connsiteX1-13" fmla="*/ 0 w 1009650"/>
                  <a:gd name="connsiteY1-14" fmla="*/ 713740 h 1282700"/>
                  <a:gd name="connsiteX2-15" fmla="*/ 939800 w 1009650"/>
                  <a:gd name="connsiteY2-16" fmla="*/ 0 h 1282700"/>
                  <a:gd name="connsiteX3-17" fmla="*/ 1009650 w 1009650"/>
                  <a:gd name="connsiteY3-18" fmla="*/ 615950 h 1282700"/>
                  <a:gd name="connsiteX4-19" fmla="*/ 31750 w 1009650"/>
                  <a:gd name="connsiteY4-20" fmla="*/ 1282700 h 1282700"/>
                  <a:gd name="connsiteX0-21" fmla="*/ 31750 w 1009650"/>
                  <a:gd name="connsiteY0-22" fmla="*/ 1282700 h 1282700"/>
                  <a:gd name="connsiteX1-23" fmla="*/ 0 w 1009650"/>
                  <a:gd name="connsiteY1-24" fmla="*/ 698500 h 1282700"/>
                  <a:gd name="connsiteX2-25" fmla="*/ 939800 w 1009650"/>
                  <a:gd name="connsiteY2-26" fmla="*/ 0 h 1282700"/>
                  <a:gd name="connsiteX3-27" fmla="*/ 1009650 w 1009650"/>
                  <a:gd name="connsiteY3-28" fmla="*/ 615950 h 1282700"/>
                  <a:gd name="connsiteX4-29" fmla="*/ 31750 w 1009650"/>
                  <a:gd name="connsiteY4-30" fmla="*/ 1282700 h 12827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9650" h="1282700">
                    <a:moveTo>
                      <a:pt x="31750" y="1282700"/>
                    </a:moveTo>
                    <a:lnTo>
                      <a:pt x="0" y="698500"/>
                    </a:lnTo>
                    <a:lnTo>
                      <a:pt x="939800" y="0"/>
                    </a:lnTo>
                    <a:lnTo>
                      <a:pt x="1009650" y="615950"/>
                    </a:lnTo>
                    <a:lnTo>
                      <a:pt x="31750" y="128270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7" name="椭圆 36"/>
            <p:cNvSpPr/>
            <p:nvPr/>
          </p:nvSpPr>
          <p:spPr>
            <a:xfrm>
              <a:off x="7832382" y="2731707"/>
              <a:ext cx="1638935" cy="549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259DD"/>
                  </a:solidFill>
                  <a:effectLst/>
                  <a:uLnTx/>
                  <a:uFillTx/>
                  <a:latin typeface="Impact" panose="020B0806030902050204" pitchFamily="34" charset="0"/>
                  <a:ea typeface="宋体" panose="02010600030101010101" pitchFamily="2" charset="-122"/>
                  <a:cs typeface="+mn-cs"/>
                </a:rPr>
                <a:t>5×9=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9259DD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8" name="文本框 3"/>
          <p:cNvSpPr txBox="1"/>
          <p:nvPr/>
        </p:nvSpPr>
        <p:spPr>
          <a:xfrm>
            <a:off x="1342678" y="404664"/>
            <a:ext cx="2893858" cy="5219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ym typeface="+mn-ea"/>
              </a:rPr>
              <a:t>我是小小计算家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3"/>
          <p:cNvSpPr txBox="1"/>
          <p:nvPr/>
        </p:nvSpPr>
        <p:spPr>
          <a:xfrm>
            <a:off x="1342390" y="404495"/>
            <a:ext cx="395922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看算式，说口诀</a:t>
            </a:r>
            <a:endParaRPr lang="zh-CN" altLang="en-US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846817" y="2048626"/>
            <a:ext cx="3983384" cy="3584600"/>
            <a:chOff x="7164" y="3939"/>
            <a:chExt cx="4734" cy="4734"/>
          </a:xfrm>
        </p:grpSpPr>
        <p:sp useBgFill="1">
          <p:nvSpPr>
            <p:cNvPr id="3" name="椭圆 2"/>
            <p:cNvSpPr>
              <a:spLocks noChangeArrowheads="1"/>
            </p:cNvSpPr>
            <p:nvPr/>
          </p:nvSpPr>
          <p:spPr bwMode="auto">
            <a:xfrm>
              <a:off x="7164" y="3939"/>
              <a:ext cx="4734" cy="4734"/>
            </a:xfrm>
            <a:prstGeom prst="ellipse">
              <a:avLst/>
            </a:prstGeom>
            <a:ln w="15875" cap="rnd">
              <a:solidFill>
                <a:srgbClr val="9259DD"/>
              </a:solidFill>
              <a:prstDash val="sysDash"/>
              <a:bevel/>
            </a:ln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5" name="组合 30"/>
            <p:cNvGrpSpPr/>
            <p:nvPr/>
          </p:nvGrpSpPr>
          <p:grpSpPr bwMode="auto">
            <a:xfrm>
              <a:off x="8008" y="4213"/>
              <a:ext cx="3002" cy="844"/>
              <a:chOff x="0" y="0"/>
              <a:chExt cx="1764170" cy="536235"/>
            </a:xfrm>
          </p:grpSpPr>
          <p:sp>
            <p:nvSpPr>
              <p:cNvPr id="16" name="任意多边形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764170" cy="536235"/>
              </a:xfrm>
              <a:custGeom>
                <a:avLst/>
                <a:gdLst>
                  <a:gd name="T0" fmla="*/ 403514 w 2608353"/>
                  <a:gd name="T1" fmla="*/ 0 h 792832"/>
                  <a:gd name="T2" fmla="*/ 805401 w 2608353"/>
                  <a:gd name="T3" fmla="*/ 166468 h 792832"/>
                  <a:gd name="T4" fmla="*/ 807028 w 2608353"/>
                  <a:gd name="T5" fmla="*/ 168257 h 792832"/>
                  <a:gd name="T6" fmla="*/ 805117 w 2608353"/>
                  <a:gd name="T7" fmla="*/ 169515 h 792832"/>
                  <a:gd name="T8" fmla="*/ 403514 w 2608353"/>
                  <a:gd name="T9" fmla="*/ 245303 h 792832"/>
                  <a:gd name="T10" fmla="*/ 1911 w 2608353"/>
                  <a:gd name="T11" fmla="*/ 169515 h 792832"/>
                  <a:gd name="T12" fmla="*/ 0 w 2608353"/>
                  <a:gd name="T13" fmla="*/ 168257 h 792832"/>
                  <a:gd name="T14" fmla="*/ 1627 w 2608353"/>
                  <a:gd name="T15" fmla="*/ 166468 h 792832"/>
                  <a:gd name="T16" fmla="*/ 403514 w 2608353"/>
                  <a:gd name="T17" fmla="*/ 0 h 7928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08353"/>
                  <a:gd name="T28" fmla="*/ 0 h 792832"/>
                  <a:gd name="T29" fmla="*/ 2608353 w 2608353"/>
                  <a:gd name="T30" fmla="*/ 792832 h 7928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08353" h="792832">
                    <a:moveTo>
                      <a:pt x="1304176" y="0"/>
                    </a:moveTo>
                    <a:cubicBezTo>
                      <a:pt x="1811435" y="0"/>
                      <a:pt x="2270672" y="205608"/>
                      <a:pt x="2603094" y="538030"/>
                    </a:cubicBezTo>
                    <a:lnTo>
                      <a:pt x="2608353" y="543815"/>
                    </a:lnTo>
                    <a:lnTo>
                      <a:pt x="2602175" y="547882"/>
                    </a:lnTo>
                    <a:cubicBezTo>
                      <a:pt x="2352203" y="693785"/>
                      <a:pt x="1864670" y="792832"/>
                      <a:pt x="1304176" y="792832"/>
                    </a:cubicBezTo>
                    <a:cubicBezTo>
                      <a:pt x="743683" y="792832"/>
                      <a:pt x="256150" y="693785"/>
                      <a:pt x="6177" y="547882"/>
                    </a:cubicBezTo>
                    <a:lnTo>
                      <a:pt x="0" y="543815"/>
                    </a:lnTo>
                    <a:lnTo>
                      <a:pt x="5258" y="538030"/>
                    </a:lnTo>
                    <a:cubicBezTo>
                      <a:pt x="337680" y="205608"/>
                      <a:pt x="796917" y="0"/>
                      <a:pt x="1304176" y="0"/>
                    </a:cubicBezTo>
                    <a:close/>
                  </a:path>
                </a:pathLst>
              </a:custGeom>
              <a:solidFill>
                <a:srgbClr val="CF66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文本框 1153"/>
              <p:cNvSpPr>
                <a:spLocks noChangeArrowheads="1"/>
              </p:cNvSpPr>
              <p:nvPr/>
            </p:nvSpPr>
            <p:spPr bwMode="auto">
              <a:xfrm>
                <a:off x="474840" y="37471"/>
                <a:ext cx="984941" cy="470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/>
              <a:p>
                <a:pPr algn="ctr">
                  <a:buFont typeface="Arial" panose="020B0604020202020204" pitchFamily="34" charset="0"/>
                  <a:buNone/>
                </a:pPr>
                <a:r>
                  <a:rPr lang="en-US" altLang="zh-CN" sz="3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2×5=</a:t>
                </a:r>
                <a:endPara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6" name="组合 29"/>
            <p:cNvGrpSpPr/>
            <p:nvPr/>
          </p:nvGrpSpPr>
          <p:grpSpPr bwMode="auto">
            <a:xfrm>
              <a:off x="7492" y="4877"/>
              <a:ext cx="4115" cy="1377"/>
              <a:chOff x="0" y="0"/>
              <a:chExt cx="2418375" cy="874615"/>
            </a:xfrm>
          </p:grpSpPr>
          <p:sp>
            <p:nvSpPr>
              <p:cNvPr id="14" name="任意多边形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18375" cy="874615"/>
              </a:xfrm>
              <a:custGeom>
                <a:avLst/>
                <a:gdLst>
                  <a:gd name="T0" fmla="*/ 956662 w 3575607"/>
                  <a:gd name="T1" fmla="*/ 0 h 1293132"/>
                  <a:gd name="T2" fmla="*/ 991717 w 3575607"/>
                  <a:gd name="T3" fmla="*/ 38571 h 1293132"/>
                  <a:gd name="T4" fmla="*/ 1101815 w 3575607"/>
                  <a:gd name="T5" fmla="*/ 251263 h 1293132"/>
                  <a:gd name="T6" fmla="*/ 1106297 w 3575607"/>
                  <a:gd name="T7" fmla="*/ 271256 h 1293132"/>
                  <a:gd name="T8" fmla="*/ 1077499 w 3575607"/>
                  <a:gd name="T9" fmla="*/ 288617 h 1293132"/>
                  <a:gd name="T10" fmla="*/ 553148 w 3575607"/>
                  <a:gd name="T11" fmla="*/ 400097 h 1293132"/>
                  <a:gd name="T12" fmla="*/ 28798 w 3575607"/>
                  <a:gd name="T13" fmla="*/ 288617 h 1293132"/>
                  <a:gd name="T14" fmla="*/ 0 w 3575607"/>
                  <a:gd name="T15" fmla="*/ 271256 h 1293132"/>
                  <a:gd name="T16" fmla="*/ 4482 w 3575607"/>
                  <a:gd name="T17" fmla="*/ 251263 h 1293132"/>
                  <a:gd name="T18" fmla="*/ 114579 w 3575607"/>
                  <a:gd name="T19" fmla="*/ 38571 h 1293132"/>
                  <a:gd name="T20" fmla="*/ 149635 w 3575607"/>
                  <a:gd name="T21" fmla="*/ 1 h 1293132"/>
                  <a:gd name="T22" fmla="*/ 151546 w 3575607"/>
                  <a:gd name="T23" fmla="*/ 1259 h 1293132"/>
                  <a:gd name="T24" fmla="*/ 553148 w 3575607"/>
                  <a:gd name="T25" fmla="*/ 77046 h 1293132"/>
                  <a:gd name="T26" fmla="*/ 954751 w 3575607"/>
                  <a:gd name="T27" fmla="*/ 1259 h 12931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575607"/>
                  <a:gd name="T43" fmla="*/ 0 h 1293132"/>
                  <a:gd name="T44" fmla="*/ 3575607 w 3575607"/>
                  <a:gd name="T45" fmla="*/ 1293132 h 129313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575607" h="1293132">
                    <a:moveTo>
                      <a:pt x="3091980" y="0"/>
                    </a:moveTo>
                    <a:lnTo>
                      <a:pt x="3205281" y="124664"/>
                    </a:lnTo>
                    <a:cubicBezTo>
                      <a:pt x="3369063" y="323122"/>
                      <a:pt x="3491973" y="556562"/>
                      <a:pt x="3561124" y="812095"/>
                    </a:cubicBezTo>
                    <a:lnTo>
                      <a:pt x="3575607" y="876712"/>
                    </a:lnTo>
                    <a:lnTo>
                      <a:pt x="3482532" y="932824"/>
                    </a:lnTo>
                    <a:cubicBezTo>
                      <a:pt x="3079708" y="1152873"/>
                      <a:pt x="2470089" y="1293132"/>
                      <a:pt x="1787803" y="1293132"/>
                    </a:cubicBezTo>
                    <a:cubicBezTo>
                      <a:pt x="1105518" y="1293132"/>
                      <a:pt x="495898" y="1152873"/>
                      <a:pt x="93075" y="932824"/>
                    </a:cubicBezTo>
                    <a:lnTo>
                      <a:pt x="0" y="876712"/>
                    </a:lnTo>
                    <a:lnTo>
                      <a:pt x="14483" y="812095"/>
                    </a:lnTo>
                    <a:cubicBezTo>
                      <a:pt x="83633" y="556562"/>
                      <a:pt x="206543" y="323122"/>
                      <a:pt x="370325" y="124664"/>
                    </a:cubicBezTo>
                    <a:lnTo>
                      <a:pt x="483627" y="1"/>
                    </a:lnTo>
                    <a:lnTo>
                      <a:pt x="489804" y="4067"/>
                    </a:lnTo>
                    <a:cubicBezTo>
                      <a:pt x="739777" y="149970"/>
                      <a:pt x="1227310" y="249017"/>
                      <a:pt x="1787803" y="249017"/>
                    </a:cubicBezTo>
                    <a:cubicBezTo>
                      <a:pt x="2348296" y="249017"/>
                      <a:pt x="2835829" y="149970"/>
                      <a:pt x="3085802" y="4067"/>
                    </a:cubicBezTo>
                    <a:lnTo>
                      <a:pt x="3091980" y="0"/>
                    </a:lnTo>
                    <a:close/>
                  </a:path>
                </a:pathLst>
              </a:custGeom>
              <a:solidFill>
                <a:srgbClr val="BB81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5" name="文本框 39"/>
              <p:cNvSpPr>
                <a:spLocks noChangeArrowheads="1"/>
              </p:cNvSpPr>
              <p:nvPr/>
            </p:nvSpPr>
            <p:spPr bwMode="auto">
              <a:xfrm>
                <a:off x="802284" y="317969"/>
                <a:ext cx="959724" cy="342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/>
              <a:p>
                <a:pPr algn="ctr">
                  <a:buFont typeface="Arial" panose="020B0604020202020204" pitchFamily="34" charset="0"/>
                  <a:buNone/>
                </a:pPr>
                <a:r>
                  <a:rPr lang="en-US" altLang="zh-CN" sz="3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5×8=</a:t>
                </a:r>
                <a:endPara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7" name="组合 28"/>
            <p:cNvGrpSpPr/>
            <p:nvPr/>
          </p:nvGrpSpPr>
          <p:grpSpPr bwMode="auto">
            <a:xfrm>
              <a:off x="7440" y="5914"/>
              <a:ext cx="4228" cy="1505"/>
              <a:chOff x="0" y="0"/>
              <a:chExt cx="2484854" cy="955737"/>
            </a:xfrm>
          </p:grpSpPr>
          <p:sp>
            <p:nvSpPr>
              <p:cNvPr id="12" name="任意多边形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84854" cy="955737"/>
              </a:xfrm>
              <a:custGeom>
                <a:avLst/>
                <a:gdLst>
                  <a:gd name="T0" fmla="*/ 15205 w 3673896"/>
                  <a:gd name="T1" fmla="*/ 0 h 1413072"/>
                  <a:gd name="T2" fmla="*/ 44002 w 3673896"/>
                  <a:gd name="T3" fmla="*/ 17361 h 1413072"/>
                  <a:gd name="T4" fmla="*/ 568354 w 3673896"/>
                  <a:gd name="T5" fmla="*/ 128841 h 1413072"/>
                  <a:gd name="T6" fmla="*/ 1092705 w 3673896"/>
                  <a:gd name="T7" fmla="*/ 17361 h 1413072"/>
                  <a:gd name="T8" fmla="*/ 1121502 w 3673896"/>
                  <a:gd name="T9" fmla="*/ 0 h 1413072"/>
                  <a:gd name="T10" fmla="*/ 1127831 w 3673896"/>
                  <a:gd name="T11" fmla="*/ 28233 h 1413072"/>
                  <a:gd name="T12" fmla="*/ 1136708 w 3673896"/>
                  <a:gd name="T13" fmla="*/ 128841 h 1413072"/>
                  <a:gd name="T14" fmla="*/ 1111156 w 3673896"/>
                  <a:gd name="T15" fmla="*/ 297853 h 1413072"/>
                  <a:gd name="T16" fmla="*/ 1094759 w 3673896"/>
                  <a:gd name="T17" fmla="*/ 342651 h 1413072"/>
                  <a:gd name="T18" fmla="*/ 1041705 w 3673896"/>
                  <a:gd name="T19" fmla="*/ 363009 h 1413072"/>
                  <a:gd name="T20" fmla="*/ 568354 w 3673896"/>
                  <a:gd name="T21" fmla="*/ 437207 h 1413072"/>
                  <a:gd name="T22" fmla="*/ 95003 w 3673896"/>
                  <a:gd name="T23" fmla="*/ 363009 h 1413072"/>
                  <a:gd name="T24" fmla="*/ 41949 w 3673896"/>
                  <a:gd name="T25" fmla="*/ 342651 h 1413072"/>
                  <a:gd name="T26" fmla="*/ 25552 w 3673896"/>
                  <a:gd name="T27" fmla="*/ 297853 h 1413072"/>
                  <a:gd name="T28" fmla="*/ 0 w 3673896"/>
                  <a:gd name="T29" fmla="*/ 128841 h 1413072"/>
                  <a:gd name="T30" fmla="*/ 8877 w 3673896"/>
                  <a:gd name="T31" fmla="*/ 28233 h 141307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673896"/>
                  <a:gd name="T49" fmla="*/ 0 h 1413072"/>
                  <a:gd name="T50" fmla="*/ 3673896 w 3673896"/>
                  <a:gd name="T51" fmla="*/ 1413072 h 141307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673896" h="1413072">
                    <a:moveTo>
                      <a:pt x="49144" y="0"/>
                    </a:moveTo>
                    <a:lnTo>
                      <a:pt x="142219" y="56112"/>
                    </a:lnTo>
                    <a:cubicBezTo>
                      <a:pt x="545043" y="276161"/>
                      <a:pt x="1154663" y="416420"/>
                      <a:pt x="1836948" y="416420"/>
                    </a:cubicBezTo>
                    <a:cubicBezTo>
                      <a:pt x="2519233" y="416420"/>
                      <a:pt x="3128853" y="276161"/>
                      <a:pt x="3531677" y="56112"/>
                    </a:cubicBezTo>
                    <a:lnTo>
                      <a:pt x="3624752" y="0"/>
                    </a:lnTo>
                    <a:lnTo>
                      <a:pt x="3645205" y="91251"/>
                    </a:lnTo>
                    <a:cubicBezTo>
                      <a:pt x="3664057" y="196794"/>
                      <a:pt x="3673896" y="305458"/>
                      <a:pt x="3673896" y="416421"/>
                    </a:cubicBezTo>
                    <a:cubicBezTo>
                      <a:pt x="3673896" y="606643"/>
                      <a:pt x="3644982" y="790112"/>
                      <a:pt x="3591310" y="962673"/>
                    </a:cubicBezTo>
                    <a:lnTo>
                      <a:pt x="3538316" y="1107464"/>
                    </a:lnTo>
                    <a:lnTo>
                      <a:pt x="3366842" y="1173264"/>
                    </a:lnTo>
                    <a:cubicBezTo>
                      <a:pt x="2930125" y="1324667"/>
                      <a:pt x="2403655" y="1413072"/>
                      <a:pt x="1836948" y="1413072"/>
                    </a:cubicBezTo>
                    <a:cubicBezTo>
                      <a:pt x="1270241" y="1413072"/>
                      <a:pt x="743772" y="1324667"/>
                      <a:pt x="307055" y="1173264"/>
                    </a:cubicBezTo>
                    <a:lnTo>
                      <a:pt x="135580" y="1107464"/>
                    </a:lnTo>
                    <a:lnTo>
                      <a:pt x="82586" y="962673"/>
                    </a:lnTo>
                    <a:cubicBezTo>
                      <a:pt x="28914" y="790112"/>
                      <a:pt x="0" y="606643"/>
                      <a:pt x="0" y="416421"/>
                    </a:cubicBezTo>
                    <a:cubicBezTo>
                      <a:pt x="0" y="305458"/>
                      <a:pt x="9839" y="196794"/>
                      <a:pt x="28691" y="91251"/>
                    </a:cubicBezTo>
                    <a:lnTo>
                      <a:pt x="49144" y="0"/>
                    </a:lnTo>
                    <a:close/>
                  </a:path>
                </a:pathLst>
              </a:custGeom>
              <a:solidFill>
                <a:srgbClr val="9259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3" name="文本框 40"/>
              <p:cNvSpPr>
                <a:spLocks noChangeArrowheads="1"/>
              </p:cNvSpPr>
              <p:nvPr/>
            </p:nvSpPr>
            <p:spPr bwMode="auto">
              <a:xfrm>
                <a:off x="835546" y="373361"/>
                <a:ext cx="1091886" cy="2927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/>
              <a:p>
                <a:pPr algn="ctr">
                  <a:buFont typeface="Arial" panose="020B0604020202020204" pitchFamily="34" charset="0"/>
                  <a:buNone/>
                </a:pPr>
                <a:r>
                  <a:rPr lang="en-US" altLang="zh-CN" sz="3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8×5=</a:t>
                </a:r>
                <a:endPara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 bwMode="auto">
            <a:xfrm>
              <a:off x="7585" y="7188"/>
              <a:ext cx="3916" cy="1220"/>
              <a:chOff x="0" y="0"/>
              <a:chExt cx="2301454" cy="775037"/>
            </a:xfrm>
          </p:grpSpPr>
          <p:sp>
            <p:nvSpPr>
              <p:cNvPr id="9" name="任意多边形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01454" cy="775037"/>
              </a:xfrm>
              <a:custGeom>
                <a:avLst/>
                <a:gdLst>
                  <a:gd name="T0" fmla="*/ 1052811 w 3402736"/>
                  <a:gd name="T1" fmla="*/ 0 h 1145905"/>
                  <a:gd name="T2" fmla="*/ 1050096 w 3402736"/>
                  <a:gd name="T3" fmla="*/ 7420 h 1145905"/>
                  <a:gd name="T4" fmla="*/ 526406 w 3402736"/>
                  <a:gd name="T5" fmla="*/ 354544 h 1145905"/>
                  <a:gd name="T6" fmla="*/ 2716 w 3402736"/>
                  <a:gd name="T7" fmla="*/ 7420 h 1145905"/>
                  <a:gd name="T8" fmla="*/ 0 w 3402736"/>
                  <a:gd name="T9" fmla="*/ 0 h 1145905"/>
                  <a:gd name="T10" fmla="*/ 53055 w 3402736"/>
                  <a:gd name="T11" fmla="*/ 20358 h 1145905"/>
                  <a:gd name="T12" fmla="*/ 526406 w 3402736"/>
                  <a:gd name="T13" fmla="*/ 94556 h 1145905"/>
                  <a:gd name="T14" fmla="*/ 999757 w 3402736"/>
                  <a:gd name="T15" fmla="*/ 20358 h 11459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402736"/>
                  <a:gd name="T25" fmla="*/ 0 h 1145905"/>
                  <a:gd name="T26" fmla="*/ 3402736 w 3402736"/>
                  <a:gd name="T27" fmla="*/ 1145905 h 114590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402736" h="1145905">
                    <a:moveTo>
                      <a:pt x="3402736" y="0"/>
                    </a:moveTo>
                    <a:lnTo>
                      <a:pt x="3393959" y="23980"/>
                    </a:lnTo>
                    <a:cubicBezTo>
                      <a:pt x="3115096" y="683288"/>
                      <a:pt x="2462256" y="1145905"/>
                      <a:pt x="1701368" y="1145905"/>
                    </a:cubicBezTo>
                    <a:cubicBezTo>
                      <a:pt x="940480" y="1145905"/>
                      <a:pt x="287641" y="683288"/>
                      <a:pt x="8777" y="23980"/>
                    </a:cubicBezTo>
                    <a:lnTo>
                      <a:pt x="0" y="0"/>
                    </a:lnTo>
                    <a:lnTo>
                      <a:pt x="171474" y="65800"/>
                    </a:lnTo>
                    <a:cubicBezTo>
                      <a:pt x="608191" y="217203"/>
                      <a:pt x="1134661" y="305608"/>
                      <a:pt x="1701368" y="305608"/>
                    </a:cubicBezTo>
                    <a:cubicBezTo>
                      <a:pt x="2268075" y="305608"/>
                      <a:pt x="2794545" y="217203"/>
                      <a:pt x="3231262" y="65800"/>
                    </a:cubicBezTo>
                    <a:lnTo>
                      <a:pt x="3402736" y="0"/>
                    </a:lnTo>
                    <a:close/>
                  </a:path>
                </a:pathLst>
              </a:custGeom>
              <a:solidFill>
                <a:srgbClr val="7F3D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" name="文本框 41"/>
              <p:cNvSpPr>
                <a:spLocks noChangeArrowheads="1"/>
              </p:cNvSpPr>
              <p:nvPr/>
            </p:nvSpPr>
            <p:spPr bwMode="auto">
              <a:xfrm>
                <a:off x="743742" y="272697"/>
                <a:ext cx="1099425" cy="470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68580" tIns="34290" rIns="68580" bIns="34290">
                <a:spAutoFit/>
              </a:bodyPr>
              <a:lstStyle/>
              <a:p>
                <a:pPr algn="ctr">
                  <a:buFont typeface="Arial" panose="020B0604020202020204" pitchFamily="34" charset="0"/>
                  <a:buNone/>
                </a:pPr>
                <a:r>
                  <a:rPr lang="en-US" altLang="zh-CN" sz="3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5×3=</a:t>
                </a:r>
                <a:endParaRPr lang="en-US" altLang="zh-CN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20" name="任意多边形 14"/>
          <p:cNvSpPr/>
          <p:nvPr/>
        </p:nvSpPr>
        <p:spPr bwMode="auto">
          <a:xfrm>
            <a:off x="2413487" y="5235272"/>
            <a:ext cx="2501495" cy="431800"/>
          </a:xfrm>
          <a:custGeom>
            <a:avLst/>
            <a:gdLst>
              <a:gd name="T0" fmla="*/ 1211759 w 1935480"/>
              <a:gd name="T1" fmla="*/ 0 h 392430"/>
              <a:gd name="T2" fmla="*/ 966068 w 1935480"/>
              <a:gd name="T3" fmla="*/ 522786 h 392430"/>
              <a:gd name="T4" fmla="*/ 0 w 1935480"/>
              <a:gd name="T5" fmla="*/ 522786 h 392430"/>
              <a:gd name="T6" fmla="*/ 0 60000 65536"/>
              <a:gd name="T7" fmla="*/ 0 60000 65536"/>
              <a:gd name="T8" fmla="*/ 0 60000 65536"/>
              <a:gd name="T9" fmla="*/ 0 w 1935480"/>
              <a:gd name="T10" fmla="*/ 0 h 392430"/>
              <a:gd name="T11" fmla="*/ 1935480 w 1935480"/>
              <a:gd name="T12" fmla="*/ 392430 h 3924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35480" h="392430">
                <a:moveTo>
                  <a:pt x="1935480" y="0"/>
                </a:moveTo>
                <a:lnTo>
                  <a:pt x="1543050" y="392430"/>
                </a:lnTo>
                <a:lnTo>
                  <a:pt x="0" y="392430"/>
                </a:lnTo>
              </a:path>
            </a:pathLst>
          </a:custGeom>
          <a:noFill/>
          <a:ln w="15875" cap="rnd" cmpd="sng">
            <a:solidFill>
              <a:srgbClr val="9259DD"/>
            </a:solidFill>
            <a:prstDash val="sysDash"/>
            <a:bevel/>
            <a:headEnd type="oval" w="sm" len="sm"/>
            <a:tailEnd type="oval" w="sm" len="sm"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21" name="任意多边形 15"/>
          <p:cNvSpPr/>
          <p:nvPr/>
        </p:nvSpPr>
        <p:spPr bwMode="auto">
          <a:xfrm>
            <a:off x="2503760" y="2716899"/>
            <a:ext cx="2320130" cy="190500"/>
          </a:xfrm>
          <a:custGeom>
            <a:avLst/>
            <a:gdLst>
              <a:gd name="T0" fmla="*/ 1000387 w 1625600"/>
              <a:gd name="T1" fmla="*/ 0 h 254000"/>
              <a:gd name="T2" fmla="*/ 851892 w 1625600"/>
              <a:gd name="T3" fmla="*/ 107156 h 254000"/>
              <a:gd name="T4" fmla="*/ 0 w 1625600"/>
              <a:gd name="T5" fmla="*/ 107156 h 254000"/>
              <a:gd name="T6" fmla="*/ 0 60000 65536"/>
              <a:gd name="T7" fmla="*/ 0 60000 65536"/>
              <a:gd name="T8" fmla="*/ 0 60000 65536"/>
              <a:gd name="T9" fmla="*/ 0 w 1625600"/>
              <a:gd name="T10" fmla="*/ 0 h 254000"/>
              <a:gd name="T11" fmla="*/ 1625600 w 1625600"/>
              <a:gd name="T12" fmla="*/ 254000 h 254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5600" h="254000">
                <a:moveTo>
                  <a:pt x="1625600" y="0"/>
                </a:moveTo>
                <a:lnTo>
                  <a:pt x="1384300" y="254000"/>
                </a:lnTo>
                <a:lnTo>
                  <a:pt x="0" y="254000"/>
                </a:lnTo>
              </a:path>
            </a:pathLst>
          </a:custGeom>
          <a:noFill/>
          <a:ln w="15875" cap="rnd" cmpd="sng">
            <a:solidFill>
              <a:srgbClr val="9259DD"/>
            </a:solidFill>
            <a:prstDash val="sysDash"/>
            <a:bevel/>
            <a:headEnd type="oval" w="sm" len="sm"/>
            <a:tailEnd type="oval" w="sm" len="sm"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22" name="Freeform 24"/>
          <p:cNvSpPr>
            <a:spLocks noEditPoints="1" noChangeArrowheads="1"/>
          </p:cNvSpPr>
          <p:nvPr/>
        </p:nvSpPr>
        <p:spPr bwMode="auto">
          <a:xfrm flipH="1">
            <a:off x="1858252" y="5313139"/>
            <a:ext cx="463550" cy="492125"/>
          </a:xfrm>
          <a:custGeom>
            <a:avLst/>
            <a:gdLst>
              <a:gd name="T0" fmla="*/ 2147483647 w 358"/>
              <a:gd name="T1" fmla="*/ 2147483647 h 382"/>
              <a:gd name="T2" fmla="*/ 2147483647 w 358"/>
              <a:gd name="T3" fmla="*/ 2147483647 h 382"/>
              <a:gd name="T4" fmla="*/ 2147483647 w 358"/>
              <a:gd name="T5" fmla="*/ 2147483647 h 382"/>
              <a:gd name="T6" fmla="*/ 2147483647 w 358"/>
              <a:gd name="T7" fmla="*/ 2147483647 h 382"/>
              <a:gd name="T8" fmla="*/ 2147483647 w 358"/>
              <a:gd name="T9" fmla="*/ 2147483647 h 382"/>
              <a:gd name="T10" fmla="*/ 2147483647 w 358"/>
              <a:gd name="T11" fmla="*/ 2147483647 h 382"/>
              <a:gd name="T12" fmla="*/ 2147483647 w 358"/>
              <a:gd name="T13" fmla="*/ 2147483647 h 382"/>
              <a:gd name="T14" fmla="*/ 2147483647 w 358"/>
              <a:gd name="T15" fmla="*/ 2147483647 h 382"/>
              <a:gd name="T16" fmla="*/ 2147483647 w 358"/>
              <a:gd name="T17" fmla="*/ 2147483647 h 382"/>
              <a:gd name="T18" fmla="*/ 2147483647 w 358"/>
              <a:gd name="T19" fmla="*/ 2147483647 h 382"/>
              <a:gd name="T20" fmla="*/ 2147483647 w 358"/>
              <a:gd name="T21" fmla="*/ 2147483647 h 382"/>
              <a:gd name="T22" fmla="*/ 2147483647 w 358"/>
              <a:gd name="T23" fmla="*/ 2147483647 h 382"/>
              <a:gd name="T24" fmla="*/ 2147483647 w 358"/>
              <a:gd name="T25" fmla="*/ 2147483647 h 382"/>
              <a:gd name="T26" fmla="*/ 2147483647 w 358"/>
              <a:gd name="T27" fmla="*/ 2147483647 h 382"/>
              <a:gd name="T28" fmla="*/ 2147483647 w 358"/>
              <a:gd name="T29" fmla="*/ 2147483647 h 382"/>
              <a:gd name="T30" fmla="*/ 2147483647 w 358"/>
              <a:gd name="T31" fmla="*/ 2147483647 h 382"/>
              <a:gd name="T32" fmla="*/ 2147483647 w 358"/>
              <a:gd name="T33" fmla="*/ 2147483647 h 382"/>
              <a:gd name="T34" fmla="*/ 2147483647 w 358"/>
              <a:gd name="T35" fmla="*/ 2147483647 h 382"/>
              <a:gd name="T36" fmla="*/ 2147483647 w 358"/>
              <a:gd name="T37" fmla="*/ 2147483647 h 382"/>
              <a:gd name="T38" fmla="*/ 2147483647 w 358"/>
              <a:gd name="T39" fmla="*/ 2147483647 h 382"/>
              <a:gd name="T40" fmla="*/ 2147483647 w 358"/>
              <a:gd name="T41" fmla="*/ 2147483647 h 382"/>
              <a:gd name="T42" fmla="*/ 2147483647 w 358"/>
              <a:gd name="T43" fmla="*/ 2147483647 h 382"/>
              <a:gd name="T44" fmla="*/ 2147483647 w 358"/>
              <a:gd name="T45" fmla="*/ 2147483647 h 382"/>
              <a:gd name="T46" fmla="*/ 2147483647 w 358"/>
              <a:gd name="T47" fmla="*/ 2147483647 h 382"/>
              <a:gd name="T48" fmla="*/ 2147483647 w 358"/>
              <a:gd name="T49" fmla="*/ 2147483647 h 382"/>
              <a:gd name="T50" fmla="*/ 2147483647 w 358"/>
              <a:gd name="T51" fmla="*/ 2147483647 h 382"/>
              <a:gd name="T52" fmla="*/ 2147483647 w 358"/>
              <a:gd name="T53" fmla="*/ 2147483647 h 382"/>
              <a:gd name="T54" fmla="*/ 2147483647 w 358"/>
              <a:gd name="T55" fmla="*/ 2147483647 h 382"/>
              <a:gd name="T56" fmla="*/ 2147483647 w 358"/>
              <a:gd name="T57" fmla="*/ 2147483647 h 382"/>
              <a:gd name="T58" fmla="*/ 2147483647 w 358"/>
              <a:gd name="T59" fmla="*/ 2147483647 h 382"/>
              <a:gd name="T60" fmla="*/ 2147483647 w 358"/>
              <a:gd name="T61" fmla="*/ 2147483647 h 382"/>
              <a:gd name="T62" fmla="*/ 2147483647 w 358"/>
              <a:gd name="T63" fmla="*/ 2147483647 h 382"/>
              <a:gd name="T64" fmla="*/ 2147483647 w 358"/>
              <a:gd name="T65" fmla="*/ 2147483647 h 382"/>
              <a:gd name="T66" fmla="*/ 2147483647 w 358"/>
              <a:gd name="T67" fmla="*/ 2147483647 h 38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58"/>
              <a:gd name="T103" fmla="*/ 0 h 382"/>
              <a:gd name="T104" fmla="*/ 358 w 358"/>
              <a:gd name="T105" fmla="*/ 382 h 38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58" h="382">
                <a:moveTo>
                  <a:pt x="131" y="382"/>
                </a:moveTo>
                <a:cubicBezTo>
                  <a:pt x="135" y="352"/>
                  <a:pt x="135" y="320"/>
                  <a:pt x="127" y="292"/>
                </a:cubicBezTo>
                <a:cubicBezTo>
                  <a:pt x="0" y="220"/>
                  <a:pt x="34" y="56"/>
                  <a:pt x="140" y="23"/>
                </a:cubicBezTo>
                <a:cubicBezTo>
                  <a:pt x="196" y="0"/>
                  <a:pt x="272" y="14"/>
                  <a:pt x="322" y="63"/>
                </a:cubicBezTo>
                <a:cubicBezTo>
                  <a:pt x="358" y="99"/>
                  <a:pt x="340" y="109"/>
                  <a:pt x="340" y="109"/>
                </a:cubicBezTo>
                <a:cubicBezTo>
                  <a:pt x="333" y="113"/>
                  <a:pt x="333" y="113"/>
                  <a:pt x="333" y="113"/>
                </a:cubicBezTo>
                <a:cubicBezTo>
                  <a:pt x="337" y="130"/>
                  <a:pt x="345" y="162"/>
                  <a:pt x="344" y="166"/>
                </a:cubicBezTo>
                <a:cubicBezTo>
                  <a:pt x="342" y="172"/>
                  <a:pt x="336" y="178"/>
                  <a:pt x="336" y="178"/>
                </a:cubicBezTo>
                <a:cubicBezTo>
                  <a:pt x="354" y="239"/>
                  <a:pt x="354" y="239"/>
                  <a:pt x="354" y="239"/>
                </a:cubicBezTo>
                <a:cubicBezTo>
                  <a:pt x="338" y="245"/>
                  <a:pt x="338" y="245"/>
                  <a:pt x="338" y="245"/>
                </a:cubicBezTo>
                <a:cubicBezTo>
                  <a:pt x="341" y="265"/>
                  <a:pt x="343" y="281"/>
                  <a:pt x="341" y="300"/>
                </a:cubicBezTo>
                <a:cubicBezTo>
                  <a:pt x="341" y="304"/>
                  <a:pt x="330" y="313"/>
                  <a:pt x="321" y="314"/>
                </a:cubicBezTo>
                <a:cubicBezTo>
                  <a:pt x="267" y="317"/>
                  <a:pt x="267" y="317"/>
                  <a:pt x="267" y="317"/>
                </a:cubicBezTo>
                <a:cubicBezTo>
                  <a:pt x="271" y="382"/>
                  <a:pt x="271" y="382"/>
                  <a:pt x="271" y="382"/>
                </a:cubicBezTo>
                <a:cubicBezTo>
                  <a:pt x="131" y="382"/>
                  <a:pt x="131" y="382"/>
                  <a:pt x="131" y="382"/>
                </a:cubicBezTo>
                <a:close/>
                <a:moveTo>
                  <a:pt x="172" y="226"/>
                </a:moveTo>
                <a:cubicBezTo>
                  <a:pt x="132" y="196"/>
                  <a:pt x="132" y="196"/>
                  <a:pt x="132" y="196"/>
                </a:cubicBezTo>
                <a:cubicBezTo>
                  <a:pt x="129" y="193"/>
                  <a:pt x="125" y="194"/>
                  <a:pt x="123" y="197"/>
                </a:cubicBezTo>
                <a:cubicBezTo>
                  <a:pt x="123" y="197"/>
                  <a:pt x="123" y="197"/>
                  <a:pt x="123" y="197"/>
                </a:cubicBezTo>
                <a:cubicBezTo>
                  <a:pt x="121" y="201"/>
                  <a:pt x="122" y="205"/>
                  <a:pt x="125" y="208"/>
                </a:cubicBezTo>
                <a:cubicBezTo>
                  <a:pt x="165" y="238"/>
                  <a:pt x="165" y="238"/>
                  <a:pt x="165" y="238"/>
                </a:cubicBezTo>
                <a:cubicBezTo>
                  <a:pt x="168" y="240"/>
                  <a:pt x="172" y="239"/>
                  <a:pt x="174" y="236"/>
                </a:cubicBezTo>
                <a:cubicBezTo>
                  <a:pt x="174" y="236"/>
                  <a:pt x="174" y="236"/>
                  <a:pt x="174" y="236"/>
                </a:cubicBezTo>
                <a:cubicBezTo>
                  <a:pt x="176" y="233"/>
                  <a:pt x="175" y="228"/>
                  <a:pt x="172" y="226"/>
                </a:cubicBezTo>
                <a:close/>
                <a:moveTo>
                  <a:pt x="263" y="136"/>
                </a:moveTo>
                <a:cubicBezTo>
                  <a:pt x="288" y="136"/>
                  <a:pt x="288" y="136"/>
                  <a:pt x="288" y="136"/>
                </a:cubicBezTo>
                <a:cubicBezTo>
                  <a:pt x="288" y="125"/>
                  <a:pt x="288" y="125"/>
                  <a:pt x="288" y="125"/>
                </a:cubicBezTo>
                <a:cubicBezTo>
                  <a:pt x="263" y="125"/>
                  <a:pt x="263" y="125"/>
                  <a:pt x="263" y="125"/>
                </a:cubicBezTo>
                <a:cubicBezTo>
                  <a:pt x="263" y="136"/>
                  <a:pt x="263" y="136"/>
                  <a:pt x="263" y="136"/>
                </a:cubicBezTo>
                <a:close/>
                <a:moveTo>
                  <a:pt x="171" y="70"/>
                </a:moveTo>
                <a:cubicBezTo>
                  <a:pt x="158" y="48"/>
                  <a:pt x="158" y="48"/>
                  <a:pt x="158" y="48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71" y="70"/>
                  <a:pt x="171" y="70"/>
                  <a:pt x="171" y="70"/>
                </a:cubicBezTo>
                <a:close/>
                <a:moveTo>
                  <a:pt x="204" y="64"/>
                </a:moveTo>
                <a:cubicBezTo>
                  <a:pt x="204" y="39"/>
                  <a:pt x="204" y="39"/>
                  <a:pt x="204" y="39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3" y="64"/>
                  <a:pt x="193" y="64"/>
                  <a:pt x="193" y="64"/>
                </a:cubicBezTo>
                <a:cubicBezTo>
                  <a:pt x="204" y="64"/>
                  <a:pt x="204" y="64"/>
                  <a:pt x="204" y="64"/>
                </a:cubicBezTo>
                <a:close/>
                <a:moveTo>
                  <a:pt x="258" y="103"/>
                </a:moveTo>
                <a:cubicBezTo>
                  <a:pt x="279" y="90"/>
                  <a:pt x="279" y="90"/>
                  <a:pt x="279" y="90"/>
                </a:cubicBezTo>
                <a:cubicBezTo>
                  <a:pt x="274" y="80"/>
                  <a:pt x="274" y="80"/>
                  <a:pt x="274" y="80"/>
                </a:cubicBezTo>
                <a:cubicBezTo>
                  <a:pt x="252" y="93"/>
                  <a:pt x="252" y="93"/>
                  <a:pt x="252" y="93"/>
                </a:cubicBezTo>
                <a:cubicBezTo>
                  <a:pt x="258" y="103"/>
                  <a:pt x="258" y="103"/>
                  <a:pt x="258" y="103"/>
                </a:cubicBezTo>
                <a:close/>
                <a:moveTo>
                  <a:pt x="236" y="76"/>
                </a:moveTo>
                <a:cubicBezTo>
                  <a:pt x="249" y="55"/>
                  <a:pt x="249" y="55"/>
                  <a:pt x="249" y="55"/>
                </a:cubicBezTo>
                <a:cubicBezTo>
                  <a:pt x="239" y="49"/>
                  <a:pt x="239" y="49"/>
                  <a:pt x="239" y="49"/>
                </a:cubicBezTo>
                <a:cubicBezTo>
                  <a:pt x="226" y="71"/>
                  <a:pt x="226" y="71"/>
                  <a:pt x="226" y="71"/>
                </a:cubicBezTo>
                <a:cubicBezTo>
                  <a:pt x="236" y="76"/>
                  <a:pt x="236" y="76"/>
                  <a:pt x="236" y="76"/>
                </a:cubicBezTo>
                <a:close/>
                <a:moveTo>
                  <a:pt x="182" y="209"/>
                </a:moveTo>
                <a:cubicBezTo>
                  <a:pt x="142" y="178"/>
                  <a:pt x="142" y="178"/>
                  <a:pt x="142" y="178"/>
                </a:cubicBezTo>
                <a:cubicBezTo>
                  <a:pt x="139" y="176"/>
                  <a:pt x="135" y="177"/>
                  <a:pt x="133" y="180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1" y="183"/>
                  <a:pt x="132" y="188"/>
                  <a:pt x="135" y="190"/>
                </a:cubicBezTo>
                <a:cubicBezTo>
                  <a:pt x="175" y="221"/>
                  <a:pt x="175" y="221"/>
                  <a:pt x="175" y="221"/>
                </a:cubicBezTo>
                <a:cubicBezTo>
                  <a:pt x="178" y="223"/>
                  <a:pt x="182" y="222"/>
                  <a:pt x="184" y="219"/>
                </a:cubicBezTo>
                <a:cubicBezTo>
                  <a:pt x="184" y="219"/>
                  <a:pt x="184" y="219"/>
                  <a:pt x="184" y="219"/>
                </a:cubicBezTo>
                <a:cubicBezTo>
                  <a:pt x="186" y="216"/>
                  <a:pt x="185" y="211"/>
                  <a:pt x="182" y="209"/>
                </a:cubicBezTo>
                <a:close/>
                <a:moveTo>
                  <a:pt x="222" y="90"/>
                </a:moveTo>
                <a:cubicBezTo>
                  <a:pt x="198" y="76"/>
                  <a:pt x="169" y="83"/>
                  <a:pt x="157" y="104"/>
                </a:cubicBezTo>
                <a:cubicBezTo>
                  <a:pt x="144" y="126"/>
                  <a:pt x="160" y="151"/>
                  <a:pt x="149" y="174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200" y="174"/>
                  <a:pt x="229" y="176"/>
                  <a:pt x="242" y="154"/>
                </a:cubicBezTo>
                <a:cubicBezTo>
                  <a:pt x="255" y="132"/>
                  <a:pt x="245" y="104"/>
                  <a:pt x="222" y="90"/>
                </a:cubicBezTo>
                <a:close/>
                <a:moveTo>
                  <a:pt x="129" y="216"/>
                </a:moveTo>
                <a:cubicBezTo>
                  <a:pt x="125" y="224"/>
                  <a:pt x="128" y="233"/>
                  <a:pt x="136" y="238"/>
                </a:cubicBezTo>
                <a:cubicBezTo>
                  <a:pt x="142" y="241"/>
                  <a:pt x="150" y="240"/>
                  <a:pt x="155" y="236"/>
                </a:cubicBezTo>
                <a:lnTo>
                  <a:pt x="129" y="216"/>
                </a:lnTo>
                <a:close/>
              </a:path>
            </a:pathLst>
          </a:custGeom>
          <a:solidFill>
            <a:srgbClr val="BB81E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25"/>
          <p:cNvSpPr>
            <a:spLocks noEditPoints="1" noChangeArrowheads="1"/>
          </p:cNvSpPr>
          <p:nvPr/>
        </p:nvSpPr>
        <p:spPr bwMode="auto">
          <a:xfrm flipH="1">
            <a:off x="1580922" y="3049161"/>
            <a:ext cx="464024" cy="437356"/>
          </a:xfrm>
          <a:custGeom>
            <a:avLst/>
            <a:gdLst>
              <a:gd name="T0" fmla="*/ 2147483647 w 376"/>
              <a:gd name="T1" fmla="*/ 2147483647 h 355"/>
              <a:gd name="T2" fmla="*/ 2147483647 w 376"/>
              <a:gd name="T3" fmla="*/ 2147483647 h 355"/>
              <a:gd name="T4" fmla="*/ 2147483647 w 376"/>
              <a:gd name="T5" fmla="*/ 2147483647 h 355"/>
              <a:gd name="T6" fmla="*/ 2147483647 w 376"/>
              <a:gd name="T7" fmla="*/ 2147483647 h 355"/>
              <a:gd name="T8" fmla="*/ 2147483647 w 376"/>
              <a:gd name="T9" fmla="*/ 2147483647 h 355"/>
              <a:gd name="T10" fmla="*/ 2147483647 w 376"/>
              <a:gd name="T11" fmla="*/ 2147483647 h 355"/>
              <a:gd name="T12" fmla="*/ 2147483647 w 376"/>
              <a:gd name="T13" fmla="*/ 2147483647 h 355"/>
              <a:gd name="T14" fmla="*/ 2147483647 w 376"/>
              <a:gd name="T15" fmla="*/ 2147483647 h 355"/>
              <a:gd name="T16" fmla="*/ 2147483647 w 376"/>
              <a:gd name="T17" fmla="*/ 2147483647 h 355"/>
              <a:gd name="T18" fmla="*/ 2147483647 w 376"/>
              <a:gd name="T19" fmla="*/ 2147483647 h 355"/>
              <a:gd name="T20" fmla="*/ 2147483647 w 376"/>
              <a:gd name="T21" fmla="*/ 2147483647 h 355"/>
              <a:gd name="T22" fmla="*/ 2147483647 w 376"/>
              <a:gd name="T23" fmla="*/ 2147483647 h 355"/>
              <a:gd name="T24" fmla="*/ 2147483647 w 376"/>
              <a:gd name="T25" fmla="*/ 2147483647 h 355"/>
              <a:gd name="T26" fmla="*/ 2147483647 w 376"/>
              <a:gd name="T27" fmla="*/ 2147483647 h 355"/>
              <a:gd name="T28" fmla="*/ 2147483647 w 376"/>
              <a:gd name="T29" fmla="*/ 2147483647 h 355"/>
              <a:gd name="T30" fmla="*/ 0 w 376"/>
              <a:gd name="T31" fmla="*/ 2147483647 h 355"/>
              <a:gd name="T32" fmla="*/ 2147483647 w 376"/>
              <a:gd name="T33" fmla="*/ 2147483647 h 355"/>
              <a:gd name="T34" fmla="*/ 2147483647 w 376"/>
              <a:gd name="T35" fmla="*/ 2147483647 h 355"/>
              <a:gd name="T36" fmla="*/ 2147483647 w 376"/>
              <a:gd name="T37" fmla="*/ 2147483647 h 355"/>
              <a:gd name="T38" fmla="*/ 2147483647 w 376"/>
              <a:gd name="T39" fmla="*/ 2147483647 h 355"/>
              <a:gd name="T40" fmla="*/ 2147483647 w 376"/>
              <a:gd name="T41" fmla="*/ 2147483647 h 355"/>
              <a:gd name="T42" fmla="*/ 2147483647 w 376"/>
              <a:gd name="T43" fmla="*/ 2147483647 h 355"/>
              <a:gd name="T44" fmla="*/ 2147483647 w 376"/>
              <a:gd name="T45" fmla="*/ 2147483647 h 355"/>
              <a:gd name="T46" fmla="*/ 2147483647 w 376"/>
              <a:gd name="T47" fmla="*/ 2147483647 h 355"/>
              <a:gd name="T48" fmla="*/ 2147483647 w 376"/>
              <a:gd name="T49" fmla="*/ 2147483647 h 355"/>
              <a:gd name="T50" fmla="*/ 2147483647 w 376"/>
              <a:gd name="T51" fmla="*/ 2147483647 h 355"/>
              <a:gd name="T52" fmla="*/ 2147483647 w 376"/>
              <a:gd name="T53" fmla="*/ 2147483647 h 355"/>
              <a:gd name="T54" fmla="*/ 2147483647 w 376"/>
              <a:gd name="T55" fmla="*/ 2147483647 h 355"/>
              <a:gd name="T56" fmla="*/ 2147483647 w 376"/>
              <a:gd name="T57" fmla="*/ 2147483647 h 355"/>
              <a:gd name="T58" fmla="*/ 2147483647 w 376"/>
              <a:gd name="T59" fmla="*/ 2147483647 h 355"/>
              <a:gd name="T60" fmla="*/ 2147483647 w 376"/>
              <a:gd name="T61" fmla="*/ 2147483647 h 355"/>
              <a:gd name="T62" fmla="*/ 2147483647 w 376"/>
              <a:gd name="T63" fmla="*/ 2147483647 h 355"/>
              <a:gd name="T64" fmla="*/ 2147483647 w 376"/>
              <a:gd name="T65" fmla="*/ 2147483647 h 355"/>
              <a:gd name="T66" fmla="*/ 2147483647 w 376"/>
              <a:gd name="T67" fmla="*/ 2147483647 h 355"/>
              <a:gd name="T68" fmla="*/ 2147483647 w 376"/>
              <a:gd name="T69" fmla="*/ 2147483647 h 355"/>
              <a:gd name="T70" fmla="*/ 2147483647 w 376"/>
              <a:gd name="T71" fmla="*/ 2147483647 h 355"/>
              <a:gd name="T72" fmla="*/ 2147483647 w 376"/>
              <a:gd name="T73" fmla="*/ 2147483647 h 355"/>
              <a:gd name="T74" fmla="*/ 2147483647 w 376"/>
              <a:gd name="T75" fmla="*/ 2147483647 h 355"/>
              <a:gd name="T76" fmla="*/ 2147483647 w 376"/>
              <a:gd name="T77" fmla="*/ 2147483647 h 355"/>
              <a:gd name="T78" fmla="*/ 2147483647 w 376"/>
              <a:gd name="T79" fmla="*/ 2147483647 h 355"/>
              <a:gd name="T80" fmla="*/ 2147483647 w 376"/>
              <a:gd name="T81" fmla="*/ 2147483647 h 355"/>
              <a:gd name="T82" fmla="*/ 2147483647 w 376"/>
              <a:gd name="T83" fmla="*/ 2147483647 h 355"/>
              <a:gd name="T84" fmla="*/ 2147483647 w 376"/>
              <a:gd name="T85" fmla="*/ 2147483647 h 355"/>
              <a:gd name="T86" fmla="*/ 2147483647 w 376"/>
              <a:gd name="T87" fmla="*/ 2147483647 h 355"/>
              <a:gd name="T88" fmla="*/ 2147483647 w 376"/>
              <a:gd name="T89" fmla="*/ 2147483647 h 355"/>
              <a:gd name="T90" fmla="*/ 2147483647 w 376"/>
              <a:gd name="T91" fmla="*/ 2147483647 h 355"/>
              <a:gd name="T92" fmla="*/ 2147483647 w 376"/>
              <a:gd name="T93" fmla="*/ 2147483647 h 355"/>
              <a:gd name="T94" fmla="*/ 2147483647 w 376"/>
              <a:gd name="T95" fmla="*/ 2147483647 h 355"/>
              <a:gd name="T96" fmla="*/ 2147483647 w 376"/>
              <a:gd name="T97" fmla="*/ 2147483647 h 3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76"/>
              <a:gd name="T148" fmla="*/ 0 h 355"/>
              <a:gd name="T149" fmla="*/ 376 w 376"/>
              <a:gd name="T150" fmla="*/ 355 h 3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76" h="355">
                <a:moveTo>
                  <a:pt x="90" y="0"/>
                </a:moveTo>
                <a:cubicBezTo>
                  <a:pt x="104" y="0"/>
                  <a:pt x="115" y="12"/>
                  <a:pt x="115" y="26"/>
                </a:cubicBezTo>
                <a:cubicBezTo>
                  <a:pt x="115" y="40"/>
                  <a:pt x="104" y="52"/>
                  <a:pt x="90" y="52"/>
                </a:cubicBezTo>
                <a:cubicBezTo>
                  <a:pt x="75" y="52"/>
                  <a:pt x="64" y="40"/>
                  <a:pt x="64" y="26"/>
                </a:cubicBezTo>
                <a:cubicBezTo>
                  <a:pt x="64" y="12"/>
                  <a:pt x="75" y="0"/>
                  <a:pt x="90" y="0"/>
                </a:cubicBezTo>
                <a:close/>
                <a:moveTo>
                  <a:pt x="37" y="264"/>
                </a:moveTo>
                <a:cubicBezTo>
                  <a:pt x="95" y="264"/>
                  <a:pt x="95" y="264"/>
                  <a:pt x="95" y="264"/>
                </a:cubicBezTo>
                <a:cubicBezTo>
                  <a:pt x="108" y="264"/>
                  <a:pt x="118" y="274"/>
                  <a:pt x="118" y="287"/>
                </a:cubicBezTo>
                <a:cubicBezTo>
                  <a:pt x="118" y="310"/>
                  <a:pt x="118" y="310"/>
                  <a:pt x="118" y="310"/>
                </a:cubicBezTo>
                <a:cubicBezTo>
                  <a:pt x="120" y="310"/>
                  <a:pt x="120" y="310"/>
                  <a:pt x="120" y="310"/>
                </a:cubicBezTo>
                <a:cubicBezTo>
                  <a:pt x="131" y="310"/>
                  <a:pt x="131" y="310"/>
                  <a:pt x="131" y="310"/>
                </a:cubicBezTo>
                <a:cubicBezTo>
                  <a:pt x="134" y="310"/>
                  <a:pt x="134" y="310"/>
                  <a:pt x="134" y="310"/>
                </a:cubicBezTo>
                <a:cubicBezTo>
                  <a:pt x="134" y="287"/>
                  <a:pt x="134" y="287"/>
                  <a:pt x="134" y="287"/>
                </a:cubicBezTo>
                <a:cubicBezTo>
                  <a:pt x="134" y="274"/>
                  <a:pt x="144" y="264"/>
                  <a:pt x="156" y="264"/>
                </a:cubicBezTo>
                <a:cubicBezTo>
                  <a:pt x="215" y="264"/>
                  <a:pt x="215" y="264"/>
                  <a:pt x="215" y="264"/>
                </a:cubicBezTo>
                <a:cubicBezTo>
                  <a:pt x="227" y="264"/>
                  <a:pt x="237" y="274"/>
                  <a:pt x="237" y="287"/>
                </a:cubicBezTo>
                <a:cubicBezTo>
                  <a:pt x="237" y="310"/>
                  <a:pt x="237" y="310"/>
                  <a:pt x="237" y="310"/>
                </a:cubicBezTo>
                <a:cubicBezTo>
                  <a:pt x="241" y="310"/>
                  <a:pt x="241" y="310"/>
                  <a:pt x="241" y="310"/>
                </a:cubicBezTo>
                <a:cubicBezTo>
                  <a:pt x="250" y="310"/>
                  <a:pt x="250" y="310"/>
                  <a:pt x="250" y="310"/>
                </a:cubicBezTo>
                <a:cubicBezTo>
                  <a:pt x="255" y="310"/>
                  <a:pt x="255" y="310"/>
                  <a:pt x="255" y="310"/>
                </a:cubicBezTo>
                <a:cubicBezTo>
                  <a:pt x="255" y="287"/>
                  <a:pt x="255" y="287"/>
                  <a:pt x="255" y="287"/>
                </a:cubicBezTo>
                <a:cubicBezTo>
                  <a:pt x="255" y="274"/>
                  <a:pt x="265" y="264"/>
                  <a:pt x="278" y="264"/>
                </a:cubicBezTo>
                <a:cubicBezTo>
                  <a:pt x="336" y="264"/>
                  <a:pt x="336" y="264"/>
                  <a:pt x="336" y="264"/>
                </a:cubicBezTo>
                <a:cubicBezTo>
                  <a:pt x="348" y="264"/>
                  <a:pt x="358" y="274"/>
                  <a:pt x="358" y="287"/>
                </a:cubicBezTo>
                <a:cubicBezTo>
                  <a:pt x="358" y="310"/>
                  <a:pt x="358" y="310"/>
                  <a:pt x="358" y="310"/>
                </a:cubicBezTo>
                <a:cubicBezTo>
                  <a:pt x="362" y="310"/>
                  <a:pt x="362" y="310"/>
                  <a:pt x="362" y="310"/>
                </a:cubicBezTo>
                <a:cubicBezTo>
                  <a:pt x="371" y="310"/>
                  <a:pt x="371" y="310"/>
                  <a:pt x="371" y="310"/>
                </a:cubicBezTo>
                <a:cubicBezTo>
                  <a:pt x="376" y="310"/>
                  <a:pt x="376" y="310"/>
                  <a:pt x="376" y="310"/>
                </a:cubicBezTo>
                <a:cubicBezTo>
                  <a:pt x="376" y="323"/>
                  <a:pt x="376" y="323"/>
                  <a:pt x="376" y="323"/>
                </a:cubicBezTo>
                <a:cubicBezTo>
                  <a:pt x="371" y="323"/>
                  <a:pt x="371" y="323"/>
                  <a:pt x="371" y="323"/>
                </a:cubicBezTo>
                <a:cubicBezTo>
                  <a:pt x="362" y="323"/>
                  <a:pt x="362" y="323"/>
                  <a:pt x="362" y="323"/>
                </a:cubicBezTo>
                <a:cubicBezTo>
                  <a:pt x="358" y="323"/>
                  <a:pt x="358" y="323"/>
                  <a:pt x="358" y="323"/>
                </a:cubicBezTo>
                <a:cubicBezTo>
                  <a:pt x="358" y="355"/>
                  <a:pt x="358" y="355"/>
                  <a:pt x="358" y="355"/>
                </a:cubicBezTo>
                <a:cubicBezTo>
                  <a:pt x="255" y="355"/>
                  <a:pt x="255" y="355"/>
                  <a:pt x="255" y="355"/>
                </a:cubicBezTo>
                <a:cubicBezTo>
                  <a:pt x="255" y="323"/>
                  <a:pt x="255" y="323"/>
                  <a:pt x="255" y="323"/>
                </a:cubicBezTo>
                <a:cubicBezTo>
                  <a:pt x="250" y="323"/>
                  <a:pt x="250" y="323"/>
                  <a:pt x="250" y="323"/>
                </a:cubicBezTo>
                <a:cubicBezTo>
                  <a:pt x="241" y="323"/>
                  <a:pt x="241" y="323"/>
                  <a:pt x="241" y="323"/>
                </a:cubicBezTo>
                <a:cubicBezTo>
                  <a:pt x="237" y="323"/>
                  <a:pt x="237" y="323"/>
                  <a:pt x="237" y="323"/>
                </a:cubicBezTo>
                <a:cubicBezTo>
                  <a:pt x="237" y="355"/>
                  <a:pt x="237" y="355"/>
                  <a:pt x="237" y="355"/>
                </a:cubicBezTo>
                <a:cubicBezTo>
                  <a:pt x="134" y="355"/>
                  <a:pt x="134" y="355"/>
                  <a:pt x="134" y="355"/>
                </a:cubicBezTo>
                <a:cubicBezTo>
                  <a:pt x="134" y="323"/>
                  <a:pt x="134" y="323"/>
                  <a:pt x="134" y="323"/>
                </a:cubicBezTo>
                <a:cubicBezTo>
                  <a:pt x="131" y="323"/>
                  <a:pt x="131" y="323"/>
                  <a:pt x="131" y="323"/>
                </a:cubicBezTo>
                <a:cubicBezTo>
                  <a:pt x="120" y="323"/>
                  <a:pt x="120" y="323"/>
                  <a:pt x="120" y="323"/>
                </a:cubicBezTo>
                <a:cubicBezTo>
                  <a:pt x="118" y="323"/>
                  <a:pt x="118" y="323"/>
                  <a:pt x="118" y="323"/>
                </a:cubicBezTo>
                <a:cubicBezTo>
                  <a:pt x="118" y="355"/>
                  <a:pt x="118" y="355"/>
                  <a:pt x="118" y="355"/>
                </a:cubicBezTo>
                <a:cubicBezTo>
                  <a:pt x="14" y="355"/>
                  <a:pt x="14" y="355"/>
                  <a:pt x="14" y="355"/>
                </a:cubicBezTo>
                <a:cubicBezTo>
                  <a:pt x="14" y="323"/>
                  <a:pt x="14" y="323"/>
                  <a:pt x="14" y="323"/>
                </a:cubicBezTo>
                <a:cubicBezTo>
                  <a:pt x="0" y="323"/>
                  <a:pt x="0" y="323"/>
                  <a:pt x="0" y="323"/>
                </a:cubicBezTo>
                <a:cubicBezTo>
                  <a:pt x="0" y="310"/>
                  <a:pt x="0" y="310"/>
                  <a:pt x="0" y="310"/>
                </a:cubicBezTo>
                <a:cubicBezTo>
                  <a:pt x="14" y="310"/>
                  <a:pt x="14" y="310"/>
                  <a:pt x="14" y="310"/>
                </a:cubicBezTo>
                <a:cubicBezTo>
                  <a:pt x="14" y="287"/>
                  <a:pt x="14" y="287"/>
                  <a:pt x="14" y="287"/>
                </a:cubicBezTo>
                <a:cubicBezTo>
                  <a:pt x="14" y="274"/>
                  <a:pt x="24" y="264"/>
                  <a:pt x="37" y="264"/>
                </a:cubicBezTo>
                <a:close/>
                <a:moveTo>
                  <a:pt x="307" y="220"/>
                </a:moveTo>
                <a:cubicBezTo>
                  <a:pt x="323" y="220"/>
                  <a:pt x="336" y="232"/>
                  <a:pt x="336" y="248"/>
                </a:cubicBezTo>
                <a:cubicBezTo>
                  <a:pt x="336" y="251"/>
                  <a:pt x="335" y="255"/>
                  <a:pt x="334" y="258"/>
                </a:cubicBezTo>
                <a:cubicBezTo>
                  <a:pt x="281" y="258"/>
                  <a:pt x="281" y="258"/>
                  <a:pt x="281" y="258"/>
                </a:cubicBezTo>
                <a:cubicBezTo>
                  <a:pt x="280" y="255"/>
                  <a:pt x="279" y="251"/>
                  <a:pt x="279" y="248"/>
                </a:cubicBezTo>
                <a:cubicBezTo>
                  <a:pt x="279" y="232"/>
                  <a:pt x="292" y="220"/>
                  <a:pt x="307" y="220"/>
                </a:cubicBezTo>
                <a:close/>
                <a:moveTo>
                  <a:pt x="186" y="220"/>
                </a:moveTo>
                <a:cubicBezTo>
                  <a:pt x="202" y="220"/>
                  <a:pt x="215" y="232"/>
                  <a:pt x="215" y="248"/>
                </a:cubicBezTo>
                <a:cubicBezTo>
                  <a:pt x="215" y="251"/>
                  <a:pt x="214" y="255"/>
                  <a:pt x="213" y="258"/>
                </a:cubicBezTo>
                <a:cubicBezTo>
                  <a:pt x="160" y="258"/>
                  <a:pt x="160" y="258"/>
                  <a:pt x="160" y="258"/>
                </a:cubicBezTo>
                <a:cubicBezTo>
                  <a:pt x="159" y="255"/>
                  <a:pt x="158" y="251"/>
                  <a:pt x="158" y="248"/>
                </a:cubicBezTo>
                <a:cubicBezTo>
                  <a:pt x="158" y="232"/>
                  <a:pt x="171" y="220"/>
                  <a:pt x="186" y="220"/>
                </a:cubicBezTo>
                <a:close/>
                <a:moveTo>
                  <a:pt x="67" y="220"/>
                </a:moveTo>
                <a:cubicBezTo>
                  <a:pt x="82" y="220"/>
                  <a:pt x="95" y="232"/>
                  <a:pt x="95" y="248"/>
                </a:cubicBezTo>
                <a:cubicBezTo>
                  <a:pt x="95" y="251"/>
                  <a:pt x="94" y="255"/>
                  <a:pt x="93" y="258"/>
                </a:cubicBezTo>
                <a:cubicBezTo>
                  <a:pt x="40" y="258"/>
                  <a:pt x="40" y="258"/>
                  <a:pt x="40" y="258"/>
                </a:cubicBezTo>
                <a:cubicBezTo>
                  <a:pt x="39" y="255"/>
                  <a:pt x="38" y="251"/>
                  <a:pt x="38" y="248"/>
                </a:cubicBezTo>
                <a:cubicBezTo>
                  <a:pt x="38" y="232"/>
                  <a:pt x="51" y="220"/>
                  <a:pt x="67" y="220"/>
                </a:cubicBezTo>
                <a:close/>
                <a:moveTo>
                  <a:pt x="307" y="130"/>
                </a:moveTo>
                <a:cubicBezTo>
                  <a:pt x="307" y="147"/>
                  <a:pt x="307" y="147"/>
                  <a:pt x="307" y="147"/>
                </a:cubicBezTo>
                <a:cubicBezTo>
                  <a:pt x="293" y="147"/>
                  <a:pt x="293" y="147"/>
                  <a:pt x="293" y="147"/>
                </a:cubicBezTo>
                <a:cubicBezTo>
                  <a:pt x="308" y="201"/>
                  <a:pt x="308" y="201"/>
                  <a:pt x="308" y="201"/>
                </a:cubicBezTo>
                <a:cubicBezTo>
                  <a:pt x="289" y="201"/>
                  <a:pt x="289" y="201"/>
                  <a:pt x="289" y="201"/>
                </a:cubicBezTo>
                <a:cubicBezTo>
                  <a:pt x="273" y="147"/>
                  <a:pt x="273" y="147"/>
                  <a:pt x="273" y="147"/>
                </a:cubicBezTo>
                <a:cubicBezTo>
                  <a:pt x="216" y="147"/>
                  <a:pt x="216" y="147"/>
                  <a:pt x="216" y="147"/>
                </a:cubicBezTo>
                <a:cubicBezTo>
                  <a:pt x="201" y="201"/>
                  <a:pt x="201" y="201"/>
                  <a:pt x="201" y="201"/>
                </a:cubicBezTo>
                <a:cubicBezTo>
                  <a:pt x="181" y="201"/>
                  <a:pt x="181" y="201"/>
                  <a:pt x="181" y="201"/>
                </a:cubicBezTo>
                <a:cubicBezTo>
                  <a:pt x="197" y="147"/>
                  <a:pt x="197" y="147"/>
                  <a:pt x="197" y="147"/>
                </a:cubicBezTo>
                <a:cubicBezTo>
                  <a:pt x="181" y="147"/>
                  <a:pt x="181" y="147"/>
                  <a:pt x="181" y="147"/>
                </a:cubicBezTo>
                <a:cubicBezTo>
                  <a:pt x="181" y="130"/>
                  <a:pt x="181" y="130"/>
                  <a:pt x="181" y="130"/>
                </a:cubicBezTo>
                <a:cubicBezTo>
                  <a:pt x="307" y="130"/>
                  <a:pt x="307" y="130"/>
                  <a:pt x="307" y="130"/>
                </a:cubicBezTo>
                <a:close/>
                <a:moveTo>
                  <a:pt x="180" y="16"/>
                </a:moveTo>
                <a:cubicBezTo>
                  <a:pt x="175" y="16"/>
                  <a:pt x="170" y="18"/>
                  <a:pt x="166" y="21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63" y="25"/>
                  <a:pt x="161" y="30"/>
                  <a:pt x="161" y="35"/>
                </a:cubicBezTo>
                <a:cubicBezTo>
                  <a:pt x="161" y="72"/>
                  <a:pt x="161" y="72"/>
                  <a:pt x="161" y="72"/>
                </a:cubicBezTo>
                <a:cubicBezTo>
                  <a:pt x="155" y="73"/>
                  <a:pt x="155" y="73"/>
                  <a:pt x="155" y="73"/>
                </a:cubicBezTo>
                <a:cubicBezTo>
                  <a:pt x="155" y="67"/>
                  <a:pt x="155" y="67"/>
                  <a:pt x="155" y="67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09" y="55"/>
                  <a:pt x="109" y="55"/>
                  <a:pt x="109" y="55"/>
                </a:cubicBezTo>
                <a:cubicBezTo>
                  <a:pt x="63" y="55"/>
                  <a:pt x="117" y="55"/>
                  <a:pt x="66" y="55"/>
                </a:cubicBezTo>
                <a:cubicBezTo>
                  <a:pt x="57" y="55"/>
                  <a:pt x="50" y="63"/>
                  <a:pt x="50" y="71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66" y="122"/>
                  <a:pt x="66" y="122"/>
                  <a:pt x="66" y="122"/>
                </a:cubicBezTo>
                <a:cubicBezTo>
                  <a:pt x="66" y="85"/>
                  <a:pt x="66" y="85"/>
                  <a:pt x="66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122"/>
                  <a:pt x="69" y="122"/>
                  <a:pt x="69" y="122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9" y="199"/>
                  <a:pt x="69" y="199"/>
                  <a:pt x="69" y="199"/>
                </a:cubicBezTo>
                <a:cubicBezTo>
                  <a:pt x="87" y="199"/>
                  <a:pt x="87" y="199"/>
                  <a:pt x="87" y="199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91" y="143"/>
                  <a:pt x="91" y="143"/>
                  <a:pt x="91" y="143"/>
                </a:cubicBezTo>
                <a:cubicBezTo>
                  <a:pt x="91" y="199"/>
                  <a:pt x="91" y="199"/>
                  <a:pt x="91" y="199"/>
                </a:cubicBezTo>
                <a:cubicBezTo>
                  <a:pt x="109" y="199"/>
                  <a:pt x="109" y="199"/>
                  <a:pt x="109" y="199"/>
                </a:cubicBezTo>
                <a:cubicBezTo>
                  <a:pt x="109" y="189"/>
                  <a:pt x="109" y="189"/>
                  <a:pt x="109" y="189"/>
                </a:cubicBezTo>
                <a:cubicBezTo>
                  <a:pt x="109" y="132"/>
                  <a:pt x="109" y="132"/>
                  <a:pt x="109" y="132"/>
                </a:cubicBezTo>
                <a:cubicBezTo>
                  <a:pt x="109" y="122"/>
                  <a:pt x="109" y="122"/>
                  <a:pt x="109" y="122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09" y="75"/>
                  <a:pt x="109" y="75"/>
                  <a:pt x="109" y="75"/>
                </a:cubicBezTo>
                <a:cubicBezTo>
                  <a:pt x="128" y="85"/>
                  <a:pt x="128" y="85"/>
                  <a:pt x="128" y="85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80"/>
                  <a:pt x="155" y="80"/>
                  <a:pt x="155" y="80"/>
                </a:cubicBezTo>
                <a:cubicBezTo>
                  <a:pt x="161" y="79"/>
                  <a:pt x="161" y="79"/>
                  <a:pt x="161" y="79"/>
                </a:cubicBezTo>
                <a:cubicBezTo>
                  <a:pt x="161" y="107"/>
                  <a:pt x="161" y="107"/>
                  <a:pt x="161" y="107"/>
                </a:cubicBezTo>
                <a:cubicBezTo>
                  <a:pt x="161" y="112"/>
                  <a:pt x="163" y="117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66" y="120"/>
                  <a:pt x="166" y="120"/>
                  <a:pt x="166" y="120"/>
                </a:cubicBezTo>
                <a:cubicBezTo>
                  <a:pt x="170" y="124"/>
                  <a:pt x="175" y="126"/>
                  <a:pt x="180" y="126"/>
                </a:cubicBezTo>
                <a:cubicBezTo>
                  <a:pt x="304" y="126"/>
                  <a:pt x="304" y="126"/>
                  <a:pt x="304" y="126"/>
                </a:cubicBezTo>
                <a:cubicBezTo>
                  <a:pt x="309" y="126"/>
                  <a:pt x="314" y="124"/>
                  <a:pt x="317" y="120"/>
                </a:cubicBezTo>
                <a:cubicBezTo>
                  <a:pt x="317" y="120"/>
                  <a:pt x="317" y="120"/>
                  <a:pt x="317" y="120"/>
                </a:cubicBezTo>
                <a:cubicBezTo>
                  <a:pt x="321" y="117"/>
                  <a:pt x="323" y="112"/>
                  <a:pt x="323" y="107"/>
                </a:cubicBezTo>
                <a:cubicBezTo>
                  <a:pt x="323" y="35"/>
                  <a:pt x="323" y="35"/>
                  <a:pt x="323" y="35"/>
                </a:cubicBezTo>
                <a:cubicBezTo>
                  <a:pt x="323" y="30"/>
                  <a:pt x="321" y="25"/>
                  <a:pt x="317" y="21"/>
                </a:cubicBezTo>
                <a:cubicBezTo>
                  <a:pt x="314" y="18"/>
                  <a:pt x="309" y="16"/>
                  <a:pt x="304" y="16"/>
                </a:cubicBezTo>
                <a:cubicBezTo>
                  <a:pt x="180" y="16"/>
                  <a:pt x="180" y="16"/>
                  <a:pt x="180" y="16"/>
                </a:cubicBezTo>
                <a:close/>
                <a:moveTo>
                  <a:pt x="304" y="31"/>
                </a:moveTo>
                <a:cubicBezTo>
                  <a:pt x="305" y="31"/>
                  <a:pt x="306" y="31"/>
                  <a:pt x="307" y="32"/>
                </a:cubicBezTo>
                <a:cubicBezTo>
                  <a:pt x="307" y="33"/>
                  <a:pt x="308" y="34"/>
                  <a:pt x="308" y="35"/>
                </a:cubicBezTo>
                <a:cubicBezTo>
                  <a:pt x="308" y="107"/>
                  <a:pt x="308" y="107"/>
                  <a:pt x="308" y="107"/>
                </a:cubicBezTo>
                <a:cubicBezTo>
                  <a:pt x="308" y="108"/>
                  <a:pt x="307" y="109"/>
                  <a:pt x="307" y="109"/>
                </a:cubicBezTo>
                <a:cubicBezTo>
                  <a:pt x="307" y="110"/>
                  <a:pt x="307" y="110"/>
                  <a:pt x="307" y="110"/>
                </a:cubicBezTo>
                <a:cubicBezTo>
                  <a:pt x="306" y="110"/>
                  <a:pt x="305" y="111"/>
                  <a:pt x="304" y="111"/>
                </a:cubicBezTo>
                <a:cubicBezTo>
                  <a:pt x="180" y="111"/>
                  <a:pt x="180" y="111"/>
                  <a:pt x="180" y="111"/>
                </a:cubicBezTo>
                <a:cubicBezTo>
                  <a:pt x="179" y="111"/>
                  <a:pt x="178" y="110"/>
                  <a:pt x="177" y="110"/>
                </a:cubicBezTo>
                <a:cubicBezTo>
                  <a:pt x="177" y="109"/>
                  <a:pt x="177" y="109"/>
                  <a:pt x="177" y="109"/>
                </a:cubicBezTo>
                <a:cubicBezTo>
                  <a:pt x="176" y="109"/>
                  <a:pt x="176" y="108"/>
                  <a:pt x="176" y="107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238" y="63"/>
                  <a:pt x="238" y="63"/>
                  <a:pt x="238" y="63"/>
                </a:cubicBezTo>
                <a:cubicBezTo>
                  <a:pt x="237" y="62"/>
                  <a:pt x="237" y="62"/>
                  <a:pt x="237" y="62"/>
                </a:cubicBezTo>
                <a:cubicBezTo>
                  <a:pt x="176" y="70"/>
                  <a:pt x="176" y="70"/>
                  <a:pt x="176" y="70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76" y="34"/>
                  <a:pt x="176" y="33"/>
                  <a:pt x="177" y="32"/>
                </a:cubicBezTo>
                <a:cubicBezTo>
                  <a:pt x="177" y="32"/>
                  <a:pt x="177" y="32"/>
                  <a:pt x="177" y="32"/>
                </a:cubicBezTo>
                <a:cubicBezTo>
                  <a:pt x="178" y="31"/>
                  <a:pt x="179" y="31"/>
                  <a:pt x="180" y="31"/>
                </a:cubicBezTo>
                <a:lnTo>
                  <a:pt x="304" y="31"/>
                </a:lnTo>
                <a:close/>
              </a:path>
            </a:pathLst>
          </a:custGeom>
          <a:solidFill>
            <a:srgbClr val="BB81E7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73"/>
          <p:cNvSpPr>
            <a:spLocks noEditPoints="1" noChangeArrowheads="1"/>
          </p:cNvSpPr>
          <p:nvPr/>
        </p:nvSpPr>
        <p:spPr bwMode="auto">
          <a:xfrm>
            <a:off x="9649796" y="5211093"/>
            <a:ext cx="412369" cy="336076"/>
          </a:xfrm>
          <a:custGeom>
            <a:avLst/>
            <a:gdLst>
              <a:gd name="T0" fmla="*/ 2147483647 w 126"/>
              <a:gd name="T1" fmla="*/ 0 h 103"/>
              <a:gd name="T2" fmla="*/ 2147483647 w 126"/>
              <a:gd name="T3" fmla="*/ 2147483647 h 103"/>
              <a:gd name="T4" fmla="*/ 2147483647 w 126"/>
              <a:gd name="T5" fmla="*/ 2147483647 h 103"/>
              <a:gd name="T6" fmla="*/ 2147483647 w 126"/>
              <a:gd name="T7" fmla="*/ 2147483647 h 103"/>
              <a:gd name="T8" fmla="*/ 2147483647 w 126"/>
              <a:gd name="T9" fmla="*/ 2147483647 h 103"/>
              <a:gd name="T10" fmla="*/ 2147483647 w 126"/>
              <a:gd name="T11" fmla="*/ 2147483647 h 103"/>
              <a:gd name="T12" fmla="*/ 2147483647 w 126"/>
              <a:gd name="T13" fmla="*/ 2147483647 h 103"/>
              <a:gd name="T14" fmla="*/ 2147483647 w 126"/>
              <a:gd name="T15" fmla="*/ 2147483647 h 103"/>
              <a:gd name="T16" fmla="*/ 2147483647 w 126"/>
              <a:gd name="T17" fmla="*/ 2147483647 h 103"/>
              <a:gd name="T18" fmla="*/ 2147483647 w 126"/>
              <a:gd name="T19" fmla="*/ 2147483647 h 103"/>
              <a:gd name="T20" fmla="*/ 2147483647 w 126"/>
              <a:gd name="T21" fmla="*/ 2147483647 h 103"/>
              <a:gd name="T22" fmla="*/ 2147483647 w 126"/>
              <a:gd name="T23" fmla="*/ 2147483647 h 103"/>
              <a:gd name="T24" fmla="*/ 2147483647 w 126"/>
              <a:gd name="T25" fmla="*/ 2147483647 h 103"/>
              <a:gd name="T26" fmla="*/ 2147483647 w 126"/>
              <a:gd name="T27" fmla="*/ 2147483647 h 103"/>
              <a:gd name="T28" fmla="*/ 2147483647 w 126"/>
              <a:gd name="T29" fmla="*/ 2147483647 h 103"/>
              <a:gd name="T30" fmla="*/ 2147483647 w 126"/>
              <a:gd name="T31" fmla="*/ 2147483647 h 103"/>
              <a:gd name="T32" fmla="*/ 2147483647 w 126"/>
              <a:gd name="T33" fmla="*/ 2147483647 h 103"/>
              <a:gd name="T34" fmla="*/ 2147483647 w 126"/>
              <a:gd name="T35" fmla="*/ 2147483647 h 103"/>
              <a:gd name="T36" fmla="*/ 2147483647 w 126"/>
              <a:gd name="T37" fmla="*/ 2147483647 h 103"/>
              <a:gd name="T38" fmla="*/ 2147483647 w 126"/>
              <a:gd name="T39" fmla="*/ 2147483647 h 103"/>
              <a:gd name="T40" fmla="*/ 2147483647 w 126"/>
              <a:gd name="T41" fmla="*/ 2147483647 h 103"/>
              <a:gd name="T42" fmla="*/ 2147483647 w 126"/>
              <a:gd name="T43" fmla="*/ 2147483647 h 103"/>
              <a:gd name="T44" fmla="*/ 2147483647 w 126"/>
              <a:gd name="T45" fmla="*/ 2147483647 h 103"/>
              <a:gd name="T46" fmla="*/ 2147483647 w 126"/>
              <a:gd name="T47" fmla="*/ 2147483647 h 103"/>
              <a:gd name="T48" fmla="*/ 2147483647 w 126"/>
              <a:gd name="T49" fmla="*/ 2147483647 h 103"/>
              <a:gd name="T50" fmla="*/ 2147483647 w 126"/>
              <a:gd name="T51" fmla="*/ 2147483647 h 103"/>
              <a:gd name="T52" fmla="*/ 2147483647 w 126"/>
              <a:gd name="T53" fmla="*/ 2147483647 h 103"/>
              <a:gd name="T54" fmla="*/ 2147483647 w 126"/>
              <a:gd name="T55" fmla="*/ 2147483647 h 103"/>
              <a:gd name="T56" fmla="*/ 2147483647 w 126"/>
              <a:gd name="T57" fmla="*/ 2147483647 h 103"/>
              <a:gd name="T58" fmla="*/ 2147483647 w 126"/>
              <a:gd name="T59" fmla="*/ 2147483647 h 103"/>
              <a:gd name="T60" fmla="*/ 2147483647 w 126"/>
              <a:gd name="T61" fmla="*/ 2147483647 h 103"/>
              <a:gd name="T62" fmla="*/ 2147483647 w 126"/>
              <a:gd name="T63" fmla="*/ 2147483647 h 103"/>
              <a:gd name="T64" fmla="*/ 2147483647 w 126"/>
              <a:gd name="T65" fmla="*/ 2147483647 h 103"/>
              <a:gd name="T66" fmla="*/ 2147483647 w 126"/>
              <a:gd name="T67" fmla="*/ 2147483647 h 103"/>
              <a:gd name="T68" fmla="*/ 2147483647 w 126"/>
              <a:gd name="T69" fmla="*/ 2147483647 h 103"/>
              <a:gd name="T70" fmla="*/ 2147483647 w 126"/>
              <a:gd name="T71" fmla="*/ 2147483647 h 103"/>
              <a:gd name="T72" fmla="*/ 2147483647 w 126"/>
              <a:gd name="T73" fmla="*/ 2147483647 h 103"/>
              <a:gd name="T74" fmla="*/ 2147483647 w 126"/>
              <a:gd name="T75" fmla="*/ 2147483647 h 103"/>
              <a:gd name="T76" fmla="*/ 0 w 126"/>
              <a:gd name="T77" fmla="*/ 2147483647 h 103"/>
              <a:gd name="T78" fmla="*/ 2147483647 w 126"/>
              <a:gd name="T79" fmla="*/ 2147483647 h 103"/>
              <a:gd name="T80" fmla="*/ 2147483647 w 126"/>
              <a:gd name="T81" fmla="*/ 2147483647 h 103"/>
              <a:gd name="T82" fmla="*/ 2147483647 w 126"/>
              <a:gd name="T83" fmla="*/ 2147483647 h 103"/>
              <a:gd name="T84" fmla="*/ 2147483647 w 126"/>
              <a:gd name="T85" fmla="*/ 2147483647 h 103"/>
              <a:gd name="T86" fmla="*/ 2147483647 w 126"/>
              <a:gd name="T87" fmla="*/ 2147483647 h 103"/>
              <a:gd name="T88" fmla="*/ 2147483647 w 126"/>
              <a:gd name="T89" fmla="*/ 2147483647 h 103"/>
              <a:gd name="T90" fmla="*/ 2147483647 w 126"/>
              <a:gd name="T91" fmla="*/ 2147483647 h 103"/>
              <a:gd name="T92" fmla="*/ 2147483647 w 126"/>
              <a:gd name="T93" fmla="*/ 2147483647 h 103"/>
              <a:gd name="T94" fmla="*/ 2147483647 w 126"/>
              <a:gd name="T95" fmla="*/ 2147483647 h 103"/>
              <a:gd name="T96" fmla="*/ 2147483647 w 126"/>
              <a:gd name="T97" fmla="*/ 2147483647 h 103"/>
              <a:gd name="T98" fmla="*/ 2147483647 w 126"/>
              <a:gd name="T99" fmla="*/ 2147483647 h 103"/>
              <a:gd name="T100" fmla="*/ 2147483647 w 126"/>
              <a:gd name="T101" fmla="*/ 2147483647 h 103"/>
              <a:gd name="T102" fmla="*/ 2147483647 w 126"/>
              <a:gd name="T103" fmla="*/ 2147483647 h 103"/>
              <a:gd name="T104" fmla="*/ 2147483647 w 126"/>
              <a:gd name="T105" fmla="*/ 2147483647 h 103"/>
              <a:gd name="T106" fmla="*/ 2147483647 w 126"/>
              <a:gd name="T107" fmla="*/ 2147483647 h 103"/>
              <a:gd name="T108" fmla="*/ 2147483647 w 126"/>
              <a:gd name="T109" fmla="*/ 2147483647 h 103"/>
              <a:gd name="T110" fmla="*/ 2147483647 w 126"/>
              <a:gd name="T111" fmla="*/ 2147483647 h 103"/>
              <a:gd name="T112" fmla="*/ 2147483647 w 126"/>
              <a:gd name="T113" fmla="*/ 2147483647 h 103"/>
              <a:gd name="T114" fmla="*/ 2147483647 w 126"/>
              <a:gd name="T115" fmla="*/ 2147483647 h 103"/>
              <a:gd name="T116" fmla="*/ 2147483647 w 126"/>
              <a:gd name="T117" fmla="*/ 2147483647 h 103"/>
              <a:gd name="T118" fmla="*/ 2147483647 w 126"/>
              <a:gd name="T119" fmla="*/ 2147483647 h 103"/>
              <a:gd name="T120" fmla="*/ 2147483647 w 126"/>
              <a:gd name="T121" fmla="*/ 2147483647 h 103"/>
              <a:gd name="T122" fmla="*/ 2147483647 w 126"/>
              <a:gd name="T123" fmla="*/ 2147483647 h 103"/>
              <a:gd name="T124" fmla="*/ 2147483647 w 126"/>
              <a:gd name="T125" fmla="*/ 2147483647 h 10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26"/>
              <a:gd name="T190" fmla="*/ 0 h 103"/>
              <a:gd name="T191" fmla="*/ 126 w 126"/>
              <a:gd name="T192" fmla="*/ 103 h 10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26" h="103">
                <a:moveTo>
                  <a:pt x="11" y="64"/>
                </a:moveTo>
                <a:cubicBezTo>
                  <a:pt x="11" y="56"/>
                  <a:pt x="11" y="56"/>
                  <a:pt x="11" y="5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0"/>
                  <a:pt x="11" y="0"/>
                  <a:pt x="11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6"/>
                  <a:pt x="118" y="6"/>
                  <a:pt x="118" y="6"/>
                </a:cubicBezTo>
                <a:cubicBezTo>
                  <a:pt x="118" y="56"/>
                  <a:pt x="118" y="56"/>
                  <a:pt x="118" y="56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11" y="64"/>
                  <a:pt x="11" y="64"/>
                  <a:pt x="11" y="64"/>
                </a:cubicBezTo>
                <a:close/>
                <a:moveTo>
                  <a:pt x="90" y="27"/>
                </a:moveTo>
                <a:cubicBezTo>
                  <a:pt x="90" y="29"/>
                  <a:pt x="90" y="29"/>
                  <a:pt x="90" y="29"/>
                </a:cubicBezTo>
                <a:cubicBezTo>
                  <a:pt x="90" y="29"/>
                  <a:pt x="90" y="29"/>
                  <a:pt x="91" y="29"/>
                </a:cubicBezTo>
                <a:cubicBezTo>
                  <a:pt x="92" y="30"/>
                  <a:pt x="93" y="31"/>
                  <a:pt x="93" y="32"/>
                </a:cubicBezTo>
                <a:cubicBezTo>
                  <a:pt x="94" y="33"/>
                  <a:pt x="94" y="34"/>
                  <a:pt x="93" y="35"/>
                </a:cubicBezTo>
                <a:cubicBezTo>
                  <a:pt x="93" y="36"/>
                  <a:pt x="93" y="36"/>
                  <a:pt x="93" y="36"/>
                </a:cubicBezTo>
                <a:cubicBezTo>
                  <a:pt x="95" y="37"/>
                  <a:pt x="95" y="37"/>
                  <a:pt x="95" y="37"/>
                </a:cubicBezTo>
                <a:cubicBezTo>
                  <a:pt x="95" y="36"/>
                  <a:pt x="95" y="36"/>
                  <a:pt x="95" y="36"/>
                </a:cubicBezTo>
                <a:cubicBezTo>
                  <a:pt x="96" y="34"/>
                  <a:pt x="96" y="32"/>
                  <a:pt x="95" y="31"/>
                </a:cubicBezTo>
                <a:cubicBezTo>
                  <a:pt x="95" y="30"/>
                  <a:pt x="93" y="28"/>
                  <a:pt x="91" y="27"/>
                </a:cubicBezTo>
                <a:cubicBezTo>
                  <a:pt x="91" y="27"/>
                  <a:pt x="91" y="27"/>
                  <a:pt x="90" y="27"/>
                </a:cubicBezTo>
                <a:close/>
                <a:moveTo>
                  <a:pt x="92" y="45"/>
                </a:moveTo>
                <a:cubicBezTo>
                  <a:pt x="94" y="45"/>
                  <a:pt x="94" y="45"/>
                  <a:pt x="94" y="45"/>
                </a:cubicBezTo>
                <a:cubicBezTo>
                  <a:pt x="93" y="42"/>
                  <a:pt x="90" y="38"/>
                  <a:pt x="90" y="38"/>
                </a:cubicBezTo>
                <a:cubicBezTo>
                  <a:pt x="89" y="38"/>
                  <a:pt x="89" y="38"/>
                  <a:pt x="89" y="38"/>
                </a:cubicBezTo>
                <a:cubicBezTo>
                  <a:pt x="88" y="39"/>
                  <a:pt x="88" y="39"/>
                  <a:pt x="88" y="39"/>
                </a:cubicBezTo>
                <a:cubicBezTo>
                  <a:pt x="88" y="39"/>
                  <a:pt x="88" y="39"/>
                  <a:pt x="88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6" y="40"/>
                  <a:pt x="86" y="40"/>
                  <a:pt x="86" y="40"/>
                </a:cubicBezTo>
                <a:cubicBezTo>
                  <a:pt x="84" y="37"/>
                  <a:pt x="84" y="36"/>
                  <a:pt x="82" y="33"/>
                </a:cubicBezTo>
                <a:cubicBezTo>
                  <a:pt x="84" y="32"/>
                  <a:pt x="84" y="32"/>
                  <a:pt x="84" y="32"/>
                </a:cubicBezTo>
                <a:cubicBezTo>
                  <a:pt x="85" y="31"/>
                  <a:pt x="85" y="31"/>
                  <a:pt x="85" y="31"/>
                </a:cubicBezTo>
                <a:cubicBezTo>
                  <a:pt x="86" y="31"/>
                  <a:pt x="86" y="31"/>
                  <a:pt x="86" y="31"/>
                </a:cubicBezTo>
                <a:cubicBezTo>
                  <a:pt x="86" y="30"/>
                  <a:pt x="84" y="25"/>
                  <a:pt x="83" y="24"/>
                </a:cubicBezTo>
                <a:cubicBezTo>
                  <a:pt x="82" y="24"/>
                  <a:pt x="82" y="24"/>
                  <a:pt x="82" y="24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0" y="25"/>
                  <a:pt x="80" y="25"/>
                  <a:pt x="80" y="25"/>
                </a:cubicBezTo>
                <a:cubicBezTo>
                  <a:pt x="78" y="26"/>
                  <a:pt x="78" y="27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8" y="29"/>
                  <a:pt x="78" y="29"/>
                  <a:pt x="78" y="29"/>
                </a:cubicBezTo>
                <a:cubicBezTo>
                  <a:pt x="79" y="36"/>
                  <a:pt x="82" y="41"/>
                  <a:pt x="86" y="46"/>
                </a:cubicBezTo>
                <a:cubicBezTo>
                  <a:pt x="87" y="47"/>
                  <a:pt x="89" y="47"/>
                  <a:pt x="91" y="46"/>
                </a:cubicBezTo>
                <a:cubicBezTo>
                  <a:pt x="91" y="46"/>
                  <a:pt x="91" y="46"/>
                  <a:pt x="91" y="46"/>
                </a:cubicBezTo>
                <a:cubicBezTo>
                  <a:pt x="92" y="45"/>
                  <a:pt x="92" y="45"/>
                  <a:pt x="92" y="45"/>
                </a:cubicBezTo>
                <a:cubicBezTo>
                  <a:pt x="92" y="45"/>
                  <a:pt x="92" y="45"/>
                  <a:pt x="92" y="45"/>
                </a:cubicBezTo>
                <a:close/>
                <a:moveTo>
                  <a:pt x="90" y="32"/>
                </a:moveTo>
                <a:cubicBezTo>
                  <a:pt x="89" y="32"/>
                  <a:pt x="88" y="32"/>
                  <a:pt x="88" y="33"/>
                </a:cubicBezTo>
                <a:cubicBezTo>
                  <a:pt x="87" y="34"/>
                  <a:pt x="88" y="35"/>
                  <a:pt x="89" y="36"/>
                </a:cubicBezTo>
                <a:cubicBezTo>
                  <a:pt x="90" y="36"/>
                  <a:pt x="91" y="35"/>
                  <a:pt x="91" y="34"/>
                </a:cubicBezTo>
                <a:cubicBezTo>
                  <a:pt x="91" y="33"/>
                  <a:pt x="91" y="32"/>
                  <a:pt x="90" y="32"/>
                </a:cubicBezTo>
                <a:close/>
                <a:moveTo>
                  <a:pt x="92" y="23"/>
                </a:moveTo>
                <a:cubicBezTo>
                  <a:pt x="91" y="25"/>
                  <a:pt x="91" y="25"/>
                  <a:pt x="91" y="25"/>
                </a:cubicBezTo>
                <a:cubicBezTo>
                  <a:pt x="91" y="25"/>
                  <a:pt x="92" y="25"/>
                  <a:pt x="92" y="25"/>
                </a:cubicBezTo>
                <a:cubicBezTo>
                  <a:pt x="94" y="26"/>
                  <a:pt x="96" y="27"/>
                  <a:pt x="97" y="29"/>
                </a:cubicBezTo>
                <a:cubicBezTo>
                  <a:pt x="98" y="31"/>
                  <a:pt x="98" y="33"/>
                  <a:pt x="98" y="36"/>
                </a:cubicBezTo>
                <a:cubicBezTo>
                  <a:pt x="98" y="36"/>
                  <a:pt x="97" y="37"/>
                  <a:pt x="97" y="37"/>
                </a:cubicBezTo>
                <a:cubicBezTo>
                  <a:pt x="99" y="38"/>
                  <a:pt x="99" y="38"/>
                  <a:pt x="99" y="38"/>
                </a:cubicBezTo>
                <a:cubicBezTo>
                  <a:pt x="99" y="37"/>
                  <a:pt x="100" y="37"/>
                  <a:pt x="100" y="36"/>
                </a:cubicBezTo>
                <a:cubicBezTo>
                  <a:pt x="100" y="33"/>
                  <a:pt x="100" y="30"/>
                  <a:pt x="99" y="28"/>
                </a:cubicBezTo>
                <a:cubicBezTo>
                  <a:pt x="97" y="26"/>
                  <a:pt x="95" y="24"/>
                  <a:pt x="93" y="23"/>
                </a:cubicBezTo>
                <a:cubicBezTo>
                  <a:pt x="92" y="23"/>
                  <a:pt x="92" y="23"/>
                  <a:pt x="92" y="23"/>
                </a:cubicBezTo>
                <a:close/>
                <a:moveTo>
                  <a:pt x="51" y="14"/>
                </a:moveTo>
                <a:cubicBezTo>
                  <a:pt x="49" y="14"/>
                  <a:pt x="48" y="15"/>
                  <a:pt x="47" y="16"/>
                </a:cubicBezTo>
                <a:cubicBezTo>
                  <a:pt x="46" y="17"/>
                  <a:pt x="46" y="18"/>
                  <a:pt x="46" y="19"/>
                </a:cubicBezTo>
                <a:cubicBezTo>
                  <a:pt x="46" y="20"/>
                  <a:pt x="46" y="20"/>
                  <a:pt x="46" y="20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8" y="19"/>
                  <a:pt x="48" y="19"/>
                </a:cubicBezTo>
                <a:cubicBezTo>
                  <a:pt x="48" y="19"/>
                  <a:pt x="49" y="18"/>
                  <a:pt x="49" y="18"/>
                </a:cubicBezTo>
                <a:cubicBezTo>
                  <a:pt x="49" y="17"/>
                  <a:pt x="50" y="17"/>
                  <a:pt x="51" y="17"/>
                </a:cubicBezTo>
                <a:cubicBezTo>
                  <a:pt x="68" y="17"/>
                  <a:pt x="68" y="17"/>
                  <a:pt x="68" y="17"/>
                </a:cubicBezTo>
                <a:cubicBezTo>
                  <a:pt x="69" y="17"/>
                  <a:pt x="69" y="17"/>
                  <a:pt x="70" y="18"/>
                </a:cubicBezTo>
                <a:cubicBezTo>
                  <a:pt x="70" y="18"/>
                  <a:pt x="70" y="19"/>
                  <a:pt x="70" y="19"/>
                </a:cubicBezTo>
                <a:cubicBezTo>
                  <a:pt x="70" y="30"/>
                  <a:pt x="70" y="30"/>
                  <a:pt x="70" y="30"/>
                </a:cubicBezTo>
                <a:cubicBezTo>
                  <a:pt x="70" y="31"/>
                  <a:pt x="70" y="31"/>
                  <a:pt x="70" y="32"/>
                </a:cubicBezTo>
                <a:cubicBezTo>
                  <a:pt x="69" y="32"/>
                  <a:pt x="69" y="32"/>
                  <a:pt x="68" y="32"/>
                </a:cubicBez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33"/>
                  <a:pt x="64" y="33"/>
                  <a:pt x="64" y="33"/>
                </a:cubicBezTo>
                <a:cubicBezTo>
                  <a:pt x="62" y="34"/>
                  <a:pt x="62" y="34"/>
                  <a:pt x="62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2"/>
                  <a:pt x="63" y="32"/>
                  <a:pt x="63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33"/>
                  <a:pt x="53" y="33"/>
                  <a:pt x="53" y="34"/>
                </a:cubicBezTo>
                <a:cubicBezTo>
                  <a:pt x="53" y="34"/>
                  <a:pt x="53" y="34"/>
                  <a:pt x="52" y="35"/>
                </a:cubicBezTo>
                <a:cubicBezTo>
                  <a:pt x="60" y="35"/>
                  <a:pt x="60" y="35"/>
                  <a:pt x="60" y="35"/>
                </a:cubicBezTo>
                <a:cubicBezTo>
                  <a:pt x="59" y="37"/>
                  <a:pt x="59" y="37"/>
                  <a:pt x="59" y="37"/>
                </a:cubicBezTo>
                <a:cubicBezTo>
                  <a:pt x="59" y="38"/>
                  <a:pt x="59" y="38"/>
                  <a:pt x="59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1" y="39"/>
                  <a:pt x="61" y="39"/>
                  <a:pt x="61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5" y="35"/>
                  <a:pt x="65" y="35"/>
                  <a:pt x="65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70" y="35"/>
                  <a:pt x="71" y="34"/>
                  <a:pt x="72" y="33"/>
                </a:cubicBezTo>
                <a:cubicBezTo>
                  <a:pt x="73" y="33"/>
                  <a:pt x="73" y="31"/>
                  <a:pt x="73" y="30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18"/>
                  <a:pt x="73" y="17"/>
                  <a:pt x="72" y="16"/>
                </a:cubicBezTo>
                <a:cubicBezTo>
                  <a:pt x="71" y="15"/>
                  <a:pt x="70" y="14"/>
                  <a:pt x="68" y="14"/>
                </a:cubicBezTo>
                <a:cubicBezTo>
                  <a:pt x="51" y="14"/>
                  <a:pt x="51" y="14"/>
                  <a:pt x="51" y="14"/>
                </a:cubicBezTo>
                <a:close/>
                <a:moveTo>
                  <a:pt x="55" y="27"/>
                </a:moveTo>
                <a:cubicBezTo>
                  <a:pt x="55" y="29"/>
                  <a:pt x="55" y="29"/>
                  <a:pt x="55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7"/>
                  <a:pt x="68" y="27"/>
                  <a:pt x="68" y="27"/>
                </a:cubicBezTo>
                <a:cubicBezTo>
                  <a:pt x="55" y="27"/>
                  <a:pt x="55" y="27"/>
                  <a:pt x="55" y="27"/>
                </a:cubicBezTo>
                <a:close/>
                <a:moveTo>
                  <a:pt x="55" y="23"/>
                </a:moveTo>
                <a:cubicBezTo>
                  <a:pt x="55" y="25"/>
                  <a:pt x="55" y="25"/>
                  <a:pt x="55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3"/>
                  <a:pt x="68" y="23"/>
                  <a:pt x="68" y="23"/>
                </a:cubicBezTo>
                <a:cubicBezTo>
                  <a:pt x="55" y="23"/>
                  <a:pt x="55" y="23"/>
                  <a:pt x="55" y="23"/>
                </a:cubicBezTo>
                <a:close/>
                <a:moveTo>
                  <a:pt x="54" y="20"/>
                </a:moveTo>
                <a:cubicBezTo>
                  <a:pt x="54" y="21"/>
                  <a:pt x="54" y="21"/>
                  <a:pt x="54" y="21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20"/>
                  <a:pt x="68" y="20"/>
                  <a:pt x="68" y="20"/>
                </a:cubicBezTo>
                <a:cubicBezTo>
                  <a:pt x="54" y="20"/>
                  <a:pt x="54" y="20"/>
                  <a:pt x="54" y="20"/>
                </a:cubicBezTo>
                <a:close/>
                <a:moveTo>
                  <a:pt x="35" y="40"/>
                </a:moveTo>
                <a:cubicBezTo>
                  <a:pt x="32" y="42"/>
                  <a:pt x="31" y="48"/>
                  <a:pt x="31" y="51"/>
                </a:cubicBezTo>
                <a:cubicBezTo>
                  <a:pt x="34" y="54"/>
                  <a:pt x="54" y="54"/>
                  <a:pt x="58" y="51"/>
                </a:cubicBezTo>
                <a:cubicBezTo>
                  <a:pt x="59" y="47"/>
                  <a:pt x="57" y="42"/>
                  <a:pt x="54" y="39"/>
                </a:cubicBezTo>
                <a:cubicBezTo>
                  <a:pt x="53" y="39"/>
                  <a:pt x="53" y="39"/>
                  <a:pt x="52" y="39"/>
                </a:cubicBezTo>
                <a:cubicBezTo>
                  <a:pt x="51" y="39"/>
                  <a:pt x="50" y="39"/>
                  <a:pt x="50" y="39"/>
                </a:cubicBezTo>
                <a:cubicBezTo>
                  <a:pt x="49" y="39"/>
                  <a:pt x="49" y="38"/>
                  <a:pt x="49" y="37"/>
                </a:cubicBezTo>
                <a:cubicBezTo>
                  <a:pt x="49" y="36"/>
                  <a:pt x="50" y="35"/>
                  <a:pt x="50" y="34"/>
                </a:cubicBezTo>
                <a:cubicBezTo>
                  <a:pt x="51" y="34"/>
                  <a:pt x="51" y="33"/>
                  <a:pt x="51" y="33"/>
                </a:cubicBezTo>
                <a:cubicBezTo>
                  <a:pt x="51" y="32"/>
                  <a:pt x="52" y="31"/>
                  <a:pt x="52" y="31"/>
                </a:cubicBezTo>
                <a:cubicBezTo>
                  <a:pt x="52" y="30"/>
                  <a:pt x="52" y="30"/>
                  <a:pt x="52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7"/>
                  <a:pt x="51" y="25"/>
                  <a:pt x="49" y="23"/>
                </a:cubicBezTo>
                <a:cubicBezTo>
                  <a:pt x="47" y="21"/>
                  <a:pt x="42" y="22"/>
                  <a:pt x="40" y="24"/>
                </a:cubicBezTo>
                <a:cubicBezTo>
                  <a:pt x="38" y="25"/>
                  <a:pt x="38" y="26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8" y="32"/>
                  <a:pt x="38" y="33"/>
                </a:cubicBezTo>
                <a:cubicBezTo>
                  <a:pt x="38" y="33"/>
                  <a:pt x="39" y="34"/>
                  <a:pt x="39" y="34"/>
                </a:cubicBezTo>
                <a:cubicBezTo>
                  <a:pt x="39" y="35"/>
                  <a:pt x="40" y="36"/>
                  <a:pt x="41" y="37"/>
                </a:cubicBezTo>
                <a:cubicBezTo>
                  <a:pt x="41" y="38"/>
                  <a:pt x="40" y="38"/>
                  <a:pt x="40" y="39"/>
                </a:cubicBezTo>
                <a:cubicBezTo>
                  <a:pt x="39" y="39"/>
                  <a:pt x="39" y="40"/>
                  <a:pt x="38" y="40"/>
                </a:cubicBezTo>
                <a:cubicBezTo>
                  <a:pt x="37" y="40"/>
                  <a:pt x="36" y="40"/>
                  <a:pt x="35" y="40"/>
                </a:cubicBezTo>
                <a:close/>
                <a:moveTo>
                  <a:pt x="106" y="56"/>
                </a:moveTo>
                <a:cubicBezTo>
                  <a:pt x="106" y="10"/>
                  <a:pt x="106" y="10"/>
                  <a:pt x="106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56"/>
                  <a:pt x="22" y="56"/>
                  <a:pt x="22" y="56"/>
                </a:cubicBezTo>
                <a:cubicBezTo>
                  <a:pt x="106" y="56"/>
                  <a:pt x="106" y="56"/>
                  <a:pt x="106" y="56"/>
                </a:cubicBezTo>
                <a:close/>
                <a:moveTo>
                  <a:pt x="118" y="67"/>
                </a:moveTo>
                <a:cubicBezTo>
                  <a:pt x="126" y="87"/>
                  <a:pt x="126" y="87"/>
                  <a:pt x="126" y="87"/>
                </a:cubicBezTo>
                <a:cubicBezTo>
                  <a:pt x="126" y="99"/>
                  <a:pt x="126" y="99"/>
                  <a:pt x="126" y="99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6" y="103"/>
                  <a:pt x="6" y="103"/>
                  <a:pt x="6" y="103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87"/>
                  <a:pt x="0" y="87"/>
                  <a:pt x="0" y="87"/>
                </a:cubicBezTo>
                <a:cubicBezTo>
                  <a:pt x="11" y="67"/>
                  <a:pt x="11" y="67"/>
                  <a:pt x="11" y="67"/>
                </a:cubicBezTo>
                <a:cubicBezTo>
                  <a:pt x="22" y="67"/>
                  <a:pt x="22" y="67"/>
                  <a:pt x="22" y="67"/>
                </a:cubicBezTo>
                <a:cubicBezTo>
                  <a:pt x="106" y="67"/>
                  <a:pt x="106" y="67"/>
                  <a:pt x="106" y="67"/>
                </a:cubicBezTo>
                <a:cubicBezTo>
                  <a:pt x="118" y="67"/>
                  <a:pt x="118" y="67"/>
                  <a:pt x="118" y="67"/>
                </a:cubicBezTo>
                <a:close/>
                <a:moveTo>
                  <a:pt x="45" y="72"/>
                </a:moveTo>
                <a:cubicBezTo>
                  <a:pt x="44" y="73"/>
                  <a:pt x="44" y="73"/>
                  <a:pt x="44" y="74"/>
                </a:cubicBezTo>
                <a:cubicBezTo>
                  <a:pt x="47" y="74"/>
                  <a:pt x="50" y="74"/>
                  <a:pt x="54" y="74"/>
                </a:cubicBezTo>
                <a:cubicBezTo>
                  <a:pt x="54" y="73"/>
                  <a:pt x="54" y="73"/>
                  <a:pt x="54" y="72"/>
                </a:cubicBezTo>
                <a:cubicBezTo>
                  <a:pt x="51" y="72"/>
                  <a:pt x="48" y="72"/>
                  <a:pt x="45" y="72"/>
                </a:cubicBezTo>
                <a:close/>
                <a:moveTo>
                  <a:pt x="42" y="82"/>
                </a:moveTo>
                <a:cubicBezTo>
                  <a:pt x="41" y="83"/>
                  <a:pt x="41" y="84"/>
                  <a:pt x="41" y="85"/>
                </a:cubicBezTo>
                <a:cubicBezTo>
                  <a:pt x="45" y="85"/>
                  <a:pt x="48" y="85"/>
                  <a:pt x="52" y="85"/>
                </a:cubicBezTo>
                <a:cubicBezTo>
                  <a:pt x="52" y="84"/>
                  <a:pt x="52" y="83"/>
                  <a:pt x="52" y="82"/>
                </a:cubicBezTo>
                <a:cubicBezTo>
                  <a:pt x="49" y="82"/>
                  <a:pt x="45" y="82"/>
                  <a:pt x="42" y="82"/>
                </a:cubicBezTo>
                <a:close/>
                <a:moveTo>
                  <a:pt x="25" y="82"/>
                </a:moveTo>
                <a:cubicBezTo>
                  <a:pt x="25" y="83"/>
                  <a:pt x="25" y="84"/>
                  <a:pt x="24" y="85"/>
                </a:cubicBezTo>
                <a:cubicBezTo>
                  <a:pt x="28" y="85"/>
                  <a:pt x="31" y="85"/>
                  <a:pt x="35" y="85"/>
                </a:cubicBezTo>
                <a:cubicBezTo>
                  <a:pt x="35" y="84"/>
                  <a:pt x="36" y="83"/>
                  <a:pt x="36" y="82"/>
                </a:cubicBezTo>
                <a:cubicBezTo>
                  <a:pt x="33" y="82"/>
                  <a:pt x="29" y="82"/>
                  <a:pt x="25" y="82"/>
                </a:cubicBezTo>
                <a:close/>
                <a:moveTo>
                  <a:pt x="58" y="82"/>
                </a:moveTo>
                <a:cubicBezTo>
                  <a:pt x="58" y="83"/>
                  <a:pt x="58" y="84"/>
                  <a:pt x="58" y="85"/>
                </a:cubicBezTo>
                <a:cubicBezTo>
                  <a:pt x="61" y="85"/>
                  <a:pt x="65" y="85"/>
                  <a:pt x="69" y="85"/>
                </a:cubicBezTo>
                <a:cubicBezTo>
                  <a:pt x="69" y="84"/>
                  <a:pt x="69" y="83"/>
                  <a:pt x="69" y="82"/>
                </a:cubicBezTo>
                <a:cubicBezTo>
                  <a:pt x="65" y="82"/>
                  <a:pt x="62" y="82"/>
                  <a:pt x="58" y="82"/>
                </a:cubicBezTo>
                <a:close/>
                <a:moveTo>
                  <a:pt x="75" y="82"/>
                </a:moveTo>
                <a:cubicBezTo>
                  <a:pt x="75" y="83"/>
                  <a:pt x="75" y="84"/>
                  <a:pt x="75" y="85"/>
                </a:cubicBezTo>
                <a:cubicBezTo>
                  <a:pt x="78" y="85"/>
                  <a:pt x="82" y="85"/>
                  <a:pt x="86" y="85"/>
                </a:cubicBezTo>
                <a:cubicBezTo>
                  <a:pt x="85" y="84"/>
                  <a:pt x="85" y="83"/>
                  <a:pt x="85" y="82"/>
                </a:cubicBezTo>
                <a:cubicBezTo>
                  <a:pt x="82" y="82"/>
                  <a:pt x="78" y="82"/>
                  <a:pt x="75" y="82"/>
                </a:cubicBezTo>
                <a:close/>
                <a:moveTo>
                  <a:pt x="91" y="82"/>
                </a:moveTo>
                <a:cubicBezTo>
                  <a:pt x="91" y="83"/>
                  <a:pt x="91" y="84"/>
                  <a:pt x="91" y="85"/>
                </a:cubicBezTo>
                <a:cubicBezTo>
                  <a:pt x="95" y="85"/>
                  <a:pt x="99" y="85"/>
                  <a:pt x="102" y="85"/>
                </a:cubicBezTo>
                <a:cubicBezTo>
                  <a:pt x="102" y="84"/>
                  <a:pt x="102" y="83"/>
                  <a:pt x="102" y="82"/>
                </a:cubicBezTo>
                <a:cubicBezTo>
                  <a:pt x="98" y="82"/>
                  <a:pt x="95" y="82"/>
                  <a:pt x="91" y="82"/>
                </a:cubicBezTo>
                <a:close/>
                <a:moveTo>
                  <a:pt x="39" y="76"/>
                </a:moveTo>
                <a:cubicBezTo>
                  <a:pt x="39" y="77"/>
                  <a:pt x="39" y="78"/>
                  <a:pt x="38" y="79"/>
                </a:cubicBezTo>
                <a:cubicBezTo>
                  <a:pt x="42" y="79"/>
                  <a:pt x="45" y="79"/>
                  <a:pt x="49" y="79"/>
                </a:cubicBezTo>
                <a:cubicBezTo>
                  <a:pt x="49" y="78"/>
                  <a:pt x="49" y="77"/>
                  <a:pt x="49" y="76"/>
                </a:cubicBezTo>
                <a:cubicBezTo>
                  <a:pt x="46" y="76"/>
                  <a:pt x="43" y="76"/>
                  <a:pt x="39" y="76"/>
                </a:cubicBezTo>
                <a:close/>
                <a:moveTo>
                  <a:pt x="28" y="76"/>
                </a:moveTo>
                <a:cubicBezTo>
                  <a:pt x="27" y="77"/>
                  <a:pt x="27" y="78"/>
                  <a:pt x="26" y="79"/>
                </a:cubicBezTo>
                <a:cubicBezTo>
                  <a:pt x="29" y="79"/>
                  <a:pt x="31" y="79"/>
                  <a:pt x="33" y="79"/>
                </a:cubicBezTo>
                <a:cubicBezTo>
                  <a:pt x="33" y="78"/>
                  <a:pt x="33" y="77"/>
                  <a:pt x="34" y="76"/>
                </a:cubicBezTo>
                <a:cubicBezTo>
                  <a:pt x="32" y="76"/>
                  <a:pt x="30" y="76"/>
                  <a:pt x="28" y="76"/>
                </a:cubicBezTo>
                <a:close/>
                <a:moveTo>
                  <a:pt x="55" y="76"/>
                </a:moveTo>
                <a:cubicBezTo>
                  <a:pt x="55" y="77"/>
                  <a:pt x="54" y="78"/>
                  <a:pt x="54" y="79"/>
                </a:cubicBezTo>
                <a:cubicBezTo>
                  <a:pt x="58" y="79"/>
                  <a:pt x="61" y="79"/>
                  <a:pt x="65" y="79"/>
                </a:cubicBezTo>
                <a:cubicBezTo>
                  <a:pt x="65" y="78"/>
                  <a:pt x="65" y="77"/>
                  <a:pt x="65" y="76"/>
                </a:cubicBezTo>
                <a:cubicBezTo>
                  <a:pt x="62" y="76"/>
                  <a:pt x="58" y="76"/>
                  <a:pt x="55" y="76"/>
                </a:cubicBezTo>
                <a:close/>
                <a:moveTo>
                  <a:pt x="70" y="76"/>
                </a:moveTo>
                <a:cubicBezTo>
                  <a:pt x="70" y="77"/>
                  <a:pt x="70" y="78"/>
                  <a:pt x="70" y="79"/>
                </a:cubicBezTo>
                <a:cubicBezTo>
                  <a:pt x="74" y="79"/>
                  <a:pt x="77" y="79"/>
                  <a:pt x="81" y="79"/>
                </a:cubicBezTo>
                <a:cubicBezTo>
                  <a:pt x="81" y="78"/>
                  <a:pt x="81" y="77"/>
                  <a:pt x="81" y="76"/>
                </a:cubicBezTo>
                <a:cubicBezTo>
                  <a:pt x="77" y="76"/>
                  <a:pt x="74" y="76"/>
                  <a:pt x="70" y="76"/>
                </a:cubicBezTo>
                <a:close/>
                <a:moveTo>
                  <a:pt x="87" y="76"/>
                </a:moveTo>
                <a:cubicBezTo>
                  <a:pt x="87" y="77"/>
                  <a:pt x="87" y="78"/>
                  <a:pt x="87" y="79"/>
                </a:cubicBezTo>
                <a:cubicBezTo>
                  <a:pt x="92" y="79"/>
                  <a:pt x="96" y="79"/>
                  <a:pt x="101" y="79"/>
                </a:cubicBezTo>
                <a:cubicBezTo>
                  <a:pt x="101" y="78"/>
                  <a:pt x="101" y="77"/>
                  <a:pt x="100" y="76"/>
                </a:cubicBezTo>
                <a:cubicBezTo>
                  <a:pt x="96" y="76"/>
                  <a:pt x="91" y="76"/>
                  <a:pt x="87" y="76"/>
                </a:cubicBezTo>
                <a:close/>
                <a:moveTo>
                  <a:pt x="30" y="72"/>
                </a:moveTo>
                <a:cubicBezTo>
                  <a:pt x="29" y="73"/>
                  <a:pt x="29" y="73"/>
                  <a:pt x="28" y="74"/>
                </a:cubicBezTo>
                <a:cubicBezTo>
                  <a:pt x="32" y="74"/>
                  <a:pt x="35" y="74"/>
                  <a:pt x="38" y="74"/>
                </a:cubicBezTo>
                <a:cubicBezTo>
                  <a:pt x="39" y="73"/>
                  <a:pt x="39" y="73"/>
                  <a:pt x="39" y="72"/>
                </a:cubicBezTo>
                <a:cubicBezTo>
                  <a:pt x="36" y="72"/>
                  <a:pt x="33" y="72"/>
                  <a:pt x="30" y="72"/>
                </a:cubicBezTo>
                <a:close/>
                <a:moveTo>
                  <a:pt x="59" y="72"/>
                </a:moveTo>
                <a:cubicBezTo>
                  <a:pt x="59" y="73"/>
                  <a:pt x="59" y="73"/>
                  <a:pt x="59" y="74"/>
                </a:cubicBezTo>
                <a:cubicBezTo>
                  <a:pt x="62" y="74"/>
                  <a:pt x="66" y="74"/>
                  <a:pt x="69" y="74"/>
                </a:cubicBezTo>
                <a:cubicBezTo>
                  <a:pt x="69" y="73"/>
                  <a:pt x="69" y="73"/>
                  <a:pt x="69" y="72"/>
                </a:cubicBezTo>
                <a:cubicBezTo>
                  <a:pt x="66" y="72"/>
                  <a:pt x="63" y="72"/>
                  <a:pt x="59" y="72"/>
                </a:cubicBezTo>
                <a:close/>
                <a:moveTo>
                  <a:pt x="74" y="72"/>
                </a:moveTo>
                <a:cubicBezTo>
                  <a:pt x="74" y="73"/>
                  <a:pt x="74" y="73"/>
                  <a:pt x="74" y="74"/>
                </a:cubicBezTo>
                <a:cubicBezTo>
                  <a:pt x="78" y="74"/>
                  <a:pt x="81" y="74"/>
                  <a:pt x="85" y="74"/>
                </a:cubicBezTo>
                <a:cubicBezTo>
                  <a:pt x="84" y="73"/>
                  <a:pt x="84" y="73"/>
                  <a:pt x="84" y="72"/>
                </a:cubicBezTo>
                <a:cubicBezTo>
                  <a:pt x="81" y="72"/>
                  <a:pt x="78" y="72"/>
                  <a:pt x="74" y="72"/>
                </a:cubicBezTo>
                <a:close/>
                <a:moveTo>
                  <a:pt x="89" y="72"/>
                </a:moveTo>
                <a:cubicBezTo>
                  <a:pt x="90" y="73"/>
                  <a:pt x="90" y="73"/>
                  <a:pt x="90" y="74"/>
                </a:cubicBezTo>
                <a:cubicBezTo>
                  <a:pt x="93" y="74"/>
                  <a:pt x="97" y="74"/>
                  <a:pt x="100" y="74"/>
                </a:cubicBezTo>
                <a:cubicBezTo>
                  <a:pt x="100" y="73"/>
                  <a:pt x="99" y="73"/>
                  <a:pt x="99" y="72"/>
                </a:cubicBezTo>
                <a:cubicBezTo>
                  <a:pt x="96" y="72"/>
                  <a:pt x="93" y="72"/>
                  <a:pt x="89" y="72"/>
                </a:cubicBezTo>
                <a:close/>
                <a:moveTo>
                  <a:pt x="10" y="91"/>
                </a:moveTo>
                <a:cubicBezTo>
                  <a:pt x="10" y="96"/>
                  <a:pt x="10" y="96"/>
                  <a:pt x="10" y="96"/>
                </a:cubicBezTo>
                <a:cubicBezTo>
                  <a:pt x="20" y="96"/>
                  <a:pt x="20" y="96"/>
                  <a:pt x="20" y="96"/>
                </a:cubicBezTo>
                <a:cubicBezTo>
                  <a:pt x="20" y="91"/>
                  <a:pt x="20" y="91"/>
                  <a:pt x="20" y="91"/>
                </a:cubicBezTo>
                <a:cubicBezTo>
                  <a:pt x="10" y="91"/>
                  <a:pt x="10" y="91"/>
                  <a:pt x="10" y="91"/>
                </a:cubicBezTo>
                <a:close/>
                <a:moveTo>
                  <a:pt x="106" y="91"/>
                </a:moveTo>
                <a:cubicBezTo>
                  <a:pt x="106" y="96"/>
                  <a:pt x="106" y="96"/>
                  <a:pt x="106" y="96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16" y="91"/>
                  <a:pt x="116" y="91"/>
                  <a:pt x="116" y="91"/>
                </a:cubicBezTo>
                <a:cubicBezTo>
                  <a:pt x="106" y="91"/>
                  <a:pt x="106" y="91"/>
                  <a:pt x="106" y="91"/>
                </a:cubicBezTo>
                <a:close/>
                <a:moveTo>
                  <a:pt x="39" y="91"/>
                </a:moveTo>
                <a:cubicBezTo>
                  <a:pt x="39" y="96"/>
                  <a:pt x="39" y="96"/>
                  <a:pt x="39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49" y="91"/>
                  <a:pt x="49" y="91"/>
                  <a:pt x="49" y="91"/>
                </a:cubicBezTo>
                <a:cubicBezTo>
                  <a:pt x="39" y="91"/>
                  <a:pt x="39" y="91"/>
                  <a:pt x="39" y="91"/>
                </a:cubicBezTo>
                <a:close/>
                <a:moveTo>
                  <a:pt x="25" y="91"/>
                </a:moveTo>
                <a:cubicBezTo>
                  <a:pt x="25" y="96"/>
                  <a:pt x="25" y="96"/>
                  <a:pt x="2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1"/>
                  <a:pt x="35" y="91"/>
                  <a:pt x="35" y="91"/>
                </a:cubicBezTo>
                <a:lnTo>
                  <a:pt x="25" y="91"/>
                </a:lnTo>
                <a:close/>
              </a:path>
            </a:pathLst>
          </a:custGeom>
          <a:solidFill>
            <a:srgbClr val="BB81E7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5" name="Freeform 48"/>
          <p:cNvSpPr>
            <a:spLocks noEditPoints="1" noChangeArrowheads="1"/>
          </p:cNvSpPr>
          <p:nvPr/>
        </p:nvSpPr>
        <p:spPr bwMode="auto">
          <a:xfrm>
            <a:off x="9631621" y="2615911"/>
            <a:ext cx="424025" cy="348754"/>
          </a:xfrm>
          <a:custGeom>
            <a:avLst/>
            <a:gdLst>
              <a:gd name="T0" fmla="*/ 2147483647 w 139"/>
              <a:gd name="T1" fmla="*/ 2147483647 h 114"/>
              <a:gd name="T2" fmla="*/ 2147483647 w 139"/>
              <a:gd name="T3" fmla="*/ 2147483647 h 114"/>
              <a:gd name="T4" fmla="*/ 0 w 139"/>
              <a:gd name="T5" fmla="*/ 2147483647 h 114"/>
              <a:gd name="T6" fmla="*/ 2147483647 w 139"/>
              <a:gd name="T7" fmla="*/ 2147483647 h 114"/>
              <a:gd name="T8" fmla="*/ 2147483647 w 139"/>
              <a:gd name="T9" fmla="*/ 2147483647 h 114"/>
              <a:gd name="T10" fmla="*/ 2147483647 w 139"/>
              <a:gd name="T11" fmla="*/ 2147483647 h 114"/>
              <a:gd name="T12" fmla="*/ 2147483647 w 139"/>
              <a:gd name="T13" fmla="*/ 2147483647 h 114"/>
              <a:gd name="T14" fmla="*/ 2147483647 w 139"/>
              <a:gd name="T15" fmla="*/ 2147483647 h 114"/>
              <a:gd name="T16" fmla="*/ 2147483647 w 139"/>
              <a:gd name="T17" fmla="*/ 2147483647 h 114"/>
              <a:gd name="T18" fmla="*/ 2147483647 w 139"/>
              <a:gd name="T19" fmla="*/ 2147483647 h 114"/>
              <a:gd name="T20" fmla="*/ 2147483647 w 139"/>
              <a:gd name="T21" fmla="*/ 2147483647 h 114"/>
              <a:gd name="T22" fmla="*/ 2147483647 w 139"/>
              <a:gd name="T23" fmla="*/ 2147483647 h 114"/>
              <a:gd name="T24" fmla="*/ 2147483647 w 139"/>
              <a:gd name="T25" fmla="*/ 2147483647 h 114"/>
              <a:gd name="T26" fmla="*/ 2147483647 w 139"/>
              <a:gd name="T27" fmla="*/ 2147483647 h 114"/>
              <a:gd name="T28" fmla="*/ 2147483647 w 139"/>
              <a:gd name="T29" fmla="*/ 2147483647 h 114"/>
              <a:gd name="T30" fmla="*/ 2147483647 w 139"/>
              <a:gd name="T31" fmla="*/ 2147483647 h 114"/>
              <a:gd name="T32" fmla="*/ 2147483647 w 139"/>
              <a:gd name="T33" fmla="*/ 2147483647 h 114"/>
              <a:gd name="T34" fmla="*/ 2147483647 w 139"/>
              <a:gd name="T35" fmla="*/ 2147483647 h 114"/>
              <a:gd name="T36" fmla="*/ 2147483647 w 139"/>
              <a:gd name="T37" fmla="*/ 2147483647 h 114"/>
              <a:gd name="T38" fmla="*/ 2147483647 w 139"/>
              <a:gd name="T39" fmla="*/ 2147483647 h 114"/>
              <a:gd name="T40" fmla="*/ 2147483647 w 139"/>
              <a:gd name="T41" fmla="*/ 2147483647 h 114"/>
              <a:gd name="T42" fmla="*/ 2147483647 w 139"/>
              <a:gd name="T43" fmla="*/ 2147483647 h 114"/>
              <a:gd name="T44" fmla="*/ 2147483647 w 139"/>
              <a:gd name="T45" fmla="*/ 2147483647 h 114"/>
              <a:gd name="T46" fmla="*/ 2147483647 w 139"/>
              <a:gd name="T47" fmla="*/ 2147483647 h 114"/>
              <a:gd name="T48" fmla="*/ 2147483647 w 139"/>
              <a:gd name="T49" fmla="*/ 2147483647 h 114"/>
              <a:gd name="T50" fmla="*/ 2147483647 w 139"/>
              <a:gd name="T51" fmla="*/ 2147483647 h 114"/>
              <a:gd name="T52" fmla="*/ 2147483647 w 139"/>
              <a:gd name="T53" fmla="*/ 2147483647 h 114"/>
              <a:gd name="T54" fmla="*/ 2147483647 w 139"/>
              <a:gd name="T55" fmla="*/ 2147483647 h 114"/>
              <a:gd name="T56" fmla="*/ 2147483647 w 139"/>
              <a:gd name="T57" fmla="*/ 2147483647 h 114"/>
              <a:gd name="T58" fmla="*/ 2147483647 w 139"/>
              <a:gd name="T59" fmla="*/ 2147483647 h 114"/>
              <a:gd name="T60" fmla="*/ 2147483647 w 139"/>
              <a:gd name="T61" fmla="*/ 2147483647 h 114"/>
              <a:gd name="T62" fmla="*/ 2147483647 w 139"/>
              <a:gd name="T63" fmla="*/ 2147483647 h 114"/>
              <a:gd name="T64" fmla="*/ 2147483647 w 139"/>
              <a:gd name="T65" fmla="*/ 2147483647 h 114"/>
              <a:gd name="T66" fmla="*/ 2147483647 w 139"/>
              <a:gd name="T67" fmla="*/ 2147483647 h 114"/>
              <a:gd name="T68" fmla="*/ 2147483647 w 139"/>
              <a:gd name="T69" fmla="*/ 2147483647 h 114"/>
              <a:gd name="T70" fmla="*/ 2147483647 w 139"/>
              <a:gd name="T71" fmla="*/ 2147483647 h 114"/>
              <a:gd name="T72" fmla="*/ 2147483647 w 139"/>
              <a:gd name="T73" fmla="*/ 2147483647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39"/>
              <a:gd name="T112" fmla="*/ 0 h 114"/>
              <a:gd name="T113" fmla="*/ 139 w 139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39" h="114">
                <a:moveTo>
                  <a:pt x="39" y="72"/>
                </a:moveTo>
                <a:cubicBezTo>
                  <a:pt x="37" y="75"/>
                  <a:pt x="35" y="77"/>
                  <a:pt x="33" y="79"/>
                </a:cubicBezTo>
                <a:cubicBezTo>
                  <a:pt x="33" y="82"/>
                  <a:pt x="34" y="83"/>
                  <a:pt x="35" y="85"/>
                </a:cubicBezTo>
                <a:cubicBezTo>
                  <a:pt x="36" y="85"/>
                  <a:pt x="48" y="85"/>
                  <a:pt x="49" y="87"/>
                </a:cubicBezTo>
                <a:cubicBezTo>
                  <a:pt x="53" y="92"/>
                  <a:pt x="53" y="101"/>
                  <a:pt x="52" y="105"/>
                </a:cubicBezTo>
                <a:cubicBezTo>
                  <a:pt x="40" y="111"/>
                  <a:pt x="13" y="111"/>
                  <a:pt x="0" y="105"/>
                </a:cubicBezTo>
                <a:cubicBezTo>
                  <a:pt x="0" y="101"/>
                  <a:pt x="0" y="92"/>
                  <a:pt x="4" y="87"/>
                </a:cubicBezTo>
                <a:cubicBezTo>
                  <a:pt x="5" y="85"/>
                  <a:pt x="16" y="85"/>
                  <a:pt x="18" y="85"/>
                </a:cubicBezTo>
                <a:cubicBezTo>
                  <a:pt x="19" y="83"/>
                  <a:pt x="19" y="81"/>
                  <a:pt x="19" y="79"/>
                </a:cubicBezTo>
                <a:cubicBezTo>
                  <a:pt x="17" y="77"/>
                  <a:pt x="15" y="75"/>
                  <a:pt x="14" y="72"/>
                </a:cubicBezTo>
                <a:cubicBezTo>
                  <a:pt x="12" y="72"/>
                  <a:pt x="9" y="72"/>
                  <a:pt x="8" y="72"/>
                </a:cubicBezTo>
                <a:cubicBezTo>
                  <a:pt x="7" y="62"/>
                  <a:pt x="9" y="48"/>
                  <a:pt x="13" y="45"/>
                </a:cubicBezTo>
                <a:cubicBezTo>
                  <a:pt x="19" y="40"/>
                  <a:pt x="33" y="40"/>
                  <a:pt x="39" y="44"/>
                </a:cubicBezTo>
                <a:cubicBezTo>
                  <a:pt x="43" y="47"/>
                  <a:pt x="46" y="63"/>
                  <a:pt x="44" y="72"/>
                </a:cubicBezTo>
                <a:cubicBezTo>
                  <a:pt x="44" y="72"/>
                  <a:pt x="39" y="72"/>
                  <a:pt x="39" y="72"/>
                </a:cubicBezTo>
                <a:close/>
                <a:moveTo>
                  <a:pt x="87" y="40"/>
                </a:moveTo>
                <a:cubicBezTo>
                  <a:pt x="89" y="40"/>
                  <a:pt x="92" y="40"/>
                  <a:pt x="94" y="40"/>
                </a:cubicBezTo>
                <a:cubicBezTo>
                  <a:pt x="96" y="41"/>
                  <a:pt x="97" y="40"/>
                  <a:pt x="98" y="39"/>
                </a:cubicBezTo>
                <a:cubicBezTo>
                  <a:pt x="99" y="38"/>
                  <a:pt x="99" y="36"/>
                  <a:pt x="100" y="34"/>
                </a:cubicBezTo>
                <a:cubicBezTo>
                  <a:pt x="98" y="32"/>
                  <a:pt x="97" y="30"/>
                  <a:pt x="96" y="28"/>
                </a:cubicBezTo>
                <a:cubicBezTo>
                  <a:pt x="95" y="27"/>
                  <a:pt x="94" y="26"/>
                  <a:pt x="94" y="25"/>
                </a:cubicBezTo>
                <a:cubicBezTo>
                  <a:pt x="94" y="24"/>
                  <a:pt x="93" y="22"/>
                  <a:pt x="93" y="21"/>
                </a:cubicBezTo>
                <a:cubicBezTo>
                  <a:pt x="93" y="20"/>
                  <a:pt x="93" y="20"/>
                  <a:pt x="93" y="20"/>
                </a:cubicBezTo>
                <a:cubicBezTo>
                  <a:pt x="94" y="20"/>
                  <a:pt x="94" y="20"/>
                  <a:pt x="94" y="20"/>
                </a:cubicBezTo>
                <a:cubicBezTo>
                  <a:pt x="94" y="20"/>
                  <a:pt x="94" y="19"/>
                  <a:pt x="94" y="19"/>
                </a:cubicBezTo>
                <a:cubicBezTo>
                  <a:pt x="93" y="11"/>
                  <a:pt x="94" y="8"/>
                  <a:pt x="97" y="5"/>
                </a:cubicBezTo>
                <a:cubicBezTo>
                  <a:pt x="103" y="0"/>
                  <a:pt x="113" y="0"/>
                  <a:pt x="119" y="4"/>
                </a:cubicBezTo>
                <a:cubicBezTo>
                  <a:pt x="123" y="7"/>
                  <a:pt x="124" y="12"/>
                  <a:pt x="123" y="19"/>
                </a:cubicBezTo>
                <a:cubicBezTo>
                  <a:pt x="123" y="19"/>
                  <a:pt x="123" y="19"/>
                  <a:pt x="123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24" y="22"/>
                  <a:pt x="124" y="24"/>
                  <a:pt x="123" y="25"/>
                </a:cubicBezTo>
                <a:cubicBezTo>
                  <a:pt x="123" y="26"/>
                  <a:pt x="122" y="27"/>
                  <a:pt x="121" y="28"/>
                </a:cubicBezTo>
                <a:cubicBezTo>
                  <a:pt x="121" y="30"/>
                  <a:pt x="119" y="32"/>
                  <a:pt x="118" y="34"/>
                </a:cubicBezTo>
                <a:cubicBezTo>
                  <a:pt x="118" y="36"/>
                  <a:pt x="119" y="38"/>
                  <a:pt x="120" y="40"/>
                </a:cubicBezTo>
                <a:cubicBezTo>
                  <a:pt x="121" y="40"/>
                  <a:pt x="123" y="40"/>
                  <a:pt x="124" y="40"/>
                </a:cubicBezTo>
                <a:cubicBezTo>
                  <a:pt x="126" y="40"/>
                  <a:pt x="128" y="40"/>
                  <a:pt x="130" y="40"/>
                </a:cubicBezTo>
                <a:cubicBezTo>
                  <a:pt x="136" y="45"/>
                  <a:pt x="139" y="58"/>
                  <a:pt x="139" y="66"/>
                </a:cubicBezTo>
                <a:cubicBezTo>
                  <a:pt x="129" y="72"/>
                  <a:pt x="85" y="73"/>
                  <a:pt x="79" y="66"/>
                </a:cubicBezTo>
                <a:cubicBezTo>
                  <a:pt x="79" y="59"/>
                  <a:pt x="80" y="47"/>
                  <a:pt x="87" y="40"/>
                </a:cubicBezTo>
                <a:close/>
                <a:moveTo>
                  <a:pt x="108" y="41"/>
                </a:moveTo>
                <a:cubicBezTo>
                  <a:pt x="106" y="44"/>
                  <a:pt x="106" y="44"/>
                  <a:pt x="106" y="44"/>
                </a:cubicBezTo>
                <a:cubicBezTo>
                  <a:pt x="108" y="45"/>
                  <a:pt x="108" y="45"/>
                  <a:pt x="108" y="45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09" y="66"/>
                  <a:pt x="109" y="66"/>
                  <a:pt x="109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5" y="62"/>
                  <a:pt x="115" y="62"/>
                  <a:pt x="115" y="62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08" y="41"/>
                  <a:pt x="108" y="41"/>
                  <a:pt x="108" y="41"/>
                </a:cubicBezTo>
                <a:close/>
                <a:moveTo>
                  <a:pt x="68" y="114"/>
                </a:moveTo>
                <a:cubicBezTo>
                  <a:pt x="57" y="86"/>
                  <a:pt x="57" y="86"/>
                  <a:pt x="57" y="86"/>
                </a:cubicBezTo>
                <a:cubicBezTo>
                  <a:pt x="88" y="83"/>
                  <a:pt x="88" y="83"/>
                  <a:pt x="88" y="83"/>
                </a:cubicBezTo>
                <a:cubicBezTo>
                  <a:pt x="82" y="92"/>
                  <a:pt x="82" y="92"/>
                  <a:pt x="82" y="92"/>
                </a:cubicBezTo>
                <a:cubicBezTo>
                  <a:pt x="92" y="97"/>
                  <a:pt x="103" y="94"/>
                  <a:pt x="110" y="85"/>
                </a:cubicBezTo>
                <a:cubicBezTo>
                  <a:pt x="111" y="83"/>
                  <a:pt x="112" y="81"/>
                  <a:pt x="112" y="78"/>
                </a:cubicBezTo>
                <a:cubicBezTo>
                  <a:pt x="117" y="80"/>
                  <a:pt x="117" y="80"/>
                  <a:pt x="117" y="80"/>
                </a:cubicBezTo>
                <a:cubicBezTo>
                  <a:pt x="117" y="85"/>
                  <a:pt x="115" y="91"/>
                  <a:pt x="112" y="96"/>
                </a:cubicBezTo>
                <a:cubicBezTo>
                  <a:pt x="103" y="109"/>
                  <a:pt x="86" y="113"/>
                  <a:pt x="73" y="106"/>
                </a:cubicBezTo>
                <a:cubicBezTo>
                  <a:pt x="68" y="114"/>
                  <a:pt x="68" y="114"/>
                  <a:pt x="68" y="114"/>
                </a:cubicBezTo>
                <a:close/>
                <a:moveTo>
                  <a:pt x="72" y="1"/>
                </a:moveTo>
                <a:cubicBezTo>
                  <a:pt x="67" y="9"/>
                  <a:pt x="67" y="9"/>
                  <a:pt x="67" y="9"/>
                </a:cubicBezTo>
                <a:cubicBezTo>
                  <a:pt x="53" y="2"/>
                  <a:pt x="36" y="6"/>
                  <a:pt x="28" y="19"/>
                </a:cubicBezTo>
                <a:cubicBezTo>
                  <a:pt x="24" y="24"/>
                  <a:pt x="23" y="30"/>
                  <a:pt x="23" y="35"/>
                </a:cubicBezTo>
                <a:cubicBezTo>
                  <a:pt x="27" y="37"/>
                  <a:pt x="27" y="37"/>
                  <a:pt x="27" y="37"/>
                </a:cubicBezTo>
                <a:cubicBezTo>
                  <a:pt x="28" y="34"/>
                  <a:pt x="29" y="32"/>
                  <a:pt x="30" y="30"/>
                </a:cubicBezTo>
                <a:cubicBezTo>
                  <a:pt x="36" y="21"/>
                  <a:pt x="48" y="18"/>
                  <a:pt x="58" y="23"/>
                </a:cubicBezTo>
                <a:cubicBezTo>
                  <a:pt x="51" y="32"/>
                  <a:pt x="51" y="32"/>
                  <a:pt x="51" y="32"/>
                </a:cubicBezTo>
                <a:cubicBezTo>
                  <a:pt x="83" y="29"/>
                  <a:pt x="83" y="29"/>
                  <a:pt x="83" y="29"/>
                </a:cubicBezTo>
                <a:lnTo>
                  <a:pt x="72" y="1"/>
                </a:lnTo>
                <a:close/>
              </a:path>
            </a:pathLst>
          </a:custGeom>
          <a:solidFill>
            <a:srgbClr val="BB81E7"/>
          </a:solidFill>
          <a:ln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6" name="MH_Text_1"/>
          <p:cNvSpPr txBox="1"/>
          <p:nvPr>
            <p:custDataLst>
              <p:tags r:id="rId1"/>
            </p:custDataLst>
          </p:nvPr>
        </p:nvSpPr>
        <p:spPr>
          <a:xfrm>
            <a:off x="2348230" y="1805305"/>
            <a:ext cx="1833245" cy="584200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hangingPunct="1">
              <a:defRPr/>
            </a:pPr>
            <a:endParaRPr lang="zh-CN" altLang="en-US" sz="1600" b="1" dirty="0">
              <a:solidFill>
                <a:srgbClr val="884ADA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5" name="MH_Text_1"/>
          <p:cNvSpPr txBox="1"/>
          <p:nvPr>
            <p:custDataLst>
              <p:tags r:id="rId2"/>
            </p:custDataLst>
          </p:nvPr>
        </p:nvSpPr>
        <p:spPr>
          <a:xfrm>
            <a:off x="7798435" y="2032000"/>
            <a:ext cx="1833245" cy="584200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3200" b="1" dirty="0">
                <a:solidFill>
                  <a:srgbClr val="884ADA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五八四十</a:t>
            </a:r>
            <a:endParaRPr lang="zh-CN" altLang="en-US" sz="3200" b="1" dirty="0">
              <a:solidFill>
                <a:srgbClr val="884ADA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任意多边形 12"/>
          <p:cNvSpPr/>
          <p:nvPr/>
        </p:nvSpPr>
        <p:spPr bwMode="auto">
          <a:xfrm>
            <a:off x="7450844" y="2798483"/>
            <a:ext cx="2006552" cy="342485"/>
          </a:xfrm>
          <a:custGeom>
            <a:avLst/>
            <a:gdLst>
              <a:gd name="T0" fmla="*/ 0 w 776287"/>
              <a:gd name="T1" fmla="*/ 58979 h 133350"/>
              <a:gd name="T2" fmla="*/ 373971 w 776287"/>
              <a:gd name="T3" fmla="*/ 0 h 133350"/>
              <a:gd name="T4" fmla="*/ 2257682 w 776287"/>
              <a:gd name="T5" fmla="*/ 0 h 133350"/>
              <a:gd name="T6" fmla="*/ 0 60000 65536"/>
              <a:gd name="T7" fmla="*/ 0 60000 65536"/>
              <a:gd name="T8" fmla="*/ 0 60000 65536"/>
              <a:gd name="T9" fmla="*/ 0 w 776287"/>
              <a:gd name="T10" fmla="*/ 0 h 133350"/>
              <a:gd name="T11" fmla="*/ 776287 w 776287"/>
              <a:gd name="T12" fmla="*/ 133350 h 1333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6287" h="133350">
                <a:moveTo>
                  <a:pt x="0" y="133350"/>
                </a:moveTo>
                <a:lnTo>
                  <a:pt x="128587" y="0"/>
                </a:lnTo>
                <a:lnTo>
                  <a:pt x="776287" y="0"/>
                </a:lnTo>
              </a:path>
            </a:pathLst>
          </a:custGeom>
          <a:noFill/>
          <a:ln w="15875" cap="rnd" cmpd="sng">
            <a:solidFill>
              <a:srgbClr val="9259DD"/>
            </a:solidFill>
            <a:prstDash val="sysDash"/>
            <a:bevel/>
            <a:headEnd type="oval" w="sm" len="sm"/>
            <a:tailEnd type="oval" w="sm" len="sm"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38" name="任意多边形 13"/>
          <p:cNvSpPr/>
          <p:nvPr/>
        </p:nvSpPr>
        <p:spPr bwMode="auto">
          <a:xfrm>
            <a:off x="7761275" y="4149055"/>
            <a:ext cx="1663700" cy="1219200"/>
          </a:xfrm>
          <a:custGeom>
            <a:avLst/>
            <a:gdLst>
              <a:gd name="T0" fmla="*/ 0 w 1393825"/>
              <a:gd name="T1" fmla="*/ 0 h 1371600"/>
              <a:gd name="T2" fmla="*/ 383356 w 1393825"/>
              <a:gd name="T3" fmla="*/ 169473 h 1371600"/>
              <a:gd name="T4" fmla="*/ 383356 w 1393825"/>
              <a:gd name="T5" fmla="*/ 963318 h 1371600"/>
              <a:gd name="T6" fmla="*/ 2370329 w 1393825"/>
              <a:gd name="T7" fmla="*/ 963318 h 1371600"/>
              <a:gd name="T8" fmla="*/ 0 60000 65536"/>
              <a:gd name="T9" fmla="*/ 0 60000 65536"/>
              <a:gd name="T10" fmla="*/ 0 60000 65536"/>
              <a:gd name="T11" fmla="*/ 0 60000 65536"/>
              <a:gd name="T12" fmla="*/ 0 w 1393825"/>
              <a:gd name="T13" fmla="*/ 0 h 1371600"/>
              <a:gd name="T14" fmla="*/ 1393825 w 1393825"/>
              <a:gd name="T15" fmla="*/ 1371600 h 137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3825" h="1371600">
                <a:moveTo>
                  <a:pt x="0" y="0"/>
                </a:moveTo>
                <a:lnTo>
                  <a:pt x="225425" y="241300"/>
                </a:lnTo>
                <a:lnTo>
                  <a:pt x="225425" y="1371600"/>
                </a:lnTo>
                <a:lnTo>
                  <a:pt x="1393825" y="1371600"/>
                </a:lnTo>
              </a:path>
            </a:pathLst>
          </a:custGeom>
          <a:noFill/>
          <a:ln w="15875" cap="rnd" cmpd="sng">
            <a:solidFill>
              <a:srgbClr val="9259DD"/>
            </a:solidFill>
            <a:prstDash val="sysDash"/>
            <a:bevel/>
            <a:headEnd type="oval" w="sm" len="sm"/>
            <a:tailEnd type="oval" w="sm" len="sm"/>
          </a:ln>
        </p:spPr>
        <p:txBody>
          <a:bodyPr lIns="68580" tIns="34290" rIns="68580" bIns="34290" anchor="ctr"/>
          <a:lstStyle/>
          <a:p>
            <a:endParaRPr lang="zh-CN" altLang="en-US"/>
          </a:p>
        </p:txBody>
      </p:sp>
      <p:sp>
        <p:nvSpPr>
          <p:cNvPr id="4" name="MH_Text_1"/>
          <p:cNvSpPr txBox="1"/>
          <p:nvPr>
            <p:custDataLst>
              <p:tags r:id="rId3"/>
            </p:custDataLst>
          </p:nvPr>
        </p:nvSpPr>
        <p:spPr>
          <a:xfrm>
            <a:off x="8082280" y="4479290"/>
            <a:ext cx="1833245" cy="558800"/>
          </a:xfrm>
          <a:prstGeom prst="rect">
            <a:avLst/>
          </a:prstGeom>
          <a:noFill/>
        </p:spPr>
        <p:txBody>
          <a:bodyPr anchor="ctr"/>
          <a:p>
            <a:pPr algn="ctr" eaLnBrk="1" hangingPunct="1">
              <a:defRPr/>
            </a:pPr>
            <a:r>
              <a:rPr lang="zh-CN" altLang="en-US" sz="3200" b="1" dirty="0">
                <a:solidFill>
                  <a:srgbClr val="884ADA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五八四十</a:t>
            </a:r>
            <a:endParaRPr lang="zh-CN" altLang="en-US" sz="3200" b="1" dirty="0">
              <a:solidFill>
                <a:srgbClr val="884ADA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MH_Text_1"/>
          <p:cNvSpPr txBox="1"/>
          <p:nvPr>
            <p:custDataLst>
              <p:tags r:id="rId4"/>
            </p:custDataLst>
          </p:nvPr>
        </p:nvSpPr>
        <p:spPr>
          <a:xfrm>
            <a:off x="2413635" y="4962525"/>
            <a:ext cx="1833245" cy="584200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3200" b="1" dirty="0">
                <a:solidFill>
                  <a:srgbClr val="884ADA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三五十五</a:t>
            </a:r>
            <a:endParaRPr lang="zh-CN" altLang="en-US" sz="3200" b="1" dirty="0">
              <a:solidFill>
                <a:srgbClr val="884ADA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404745" y="2133600"/>
            <a:ext cx="18338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solidFill>
                  <a:srgbClr val="884ADA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二五一十</a:t>
            </a:r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74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74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74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74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74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74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74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74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20" grpId="0" animBg="1"/>
      <p:bldP spid="21" grpId="0" bldLvl="0" animBg="1"/>
      <p:bldP spid="22" grpId="0" animBg="1"/>
      <p:bldP spid="23" grpId="0" animBg="1"/>
      <p:bldP spid="24" grpId="0" animBg="1"/>
      <p:bldP spid="25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3"/>
          <p:cNvSpPr txBox="1"/>
          <p:nvPr/>
        </p:nvSpPr>
        <p:spPr>
          <a:xfrm>
            <a:off x="1342390" y="404495"/>
            <a:ext cx="3552190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看口诀，写算式</a:t>
            </a:r>
            <a:endParaRPr lang="zh-CN" altLang="en-US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空心弧 1"/>
          <p:cNvSpPr>
            <a:spLocks noChangeArrowheads="1"/>
          </p:cNvSpPr>
          <p:nvPr/>
        </p:nvSpPr>
        <p:spPr bwMode="auto">
          <a:xfrm rot="5400000">
            <a:off x="7319342" y="2486344"/>
            <a:ext cx="2548210" cy="2548210"/>
          </a:xfrm>
          <a:custGeom>
            <a:avLst/>
            <a:gdLst>
              <a:gd name="T0" fmla="*/ 2147483647 w 21600"/>
              <a:gd name="T1" fmla="*/ 0 h 21600"/>
              <a:gd name="T2" fmla="*/ 380163691 w 21600"/>
              <a:gd name="T3" fmla="*/ 2147483647 h 21600"/>
              <a:gd name="T4" fmla="*/ 2147483647 w 21600"/>
              <a:gd name="T5" fmla="*/ 754692466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4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74" y="10550"/>
                </a:moveTo>
                <a:cubicBezTo>
                  <a:pt x="809" y="5055"/>
                  <a:pt x="5303" y="671"/>
                  <a:pt x="10799" y="671"/>
                </a:cubicBezTo>
                <a:cubicBezTo>
                  <a:pt x="16296" y="670"/>
                  <a:pt x="20790" y="5055"/>
                  <a:pt x="20925" y="10550"/>
                </a:cubicBezTo>
                <a:lnTo>
                  <a:pt x="21596" y="10533"/>
                </a:lnTo>
                <a:cubicBezTo>
                  <a:pt x="21452" y="4674"/>
                  <a:pt x="16660" y="0"/>
                  <a:pt x="10800" y="0"/>
                </a:cubicBezTo>
                <a:cubicBezTo>
                  <a:pt x="4939" y="-1"/>
                  <a:pt x="147" y="4674"/>
                  <a:pt x="3" y="10533"/>
                </a:cubicBezTo>
                <a:lnTo>
                  <a:pt x="674" y="10550"/>
                </a:lnTo>
                <a:close/>
              </a:path>
            </a:pathLst>
          </a:custGeom>
          <a:solidFill>
            <a:schemeClr val="bg1">
              <a:lumMod val="65000"/>
              <a:alpha val="79999"/>
            </a:schemeClr>
          </a:solidFill>
          <a:ln>
            <a:noFill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右箭头 50"/>
          <p:cNvSpPr>
            <a:spLocks noChangeArrowheads="1"/>
          </p:cNvSpPr>
          <p:nvPr/>
        </p:nvSpPr>
        <p:spPr bwMode="auto">
          <a:xfrm flipH="1">
            <a:off x="6246032" y="4894088"/>
            <a:ext cx="1602761" cy="126060"/>
          </a:xfrm>
          <a:prstGeom prst="rightArrow">
            <a:avLst>
              <a:gd name="adj1" fmla="val 50000"/>
              <a:gd name="adj2" fmla="val 72224"/>
            </a:avLst>
          </a:prstGeom>
          <a:solidFill>
            <a:schemeClr val="bg1">
              <a:lumMod val="65000"/>
              <a:alpha val="79999"/>
            </a:schemeClr>
          </a:solidFill>
          <a:ln>
            <a:noFill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2" name="右箭头 51"/>
          <p:cNvSpPr>
            <a:spLocks noChangeArrowheads="1"/>
          </p:cNvSpPr>
          <p:nvPr/>
        </p:nvSpPr>
        <p:spPr bwMode="auto">
          <a:xfrm>
            <a:off x="6173998" y="2527764"/>
            <a:ext cx="1602761" cy="126060"/>
          </a:xfrm>
          <a:prstGeom prst="rightArrow">
            <a:avLst>
              <a:gd name="adj1" fmla="val 50000"/>
              <a:gd name="adj2" fmla="val 72224"/>
            </a:avLst>
          </a:prstGeom>
          <a:solidFill>
            <a:schemeClr val="bg1">
              <a:lumMod val="65000"/>
              <a:alpha val="79999"/>
            </a:schemeClr>
          </a:solidFill>
          <a:ln>
            <a:noFill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3" name="右箭头 52"/>
          <p:cNvSpPr>
            <a:spLocks noChangeArrowheads="1"/>
          </p:cNvSpPr>
          <p:nvPr/>
        </p:nvSpPr>
        <p:spPr bwMode="auto">
          <a:xfrm flipH="1">
            <a:off x="3728437" y="4903091"/>
            <a:ext cx="1602761" cy="126060"/>
          </a:xfrm>
          <a:prstGeom prst="rightArrow">
            <a:avLst>
              <a:gd name="adj1" fmla="val 50000"/>
              <a:gd name="adj2" fmla="val 72224"/>
            </a:avLst>
          </a:prstGeom>
          <a:solidFill>
            <a:schemeClr val="bg1">
              <a:lumMod val="65000"/>
              <a:alpha val="79999"/>
            </a:schemeClr>
          </a:solidFill>
          <a:ln>
            <a:noFill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" name="右箭头 53"/>
          <p:cNvSpPr>
            <a:spLocks noChangeArrowheads="1"/>
          </p:cNvSpPr>
          <p:nvPr/>
        </p:nvSpPr>
        <p:spPr bwMode="auto">
          <a:xfrm>
            <a:off x="3620385" y="2518760"/>
            <a:ext cx="1602761" cy="126060"/>
          </a:xfrm>
          <a:prstGeom prst="rightArrow">
            <a:avLst>
              <a:gd name="adj1" fmla="val 50000"/>
              <a:gd name="adj2" fmla="val 72224"/>
            </a:avLst>
          </a:prstGeom>
          <a:solidFill>
            <a:schemeClr val="bg1">
              <a:lumMod val="65000"/>
              <a:alpha val="79999"/>
            </a:schemeClr>
          </a:solidFill>
          <a:ln>
            <a:noFill/>
          </a:ln>
          <a:effectLst/>
        </p:spPr>
        <p:txBody>
          <a:bodyPr lIns="68580" tIns="34290" rIns="68580" bIns="3429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7830784" y="2115368"/>
            <a:ext cx="952653" cy="952653"/>
            <a:chOff x="7830784" y="1761880"/>
            <a:chExt cx="952653" cy="952653"/>
          </a:xfrm>
        </p:grpSpPr>
        <p:sp>
          <p:nvSpPr>
            <p:cNvPr id="56" name="椭圆 55"/>
            <p:cNvSpPr>
              <a:spLocks noChangeArrowheads="1"/>
            </p:cNvSpPr>
            <p:nvPr/>
          </p:nvSpPr>
          <p:spPr bwMode="auto">
            <a:xfrm>
              <a:off x="7830784" y="1761880"/>
              <a:ext cx="952653" cy="952653"/>
            </a:xfrm>
            <a:prstGeom prst="ellipse">
              <a:avLst/>
            </a:prstGeom>
            <a:solidFill>
              <a:srgbClr val="90C74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57" name="组合 56"/>
            <p:cNvGrpSpPr/>
            <p:nvPr/>
          </p:nvGrpSpPr>
          <p:grpSpPr bwMode="auto">
            <a:xfrm>
              <a:off x="8101697" y="2048877"/>
              <a:ext cx="410826" cy="409918"/>
              <a:chOff x="0" y="0"/>
              <a:chExt cx="482923" cy="481855"/>
            </a:xfrm>
          </p:grpSpPr>
          <p:sp>
            <p:nvSpPr>
              <p:cNvPr id="58" name="Freeform 9"/>
              <p:cNvSpPr>
                <a:spLocks noChangeArrowheads="1"/>
              </p:cNvSpPr>
              <p:nvPr/>
            </p:nvSpPr>
            <p:spPr bwMode="auto">
              <a:xfrm>
                <a:off x="290609" y="292745"/>
                <a:ext cx="192314" cy="189110"/>
              </a:xfrm>
              <a:custGeom>
                <a:avLst/>
                <a:gdLst>
                  <a:gd name="T0" fmla="*/ 2147483647 w 75"/>
                  <a:gd name="T1" fmla="*/ 2147483647 h 74"/>
                  <a:gd name="T2" fmla="*/ 2147483647 w 75"/>
                  <a:gd name="T3" fmla="*/ 0 h 74"/>
                  <a:gd name="T4" fmla="*/ 0 w 75"/>
                  <a:gd name="T5" fmla="*/ 2147483647 h 74"/>
                  <a:gd name="T6" fmla="*/ 2147483647 w 75"/>
                  <a:gd name="T7" fmla="*/ 2147483647 h 74"/>
                  <a:gd name="T8" fmla="*/ 2147483647 w 75"/>
                  <a:gd name="T9" fmla="*/ 2147483647 h 74"/>
                  <a:gd name="T10" fmla="*/ 2147483647 w 75"/>
                  <a:gd name="T11" fmla="*/ 2147483647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74"/>
                  <a:gd name="T20" fmla="*/ 75 w 75"/>
                  <a:gd name="T21" fmla="*/ 74 h 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74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Freeform 10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56850" cy="358987"/>
              </a:xfrm>
              <a:custGeom>
                <a:avLst/>
                <a:gdLst>
                  <a:gd name="T0" fmla="*/ 2147483647 w 139"/>
                  <a:gd name="T1" fmla="*/ 2147483647 h 140"/>
                  <a:gd name="T2" fmla="*/ 2147483647 w 139"/>
                  <a:gd name="T3" fmla="*/ 0 h 140"/>
                  <a:gd name="T4" fmla="*/ 0 w 139"/>
                  <a:gd name="T5" fmla="*/ 2147483647 h 140"/>
                  <a:gd name="T6" fmla="*/ 2147483647 w 139"/>
                  <a:gd name="T7" fmla="*/ 2147483647 h 140"/>
                  <a:gd name="T8" fmla="*/ 2147483647 w 139"/>
                  <a:gd name="T9" fmla="*/ 2147483647 h 140"/>
                  <a:gd name="T10" fmla="*/ 2147483647 w 139"/>
                  <a:gd name="T11" fmla="*/ 2147483647 h 140"/>
                  <a:gd name="T12" fmla="*/ 2147483647 w 139"/>
                  <a:gd name="T13" fmla="*/ 2147483647 h 140"/>
                  <a:gd name="T14" fmla="*/ 2147483647 w 139"/>
                  <a:gd name="T15" fmla="*/ 2147483647 h 140"/>
                  <a:gd name="T16" fmla="*/ 2147483647 w 139"/>
                  <a:gd name="T17" fmla="*/ 2147483647 h 140"/>
                  <a:gd name="T18" fmla="*/ 2147483647 w 139"/>
                  <a:gd name="T19" fmla="*/ 2147483647 h 1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9"/>
                  <a:gd name="T31" fmla="*/ 0 h 140"/>
                  <a:gd name="T32" fmla="*/ 139 w 139"/>
                  <a:gd name="T33" fmla="*/ 140 h 1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9" h="140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close/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Freeform 11"/>
              <p:cNvSpPr>
                <a:spLocks noChangeArrowheads="1"/>
              </p:cNvSpPr>
              <p:nvPr/>
            </p:nvSpPr>
            <p:spPr bwMode="auto">
              <a:xfrm>
                <a:off x="74789" y="74789"/>
                <a:ext cx="105773" cy="104705"/>
              </a:xfrm>
              <a:custGeom>
                <a:avLst/>
                <a:gdLst>
                  <a:gd name="T0" fmla="*/ 0 w 41"/>
                  <a:gd name="T1" fmla="*/ 2147483647 h 41"/>
                  <a:gd name="T2" fmla="*/ 2147483647 w 41"/>
                  <a:gd name="T3" fmla="*/ 2147483647 h 41"/>
                  <a:gd name="T4" fmla="*/ 2147483647 w 41"/>
                  <a:gd name="T5" fmla="*/ 2147483647 h 41"/>
                  <a:gd name="T6" fmla="*/ 2147483647 w 41"/>
                  <a:gd name="T7" fmla="*/ 0 h 41"/>
                  <a:gd name="T8" fmla="*/ 0 w 41"/>
                  <a:gd name="T9" fmla="*/ 2147483647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41"/>
                  <a:gd name="T17" fmla="*/ 41 w 41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7830784" y="4425865"/>
            <a:ext cx="952653" cy="952652"/>
            <a:chOff x="7830784" y="4072377"/>
            <a:chExt cx="952653" cy="952652"/>
          </a:xfrm>
        </p:grpSpPr>
        <p:sp>
          <p:nvSpPr>
            <p:cNvPr id="62" name="椭圆 61"/>
            <p:cNvSpPr>
              <a:spLocks noChangeArrowheads="1"/>
            </p:cNvSpPr>
            <p:nvPr/>
          </p:nvSpPr>
          <p:spPr bwMode="auto">
            <a:xfrm>
              <a:off x="7830784" y="4072377"/>
              <a:ext cx="952653" cy="952652"/>
            </a:xfrm>
            <a:prstGeom prst="ellipse">
              <a:avLst/>
            </a:prstGeom>
            <a:solidFill>
              <a:srgbClr val="CF66E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3" name="Freeform 7"/>
            <p:cNvSpPr>
              <a:spLocks noEditPoints="1" noChangeArrowheads="1"/>
            </p:cNvSpPr>
            <p:nvPr/>
          </p:nvSpPr>
          <p:spPr bwMode="auto">
            <a:xfrm>
              <a:off x="8101697" y="4336200"/>
              <a:ext cx="405578" cy="441105"/>
            </a:xfrm>
            <a:custGeom>
              <a:avLst/>
              <a:gdLst>
                <a:gd name="T0" fmla="*/ 2147483647 w 100"/>
                <a:gd name="T1" fmla="*/ 2147483647 h 132"/>
                <a:gd name="T2" fmla="*/ 2147483647 w 100"/>
                <a:gd name="T3" fmla="*/ 2147483647 h 132"/>
                <a:gd name="T4" fmla="*/ 2147483647 w 100"/>
                <a:gd name="T5" fmla="*/ 2147483647 h 132"/>
                <a:gd name="T6" fmla="*/ 2147483647 w 100"/>
                <a:gd name="T7" fmla="*/ 2147483647 h 132"/>
                <a:gd name="T8" fmla="*/ 2147483647 w 100"/>
                <a:gd name="T9" fmla="*/ 2147483647 h 132"/>
                <a:gd name="T10" fmla="*/ 2147483647 w 100"/>
                <a:gd name="T11" fmla="*/ 2147483647 h 132"/>
                <a:gd name="T12" fmla="*/ 2147483647 w 100"/>
                <a:gd name="T13" fmla="*/ 2147483647 h 132"/>
                <a:gd name="T14" fmla="*/ 2147483647 w 100"/>
                <a:gd name="T15" fmla="*/ 2147483647 h 132"/>
                <a:gd name="T16" fmla="*/ 2147483647 w 100"/>
                <a:gd name="T17" fmla="*/ 2147483647 h 132"/>
                <a:gd name="T18" fmla="*/ 2147483647 w 100"/>
                <a:gd name="T19" fmla="*/ 2147483647 h 132"/>
                <a:gd name="T20" fmla="*/ 2147483647 w 100"/>
                <a:gd name="T21" fmla="*/ 2147483647 h 132"/>
                <a:gd name="T22" fmla="*/ 2147483647 w 100"/>
                <a:gd name="T23" fmla="*/ 2147483647 h 132"/>
                <a:gd name="T24" fmla="*/ 2147483647 w 100"/>
                <a:gd name="T25" fmla="*/ 2147483647 h 132"/>
                <a:gd name="T26" fmla="*/ 2147483647 w 100"/>
                <a:gd name="T27" fmla="*/ 2147483647 h 132"/>
                <a:gd name="T28" fmla="*/ 2147483647 w 100"/>
                <a:gd name="T29" fmla="*/ 2147483647 h 132"/>
                <a:gd name="T30" fmla="*/ 2147483647 w 100"/>
                <a:gd name="T31" fmla="*/ 2147483647 h 132"/>
                <a:gd name="T32" fmla="*/ 2147483647 w 100"/>
                <a:gd name="T33" fmla="*/ 0 h 132"/>
                <a:gd name="T34" fmla="*/ 2147483647 w 100"/>
                <a:gd name="T35" fmla="*/ 2147483647 h 132"/>
                <a:gd name="T36" fmla="*/ 2147483647 w 100"/>
                <a:gd name="T37" fmla="*/ 2147483647 h 132"/>
                <a:gd name="T38" fmla="*/ 0 w 100"/>
                <a:gd name="T39" fmla="*/ 2147483647 h 132"/>
                <a:gd name="T40" fmla="*/ 0 w 100"/>
                <a:gd name="T41" fmla="*/ 2147483647 h 132"/>
                <a:gd name="T42" fmla="*/ 2147483647 w 100"/>
                <a:gd name="T43" fmla="*/ 2147483647 h 132"/>
                <a:gd name="T44" fmla="*/ 2147483647 w 100"/>
                <a:gd name="T45" fmla="*/ 2147483647 h 132"/>
                <a:gd name="T46" fmla="*/ 2147483647 w 100"/>
                <a:gd name="T47" fmla="*/ 2147483647 h 132"/>
                <a:gd name="T48" fmla="*/ 2147483647 w 100"/>
                <a:gd name="T49" fmla="*/ 2147483647 h 132"/>
                <a:gd name="T50" fmla="*/ 2147483647 w 100"/>
                <a:gd name="T51" fmla="*/ 2147483647 h 132"/>
                <a:gd name="T52" fmla="*/ 2147483647 w 100"/>
                <a:gd name="T53" fmla="*/ 2147483647 h 132"/>
                <a:gd name="T54" fmla="*/ 2147483647 w 100"/>
                <a:gd name="T55" fmla="*/ 2147483647 h 132"/>
                <a:gd name="T56" fmla="*/ 2147483647 w 100"/>
                <a:gd name="T57" fmla="*/ 2147483647 h 132"/>
                <a:gd name="T58" fmla="*/ 2147483647 w 100"/>
                <a:gd name="T59" fmla="*/ 2147483647 h 132"/>
                <a:gd name="T60" fmla="*/ 2147483647 w 100"/>
                <a:gd name="T61" fmla="*/ 2147483647 h 132"/>
                <a:gd name="T62" fmla="*/ 2147483647 w 100"/>
                <a:gd name="T63" fmla="*/ 2147483647 h 132"/>
                <a:gd name="T64" fmla="*/ 2147483647 w 100"/>
                <a:gd name="T65" fmla="*/ 2147483647 h 132"/>
                <a:gd name="T66" fmla="*/ 2147483647 w 100"/>
                <a:gd name="T67" fmla="*/ 2147483647 h 132"/>
                <a:gd name="T68" fmla="*/ 2147483647 w 100"/>
                <a:gd name="T69" fmla="*/ 2147483647 h 132"/>
                <a:gd name="T70" fmla="*/ 2147483647 w 100"/>
                <a:gd name="T71" fmla="*/ 2147483647 h 132"/>
                <a:gd name="T72" fmla="*/ 2147483647 w 100"/>
                <a:gd name="T73" fmla="*/ 2147483647 h 1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0"/>
                <a:gd name="T112" fmla="*/ 0 h 132"/>
                <a:gd name="T113" fmla="*/ 100 w 100"/>
                <a:gd name="T114" fmla="*/ 132 h 1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0" h="132">
                  <a:moveTo>
                    <a:pt x="50" y="70"/>
                  </a:moveTo>
                  <a:cubicBezTo>
                    <a:pt x="39" y="70"/>
                    <a:pt x="30" y="79"/>
                    <a:pt x="30" y="90"/>
                  </a:cubicBezTo>
                  <a:cubicBezTo>
                    <a:pt x="30" y="102"/>
                    <a:pt x="39" y="111"/>
                    <a:pt x="50" y="111"/>
                  </a:cubicBezTo>
                  <a:cubicBezTo>
                    <a:pt x="61" y="111"/>
                    <a:pt x="70" y="102"/>
                    <a:pt x="70" y="90"/>
                  </a:cubicBezTo>
                  <a:cubicBezTo>
                    <a:pt x="70" y="79"/>
                    <a:pt x="61" y="70"/>
                    <a:pt x="50" y="70"/>
                  </a:cubicBezTo>
                  <a:close/>
                  <a:moveTo>
                    <a:pt x="53" y="93"/>
                  </a:moveTo>
                  <a:cubicBezTo>
                    <a:pt x="53" y="102"/>
                    <a:pt x="53" y="102"/>
                    <a:pt x="53" y="102"/>
                  </a:cubicBezTo>
                  <a:cubicBezTo>
                    <a:pt x="53" y="104"/>
                    <a:pt x="52" y="105"/>
                    <a:pt x="50" y="105"/>
                  </a:cubicBezTo>
                  <a:cubicBezTo>
                    <a:pt x="48" y="105"/>
                    <a:pt x="47" y="104"/>
                    <a:pt x="47" y="102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4" y="91"/>
                    <a:pt x="41" y="88"/>
                    <a:pt x="41" y="84"/>
                  </a:cubicBezTo>
                  <a:cubicBezTo>
                    <a:pt x="41" y="80"/>
                    <a:pt x="45" y="76"/>
                    <a:pt x="50" y="76"/>
                  </a:cubicBezTo>
                  <a:cubicBezTo>
                    <a:pt x="55" y="76"/>
                    <a:pt x="59" y="80"/>
                    <a:pt x="59" y="84"/>
                  </a:cubicBezTo>
                  <a:cubicBezTo>
                    <a:pt x="59" y="88"/>
                    <a:pt x="56" y="91"/>
                    <a:pt x="53" y="93"/>
                  </a:cubicBezTo>
                  <a:close/>
                  <a:moveTo>
                    <a:pt x="86" y="50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86" y="16"/>
                    <a:pt x="70" y="0"/>
                    <a:pt x="50" y="0"/>
                  </a:cubicBezTo>
                  <a:cubicBezTo>
                    <a:pt x="30" y="0"/>
                    <a:pt x="14" y="16"/>
                    <a:pt x="14" y="36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6" y="53"/>
                    <a:pt x="0" y="60"/>
                    <a:pt x="0" y="6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3"/>
                    <a:pt x="9" y="132"/>
                    <a:pt x="20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91" y="132"/>
                    <a:pt x="100" y="123"/>
                    <a:pt x="100" y="112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00" y="60"/>
                    <a:pt x="94" y="53"/>
                    <a:pt x="86" y="50"/>
                  </a:cubicBezTo>
                  <a:close/>
                  <a:moveTo>
                    <a:pt x="50" y="115"/>
                  </a:moveTo>
                  <a:cubicBezTo>
                    <a:pt x="36" y="115"/>
                    <a:pt x="25" y="104"/>
                    <a:pt x="25" y="90"/>
                  </a:cubicBezTo>
                  <a:cubicBezTo>
                    <a:pt x="25" y="77"/>
                    <a:pt x="36" y="66"/>
                    <a:pt x="50" y="66"/>
                  </a:cubicBezTo>
                  <a:cubicBezTo>
                    <a:pt x="64" y="66"/>
                    <a:pt x="75" y="77"/>
                    <a:pt x="75" y="90"/>
                  </a:cubicBezTo>
                  <a:cubicBezTo>
                    <a:pt x="75" y="104"/>
                    <a:pt x="64" y="115"/>
                    <a:pt x="50" y="115"/>
                  </a:cubicBezTo>
                  <a:close/>
                  <a:moveTo>
                    <a:pt x="76" y="49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22"/>
                    <a:pt x="36" y="11"/>
                    <a:pt x="50" y="11"/>
                  </a:cubicBezTo>
                  <a:cubicBezTo>
                    <a:pt x="64" y="11"/>
                    <a:pt x="76" y="22"/>
                    <a:pt x="76" y="36"/>
                  </a:cubicBezTo>
                  <a:lnTo>
                    <a:pt x="7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0" name="矩形 69"/>
          <p:cNvSpPr/>
          <p:nvPr/>
        </p:nvSpPr>
        <p:spPr>
          <a:xfrm>
            <a:off x="2322483" y="1264301"/>
            <a:ext cx="1747601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三五十五</a:t>
            </a:r>
            <a:endParaRPr lang="zh-CN" alt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4895215" y="1264285"/>
            <a:ext cx="1982470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五七三十五</a:t>
            </a:r>
            <a:endParaRPr lang="zh-CN" alt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7531471" y="1264301"/>
            <a:ext cx="1747601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四五二十</a:t>
            </a:r>
            <a:endParaRPr lang="zh-CN" alt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7639528" y="5661721"/>
            <a:ext cx="1747601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一五得五</a:t>
            </a:r>
            <a:endParaRPr lang="zh-CN" alt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4991641" y="5665321"/>
            <a:ext cx="1747601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五六三十</a:t>
            </a:r>
            <a:endParaRPr lang="zh-CN" alt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2077720" y="5695950"/>
            <a:ext cx="2013585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五九四十五</a:t>
            </a:r>
            <a:endParaRPr lang="zh-CN" alt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2703751" y="2133377"/>
            <a:ext cx="952652" cy="952653"/>
            <a:chOff x="2703751" y="1779889"/>
            <a:chExt cx="952652" cy="952653"/>
          </a:xfrm>
        </p:grpSpPr>
        <p:sp>
          <p:nvSpPr>
            <p:cNvPr id="77" name="椭圆 76"/>
            <p:cNvSpPr>
              <a:spLocks noChangeArrowheads="1"/>
            </p:cNvSpPr>
            <p:nvPr/>
          </p:nvSpPr>
          <p:spPr bwMode="auto">
            <a:xfrm>
              <a:off x="2703751" y="1779889"/>
              <a:ext cx="952652" cy="952653"/>
            </a:xfrm>
            <a:prstGeom prst="ellipse">
              <a:avLst/>
            </a:prstGeom>
            <a:solidFill>
              <a:srgbClr val="1CA4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8" name="Freeform 334"/>
            <p:cNvSpPr>
              <a:spLocks noEditPoints="1"/>
            </p:cNvSpPr>
            <p:nvPr/>
          </p:nvSpPr>
          <p:spPr bwMode="auto">
            <a:xfrm>
              <a:off x="2955894" y="2005712"/>
              <a:ext cx="472810" cy="445179"/>
            </a:xfrm>
            <a:custGeom>
              <a:avLst/>
              <a:gdLst>
                <a:gd name="T0" fmla="*/ 83 w 154"/>
                <a:gd name="T1" fmla="*/ 36 h 145"/>
                <a:gd name="T2" fmla="*/ 51 w 154"/>
                <a:gd name="T3" fmla="*/ 66 h 145"/>
                <a:gd name="T4" fmla="*/ 26 w 154"/>
                <a:gd name="T5" fmla="*/ 73 h 145"/>
                <a:gd name="T6" fmla="*/ 22 w 154"/>
                <a:gd name="T7" fmla="*/ 35 h 145"/>
                <a:gd name="T8" fmla="*/ 50 w 154"/>
                <a:gd name="T9" fmla="*/ 18 h 145"/>
                <a:gd name="T10" fmla="*/ 37 w 154"/>
                <a:gd name="T11" fmla="*/ 145 h 145"/>
                <a:gd name="T12" fmla="*/ 154 w 154"/>
                <a:gd name="T13" fmla="*/ 123 h 145"/>
                <a:gd name="T14" fmla="*/ 121 w 154"/>
                <a:gd name="T15" fmla="*/ 106 h 145"/>
                <a:gd name="T16" fmla="*/ 143 w 154"/>
                <a:gd name="T17" fmla="*/ 103 h 145"/>
                <a:gd name="T18" fmla="*/ 140 w 154"/>
                <a:gd name="T19" fmla="*/ 82 h 145"/>
                <a:gd name="T20" fmla="*/ 107 w 154"/>
                <a:gd name="T21" fmla="*/ 55 h 145"/>
                <a:gd name="T22" fmla="*/ 75 w 154"/>
                <a:gd name="T23" fmla="*/ 58 h 145"/>
                <a:gd name="T24" fmla="*/ 53 w 154"/>
                <a:gd name="T25" fmla="*/ 86 h 145"/>
                <a:gd name="T26" fmla="*/ 31 w 154"/>
                <a:gd name="T27" fmla="*/ 95 h 145"/>
                <a:gd name="T28" fmla="*/ 22 w 154"/>
                <a:gd name="T29" fmla="*/ 117 h 145"/>
                <a:gd name="T30" fmla="*/ 37 w 154"/>
                <a:gd name="T31" fmla="*/ 145 h 145"/>
                <a:gd name="T32" fmla="*/ 29 w 154"/>
                <a:gd name="T33" fmla="*/ 117 h 145"/>
                <a:gd name="T34" fmla="*/ 48 w 154"/>
                <a:gd name="T35" fmla="*/ 92 h 145"/>
                <a:gd name="T36" fmla="*/ 33 w 154"/>
                <a:gd name="T37" fmla="*/ 123 h 145"/>
                <a:gd name="T38" fmla="*/ 66 w 154"/>
                <a:gd name="T39" fmla="*/ 103 h 145"/>
                <a:gd name="T40" fmla="*/ 77 w 154"/>
                <a:gd name="T41" fmla="*/ 69 h 145"/>
                <a:gd name="T42" fmla="*/ 70 w 154"/>
                <a:gd name="T43" fmla="*/ 71 h 145"/>
                <a:gd name="T44" fmla="*/ 66 w 154"/>
                <a:gd name="T45" fmla="*/ 103 h 145"/>
                <a:gd name="T46" fmla="*/ 28 w 154"/>
                <a:gd name="T47" fmla="*/ 11 h 145"/>
                <a:gd name="T48" fmla="*/ 35 w 154"/>
                <a:gd name="T49" fmla="*/ 16 h 145"/>
                <a:gd name="T50" fmla="*/ 33 w 154"/>
                <a:gd name="T51" fmla="*/ 3 h 145"/>
                <a:gd name="T52" fmla="*/ 4 w 154"/>
                <a:gd name="T53" fmla="*/ 36 h 145"/>
                <a:gd name="T54" fmla="*/ 15 w 154"/>
                <a:gd name="T55" fmla="*/ 38 h 145"/>
                <a:gd name="T56" fmla="*/ 9 w 154"/>
                <a:gd name="T57" fmla="*/ 29 h 145"/>
                <a:gd name="T58" fmla="*/ 2 w 154"/>
                <a:gd name="T59" fmla="*/ 75 h 145"/>
                <a:gd name="T60" fmla="*/ 20 w 154"/>
                <a:gd name="T61" fmla="*/ 75 h 145"/>
                <a:gd name="T62" fmla="*/ 9 w 154"/>
                <a:gd name="T63" fmla="*/ 64 h 145"/>
                <a:gd name="T64" fmla="*/ 101 w 154"/>
                <a:gd name="T65" fmla="*/ 27 h 145"/>
                <a:gd name="T66" fmla="*/ 83 w 154"/>
                <a:gd name="T67" fmla="*/ 29 h 145"/>
                <a:gd name="T68" fmla="*/ 90 w 154"/>
                <a:gd name="T69" fmla="*/ 40 h 145"/>
                <a:gd name="T70" fmla="*/ 101 w 154"/>
                <a:gd name="T71" fmla="*/ 27 h 145"/>
                <a:gd name="T72" fmla="*/ 22 w 154"/>
                <a:gd name="T73" fmla="*/ 25 h 145"/>
                <a:gd name="T74" fmla="*/ 13 w 154"/>
                <a:gd name="T75" fmla="*/ 49 h 145"/>
                <a:gd name="T76" fmla="*/ 4 w 154"/>
                <a:gd name="T77" fmla="*/ 55 h 145"/>
                <a:gd name="T78" fmla="*/ 26 w 154"/>
                <a:gd name="T79" fmla="*/ 81 h 145"/>
                <a:gd name="T80" fmla="*/ 85 w 154"/>
                <a:gd name="T81" fmla="*/ 14 h 145"/>
                <a:gd name="T82" fmla="*/ 81 w 154"/>
                <a:gd name="T83" fmla="*/ 25 h 145"/>
                <a:gd name="T84" fmla="*/ 53 w 154"/>
                <a:gd name="T85" fmla="*/ 13 h 145"/>
                <a:gd name="T86" fmla="*/ 48 w 154"/>
                <a:gd name="T87" fmla="*/ 3 h 145"/>
                <a:gd name="T88" fmla="*/ 61 w 154"/>
                <a:gd name="T89" fmla="*/ 9 h 145"/>
                <a:gd name="T90" fmla="*/ 72 w 154"/>
                <a:gd name="T91" fmla="*/ 18 h 145"/>
                <a:gd name="T92" fmla="*/ 70 w 154"/>
                <a:gd name="T93" fmla="*/ 0 h 145"/>
                <a:gd name="T94" fmla="*/ 42 w 154"/>
                <a:gd name="T95" fmla="*/ 31 h 145"/>
                <a:gd name="T96" fmla="*/ 79 w 154"/>
                <a:gd name="T97" fmla="*/ 38 h 145"/>
                <a:gd name="T98" fmla="*/ 46 w 154"/>
                <a:gd name="T99" fmla="*/ 24 h 145"/>
                <a:gd name="T100" fmla="*/ 39 w 154"/>
                <a:gd name="T101" fmla="*/ 75 h 145"/>
                <a:gd name="T102" fmla="*/ 22 w 154"/>
                <a:gd name="T103" fmla="*/ 53 h 145"/>
                <a:gd name="T104" fmla="*/ 39 w 154"/>
                <a:gd name="T105" fmla="*/ 75 h 145"/>
                <a:gd name="T106" fmla="*/ 28 w 154"/>
                <a:gd name="T107" fmla="*/ 40 h 145"/>
                <a:gd name="T108" fmla="*/ 22 w 154"/>
                <a:gd name="T109" fmla="*/ 4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4" h="145">
                  <a:moveTo>
                    <a:pt x="62" y="20"/>
                  </a:moveTo>
                  <a:lnTo>
                    <a:pt x="62" y="20"/>
                  </a:lnTo>
                  <a:lnTo>
                    <a:pt x="72" y="24"/>
                  </a:lnTo>
                  <a:lnTo>
                    <a:pt x="77" y="29"/>
                  </a:lnTo>
                  <a:lnTo>
                    <a:pt x="83" y="36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72" y="49"/>
                  </a:lnTo>
                  <a:lnTo>
                    <a:pt x="61" y="57"/>
                  </a:lnTo>
                  <a:lnTo>
                    <a:pt x="51" y="66"/>
                  </a:lnTo>
                  <a:lnTo>
                    <a:pt x="46" y="77"/>
                  </a:lnTo>
                  <a:lnTo>
                    <a:pt x="46" y="77"/>
                  </a:lnTo>
                  <a:lnTo>
                    <a:pt x="35" y="81"/>
                  </a:lnTo>
                  <a:lnTo>
                    <a:pt x="35" y="81"/>
                  </a:lnTo>
                  <a:lnTo>
                    <a:pt x="26" y="73"/>
                  </a:lnTo>
                  <a:lnTo>
                    <a:pt x="20" y="64"/>
                  </a:lnTo>
                  <a:lnTo>
                    <a:pt x="18" y="51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2" y="35"/>
                  </a:lnTo>
                  <a:lnTo>
                    <a:pt x="26" y="29"/>
                  </a:lnTo>
                  <a:lnTo>
                    <a:pt x="31" y="24"/>
                  </a:lnTo>
                  <a:lnTo>
                    <a:pt x="37" y="20"/>
                  </a:lnTo>
                  <a:lnTo>
                    <a:pt x="44" y="18"/>
                  </a:lnTo>
                  <a:lnTo>
                    <a:pt x="50" y="18"/>
                  </a:lnTo>
                  <a:lnTo>
                    <a:pt x="57" y="18"/>
                  </a:lnTo>
                  <a:lnTo>
                    <a:pt x="62" y="20"/>
                  </a:lnTo>
                  <a:lnTo>
                    <a:pt x="62" y="20"/>
                  </a:lnTo>
                  <a:close/>
                  <a:moveTo>
                    <a:pt x="37" y="145"/>
                  </a:moveTo>
                  <a:lnTo>
                    <a:pt x="37" y="145"/>
                  </a:lnTo>
                  <a:lnTo>
                    <a:pt x="147" y="145"/>
                  </a:lnTo>
                  <a:lnTo>
                    <a:pt x="147" y="145"/>
                  </a:lnTo>
                  <a:lnTo>
                    <a:pt x="152" y="137"/>
                  </a:lnTo>
                  <a:lnTo>
                    <a:pt x="154" y="130"/>
                  </a:lnTo>
                  <a:lnTo>
                    <a:pt x="154" y="123"/>
                  </a:lnTo>
                  <a:lnTo>
                    <a:pt x="152" y="117"/>
                  </a:lnTo>
                  <a:lnTo>
                    <a:pt x="147" y="112"/>
                  </a:lnTo>
                  <a:lnTo>
                    <a:pt x="141" y="108"/>
                  </a:lnTo>
                  <a:lnTo>
                    <a:pt x="132" y="106"/>
                  </a:lnTo>
                  <a:lnTo>
                    <a:pt x="121" y="106"/>
                  </a:lnTo>
                  <a:lnTo>
                    <a:pt x="121" y="106"/>
                  </a:lnTo>
                  <a:lnTo>
                    <a:pt x="127" y="104"/>
                  </a:lnTo>
                  <a:lnTo>
                    <a:pt x="132" y="103"/>
                  </a:lnTo>
                  <a:lnTo>
                    <a:pt x="138" y="103"/>
                  </a:lnTo>
                  <a:lnTo>
                    <a:pt x="143" y="103"/>
                  </a:lnTo>
                  <a:lnTo>
                    <a:pt x="143" y="103"/>
                  </a:lnTo>
                  <a:lnTo>
                    <a:pt x="143" y="99"/>
                  </a:lnTo>
                  <a:lnTo>
                    <a:pt x="143" y="99"/>
                  </a:lnTo>
                  <a:lnTo>
                    <a:pt x="141" y="90"/>
                  </a:lnTo>
                  <a:lnTo>
                    <a:pt x="140" y="82"/>
                  </a:lnTo>
                  <a:lnTo>
                    <a:pt x="134" y="73"/>
                  </a:lnTo>
                  <a:lnTo>
                    <a:pt x="129" y="68"/>
                  </a:lnTo>
                  <a:lnTo>
                    <a:pt x="123" y="62"/>
                  </a:lnTo>
                  <a:lnTo>
                    <a:pt x="114" y="57"/>
                  </a:lnTo>
                  <a:lnTo>
                    <a:pt x="107" y="55"/>
                  </a:lnTo>
                  <a:lnTo>
                    <a:pt x="97" y="53"/>
                  </a:lnTo>
                  <a:lnTo>
                    <a:pt x="97" y="53"/>
                  </a:lnTo>
                  <a:lnTo>
                    <a:pt x="88" y="55"/>
                  </a:lnTo>
                  <a:lnTo>
                    <a:pt x="83" y="57"/>
                  </a:lnTo>
                  <a:lnTo>
                    <a:pt x="75" y="58"/>
                  </a:lnTo>
                  <a:lnTo>
                    <a:pt x="70" y="62"/>
                  </a:lnTo>
                  <a:lnTo>
                    <a:pt x="64" y="68"/>
                  </a:lnTo>
                  <a:lnTo>
                    <a:pt x="59" y="73"/>
                  </a:lnTo>
                  <a:lnTo>
                    <a:pt x="55" y="79"/>
                  </a:lnTo>
                  <a:lnTo>
                    <a:pt x="53" y="86"/>
                  </a:lnTo>
                  <a:lnTo>
                    <a:pt x="53" y="86"/>
                  </a:lnTo>
                  <a:lnTo>
                    <a:pt x="46" y="86"/>
                  </a:lnTo>
                  <a:lnTo>
                    <a:pt x="40" y="88"/>
                  </a:lnTo>
                  <a:lnTo>
                    <a:pt x="35" y="92"/>
                  </a:lnTo>
                  <a:lnTo>
                    <a:pt x="31" y="95"/>
                  </a:lnTo>
                  <a:lnTo>
                    <a:pt x="26" y="101"/>
                  </a:lnTo>
                  <a:lnTo>
                    <a:pt x="24" y="106"/>
                  </a:lnTo>
                  <a:lnTo>
                    <a:pt x="22" y="112"/>
                  </a:lnTo>
                  <a:lnTo>
                    <a:pt x="22" y="117"/>
                  </a:lnTo>
                  <a:lnTo>
                    <a:pt x="22" y="117"/>
                  </a:lnTo>
                  <a:lnTo>
                    <a:pt x="22" y="126"/>
                  </a:lnTo>
                  <a:lnTo>
                    <a:pt x="26" y="134"/>
                  </a:lnTo>
                  <a:lnTo>
                    <a:pt x="31" y="141"/>
                  </a:lnTo>
                  <a:lnTo>
                    <a:pt x="37" y="145"/>
                  </a:lnTo>
                  <a:lnTo>
                    <a:pt x="37" y="145"/>
                  </a:lnTo>
                  <a:close/>
                  <a:moveTo>
                    <a:pt x="37" y="136"/>
                  </a:moveTo>
                  <a:lnTo>
                    <a:pt x="37" y="136"/>
                  </a:lnTo>
                  <a:lnTo>
                    <a:pt x="31" y="130"/>
                  </a:lnTo>
                  <a:lnTo>
                    <a:pt x="29" y="123"/>
                  </a:lnTo>
                  <a:lnTo>
                    <a:pt x="29" y="117"/>
                  </a:lnTo>
                  <a:lnTo>
                    <a:pt x="29" y="110"/>
                  </a:lnTo>
                  <a:lnTo>
                    <a:pt x="33" y="104"/>
                  </a:lnTo>
                  <a:lnTo>
                    <a:pt x="37" y="99"/>
                  </a:lnTo>
                  <a:lnTo>
                    <a:pt x="42" y="95"/>
                  </a:lnTo>
                  <a:lnTo>
                    <a:pt x="48" y="92"/>
                  </a:lnTo>
                  <a:lnTo>
                    <a:pt x="48" y="92"/>
                  </a:lnTo>
                  <a:lnTo>
                    <a:pt x="40" y="101"/>
                  </a:lnTo>
                  <a:lnTo>
                    <a:pt x="35" y="110"/>
                  </a:lnTo>
                  <a:lnTo>
                    <a:pt x="33" y="115"/>
                  </a:lnTo>
                  <a:lnTo>
                    <a:pt x="33" y="123"/>
                  </a:lnTo>
                  <a:lnTo>
                    <a:pt x="35" y="128"/>
                  </a:lnTo>
                  <a:lnTo>
                    <a:pt x="37" y="136"/>
                  </a:lnTo>
                  <a:lnTo>
                    <a:pt x="37" y="136"/>
                  </a:lnTo>
                  <a:close/>
                  <a:moveTo>
                    <a:pt x="66" y="103"/>
                  </a:moveTo>
                  <a:lnTo>
                    <a:pt x="66" y="103"/>
                  </a:lnTo>
                  <a:lnTo>
                    <a:pt x="64" y="95"/>
                  </a:lnTo>
                  <a:lnTo>
                    <a:pt x="66" y="88"/>
                  </a:lnTo>
                  <a:lnTo>
                    <a:pt x="66" y="82"/>
                  </a:lnTo>
                  <a:lnTo>
                    <a:pt x="70" y="77"/>
                  </a:lnTo>
                  <a:lnTo>
                    <a:pt x="77" y="69"/>
                  </a:lnTo>
                  <a:lnTo>
                    <a:pt x="86" y="62"/>
                  </a:lnTo>
                  <a:lnTo>
                    <a:pt x="86" y="62"/>
                  </a:lnTo>
                  <a:lnTo>
                    <a:pt x="81" y="64"/>
                  </a:lnTo>
                  <a:lnTo>
                    <a:pt x="73" y="68"/>
                  </a:lnTo>
                  <a:lnTo>
                    <a:pt x="70" y="71"/>
                  </a:lnTo>
                  <a:lnTo>
                    <a:pt x="64" y="77"/>
                  </a:lnTo>
                  <a:lnTo>
                    <a:pt x="62" y="82"/>
                  </a:lnTo>
                  <a:lnTo>
                    <a:pt x="61" y="90"/>
                  </a:lnTo>
                  <a:lnTo>
                    <a:pt x="62" y="95"/>
                  </a:lnTo>
                  <a:lnTo>
                    <a:pt x="66" y="103"/>
                  </a:lnTo>
                  <a:lnTo>
                    <a:pt x="66" y="103"/>
                  </a:lnTo>
                  <a:close/>
                  <a:moveTo>
                    <a:pt x="28" y="2"/>
                  </a:moveTo>
                  <a:lnTo>
                    <a:pt x="28" y="2"/>
                  </a:lnTo>
                  <a:lnTo>
                    <a:pt x="29" y="5"/>
                  </a:lnTo>
                  <a:lnTo>
                    <a:pt x="28" y="11"/>
                  </a:lnTo>
                  <a:lnTo>
                    <a:pt x="28" y="14"/>
                  </a:lnTo>
                  <a:lnTo>
                    <a:pt x="29" y="20"/>
                  </a:lnTo>
                  <a:lnTo>
                    <a:pt x="29" y="20"/>
                  </a:lnTo>
                  <a:lnTo>
                    <a:pt x="35" y="16"/>
                  </a:lnTo>
                  <a:lnTo>
                    <a:pt x="35" y="16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0" y="9"/>
                  </a:lnTo>
                  <a:lnTo>
                    <a:pt x="37" y="5"/>
                  </a:lnTo>
                  <a:lnTo>
                    <a:pt x="33" y="3"/>
                  </a:lnTo>
                  <a:lnTo>
                    <a:pt x="28" y="2"/>
                  </a:lnTo>
                  <a:lnTo>
                    <a:pt x="28" y="2"/>
                  </a:lnTo>
                  <a:close/>
                  <a:moveTo>
                    <a:pt x="0" y="33"/>
                  </a:moveTo>
                  <a:lnTo>
                    <a:pt x="0" y="33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9" y="42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5" y="38"/>
                  </a:lnTo>
                  <a:lnTo>
                    <a:pt x="15" y="38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5" y="31"/>
                  </a:lnTo>
                  <a:lnTo>
                    <a:pt x="9" y="29"/>
                  </a:lnTo>
                  <a:lnTo>
                    <a:pt x="4" y="31"/>
                  </a:lnTo>
                  <a:lnTo>
                    <a:pt x="0" y="33"/>
                  </a:lnTo>
                  <a:lnTo>
                    <a:pt x="0" y="33"/>
                  </a:lnTo>
                  <a:close/>
                  <a:moveTo>
                    <a:pt x="2" y="75"/>
                  </a:moveTo>
                  <a:lnTo>
                    <a:pt x="2" y="75"/>
                  </a:lnTo>
                  <a:lnTo>
                    <a:pt x="6" y="75"/>
                  </a:lnTo>
                  <a:lnTo>
                    <a:pt x="11" y="75"/>
                  </a:lnTo>
                  <a:lnTo>
                    <a:pt x="15" y="75"/>
                  </a:lnTo>
                  <a:lnTo>
                    <a:pt x="20" y="75"/>
                  </a:lnTo>
                  <a:lnTo>
                    <a:pt x="20" y="75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5" y="62"/>
                  </a:lnTo>
                  <a:lnTo>
                    <a:pt x="15" y="62"/>
                  </a:lnTo>
                  <a:lnTo>
                    <a:pt x="9" y="64"/>
                  </a:lnTo>
                  <a:lnTo>
                    <a:pt x="6" y="66"/>
                  </a:lnTo>
                  <a:lnTo>
                    <a:pt x="4" y="69"/>
                  </a:lnTo>
                  <a:lnTo>
                    <a:pt x="2" y="75"/>
                  </a:lnTo>
                  <a:lnTo>
                    <a:pt x="2" y="75"/>
                  </a:lnTo>
                  <a:close/>
                  <a:moveTo>
                    <a:pt x="101" y="27"/>
                  </a:moveTo>
                  <a:lnTo>
                    <a:pt x="101" y="27"/>
                  </a:lnTo>
                  <a:lnTo>
                    <a:pt x="97" y="27"/>
                  </a:lnTo>
                  <a:lnTo>
                    <a:pt x="92" y="27"/>
                  </a:lnTo>
                  <a:lnTo>
                    <a:pt x="88" y="27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6" y="35"/>
                  </a:lnTo>
                  <a:lnTo>
                    <a:pt x="86" y="35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94" y="40"/>
                  </a:lnTo>
                  <a:lnTo>
                    <a:pt x="97" y="36"/>
                  </a:lnTo>
                  <a:lnTo>
                    <a:pt x="101" y="33"/>
                  </a:lnTo>
                  <a:lnTo>
                    <a:pt x="101" y="27"/>
                  </a:lnTo>
                  <a:lnTo>
                    <a:pt x="101" y="27"/>
                  </a:lnTo>
                  <a:close/>
                  <a:moveTo>
                    <a:pt x="15" y="20"/>
                  </a:moveTo>
                  <a:lnTo>
                    <a:pt x="20" y="29"/>
                  </a:lnTo>
                  <a:lnTo>
                    <a:pt x="20" y="29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6" y="24"/>
                  </a:lnTo>
                  <a:lnTo>
                    <a:pt x="15" y="20"/>
                  </a:lnTo>
                  <a:lnTo>
                    <a:pt x="15" y="20"/>
                  </a:lnTo>
                  <a:close/>
                  <a:moveTo>
                    <a:pt x="4" y="55"/>
                  </a:moveTo>
                  <a:lnTo>
                    <a:pt x="13" y="49"/>
                  </a:lnTo>
                  <a:lnTo>
                    <a:pt x="13" y="49"/>
                  </a:lnTo>
                  <a:lnTo>
                    <a:pt x="13" y="53"/>
                  </a:lnTo>
                  <a:lnTo>
                    <a:pt x="13" y="53"/>
                  </a:lnTo>
                  <a:lnTo>
                    <a:pt x="13" y="58"/>
                  </a:lnTo>
                  <a:lnTo>
                    <a:pt x="4" y="55"/>
                  </a:lnTo>
                  <a:lnTo>
                    <a:pt x="4" y="55"/>
                  </a:lnTo>
                  <a:close/>
                  <a:moveTo>
                    <a:pt x="20" y="88"/>
                  </a:moveTo>
                  <a:lnTo>
                    <a:pt x="29" y="82"/>
                  </a:lnTo>
                  <a:lnTo>
                    <a:pt x="29" y="82"/>
                  </a:lnTo>
                  <a:lnTo>
                    <a:pt x="26" y="81"/>
                  </a:lnTo>
                  <a:lnTo>
                    <a:pt x="26" y="81"/>
                  </a:lnTo>
                  <a:lnTo>
                    <a:pt x="24" y="77"/>
                  </a:lnTo>
                  <a:lnTo>
                    <a:pt x="20" y="88"/>
                  </a:lnTo>
                  <a:lnTo>
                    <a:pt x="20" y="88"/>
                  </a:lnTo>
                  <a:close/>
                  <a:moveTo>
                    <a:pt x="85" y="14"/>
                  </a:moveTo>
                  <a:lnTo>
                    <a:pt x="73" y="20"/>
                  </a:lnTo>
                  <a:lnTo>
                    <a:pt x="73" y="20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81" y="25"/>
                  </a:lnTo>
                  <a:lnTo>
                    <a:pt x="85" y="14"/>
                  </a:lnTo>
                  <a:lnTo>
                    <a:pt x="85" y="14"/>
                  </a:lnTo>
                  <a:close/>
                  <a:moveTo>
                    <a:pt x="48" y="3"/>
                  </a:moveTo>
                  <a:lnTo>
                    <a:pt x="53" y="13"/>
                  </a:lnTo>
                  <a:lnTo>
                    <a:pt x="53" y="13"/>
                  </a:lnTo>
                  <a:lnTo>
                    <a:pt x="50" y="13"/>
                  </a:lnTo>
                  <a:lnTo>
                    <a:pt x="50" y="13"/>
                  </a:lnTo>
                  <a:lnTo>
                    <a:pt x="46" y="13"/>
                  </a:lnTo>
                  <a:lnTo>
                    <a:pt x="48" y="3"/>
                  </a:lnTo>
                  <a:lnTo>
                    <a:pt x="48" y="3"/>
                  </a:lnTo>
                  <a:close/>
                  <a:moveTo>
                    <a:pt x="70" y="0"/>
                  </a:moveTo>
                  <a:lnTo>
                    <a:pt x="70" y="0"/>
                  </a:lnTo>
                  <a:lnTo>
                    <a:pt x="68" y="3"/>
                  </a:lnTo>
                  <a:lnTo>
                    <a:pt x="64" y="5"/>
                  </a:lnTo>
                  <a:lnTo>
                    <a:pt x="61" y="9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3" y="13"/>
                  </a:lnTo>
                  <a:lnTo>
                    <a:pt x="73" y="9"/>
                  </a:lnTo>
                  <a:lnTo>
                    <a:pt x="73" y="3"/>
                  </a:lnTo>
                  <a:lnTo>
                    <a:pt x="70" y="0"/>
                  </a:lnTo>
                  <a:lnTo>
                    <a:pt x="70" y="0"/>
                  </a:lnTo>
                  <a:close/>
                  <a:moveTo>
                    <a:pt x="31" y="38"/>
                  </a:moveTo>
                  <a:lnTo>
                    <a:pt x="31" y="38"/>
                  </a:lnTo>
                  <a:lnTo>
                    <a:pt x="37" y="33"/>
                  </a:lnTo>
                  <a:lnTo>
                    <a:pt x="42" y="31"/>
                  </a:lnTo>
                  <a:lnTo>
                    <a:pt x="48" y="29"/>
                  </a:lnTo>
                  <a:lnTo>
                    <a:pt x="53" y="29"/>
                  </a:lnTo>
                  <a:lnTo>
                    <a:pt x="66" y="31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73" y="31"/>
                  </a:lnTo>
                  <a:lnTo>
                    <a:pt x="68" y="27"/>
                  </a:lnTo>
                  <a:lnTo>
                    <a:pt x="61" y="24"/>
                  </a:lnTo>
                  <a:lnTo>
                    <a:pt x="53" y="22"/>
                  </a:lnTo>
                  <a:lnTo>
                    <a:pt x="46" y="24"/>
                  </a:lnTo>
                  <a:lnTo>
                    <a:pt x="40" y="25"/>
                  </a:lnTo>
                  <a:lnTo>
                    <a:pt x="35" y="31"/>
                  </a:lnTo>
                  <a:lnTo>
                    <a:pt x="31" y="38"/>
                  </a:lnTo>
                  <a:lnTo>
                    <a:pt x="31" y="38"/>
                  </a:lnTo>
                  <a:close/>
                  <a:moveTo>
                    <a:pt x="39" y="75"/>
                  </a:moveTo>
                  <a:lnTo>
                    <a:pt x="39" y="75"/>
                  </a:lnTo>
                  <a:lnTo>
                    <a:pt x="31" y="69"/>
                  </a:lnTo>
                  <a:lnTo>
                    <a:pt x="28" y="62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2" y="58"/>
                  </a:lnTo>
                  <a:lnTo>
                    <a:pt x="26" y="66"/>
                  </a:lnTo>
                  <a:lnTo>
                    <a:pt x="31" y="71"/>
                  </a:lnTo>
                  <a:lnTo>
                    <a:pt x="35" y="75"/>
                  </a:lnTo>
                  <a:lnTo>
                    <a:pt x="39" y="75"/>
                  </a:lnTo>
                  <a:lnTo>
                    <a:pt x="39" y="75"/>
                  </a:lnTo>
                  <a:close/>
                  <a:moveTo>
                    <a:pt x="26" y="57"/>
                  </a:moveTo>
                  <a:lnTo>
                    <a:pt x="26" y="57"/>
                  </a:lnTo>
                  <a:lnTo>
                    <a:pt x="26" y="47"/>
                  </a:lnTo>
                  <a:lnTo>
                    <a:pt x="28" y="40"/>
                  </a:lnTo>
                  <a:lnTo>
                    <a:pt x="31" y="29"/>
                  </a:lnTo>
                  <a:lnTo>
                    <a:pt x="31" y="29"/>
                  </a:lnTo>
                  <a:lnTo>
                    <a:pt x="28" y="33"/>
                  </a:lnTo>
                  <a:lnTo>
                    <a:pt x="24" y="40"/>
                  </a:lnTo>
                  <a:lnTo>
                    <a:pt x="22" y="49"/>
                  </a:lnTo>
                  <a:lnTo>
                    <a:pt x="24" y="53"/>
                  </a:lnTo>
                  <a:lnTo>
                    <a:pt x="26" y="57"/>
                  </a:lnTo>
                  <a:lnTo>
                    <a:pt x="2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5275372" y="4425865"/>
            <a:ext cx="952652" cy="952652"/>
            <a:chOff x="5275372" y="4072377"/>
            <a:chExt cx="952652" cy="952652"/>
          </a:xfrm>
        </p:grpSpPr>
        <p:sp>
          <p:nvSpPr>
            <p:cNvPr id="80" name="椭圆 79"/>
            <p:cNvSpPr>
              <a:spLocks noChangeArrowheads="1"/>
            </p:cNvSpPr>
            <p:nvPr/>
          </p:nvSpPr>
          <p:spPr bwMode="auto">
            <a:xfrm>
              <a:off x="5275372" y="4072377"/>
              <a:ext cx="952652" cy="952652"/>
            </a:xfrm>
            <a:prstGeom prst="ellipse">
              <a:avLst/>
            </a:prstGeom>
            <a:solidFill>
              <a:srgbClr val="A557D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1" name="Freeform 360"/>
            <p:cNvSpPr>
              <a:spLocks noEditPoints="1"/>
            </p:cNvSpPr>
            <p:nvPr/>
          </p:nvSpPr>
          <p:spPr bwMode="auto">
            <a:xfrm>
              <a:off x="5558968" y="4346069"/>
              <a:ext cx="445180" cy="405267"/>
            </a:xfrm>
            <a:custGeom>
              <a:avLst/>
              <a:gdLst>
                <a:gd name="T0" fmla="*/ 60 w 145"/>
                <a:gd name="T1" fmla="*/ 62 h 132"/>
                <a:gd name="T2" fmla="*/ 57 w 145"/>
                <a:gd name="T3" fmla="*/ 40 h 132"/>
                <a:gd name="T4" fmla="*/ 55 w 145"/>
                <a:gd name="T5" fmla="*/ 22 h 132"/>
                <a:gd name="T6" fmla="*/ 68 w 145"/>
                <a:gd name="T7" fmla="*/ 5 h 132"/>
                <a:gd name="T8" fmla="*/ 91 w 145"/>
                <a:gd name="T9" fmla="*/ 1 h 132"/>
                <a:gd name="T10" fmla="*/ 104 w 145"/>
                <a:gd name="T11" fmla="*/ 9 h 132"/>
                <a:gd name="T12" fmla="*/ 112 w 145"/>
                <a:gd name="T13" fmla="*/ 22 h 132"/>
                <a:gd name="T14" fmla="*/ 97 w 145"/>
                <a:gd name="T15" fmla="*/ 40 h 132"/>
                <a:gd name="T16" fmla="*/ 77 w 145"/>
                <a:gd name="T17" fmla="*/ 53 h 132"/>
                <a:gd name="T18" fmla="*/ 75 w 145"/>
                <a:gd name="T19" fmla="*/ 62 h 132"/>
                <a:gd name="T20" fmla="*/ 88 w 145"/>
                <a:gd name="T21" fmla="*/ 62 h 132"/>
                <a:gd name="T22" fmla="*/ 121 w 145"/>
                <a:gd name="T23" fmla="*/ 49 h 132"/>
                <a:gd name="T24" fmla="*/ 139 w 145"/>
                <a:gd name="T25" fmla="*/ 55 h 132"/>
                <a:gd name="T26" fmla="*/ 145 w 145"/>
                <a:gd name="T27" fmla="*/ 71 h 132"/>
                <a:gd name="T28" fmla="*/ 130 w 145"/>
                <a:gd name="T29" fmla="*/ 80 h 132"/>
                <a:gd name="T30" fmla="*/ 99 w 145"/>
                <a:gd name="T31" fmla="*/ 82 h 132"/>
                <a:gd name="T32" fmla="*/ 88 w 145"/>
                <a:gd name="T33" fmla="*/ 88 h 132"/>
                <a:gd name="T34" fmla="*/ 95 w 145"/>
                <a:gd name="T35" fmla="*/ 101 h 132"/>
                <a:gd name="T36" fmla="*/ 104 w 145"/>
                <a:gd name="T37" fmla="*/ 108 h 132"/>
                <a:gd name="T38" fmla="*/ 104 w 145"/>
                <a:gd name="T39" fmla="*/ 117 h 132"/>
                <a:gd name="T40" fmla="*/ 95 w 145"/>
                <a:gd name="T41" fmla="*/ 128 h 132"/>
                <a:gd name="T42" fmla="*/ 77 w 145"/>
                <a:gd name="T43" fmla="*/ 130 h 132"/>
                <a:gd name="T44" fmla="*/ 69 w 145"/>
                <a:gd name="T45" fmla="*/ 124 h 132"/>
                <a:gd name="T46" fmla="*/ 69 w 145"/>
                <a:gd name="T47" fmla="*/ 104 h 132"/>
                <a:gd name="T48" fmla="*/ 68 w 145"/>
                <a:gd name="T49" fmla="*/ 93 h 132"/>
                <a:gd name="T50" fmla="*/ 58 w 145"/>
                <a:gd name="T51" fmla="*/ 91 h 132"/>
                <a:gd name="T52" fmla="*/ 47 w 145"/>
                <a:gd name="T53" fmla="*/ 110 h 132"/>
                <a:gd name="T54" fmla="*/ 38 w 145"/>
                <a:gd name="T55" fmla="*/ 117 h 132"/>
                <a:gd name="T56" fmla="*/ 24 w 145"/>
                <a:gd name="T57" fmla="*/ 115 h 132"/>
                <a:gd name="T58" fmla="*/ 5 w 145"/>
                <a:gd name="T59" fmla="*/ 97 h 132"/>
                <a:gd name="T60" fmla="*/ 9 w 145"/>
                <a:gd name="T61" fmla="*/ 84 h 132"/>
                <a:gd name="T62" fmla="*/ 25 w 145"/>
                <a:gd name="T63" fmla="*/ 80 h 132"/>
                <a:gd name="T64" fmla="*/ 38 w 145"/>
                <a:gd name="T65" fmla="*/ 80 h 132"/>
                <a:gd name="T66" fmla="*/ 42 w 145"/>
                <a:gd name="T67" fmla="*/ 75 h 132"/>
                <a:gd name="T68" fmla="*/ 25 w 145"/>
                <a:gd name="T69" fmla="*/ 71 h 132"/>
                <a:gd name="T70" fmla="*/ 9 w 145"/>
                <a:gd name="T71" fmla="*/ 69 h 132"/>
                <a:gd name="T72" fmla="*/ 0 w 145"/>
                <a:gd name="T73" fmla="*/ 58 h 132"/>
                <a:gd name="T74" fmla="*/ 11 w 145"/>
                <a:gd name="T75" fmla="*/ 46 h 132"/>
                <a:gd name="T76" fmla="*/ 25 w 145"/>
                <a:gd name="T77" fmla="*/ 40 h 132"/>
                <a:gd name="T78" fmla="*/ 46 w 145"/>
                <a:gd name="T79" fmla="*/ 47 h 132"/>
                <a:gd name="T80" fmla="*/ 55 w 145"/>
                <a:gd name="T81" fmla="*/ 64 h 132"/>
                <a:gd name="T82" fmla="*/ 62 w 145"/>
                <a:gd name="T83" fmla="*/ 34 h 132"/>
                <a:gd name="T84" fmla="*/ 68 w 145"/>
                <a:gd name="T85" fmla="*/ 16 h 132"/>
                <a:gd name="T86" fmla="*/ 82 w 145"/>
                <a:gd name="T87" fmla="*/ 9 h 132"/>
                <a:gd name="T88" fmla="*/ 77 w 145"/>
                <a:gd name="T89" fmla="*/ 7 h 132"/>
                <a:gd name="T90" fmla="*/ 66 w 145"/>
                <a:gd name="T91" fmla="*/ 14 h 132"/>
                <a:gd name="T92" fmla="*/ 62 w 145"/>
                <a:gd name="T93" fmla="*/ 34 h 132"/>
                <a:gd name="T94" fmla="*/ 13 w 145"/>
                <a:gd name="T95" fmla="*/ 51 h 132"/>
                <a:gd name="T96" fmla="*/ 5 w 145"/>
                <a:gd name="T97" fmla="*/ 60 h 132"/>
                <a:gd name="T98" fmla="*/ 13 w 145"/>
                <a:gd name="T99" fmla="*/ 66 h 132"/>
                <a:gd name="T100" fmla="*/ 16 w 145"/>
                <a:gd name="T101" fmla="*/ 66 h 132"/>
                <a:gd name="T102" fmla="*/ 13 w 145"/>
                <a:gd name="T103" fmla="*/ 5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5" h="132">
                  <a:moveTo>
                    <a:pt x="58" y="64"/>
                  </a:moveTo>
                  <a:lnTo>
                    <a:pt x="58" y="64"/>
                  </a:lnTo>
                  <a:lnTo>
                    <a:pt x="60" y="62"/>
                  </a:lnTo>
                  <a:lnTo>
                    <a:pt x="60" y="58"/>
                  </a:lnTo>
                  <a:lnTo>
                    <a:pt x="60" y="49"/>
                  </a:lnTo>
                  <a:lnTo>
                    <a:pt x="57" y="40"/>
                  </a:lnTo>
                  <a:lnTo>
                    <a:pt x="53" y="29"/>
                  </a:lnTo>
                  <a:lnTo>
                    <a:pt x="53" y="29"/>
                  </a:lnTo>
                  <a:lnTo>
                    <a:pt x="55" y="22"/>
                  </a:lnTo>
                  <a:lnTo>
                    <a:pt x="57" y="16"/>
                  </a:lnTo>
                  <a:lnTo>
                    <a:pt x="62" y="9"/>
                  </a:lnTo>
                  <a:lnTo>
                    <a:pt x="68" y="5"/>
                  </a:lnTo>
                  <a:lnTo>
                    <a:pt x="75" y="1"/>
                  </a:lnTo>
                  <a:lnTo>
                    <a:pt x="82" y="0"/>
                  </a:lnTo>
                  <a:lnTo>
                    <a:pt x="91" y="1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4" y="9"/>
                  </a:lnTo>
                  <a:lnTo>
                    <a:pt x="104" y="9"/>
                  </a:lnTo>
                  <a:lnTo>
                    <a:pt x="110" y="16"/>
                  </a:lnTo>
                  <a:lnTo>
                    <a:pt x="112" y="22"/>
                  </a:lnTo>
                  <a:lnTo>
                    <a:pt x="112" y="27"/>
                  </a:lnTo>
                  <a:lnTo>
                    <a:pt x="108" y="31"/>
                  </a:lnTo>
                  <a:lnTo>
                    <a:pt x="97" y="40"/>
                  </a:lnTo>
                  <a:lnTo>
                    <a:pt x="84" y="47"/>
                  </a:lnTo>
                  <a:lnTo>
                    <a:pt x="84" y="47"/>
                  </a:lnTo>
                  <a:lnTo>
                    <a:pt x="77" y="53"/>
                  </a:lnTo>
                  <a:lnTo>
                    <a:pt x="75" y="57"/>
                  </a:lnTo>
                  <a:lnTo>
                    <a:pt x="73" y="60"/>
                  </a:lnTo>
                  <a:lnTo>
                    <a:pt x="75" y="62"/>
                  </a:lnTo>
                  <a:lnTo>
                    <a:pt x="77" y="64"/>
                  </a:lnTo>
                  <a:lnTo>
                    <a:pt x="82" y="64"/>
                  </a:lnTo>
                  <a:lnTo>
                    <a:pt x="88" y="62"/>
                  </a:lnTo>
                  <a:lnTo>
                    <a:pt x="88" y="62"/>
                  </a:lnTo>
                  <a:lnTo>
                    <a:pt x="104" y="55"/>
                  </a:lnTo>
                  <a:lnTo>
                    <a:pt x="121" y="49"/>
                  </a:lnTo>
                  <a:lnTo>
                    <a:pt x="128" y="47"/>
                  </a:lnTo>
                  <a:lnTo>
                    <a:pt x="134" y="49"/>
                  </a:lnTo>
                  <a:lnTo>
                    <a:pt x="139" y="55"/>
                  </a:lnTo>
                  <a:lnTo>
                    <a:pt x="143" y="62"/>
                  </a:lnTo>
                  <a:lnTo>
                    <a:pt x="143" y="62"/>
                  </a:lnTo>
                  <a:lnTo>
                    <a:pt x="145" y="71"/>
                  </a:lnTo>
                  <a:lnTo>
                    <a:pt x="141" y="77"/>
                  </a:lnTo>
                  <a:lnTo>
                    <a:pt x="137" y="79"/>
                  </a:lnTo>
                  <a:lnTo>
                    <a:pt x="130" y="80"/>
                  </a:lnTo>
                  <a:lnTo>
                    <a:pt x="113" y="82"/>
                  </a:lnTo>
                  <a:lnTo>
                    <a:pt x="99" y="82"/>
                  </a:lnTo>
                  <a:lnTo>
                    <a:pt x="99" y="82"/>
                  </a:lnTo>
                  <a:lnTo>
                    <a:pt x="93" y="82"/>
                  </a:lnTo>
                  <a:lnTo>
                    <a:pt x="90" y="84"/>
                  </a:lnTo>
                  <a:lnTo>
                    <a:pt x="88" y="88"/>
                  </a:lnTo>
                  <a:lnTo>
                    <a:pt x="86" y="90"/>
                  </a:lnTo>
                  <a:lnTo>
                    <a:pt x="90" y="95"/>
                  </a:lnTo>
                  <a:lnTo>
                    <a:pt x="95" y="101"/>
                  </a:lnTo>
                  <a:lnTo>
                    <a:pt x="95" y="101"/>
                  </a:lnTo>
                  <a:lnTo>
                    <a:pt x="102" y="106"/>
                  </a:lnTo>
                  <a:lnTo>
                    <a:pt x="104" y="108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4" y="117"/>
                  </a:lnTo>
                  <a:lnTo>
                    <a:pt x="102" y="121"/>
                  </a:lnTo>
                  <a:lnTo>
                    <a:pt x="99" y="124"/>
                  </a:lnTo>
                  <a:lnTo>
                    <a:pt x="95" y="128"/>
                  </a:lnTo>
                  <a:lnTo>
                    <a:pt x="90" y="130"/>
                  </a:lnTo>
                  <a:lnTo>
                    <a:pt x="82" y="132"/>
                  </a:lnTo>
                  <a:lnTo>
                    <a:pt x="77" y="130"/>
                  </a:lnTo>
                  <a:lnTo>
                    <a:pt x="71" y="128"/>
                  </a:lnTo>
                  <a:lnTo>
                    <a:pt x="71" y="128"/>
                  </a:lnTo>
                  <a:lnTo>
                    <a:pt x="69" y="124"/>
                  </a:lnTo>
                  <a:lnTo>
                    <a:pt x="68" y="121"/>
                  </a:lnTo>
                  <a:lnTo>
                    <a:pt x="68" y="113"/>
                  </a:lnTo>
                  <a:lnTo>
                    <a:pt x="69" y="104"/>
                  </a:lnTo>
                  <a:lnTo>
                    <a:pt x="69" y="97"/>
                  </a:lnTo>
                  <a:lnTo>
                    <a:pt x="69" y="97"/>
                  </a:lnTo>
                  <a:lnTo>
                    <a:pt x="68" y="93"/>
                  </a:lnTo>
                  <a:lnTo>
                    <a:pt x="66" y="91"/>
                  </a:lnTo>
                  <a:lnTo>
                    <a:pt x="62" y="91"/>
                  </a:lnTo>
                  <a:lnTo>
                    <a:pt x="58" y="91"/>
                  </a:lnTo>
                  <a:lnTo>
                    <a:pt x="53" y="99"/>
                  </a:lnTo>
                  <a:lnTo>
                    <a:pt x="47" y="110"/>
                  </a:lnTo>
                  <a:lnTo>
                    <a:pt x="47" y="110"/>
                  </a:lnTo>
                  <a:lnTo>
                    <a:pt x="46" y="113"/>
                  </a:lnTo>
                  <a:lnTo>
                    <a:pt x="42" y="115"/>
                  </a:lnTo>
                  <a:lnTo>
                    <a:pt x="38" y="117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24" y="115"/>
                  </a:lnTo>
                  <a:lnTo>
                    <a:pt x="14" y="110"/>
                  </a:lnTo>
                  <a:lnTo>
                    <a:pt x="7" y="102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5" y="90"/>
                  </a:lnTo>
                  <a:lnTo>
                    <a:pt x="9" y="84"/>
                  </a:lnTo>
                  <a:lnTo>
                    <a:pt x="16" y="80"/>
                  </a:lnTo>
                  <a:lnTo>
                    <a:pt x="20" y="79"/>
                  </a:lnTo>
                  <a:lnTo>
                    <a:pt x="25" y="80"/>
                  </a:lnTo>
                  <a:lnTo>
                    <a:pt x="25" y="80"/>
                  </a:lnTo>
                  <a:lnTo>
                    <a:pt x="33" y="80"/>
                  </a:lnTo>
                  <a:lnTo>
                    <a:pt x="38" y="80"/>
                  </a:lnTo>
                  <a:lnTo>
                    <a:pt x="42" y="79"/>
                  </a:lnTo>
                  <a:lnTo>
                    <a:pt x="44" y="77"/>
                  </a:lnTo>
                  <a:lnTo>
                    <a:pt x="42" y="75"/>
                  </a:lnTo>
                  <a:lnTo>
                    <a:pt x="40" y="73"/>
                  </a:lnTo>
                  <a:lnTo>
                    <a:pt x="35" y="71"/>
                  </a:lnTo>
                  <a:lnTo>
                    <a:pt x="25" y="71"/>
                  </a:lnTo>
                  <a:lnTo>
                    <a:pt x="25" y="71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3" y="68"/>
                  </a:lnTo>
                  <a:lnTo>
                    <a:pt x="0" y="64"/>
                  </a:lnTo>
                  <a:lnTo>
                    <a:pt x="0" y="58"/>
                  </a:lnTo>
                  <a:lnTo>
                    <a:pt x="2" y="55"/>
                  </a:lnTo>
                  <a:lnTo>
                    <a:pt x="5" y="49"/>
                  </a:lnTo>
                  <a:lnTo>
                    <a:pt x="11" y="46"/>
                  </a:lnTo>
                  <a:lnTo>
                    <a:pt x="18" y="42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33" y="40"/>
                  </a:lnTo>
                  <a:lnTo>
                    <a:pt x="40" y="44"/>
                  </a:lnTo>
                  <a:lnTo>
                    <a:pt x="46" y="47"/>
                  </a:lnTo>
                  <a:lnTo>
                    <a:pt x="47" y="53"/>
                  </a:lnTo>
                  <a:lnTo>
                    <a:pt x="53" y="62"/>
                  </a:lnTo>
                  <a:lnTo>
                    <a:pt x="55" y="64"/>
                  </a:lnTo>
                  <a:lnTo>
                    <a:pt x="58" y="64"/>
                  </a:lnTo>
                  <a:lnTo>
                    <a:pt x="58" y="64"/>
                  </a:lnTo>
                  <a:close/>
                  <a:moveTo>
                    <a:pt x="62" y="34"/>
                  </a:moveTo>
                  <a:lnTo>
                    <a:pt x="62" y="34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1" y="14"/>
                  </a:lnTo>
                  <a:lnTo>
                    <a:pt x="75" y="11"/>
                  </a:lnTo>
                  <a:lnTo>
                    <a:pt x="82" y="9"/>
                  </a:lnTo>
                  <a:lnTo>
                    <a:pt x="90" y="9"/>
                  </a:lnTo>
                  <a:lnTo>
                    <a:pt x="90" y="9"/>
                  </a:lnTo>
                  <a:lnTo>
                    <a:pt x="77" y="7"/>
                  </a:lnTo>
                  <a:lnTo>
                    <a:pt x="73" y="9"/>
                  </a:lnTo>
                  <a:lnTo>
                    <a:pt x="68" y="11"/>
                  </a:lnTo>
                  <a:lnTo>
                    <a:pt x="66" y="14"/>
                  </a:lnTo>
                  <a:lnTo>
                    <a:pt x="62" y="20"/>
                  </a:lnTo>
                  <a:lnTo>
                    <a:pt x="62" y="25"/>
                  </a:lnTo>
                  <a:lnTo>
                    <a:pt x="62" y="34"/>
                  </a:lnTo>
                  <a:lnTo>
                    <a:pt x="62" y="34"/>
                  </a:lnTo>
                  <a:close/>
                  <a:moveTo>
                    <a:pt x="13" y="51"/>
                  </a:moveTo>
                  <a:lnTo>
                    <a:pt x="13" y="51"/>
                  </a:lnTo>
                  <a:lnTo>
                    <a:pt x="7" y="55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5" y="60"/>
                  </a:lnTo>
                  <a:lnTo>
                    <a:pt x="7" y="64"/>
                  </a:lnTo>
                  <a:lnTo>
                    <a:pt x="13" y="66"/>
                  </a:lnTo>
                  <a:lnTo>
                    <a:pt x="24" y="66"/>
                  </a:lnTo>
                  <a:lnTo>
                    <a:pt x="24" y="66"/>
                  </a:lnTo>
                  <a:lnTo>
                    <a:pt x="16" y="66"/>
                  </a:lnTo>
                  <a:lnTo>
                    <a:pt x="13" y="62"/>
                  </a:lnTo>
                  <a:lnTo>
                    <a:pt x="11" y="58"/>
                  </a:lnTo>
                  <a:lnTo>
                    <a:pt x="13" y="51"/>
                  </a:lnTo>
                  <a:lnTo>
                    <a:pt x="13" y="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5275372" y="2131576"/>
            <a:ext cx="952652" cy="952652"/>
            <a:chOff x="5275372" y="1778088"/>
            <a:chExt cx="952652" cy="952652"/>
          </a:xfrm>
        </p:grpSpPr>
        <p:sp>
          <p:nvSpPr>
            <p:cNvPr id="83" name="椭圆 82"/>
            <p:cNvSpPr>
              <a:spLocks noChangeArrowheads="1"/>
            </p:cNvSpPr>
            <p:nvPr/>
          </p:nvSpPr>
          <p:spPr bwMode="auto">
            <a:xfrm>
              <a:off x="5275372" y="1778088"/>
              <a:ext cx="952652" cy="952652"/>
            </a:xfrm>
            <a:prstGeom prst="ellipse">
              <a:avLst/>
            </a:prstGeom>
            <a:solidFill>
              <a:srgbClr val="2FB79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4" name="Freeform 452"/>
            <p:cNvSpPr>
              <a:spLocks noEditPoints="1"/>
            </p:cNvSpPr>
            <p:nvPr/>
          </p:nvSpPr>
          <p:spPr bwMode="auto">
            <a:xfrm>
              <a:off x="5562209" y="2060848"/>
              <a:ext cx="439040" cy="392986"/>
            </a:xfrm>
            <a:custGeom>
              <a:avLst/>
              <a:gdLst>
                <a:gd name="T0" fmla="*/ 88 w 143"/>
                <a:gd name="T1" fmla="*/ 20 h 128"/>
                <a:gd name="T2" fmla="*/ 94 w 143"/>
                <a:gd name="T3" fmla="*/ 25 h 128"/>
                <a:gd name="T4" fmla="*/ 130 w 143"/>
                <a:gd name="T5" fmla="*/ 35 h 128"/>
                <a:gd name="T6" fmla="*/ 136 w 143"/>
                <a:gd name="T7" fmla="*/ 31 h 128"/>
                <a:gd name="T8" fmla="*/ 141 w 143"/>
                <a:gd name="T9" fmla="*/ 38 h 128"/>
                <a:gd name="T10" fmla="*/ 141 w 143"/>
                <a:gd name="T11" fmla="*/ 49 h 128"/>
                <a:gd name="T12" fmla="*/ 138 w 143"/>
                <a:gd name="T13" fmla="*/ 58 h 128"/>
                <a:gd name="T14" fmla="*/ 130 w 143"/>
                <a:gd name="T15" fmla="*/ 62 h 128"/>
                <a:gd name="T16" fmla="*/ 99 w 143"/>
                <a:gd name="T17" fmla="*/ 53 h 128"/>
                <a:gd name="T18" fmla="*/ 90 w 143"/>
                <a:gd name="T19" fmla="*/ 57 h 128"/>
                <a:gd name="T20" fmla="*/ 83 w 143"/>
                <a:gd name="T21" fmla="*/ 64 h 128"/>
                <a:gd name="T22" fmla="*/ 86 w 143"/>
                <a:gd name="T23" fmla="*/ 75 h 128"/>
                <a:gd name="T24" fmla="*/ 81 w 143"/>
                <a:gd name="T25" fmla="*/ 79 h 128"/>
                <a:gd name="T26" fmla="*/ 75 w 143"/>
                <a:gd name="T27" fmla="*/ 84 h 128"/>
                <a:gd name="T28" fmla="*/ 61 w 143"/>
                <a:gd name="T29" fmla="*/ 128 h 128"/>
                <a:gd name="T30" fmla="*/ 46 w 143"/>
                <a:gd name="T31" fmla="*/ 128 h 128"/>
                <a:gd name="T32" fmla="*/ 50 w 143"/>
                <a:gd name="T33" fmla="*/ 75 h 128"/>
                <a:gd name="T34" fmla="*/ 50 w 143"/>
                <a:gd name="T35" fmla="*/ 64 h 128"/>
                <a:gd name="T36" fmla="*/ 46 w 143"/>
                <a:gd name="T37" fmla="*/ 55 h 128"/>
                <a:gd name="T38" fmla="*/ 39 w 143"/>
                <a:gd name="T39" fmla="*/ 46 h 128"/>
                <a:gd name="T40" fmla="*/ 13 w 143"/>
                <a:gd name="T41" fmla="*/ 44 h 128"/>
                <a:gd name="T42" fmla="*/ 4 w 143"/>
                <a:gd name="T43" fmla="*/ 40 h 128"/>
                <a:gd name="T44" fmla="*/ 0 w 143"/>
                <a:gd name="T45" fmla="*/ 27 h 128"/>
                <a:gd name="T46" fmla="*/ 4 w 143"/>
                <a:gd name="T47" fmla="*/ 13 h 128"/>
                <a:gd name="T48" fmla="*/ 13 w 143"/>
                <a:gd name="T49" fmla="*/ 2 h 128"/>
                <a:gd name="T50" fmla="*/ 22 w 143"/>
                <a:gd name="T51" fmla="*/ 3 h 128"/>
                <a:gd name="T52" fmla="*/ 103 w 143"/>
                <a:gd name="T53" fmla="*/ 36 h 128"/>
                <a:gd name="T54" fmla="*/ 128 w 143"/>
                <a:gd name="T55" fmla="*/ 38 h 128"/>
                <a:gd name="T56" fmla="*/ 103 w 143"/>
                <a:gd name="T57" fmla="*/ 36 h 128"/>
                <a:gd name="T58" fmla="*/ 84 w 143"/>
                <a:gd name="T59" fmla="*/ 25 h 128"/>
                <a:gd name="T60" fmla="*/ 26 w 143"/>
                <a:gd name="T61" fmla="*/ 14 h 128"/>
                <a:gd name="T62" fmla="*/ 79 w 143"/>
                <a:gd name="T63" fmla="*/ 31 h 128"/>
                <a:gd name="T64" fmla="*/ 84 w 143"/>
                <a:gd name="T65" fmla="*/ 25 h 128"/>
                <a:gd name="T66" fmla="*/ 94 w 143"/>
                <a:gd name="T67" fmla="*/ 35 h 128"/>
                <a:gd name="T68" fmla="*/ 86 w 143"/>
                <a:gd name="T69" fmla="*/ 35 h 128"/>
                <a:gd name="T70" fmla="*/ 84 w 143"/>
                <a:gd name="T71" fmla="*/ 40 h 128"/>
                <a:gd name="T72" fmla="*/ 90 w 143"/>
                <a:gd name="T73" fmla="*/ 47 h 128"/>
                <a:gd name="T74" fmla="*/ 94 w 143"/>
                <a:gd name="T75" fmla="*/ 46 h 128"/>
                <a:gd name="T76" fmla="*/ 94 w 143"/>
                <a:gd name="T77" fmla="*/ 35 h 128"/>
                <a:gd name="T78" fmla="*/ 134 w 143"/>
                <a:gd name="T79" fmla="*/ 36 h 128"/>
                <a:gd name="T80" fmla="*/ 132 w 143"/>
                <a:gd name="T81" fmla="*/ 53 h 128"/>
                <a:gd name="T82" fmla="*/ 132 w 143"/>
                <a:gd name="T83" fmla="*/ 58 h 128"/>
                <a:gd name="T84" fmla="*/ 134 w 143"/>
                <a:gd name="T85" fmla="*/ 57 h 128"/>
                <a:gd name="T86" fmla="*/ 138 w 143"/>
                <a:gd name="T87" fmla="*/ 38 h 128"/>
                <a:gd name="T88" fmla="*/ 136 w 143"/>
                <a:gd name="T89" fmla="*/ 36 h 128"/>
                <a:gd name="T90" fmla="*/ 134 w 143"/>
                <a:gd name="T91" fmla="*/ 36 h 128"/>
                <a:gd name="T92" fmla="*/ 18 w 143"/>
                <a:gd name="T93" fmla="*/ 9 h 128"/>
                <a:gd name="T94" fmla="*/ 15 w 143"/>
                <a:gd name="T95" fmla="*/ 7 h 128"/>
                <a:gd name="T96" fmla="*/ 9 w 143"/>
                <a:gd name="T97" fmla="*/ 14 h 128"/>
                <a:gd name="T98" fmla="*/ 7 w 143"/>
                <a:gd name="T99" fmla="*/ 27 h 128"/>
                <a:gd name="T100" fmla="*/ 9 w 143"/>
                <a:gd name="T101" fmla="*/ 36 h 128"/>
                <a:gd name="T102" fmla="*/ 13 w 143"/>
                <a:gd name="T103" fmla="*/ 36 h 128"/>
                <a:gd name="T104" fmla="*/ 16 w 143"/>
                <a:gd name="T105" fmla="*/ 29 h 128"/>
                <a:gd name="T106" fmla="*/ 20 w 143"/>
                <a:gd name="T107" fmla="*/ 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3" h="128">
                  <a:moveTo>
                    <a:pt x="26" y="9"/>
                  </a:moveTo>
                  <a:lnTo>
                    <a:pt x="88" y="20"/>
                  </a:lnTo>
                  <a:lnTo>
                    <a:pt x="88" y="20"/>
                  </a:lnTo>
                  <a:lnTo>
                    <a:pt x="90" y="25"/>
                  </a:lnTo>
                  <a:lnTo>
                    <a:pt x="90" y="25"/>
                  </a:lnTo>
                  <a:lnTo>
                    <a:pt x="94" y="25"/>
                  </a:lnTo>
                  <a:lnTo>
                    <a:pt x="97" y="27"/>
                  </a:lnTo>
                  <a:lnTo>
                    <a:pt x="130" y="35"/>
                  </a:lnTo>
                  <a:lnTo>
                    <a:pt x="130" y="35"/>
                  </a:lnTo>
                  <a:lnTo>
                    <a:pt x="132" y="33"/>
                  </a:lnTo>
                  <a:lnTo>
                    <a:pt x="136" y="31"/>
                  </a:lnTo>
                  <a:lnTo>
                    <a:pt x="136" y="31"/>
                  </a:lnTo>
                  <a:lnTo>
                    <a:pt x="139" y="35"/>
                  </a:lnTo>
                  <a:lnTo>
                    <a:pt x="141" y="38"/>
                  </a:lnTo>
                  <a:lnTo>
                    <a:pt x="141" y="38"/>
                  </a:lnTo>
                  <a:lnTo>
                    <a:pt x="143" y="44"/>
                  </a:lnTo>
                  <a:lnTo>
                    <a:pt x="141" y="49"/>
                  </a:lnTo>
                  <a:lnTo>
                    <a:pt x="141" y="49"/>
                  </a:lnTo>
                  <a:lnTo>
                    <a:pt x="141" y="55"/>
                  </a:lnTo>
                  <a:lnTo>
                    <a:pt x="138" y="58"/>
                  </a:lnTo>
                  <a:lnTo>
                    <a:pt x="138" y="58"/>
                  </a:lnTo>
                  <a:lnTo>
                    <a:pt x="134" y="62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27" y="60"/>
                  </a:lnTo>
                  <a:lnTo>
                    <a:pt x="125" y="58"/>
                  </a:lnTo>
                  <a:lnTo>
                    <a:pt x="99" y="53"/>
                  </a:lnTo>
                  <a:lnTo>
                    <a:pt x="99" y="53"/>
                  </a:lnTo>
                  <a:lnTo>
                    <a:pt x="95" y="55"/>
                  </a:lnTo>
                  <a:lnTo>
                    <a:pt x="90" y="57"/>
                  </a:lnTo>
                  <a:lnTo>
                    <a:pt x="90" y="57"/>
                  </a:lnTo>
                  <a:lnTo>
                    <a:pt x="83" y="55"/>
                  </a:lnTo>
                  <a:lnTo>
                    <a:pt x="83" y="64"/>
                  </a:lnTo>
                  <a:lnTo>
                    <a:pt x="86" y="64"/>
                  </a:lnTo>
                  <a:lnTo>
                    <a:pt x="86" y="69"/>
                  </a:lnTo>
                  <a:lnTo>
                    <a:pt x="86" y="75"/>
                  </a:lnTo>
                  <a:lnTo>
                    <a:pt x="81" y="75"/>
                  </a:lnTo>
                  <a:lnTo>
                    <a:pt x="81" y="79"/>
                  </a:lnTo>
                  <a:lnTo>
                    <a:pt x="81" y="79"/>
                  </a:lnTo>
                  <a:lnTo>
                    <a:pt x="94" y="128"/>
                  </a:lnTo>
                  <a:lnTo>
                    <a:pt x="84" y="128"/>
                  </a:lnTo>
                  <a:lnTo>
                    <a:pt x="75" y="84"/>
                  </a:lnTo>
                  <a:lnTo>
                    <a:pt x="72" y="84"/>
                  </a:lnTo>
                  <a:lnTo>
                    <a:pt x="72" y="128"/>
                  </a:lnTo>
                  <a:lnTo>
                    <a:pt x="61" y="128"/>
                  </a:lnTo>
                  <a:lnTo>
                    <a:pt x="61" y="84"/>
                  </a:lnTo>
                  <a:lnTo>
                    <a:pt x="57" y="84"/>
                  </a:lnTo>
                  <a:lnTo>
                    <a:pt x="46" y="128"/>
                  </a:lnTo>
                  <a:lnTo>
                    <a:pt x="39" y="128"/>
                  </a:lnTo>
                  <a:lnTo>
                    <a:pt x="50" y="80"/>
                  </a:lnTo>
                  <a:lnTo>
                    <a:pt x="50" y="75"/>
                  </a:lnTo>
                  <a:lnTo>
                    <a:pt x="44" y="75"/>
                  </a:lnTo>
                  <a:lnTo>
                    <a:pt x="44" y="64"/>
                  </a:lnTo>
                  <a:lnTo>
                    <a:pt x="50" y="64"/>
                  </a:lnTo>
                  <a:lnTo>
                    <a:pt x="50" y="57"/>
                  </a:lnTo>
                  <a:lnTo>
                    <a:pt x="50" y="57"/>
                  </a:lnTo>
                  <a:lnTo>
                    <a:pt x="46" y="55"/>
                  </a:lnTo>
                  <a:lnTo>
                    <a:pt x="42" y="51"/>
                  </a:lnTo>
                  <a:lnTo>
                    <a:pt x="42" y="51"/>
                  </a:lnTo>
                  <a:lnTo>
                    <a:pt x="39" y="4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3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2" y="35"/>
                  </a:lnTo>
                  <a:lnTo>
                    <a:pt x="0" y="27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3"/>
                  </a:lnTo>
                  <a:lnTo>
                    <a:pt x="7" y="5"/>
                  </a:lnTo>
                  <a:lnTo>
                    <a:pt x="7" y="5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6" y="9"/>
                  </a:lnTo>
                  <a:lnTo>
                    <a:pt x="26" y="9"/>
                  </a:lnTo>
                  <a:close/>
                  <a:moveTo>
                    <a:pt x="103" y="36"/>
                  </a:moveTo>
                  <a:lnTo>
                    <a:pt x="130" y="42"/>
                  </a:lnTo>
                  <a:lnTo>
                    <a:pt x="130" y="42"/>
                  </a:lnTo>
                  <a:lnTo>
                    <a:pt x="128" y="38"/>
                  </a:lnTo>
                  <a:lnTo>
                    <a:pt x="101" y="33"/>
                  </a:lnTo>
                  <a:lnTo>
                    <a:pt x="101" y="33"/>
                  </a:lnTo>
                  <a:lnTo>
                    <a:pt x="103" y="36"/>
                  </a:lnTo>
                  <a:lnTo>
                    <a:pt x="103" y="36"/>
                  </a:lnTo>
                  <a:close/>
                  <a:moveTo>
                    <a:pt x="84" y="25"/>
                  </a:moveTo>
                  <a:lnTo>
                    <a:pt x="84" y="25"/>
                  </a:lnTo>
                  <a:lnTo>
                    <a:pt x="84" y="25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20"/>
                  </a:lnTo>
                  <a:lnTo>
                    <a:pt x="79" y="31"/>
                  </a:lnTo>
                  <a:lnTo>
                    <a:pt x="79" y="31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84" y="25"/>
                  </a:lnTo>
                  <a:lnTo>
                    <a:pt x="84" y="25"/>
                  </a:lnTo>
                  <a:close/>
                  <a:moveTo>
                    <a:pt x="94" y="35"/>
                  </a:moveTo>
                  <a:lnTo>
                    <a:pt x="94" y="35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86" y="35"/>
                  </a:lnTo>
                  <a:lnTo>
                    <a:pt x="86" y="35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6" y="46"/>
                  </a:lnTo>
                  <a:lnTo>
                    <a:pt x="86" y="46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35"/>
                  </a:lnTo>
                  <a:lnTo>
                    <a:pt x="94" y="35"/>
                  </a:lnTo>
                  <a:close/>
                  <a:moveTo>
                    <a:pt x="134" y="36"/>
                  </a:moveTo>
                  <a:lnTo>
                    <a:pt x="134" y="36"/>
                  </a:lnTo>
                  <a:lnTo>
                    <a:pt x="134" y="42"/>
                  </a:lnTo>
                  <a:lnTo>
                    <a:pt x="134" y="47"/>
                  </a:lnTo>
                  <a:lnTo>
                    <a:pt x="132" y="53"/>
                  </a:lnTo>
                  <a:lnTo>
                    <a:pt x="130" y="57"/>
                  </a:lnTo>
                  <a:lnTo>
                    <a:pt x="130" y="57"/>
                  </a:lnTo>
                  <a:lnTo>
                    <a:pt x="132" y="58"/>
                  </a:lnTo>
                  <a:lnTo>
                    <a:pt x="132" y="58"/>
                  </a:lnTo>
                  <a:lnTo>
                    <a:pt x="134" y="57"/>
                  </a:lnTo>
                  <a:lnTo>
                    <a:pt x="134" y="57"/>
                  </a:lnTo>
                  <a:lnTo>
                    <a:pt x="138" y="47"/>
                  </a:lnTo>
                  <a:lnTo>
                    <a:pt x="138" y="47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34" y="36"/>
                  </a:lnTo>
                  <a:close/>
                  <a:moveTo>
                    <a:pt x="18" y="11"/>
                  </a:moveTo>
                  <a:lnTo>
                    <a:pt x="18" y="11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5" y="7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9" y="14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7" y="27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3" y="36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6" y="29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0" y="16"/>
                  </a:lnTo>
                  <a:lnTo>
                    <a:pt x="18" y="11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2719958" y="4425865"/>
            <a:ext cx="952653" cy="952652"/>
            <a:chOff x="2719958" y="4072377"/>
            <a:chExt cx="952653" cy="952652"/>
          </a:xfrm>
        </p:grpSpPr>
        <p:sp>
          <p:nvSpPr>
            <p:cNvPr id="86" name="椭圆 85"/>
            <p:cNvSpPr>
              <a:spLocks noChangeArrowheads="1"/>
            </p:cNvSpPr>
            <p:nvPr/>
          </p:nvSpPr>
          <p:spPr bwMode="auto">
            <a:xfrm>
              <a:off x="2719958" y="4072377"/>
              <a:ext cx="952653" cy="952652"/>
            </a:xfrm>
            <a:prstGeom prst="ellipse">
              <a:avLst/>
            </a:prstGeom>
            <a:solidFill>
              <a:srgbClr val="884AD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7" name="Freeform 455"/>
            <p:cNvSpPr>
              <a:spLocks noEditPoints="1"/>
            </p:cNvSpPr>
            <p:nvPr/>
          </p:nvSpPr>
          <p:spPr bwMode="auto">
            <a:xfrm>
              <a:off x="3042848" y="4355250"/>
              <a:ext cx="337721" cy="377636"/>
            </a:xfrm>
            <a:custGeom>
              <a:avLst/>
              <a:gdLst>
                <a:gd name="T0" fmla="*/ 33 w 110"/>
                <a:gd name="T1" fmla="*/ 9 h 123"/>
                <a:gd name="T2" fmla="*/ 32 w 110"/>
                <a:gd name="T3" fmla="*/ 20 h 123"/>
                <a:gd name="T4" fmla="*/ 33 w 110"/>
                <a:gd name="T5" fmla="*/ 29 h 123"/>
                <a:gd name="T6" fmla="*/ 32 w 110"/>
                <a:gd name="T7" fmla="*/ 39 h 123"/>
                <a:gd name="T8" fmla="*/ 28 w 110"/>
                <a:gd name="T9" fmla="*/ 39 h 123"/>
                <a:gd name="T10" fmla="*/ 22 w 110"/>
                <a:gd name="T11" fmla="*/ 29 h 123"/>
                <a:gd name="T12" fmla="*/ 21 w 110"/>
                <a:gd name="T13" fmla="*/ 20 h 123"/>
                <a:gd name="T14" fmla="*/ 28 w 110"/>
                <a:gd name="T15" fmla="*/ 2 h 123"/>
                <a:gd name="T16" fmla="*/ 32 w 110"/>
                <a:gd name="T17" fmla="*/ 0 h 123"/>
                <a:gd name="T18" fmla="*/ 103 w 110"/>
                <a:gd name="T19" fmla="*/ 9 h 123"/>
                <a:gd name="T20" fmla="*/ 8 w 110"/>
                <a:gd name="T21" fmla="*/ 110 h 123"/>
                <a:gd name="T22" fmla="*/ 94 w 110"/>
                <a:gd name="T23" fmla="*/ 108 h 123"/>
                <a:gd name="T24" fmla="*/ 8 w 110"/>
                <a:gd name="T25" fmla="*/ 105 h 123"/>
                <a:gd name="T26" fmla="*/ 94 w 110"/>
                <a:gd name="T27" fmla="*/ 103 h 123"/>
                <a:gd name="T28" fmla="*/ 8 w 110"/>
                <a:gd name="T29" fmla="*/ 99 h 123"/>
                <a:gd name="T30" fmla="*/ 94 w 110"/>
                <a:gd name="T31" fmla="*/ 97 h 123"/>
                <a:gd name="T32" fmla="*/ 99 w 110"/>
                <a:gd name="T33" fmla="*/ 85 h 123"/>
                <a:gd name="T34" fmla="*/ 103 w 110"/>
                <a:gd name="T35" fmla="*/ 86 h 123"/>
                <a:gd name="T36" fmla="*/ 109 w 110"/>
                <a:gd name="T37" fmla="*/ 96 h 123"/>
                <a:gd name="T38" fmla="*/ 110 w 110"/>
                <a:gd name="T39" fmla="*/ 105 h 123"/>
                <a:gd name="T40" fmla="*/ 103 w 110"/>
                <a:gd name="T41" fmla="*/ 121 h 123"/>
                <a:gd name="T42" fmla="*/ 99 w 110"/>
                <a:gd name="T43" fmla="*/ 123 h 123"/>
                <a:gd name="T44" fmla="*/ 98 w 110"/>
                <a:gd name="T45" fmla="*/ 112 h 123"/>
                <a:gd name="T46" fmla="*/ 99 w 110"/>
                <a:gd name="T47" fmla="*/ 105 h 123"/>
                <a:gd name="T48" fmla="*/ 99 w 110"/>
                <a:gd name="T49" fmla="*/ 99 h 123"/>
                <a:gd name="T50" fmla="*/ 0 w 110"/>
                <a:gd name="T51" fmla="*/ 94 h 123"/>
                <a:gd name="T52" fmla="*/ 19 w 110"/>
                <a:gd name="T53" fmla="*/ 68 h 123"/>
                <a:gd name="T54" fmla="*/ 79 w 110"/>
                <a:gd name="T55" fmla="*/ 66 h 123"/>
                <a:gd name="T56" fmla="*/ 19 w 110"/>
                <a:gd name="T57" fmla="*/ 63 h 123"/>
                <a:gd name="T58" fmla="*/ 79 w 110"/>
                <a:gd name="T59" fmla="*/ 61 h 123"/>
                <a:gd name="T60" fmla="*/ 19 w 110"/>
                <a:gd name="T61" fmla="*/ 57 h 123"/>
                <a:gd name="T62" fmla="*/ 79 w 110"/>
                <a:gd name="T63" fmla="*/ 55 h 123"/>
                <a:gd name="T64" fmla="*/ 85 w 110"/>
                <a:gd name="T65" fmla="*/ 42 h 123"/>
                <a:gd name="T66" fmla="*/ 88 w 110"/>
                <a:gd name="T67" fmla="*/ 44 h 123"/>
                <a:gd name="T68" fmla="*/ 94 w 110"/>
                <a:gd name="T69" fmla="*/ 53 h 123"/>
                <a:gd name="T70" fmla="*/ 96 w 110"/>
                <a:gd name="T71" fmla="*/ 63 h 123"/>
                <a:gd name="T72" fmla="*/ 88 w 110"/>
                <a:gd name="T73" fmla="*/ 79 h 123"/>
                <a:gd name="T74" fmla="*/ 85 w 110"/>
                <a:gd name="T75" fmla="*/ 81 h 123"/>
                <a:gd name="T76" fmla="*/ 81 w 110"/>
                <a:gd name="T77" fmla="*/ 72 h 123"/>
                <a:gd name="T78" fmla="*/ 85 w 110"/>
                <a:gd name="T79" fmla="*/ 63 h 123"/>
                <a:gd name="T80" fmla="*/ 85 w 110"/>
                <a:gd name="T81" fmla="*/ 57 h 123"/>
                <a:gd name="T82" fmla="*/ 11 w 110"/>
                <a:gd name="T83" fmla="*/ 52 h 123"/>
                <a:gd name="T84" fmla="*/ 98 w 110"/>
                <a:gd name="T85" fmla="*/ 26 h 123"/>
                <a:gd name="T86" fmla="*/ 37 w 110"/>
                <a:gd name="T87" fmla="*/ 24 h 123"/>
                <a:gd name="T88" fmla="*/ 98 w 110"/>
                <a:gd name="T89" fmla="*/ 22 h 123"/>
                <a:gd name="T90" fmla="*/ 37 w 110"/>
                <a:gd name="T91" fmla="*/ 18 h 123"/>
                <a:gd name="T92" fmla="*/ 98 w 110"/>
                <a:gd name="T93" fmla="*/ 1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" h="123">
                  <a:moveTo>
                    <a:pt x="103" y="9"/>
                  </a:moveTo>
                  <a:lnTo>
                    <a:pt x="33" y="9"/>
                  </a:lnTo>
                  <a:lnTo>
                    <a:pt x="33" y="9"/>
                  </a:lnTo>
                  <a:lnTo>
                    <a:pt x="32" y="15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24"/>
                  </a:lnTo>
                  <a:lnTo>
                    <a:pt x="33" y="29"/>
                  </a:lnTo>
                  <a:lnTo>
                    <a:pt x="105" y="29"/>
                  </a:lnTo>
                  <a:lnTo>
                    <a:pt x="105" y="39"/>
                  </a:lnTo>
                  <a:lnTo>
                    <a:pt x="32" y="39"/>
                  </a:lnTo>
                  <a:lnTo>
                    <a:pt x="30" y="39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8" y="37"/>
                  </a:lnTo>
                  <a:lnTo>
                    <a:pt x="28" y="37"/>
                  </a:lnTo>
                  <a:lnTo>
                    <a:pt x="22" y="29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2" y="11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103" y="0"/>
                  </a:lnTo>
                  <a:lnTo>
                    <a:pt x="103" y="9"/>
                  </a:lnTo>
                  <a:lnTo>
                    <a:pt x="103" y="9"/>
                  </a:lnTo>
                  <a:close/>
                  <a:moveTo>
                    <a:pt x="94" y="108"/>
                  </a:moveTo>
                  <a:lnTo>
                    <a:pt x="8" y="108"/>
                  </a:lnTo>
                  <a:lnTo>
                    <a:pt x="8" y="110"/>
                  </a:lnTo>
                  <a:lnTo>
                    <a:pt x="94" y="110"/>
                  </a:lnTo>
                  <a:lnTo>
                    <a:pt x="94" y="108"/>
                  </a:lnTo>
                  <a:lnTo>
                    <a:pt x="94" y="108"/>
                  </a:lnTo>
                  <a:close/>
                  <a:moveTo>
                    <a:pt x="94" y="103"/>
                  </a:moveTo>
                  <a:lnTo>
                    <a:pt x="8" y="103"/>
                  </a:lnTo>
                  <a:lnTo>
                    <a:pt x="8" y="105"/>
                  </a:lnTo>
                  <a:lnTo>
                    <a:pt x="94" y="105"/>
                  </a:lnTo>
                  <a:lnTo>
                    <a:pt x="94" y="103"/>
                  </a:lnTo>
                  <a:lnTo>
                    <a:pt x="94" y="103"/>
                  </a:lnTo>
                  <a:close/>
                  <a:moveTo>
                    <a:pt x="94" y="97"/>
                  </a:moveTo>
                  <a:lnTo>
                    <a:pt x="8" y="97"/>
                  </a:lnTo>
                  <a:lnTo>
                    <a:pt x="8" y="99"/>
                  </a:lnTo>
                  <a:lnTo>
                    <a:pt x="94" y="99"/>
                  </a:lnTo>
                  <a:lnTo>
                    <a:pt x="94" y="97"/>
                  </a:lnTo>
                  <a:lnTo>
                    <a:pt x="94" y="97"/>
                  </a:lnTo>
                  <a:close/>
                  <a:moveTo>
                    <a:pt x="0" y="94"/>
                  </a:moveTo>
                  <a:lnTo>
                    <a:pt x="0" y="85"/>
                  </a:lnTo>
                  <a:lnTo>
                    <a:pt x="99" y="85"/>
                  </a:lnTo>
                  <a:lnTo>
                    <a:pt x="101" y="85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3" y="86"/>
                  </a:lnTo>
                  <a:lnTo>
                    <a:pt x="109" y="96"/>
                  </a:lnTo>
                  <a:lnTo>
                    <a:pt x="110" y="105"/>
                  </a:lnTo>
                  <a:lnTo>
                    <a:pt x="110" y="105"/>
                  </a:lnTo>
                  <a:lnTo>
                    <a:pt x="110" y="105"/>
                  </a:lnTo>
                  <a:lnTo>
                    <a:pt x="109" y="114"/>
                  </a:lnTo>
                  <a:lnTo>
                    <a:pt x="103" y="121"/>
                  </a:lnTo>
                  <a:lnTo>
                    <a:pt x="103" y="121"/>
                  </a:lnTo>
                  <a:lnTo>
                    <a:pt x="103" y="121"/>
                  </a:lnTo>
                  <a:lnTo>
                    <a:pt x="101" y="123"/>
                  </a:lnTo>
                  <a:lnTo>
                    <a:pt x="99" y="123"/>
                  </a:lnTo>
                  <a:lnTo>
                    <a:pt x="0" y="123"/>
                  </a:lnTo>
                  <a:lnTo>
                    <a:pt x="0" y="112"/>
                  </a:lnTo>
                  <a:lnTo>
                    <a:pt x="98" y="112"/>
                  </a:lnTo>
                  <a:lnTo>
                    <a:pt x="98" y="112"/>
                  </a:lnTo>
                  <a:lnTo>
                    <a:pt x="99" y="108"/>
                  </a:lnTo>
                  <a:lnTo>
                    <a:pt x="99" y="105"/>
                  </a:lnTo>
                  <a:lnTo>
                    <a:pt x="99" y="105"/>
                  </a:lnTo>
                  <a:lnTo>
                    <a:pt x="99" y="105"/>
                  </a:lnTo>
                  <a:lnTo>
                    <a:pt x="99" y="99"/>
                  </a:lnTo>
                  <a:lnTo>
                    <a:pt x="98" y="94"/>
                  </a:lnTo>
                  <a:lnTo>
                    <a:pt x="0" y="94"/>
                  </a:lnTo>
                  <a:lnTo>
                    <a:pt x="0" y="94"/>
                  </a:lnTo>
                  <a:close/>
                  <a:moveTo>
                    <a:pt x="79" y="66"/>
                  </a:moveTo>
                  <a:lnTo>
                    <a:pt x="19" y="66"/>
                  </a:lnTo>
                  <a:lnTo>
                    <a:pt x="19" y="68"/>
                  </a:lnTo>
                  <a:lnTo>
                    <a:pt x="79" y="68"/>
                  </a:lnTo>
                  <a:lnTo>
                    <a:pt x="79" y="66"/>
                  </a:lnTo>
                  <a:lnTo>
                    <a:pt x="79" y="66"/>
                  </a:lnTo>
                  <a:close/>
                  <a:moveTo>
                    <a:pt x="79" y="61"/>
                  </a:moveTo>
                  <a:lnTo>
                    <a:pt x="19" y="61"/>
                  </a:lnTo>
                  <a:lnTo>
                    <a:pt x="19" y="63"/>
                  </a:lnTo>
                  <a:lnTo>
                    <a:pt x="79" y="63"/>
                  </a:lnTo>
                  <a:lnTo>
                    <a:pt x="79" y="61"/>
                  </a:lnTo>
                  <a:lnTo>
                    <a:pt x="79" y="61"/>
                  </a:lnTo>
                  <a:close/>
                  <a:moveTo>
                    <a:pt x="79" y="55"/>
                  </a:moveTo>
                  <a:lnTo>
                    <a:pt x="19" y="55"/>
                  </a:lnTo>
                  <a:lnTo>
                    <a:pt x="19" y="57"/>
                  </a:lnTo>
                  <a:lnTo>
                    <a:pt x="79" y="57"/>
                  </a:lnTo>
                  <a:lnTo>
                    <a:pt x="79" y="55"/>
                  </a:lnTo>
                  <a:lnTo>
                    <a:pt x="79" y="55"/>
                  </a:lnTo>
                  <a:close/>
                  <a:moveTo>
                    <a:pt x="11" y="52"/>
                  </a:moveTo>
                  <a:lnTo>
                    <a:pt x="11" y="42"/>
                  </a:lnTo>
                  <a:lnTo>
                    <a:pt x="85" y="42"/>
                  </a:lnTo>
                  <a:lnTo>
                    <a:pt x="87" y="42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4" y="53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4" y="72"/>
                  </a:lnTo>
                  <a:lnTo>
                    <a:pt x="88" y="79"/>
                  </a:lnTo>
                  <a:lnTo>
                    <a:pt x="88" y="79"/>
                  </a:lnTo>
                  <a:lnTo>
                    <a:pt x="87" y="79"/>
                  </a:lnTo>
                  <a:lnTo>
                    <a:pt x="87" y="81"/>
                  </a:lnTo>
                  <a:lnTo>
                    <a:pt x="85" y="81"/>
                  </a:lnTo>
                  <a:lnTo>
                    <a:pt x="11" y="81"/>
                  </a:lnTo>
                  <a:lnTo>
                    <a:pt x="11" y="72"/>
                  </a:lnTo>
                  <a:lnTo>
                    <a:pt x="81" y="72"/>
                  </a:lnTo>
                  <a:lnTo>
                    <a:pt x="81" y="72"/>
                  </a:lnTo>
                  <a:lnTo>
                    <a:pt x="85" y="66"/>
                  </a:lnTo>
                  <a:lnTo>
                    <a:pt x="85" y="63"/>
                  </a:lnTo>
                  <a:lnTo>
                    <a:pt x="85" y="63"/>
                  </a:lnTo>
                  <a:lnTo>
                    <a:pt x="85" y="63"/>
                  </a:lnTo>
                  <a:lnTo>
                    <a:pt x="85" y="57"/>
                  </a:lnTo>
                  <a:lnTo>
                    <a:pt x="81" y="52"/>
                  </a:lnTo>
                  <a:lnTo>
                    <a:pt x="11" y="52"/>
                  </a:lnTo>
                  <a:lnTo>
                    <a:pt x="11" y="52"/>
                  </a:lnTo>
                  <a:close/>
                  <a:moveTo>
                    <a:pt x="37" y="24"/>
                  </a:moveTo>
                  <a:lnTo>
                    <a:pt x="37" y="26"/>
                  </a:lnTo>
                  <a:lnTo>
                    <a:pt x="98" y="26"/>
                  </a:lnTo>
                  <a:lnTo>
                    <a:pt x="98" y="24"/>
                  </a:lnTo>
                  <a:lnTo>
                    <a:pt x="37" y="24"/>
                  </a:lnTo>
                  <a:lnTo>
                    <a:pt x="37" y="24"/>
                  </a:lnTo>
                  <a:close/>
                  <a:moveTo>
                    <a:pt x="37" y="18"/>
                  </a:moveTo>
                  <a:lnTo>
                    <a:pt x="37" y="22"/>
                  </a:lnTo>
                  <a:lnTo>
                    <a:pt x="98" y="22"/>
                  </a:lnTo>
                  <a:lnTo>
                    <a:pt x="98" y="18"/>
                  </a:lnTo>
                  <a:lnTo>
                    <a:pt x="37" y="18"/>
                  </a:lnTo>
                  <a:lnTo>
                    <a:pt x="37" y="18"/>
                  </a:lnTo>
                  <a:close/>
                  <a:moveTo>
                    <a:pt x="37" y="13"/>
                  </a:moveTo>
                  <a:lnTo>
                    <a:pt x="37" y="17"/>
                  </a:lnTo>
                  <a:lnTo>
                    <a:pt x="98" y="17"/>
                  </a:lnTo>
                  <a:lnTo>
                    <a:pt x="98" y="13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74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74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74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74"/>
                            </p:stCondLst>
                            <p:childTnLst>
                              <p:par>
                                <p:cTn id="24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4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74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74"/>
                            </p:stCondLst>
                            <p:childTnLst>
                              <p:par>
                                <p:cTn id="3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74"/>
                            </p:stCondLst>
                            <p:childTnLst>
                              <p:par>
                                <p:cTn id="4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74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74"/>
                            </p:stCondLst>
                            <p:childTnLst>
                              <p:par>
                                <p:cTn id="52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74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774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274"/>
                            </p:stCondLst>
                            <p:childTnLst>
                              <p:par>
                                <p:cTn id="66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774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274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774"/>
                            </p:stCondLst>
                            <p:childTnLst>
                              <p:par>
                                <p:cTn id="8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274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50" grpId="0" animBg="1"/>
      <p:bldP spid="51" grpId="0" animBg="1"/>
      <p:bldP spid="52" grpId="0" animBg="1"/>
      <p:bldP spid="53" grpId="0" animBg="1"/>
      <p:bldP spid="54" grpId="0" animBg="1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0" y="2878138"/>
            <a:ext cx="10299700" cy="915987"/>
            <a:chOff x="0" y="2878138"/>
            <a:chExt cx="10299700" cy="915987"/>
          </a:xfrm>
        </p:grpSpPr>
        <p:sp>
          <p:nvSpPr>
            <p:cNvPr id="36" name="Bent Arrow 49"/>
            <p:cNvSpPr/>
            <p:nvPr/>
          </p:nvSpPr>
          <p:spPr>
            <a:xfrm flipH="1">
              <a:off x="0" y="2878138"/>
              <a:ext cx="10210800" cy="771525"/>
            </a:xfrm>
            <a:prstGeom prst="bentArrow">
              <a:avLst>
                <a:gd name="adj1" fmla="val 17673"/>
                <a:gd name="adj2" fmla="val 2457"/>
                <a:gd name="adj3" fmla="val 0"/>
                <a:gd name="adj4" fmla="val 51336"/>
              </a:avLst>
            </a:prstGeom>
            <a:solidFill>
              <a:srgbClr val="9259DD"/>
            </a:solidFill>
            <a:ln>
              <a:solidFill>
                <a:srgbClr val="9259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4"/>
            <p:cNvSpPr/>
            <p:nvPr/>
          </p:nvSpPr>
          <p:spPr>
            <a:xfrm>
              <a:off x="10058400" y="3552825"/>
              <a:ext cx="241300" cy="2413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259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1" name="文本框 3"/>
          <p:cNvSpPr txBox="1"/>
          <p:nvPr/>
        </p:nvSpPr>
        <p:spPr>
          <a:xfrm>
            <a:off x="1061085" y="326390"/>
            <a:ext cx="40684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拓展练习、发展提高</a:t>
            </a:r>
            <a:endParaRPr lang="zh-CN" altLang="en-US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49488" y="2751138"/>
            <a:ext cx="252412" cy="849312"/>
            <a:chOff x="2249488" y="2751138"/>
            <a:chExt cx="252412" cy="849312"/>
          </a:xfrm>
        </p:grpSpPr>
        <p:sp>
          <p:nvSpPr>
            <p:cNvPr id="4" name="Oval 34"/>
            <p:cNvSpPr/>
            <p:nvPr/>
          </p:nvSpPr>
          <p:spPr>
            <a:xfrm>
              <a:off x="2249488" y="2751138"/>
              <a:ext cx="252412" cy="2524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259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32"/>
            <p:cNvCxnSpPr/>
            <p:nvPr/>
          </p:nvCxnSpPr>
          <p:spPr>
            <a:xfrm flipV="1">
              <a:off x="2379663" y="2878138"/>
              <a:ext cx="0" cy="72231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5002213" y="2751138"/>
            <a:ext cx="252412" cy="849312"/>
            <a:chOff x="5002213" y="2751138"/>
            <a:chExt cx="252412" cy="849312"/>
          </a:xfrm>
        </p:grpSpPr>
        <p:sp>
          <p:nvSpPr>
            <p:cNvPr id="5" name="Oval 34"/>
            <p:cNvSpPr/>
            <p:nvPr/>
          </p:nvSpPr>
          <p:spPr>
            <a:xfrm>
              <a:off x="5002213" y="2751138"/>
              <a:ext cx="252412" cy="2524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F66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9" name="Straight Connector 32"/>
            <p:cNvCxnSpPr/>
            <p:nvPr/>
          </p:nvCxnSpPr>
          <p:spPr>
            <a:xfrm flipV="1">
              <a:off x="5129213" y="2878138"/>
              <a:ext cx="0" cy="72231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7783513" y="2751138"/>
            <a:ext cx="252412" cy="849312"/>
            <a:chOff x="7783513" y="2751138"/>
            <a:chExt cx="252412" cy="849312"/>
          </a:xfrm>
        </p:grpSpPr>
        <p:sp>
          <p:nvSpPr>
            <p:cNvPr id="6" name="Oval 34"/>
            <p:cNvSpPr/>
            <p:nvPr/>
          </p:nvSpPr>
          <p:spPr>
            <a:xfrm>
              <a:off x="7783513" y="2751138"/>
              <a:ext cx="252412" cy="2524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F66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32"/>
            <p:cNvCxnSpPr/>
            <p:nvPr/>
          </p:nvCxnSpPr>
          <p:spPr>
            <a:xfrm flipV="1">
              <a:off x="7910513" y="2878138"/>
              <a:ext cx="0" cy="722312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圆角矩形 11"/>
          <p:cNvSpPr/>
          <p:nvPr/>
        </p:nvSpPr>
        <p:spPr>
          <a:xfrm>
            <a:off x="1408113" y="3727450"/>
            <a:ext cx="1936750" cy="414338"/>
          </a:xfrm>
          <a:prstGeom prst="roundRect">
            <a:avLst/>
          </a:prstGeom>
          <a:solidFill>
            <a:srgbClr val="925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4160838" y="3727450"/>
            <a:ext cx="1936750" cy="414338"/>
          </a:xfrm>
          <a:prstGeom prst="roundRect">
            <a:avLst/>
          </a:prstGeom>
          <a:solidFill>
            <a:srgbClr val="BB8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6913563" y="3727450"/>
            <a:ext cx="1936750" cy="414338"/>
          </a:xfrm>
          <a:prstGeom prst="roundRect">
            <a:avLst/>
          </a:prstGeom>
          <a:solidFill>
            <a:srgbClr val="CF66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 bwMode="auto">
          <a:xfrm>
            <a:off x="7494652" y="1788590"/>
            <a:ext cx="830262" cy="832374"/>
            <a:chOff x="7473695" y="1743073"/>
            <a:chExt cx="815598" cy="815596"/>
          </a:xfrm>
        </p:grpSpPr>
        <p:sp>
          <p:nvSpPr>
            <p:cNvPr id="22" name="Sev01"/>
            <p:cNvSpPr>
              <a:spLocks noChangeAspect="1"/>
            </p:cNvSpPr>
            <p:nvPr/>
          </p:nvSpPr>
          <p:spPr>
            <a:xfrm>
              <a:off x="7473695" y="1743073"/>
              <a:ext cx="815598" cy="815596"/>
            </a:xfrm>
            <a:prstGeom prst="ellipse">
              <a:avLst/>
            </a:prstGeom>
            <a:solidFill>
              <a:srgbClr val="CF66E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23" name="Freeform 105"/>
            <p:cNvSpPr>
              <a:spLocks noEditPoints="1"/>
            </p:cNvSpPr>
            <p:nvPr/>
          </p:nvSpPr>
          <p:spPr bwMode="auto">
            <a:xfrm>
              <a:off x="7654248" y="1925237"/>
              <a:ext cx="454493" cy="451269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1964755" y="1781605"/>
            <a:ext cx="830261" cy="832374"/>
            <a:chOff x="1972263" y="1791342"/>
            <a:chExt cx="815598" cy="815596"/>
          </a:xfrm>
        </p:grpSpPr>
        <p:sp>
          <p:nvSpPr>
            <p:cNvPr id="25" name="Sev01"/>
            <p:cNvSpPr>
              <a:spLocks noChangeAspect="1"/>
            </p:cNvSpPr>
            <p:nvPr/>
          </p:nvSpPr>
          <p:spPr>
            <a:xfrm>
              <a:off x="1972263" y="1791342"/>
              <a:ext cx="815598" cy="815596"/>
            </a:xfrm>
            <a:prstGeom prst="ellipse">
              <a:avLst/>
            </a:prstGeom>
            <a:solidFill>
              <a:srgbClr val="9259DD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26" name="Freeform 62"/>
            <p:cNvSpPr>
              <a:spLocks noEditPoints="1"/>
            </p:cNvSpPr>
            <p:nvPr/>
          </p:nvSpPr>
          <p:spPr bwMode="auto">
            <a:xfrm>
              <a:off x="2149946" y="1967184"/>
              <a:ext cx="460232" cy="463913"/>
            </a:xfrm>
            <a:custGeom>
              <a:avLst/>
              <a:gdLst>
                <a:gd name="T0" fmla="*/ 58 w 58"/>
                <a:gd name="T1" fmla="*/ 33 h 58"/>
                <a:gd name="T2" fmla="*/ 57 w 58"/>
                <a:gd name="T3" fmla="*/ 34 h 58"/>
                <a:gd name="T4" fmla="*/ 50 w 58"/>
                <a:gd name="T5" fmla="*/ 35 h 58"/>
                <a:gd name="T6" fmla="*/ 49 w 58"/>
                <a:gd name="T7" fmla="*/ 39 h 58"/>
                <a:gd name="T8" fmla="*/ 53 w 58"/>
                <a:gd name="T9" fmla="*/ 44 h 58"/>
                <a:gd name="T10" fmla="*/ 53 w 58"/>
                <a:gd name="T11" fmla="*/ 45 h 58"/>
                <a:gd name="T12" fmla="*/ 53 w 58"/>
                <a:gd name="T13" fmla="*/ 46 h 58"/>
                <a:gd name="T14" fmla="*/ 45 w 58"/>
                <a:gd name="T15" fmla="*/ 53 h 58"/>
                <a:gd name="T16" fmla="*/ 44 w 58"/>
                <a:gd name="T17" fmla="*/ 52 h 58"/>
                <a:gd name="T18" fmla="*/ 39 w 58"/>
                <a:gd name="T19" fmla="*/ 48 h 58"/>
                <a:gd name="T20" fmla="*/ 36 w 58"/>
                <a:gd name="T21" fmla="*/ 50 h 58"/>
                <a:gd name="T22" fmla="*/ 34 w 58"/>
                <a:gd name="T23" fmla="*/ 57 h 58"/>
                <a:gd name="T24" fmla="*/ 33 w 58"/>
                <a:gd name="T25" fmla="*/ 58 h 58"/>
                <a:gd name="T26" fmla="*/ 25 w 58"/>
                <a:gd name="T27" fmla="*/ 58 h 58"/>
                <a:gd name="T28" fmla="*/ 23 w 58"/>
                <a:gd name="T29" fmla="*/ 57 h 58"/>
                <a:gd name="T30" fmla="*/ 22 w 58"/>
                <a:gd name="T31" fmla="*/ 50 h 58"/>
                <a:gd name="T32" fmla="*/ 19 w 58"/>
                <a:gd name="T33" fmla="*/ 48 h 58"/>
                <a:gd name="T34" fmla="*/ 14 w 58"/>
                <a:gd name="T35" fmla="*/ 52 h 58"/>
                <a:gd name="T36" fmla="*/ 13 w 58"/>
                <a:gd name="T37" fmla="*/ 53 h 58"/>
                <a:gd name="T38" fmla="*/ 12 w 58"/>
                <a:gd name="T39" fmla="*/ 52 h 58"/>
                <a:gd name="T40" fmla="*/ 5 w 58"/>
                <a:gd name="T41" fmla="*/ 46 h 58"/>
                <a:gd name="T42" fmla="*/ 5 w 58"/>
                <a:gd name="T43" fmla="*/ 45 h 58"/>
                <a:gd name="T44" fmla="*/ 5 w 58"/>
                <a:gd name="T45" fmla="*/ 44 h 58"/>
                <a:gd name="T46" fmla="*/ 9 w 58"/>
                <a:gd name="T47" fmla="*/ 39 h 58"/>
                <a:gd name="T48" fmla="*/ 8 w 58"/>
                <a:gd name="T49" fmla="*/ 35 h 58"/>
                <a:gd name="T50" fmla="*/ 1 w 58"/>
                <a:gd name="T51" fmla="*/ 34 h 58"/>
                <a:gd name="T52" fmla="*/ 0 w 58"/>
                <a:gd name="T53" fmla="*/ 33 h 58"/>
                <a:gd name="T54" fmla="*/ 0 w 58"/>
                <a:gd name="T55" fmla="*/ 24 h 58"/>
                <a:gd name="T56" fmla="*/ 1 w 58"/>
                <a:gd name="T57" fmla="*/ 23 h 58"/>
                <a:gd name="T58" fmla="*/ 8 w 58"/>
                <a:gd name="T59" fmla="*/ 22 h 58"/>
                <a:gd name="T60" fmla="*/ 9 w 58"/>
                <a:gd name="T61" fmla="*/ 18 h 58"/>
                <a:gd name="T62" fmla="*/ 5 w 58"/>
                <a:gd name="T63" fmla="*/ 13 h 58"/>
                <a:gd name="T64" fmla="*/ 5 w 58"/>
                <a:gd name="T65" fmla="*/ 12 h 58"/>
                <a:gd name="T66" fmla="*/ 5 w 58"/>
                <a:gd name="T67" fmla="*/ 11 h 58"/>
                <a:gd name="T68" fmla="*/ 13 w 58"/>
                <a:gd name="T69" fmla="*/ 5 h 58"/>
                <a:gd name="T70" fmla="*/ 14 w 58"/>
                <a:gd name="T71" fmla="*/ 5 h 58"/>
                <a:gd name="T72" fmla="*/ 19 w 58"/>
                <a:gd name="T73" fmla="*/ 9 h 58"/>
                <a:gd name="T74" fmla="*/ 22 w 58"/>
                <a:gd name="T75" fmla="*/ 8 h 58"/>
                <a:gd name="T76" fmla="*/ 23 w 58"/>
                <a:gd name="T77" fmla="*/ 1 h 58"/>
                <a:gd name="T78" fmla="*/ 25 w 58"/>
                <a:gd name="T79" fmla="*/ 0 h 58"/>
                <a:gd name="T80" fmla="*/ 33 w 58"/>
                <a:gd name="T81" fmla="*/ 0 h 58"/>
                <a:gd name="T82" fmla="*/ 34 w 58"/>
                <a:gd name="T83" fmla="*/ 1 h 58"/>
                <a:gd name="T84" fmla="*/ 36 w 58"/>
                <a:gd name="T85" fmla="*/ 8 h 58"/>
                <a:gd name="T86" fmla="*/ 39 w 58"/>
                <a:gd name="T87" fmla="*/ 9 h 58"/>
                <a:gd name="T88" fmla="*/ 44 w 58"/>
                <a:gd name="T89" fmla="*/ 5 h 58"/>
                <a:gd name="T90" fmla="*/ 45 w 58"/>
                <a:gd name="T91" fmla="*/ 5 h 58"/>
                <a:gd name="T92" fmla="*/ 46 w 58"/>
                <a:gd name="T93" fmla="*/ 5 h 58"/>
                <a:gd name="T94" fmla="*/ 52 w 58"/>
                <a:gd name="T95" fmla="*/ 12 h 58"/>
                <a:gd name="T96" fmla="*/ 53 w 58"/>
                <a:gd name="T97" fmla="*/ 12 h 58"/>
                <a:gd name="T98" fmla="*/ 52 w 58"/>
                <a:gd name="T99" fmla="*/ 13 h 58"/>
                <a:gd name="T100" fmla="*/ 48 w 58"/>
                <a:gd name="T101" fmla="*/ 18 h 58"/>
                <a:gd name="T102" fmla="*/ 50 w 58"/>
                <a:gd name="T103" fmla="*/ 22 h 58"/>
                <a:gd name="T104" fmla="*/ 57 w 58"/>
                <a:gd name="T105" fmla="*/ 23 h 58"/>
                <a:gd name="T106" fmla="*/ 58 w 58"/>
                <a:gd name="T107" fmla="*/ 25 h 58"/>
                <a:gd name="T108" fmla="*/ 58 w 58"/>
                <a:gd name="T109" fmla="*/ 33 h 58"/>
                <a:gd name="T110" fmla="*/ 29 w 58"/>
                <a:gd name="T111" fmla="*/ 19 h 58"/>
                <a:gd name="T112" fmla="*/ 19 w 58"/>
                <a:gd name="T113" fmla="*/ 29 h 58"/>
                <a:gd name="T114" fmla="*/ 29 w 58"/>
                <a:gd name="T115" fmla="*/ 38 h 58"/>
                <a:gd name="T116" fmla="*/ 39 w 58"/>
                <a:gd name="T117" fmla="*/ 29 h 58"/>
                <a:gd name="T118" fmla="*/ 29 w 58"/>
                <a:gd name="T119" fmla="*/ 19 h 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8"/>
                <a:gd name="T181" fmla="*/ 0 h 58"/>
                <a:gd name="T182" fmla="*/ 58 w 58"/>
                <a:gd name="T183" fmla="*/ 58 h 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4746055" y="1788590"/>
            <a:ext cx="832374" cy="832374"/>
            <a:chOff x="4722979" y="1746592"/>
            <a:chExt cx="815598" cy="815596"/>
          </a:xfrm>
        </p:grpSpPr>
        <p:sp>
          <p:nvSpPr>
            <p:cNvPr id="28" name="Sev01"/>
            <p:cNvSpPr>
              <a:spLocks noChangeAspect="1"/>
            </p:cNvSpPr>
            <p:nvPr/>
          </p:nvSpPr>
          <p:spPr>
            <a:xfrm>
              <a:off x="4722979" y="1746592"/>
              <a:ext cx="815598" cy="815596"/>
            </a:xfrm>
            <a:prstGeom prst="ellipse">
              <a:avLst/>
            </a:prstGeom>
            <a:solidFill>
              <a:srgbClr val="BB81E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29" name="Freeform 135"/>
            <p:cNvSpPr>
              <a:spLocks noEditPoints="1"/>
            </p:cNvSpPr>
            <p:nvPr/>
          </p:nvSpPr>
          <p:spPr bwMode="auto">
            <a:xfrm>
              <a:off x="4887193" y="1926222"/>
              <a:ext cx="487170" cy="456336"/>
            </a:xfrm>
            <a:custGeom>
              <a:avLst/>
              <a:gdLst>
                <a:gd name="T0" fmla="*/ 13 w 73"/>
                <a:gd name="T1" fmla="*/ 39 h 68"/>
                <a:gd name="T2" fmla="*/ 8 w 73"/>
                <a:gd name="T3" fmla="*/ 39 h 68"/>
                <a:gd name="T4" fmla="*/ 0 w 73"/>
                <a:gd name="T5" fmla="*/ 33 h 68"/>
                <a:gd name="T6" fmla="*/ 5 w 73"/>
                <a:gd name="T7" fmla="*/ 19 h 68"/>
                <a:gd name="T8" fmla="*/ 15 w 73"/>
                <a:gd name="T9" fmla="*/ 22 h 68"/>
                <a:gd name="T10" fmla="*/ 20 w 73"/>
                <a:gd name="T11" fmla="*/ 21 h 68"/>
                <a:gd name="T12" fmla="*/ 20 w 73"/>
                <a:gd name="T13" fmla="*/ 24 h 68"/>
                <a:gd name="T14" fmla="*/ 23 w 73"/>
                <a:gd name="T15" fmla="*/ 34 h 68"/>
                <a:gd name="T16" fmla="*/ 13 w 73"/>
                <a:gd name="T17" fmla="*/ 39 h 68"/>
                <a:gd name="T18" fmla="*/ 15 w 73"/>
                <a:gd name="T19" fmla="*/ 19 h 68"/>
                <a:gd name="T20" fmla="*/ 5 w 73"/>
                <a:gd name="T21" fmla="*/ 9 h 68"/>
                <a:gd name="T22" fmla="*/ 15 w 73"/>
                <a:gd name="T23" fmla="*/ 0 h 68"/>
                <a:gd name="T24" fmla="*/ 25 w 73"/>
                <a:gd name="T25" fmla="*/ 9 h 68"/>
                <a:gd name="T26" fmla="*/ 15 w 73"/>
                <a:gd name="T27" fmla="*/ 19 h 68"/>
                <a:gd name="T28" fmla="*/ 53 w 73"/>
                <a:gd name="T29" fmla="*/ 68 h 68"/>
                <a:gd name="T30" fmla="*/ 20 w 73"/>
                <a:gd name="T31" fmla="*/ 68 h 68"/>
                <a:gd name="T32" fmla="*/ 10 w 73"/>
                <a:gd name="T33" fmla="*/ 58 h 68"/>
                <a:gd name="T34" fmla="*/ 23 w 73"/>
                <a:gd name="T35" fmla="*/ 36 h 68"/>
                <a:gd name="T36" fmla="*/ 37 w 73"/>
                <a:gd name="T37" fmla="*/ 41 h 68"/>
                <a:gd name="T38" fmla="*/ 50 w 73"/>
                <a:gd name="T39" fmla="*/ 36 h 68"/>
                <a:gd name="T40" fmla="*/ 64 w 73"/>
                <a:gd name="T41" fmla="*/ 58 h 68"/>
                <a:gd name="T42" fmla="*/ 53 w 73"/>
                <a:gd name="T43" fmla="*/ 68 h 68"/>
                <a:gd name="T44" fmla="*/ 37 w 73"/>
                <a:gd name="T45" fmla="*/ 39 h 68"/>
                <a:gd name="T46" fmla="*/ 22 w 73"/>
                <a:gd name="T47" fmla="*/ 24 h 68"/>
                <a:gd name="T48" fmla="*/ 37 w 73"/>
                <a:gd name="T49" fmla="*/ 9 h 68"/>
                <a:gd name="T50" fmla="*/ 51 w 73"/>
                <a:gd name="T51" fmla="*/ 24 h 68"/>
                <a:gd name="T52" fmla="*/ 37 w 73"/>
                <a:gd name="T53" fmla="*/ 39 h 68"/>
                <a:gd name="T54" fmla="*/ 59 w 73"/>
                <a:gd name="T55" fmla="*/ 19 h 68"/>
                <a:gd name="T56" fmla="*/ 49 w 73"/>
                <a:gd name="T57" fmla="*/ 9 h 68"/>
                <a:gd name="T58" fmla="*/ 59 w 73"/>
                <a:gd name="T59" fmla="*/ 0 h 68"/>
                <a:gd name="T60" fmla="*/ 68 w 73"/>
                <a:gd name="T61" fmla="*/ 9 h 68"/>
                <a:gd name="T62" fmla="*/ 59 w 73"/>
                <a:gd name="T63" fmla="*/ 19 h 68"/>
                <a:gd name="T64" fmla="*/ 66 w 73"/>
                <a:gd name="T65" fmla="*/ 39 h 68"/>
                <a:gd name="T66" fmla="*/ 61 w 73"/>
                <a:gd name="T67" fmla="*/ 39 h 68"/>
                <a:gd name="T68" fmla="*/ 51 w 73"/>
                <a:gd name="T69" fmla="*/ 34 h 68"/>
                <a:gd name="T70" fmla="*/ 54 w 73"/>
                <a:gd name="T71" fmla="*/ 24 h 68"/>
                <a:gd name="T72" fmla="*/ 54 w 73"/>
                <a:gd name="T73" fmla="*/ 21 h 68"/>
                <a:gd name="T74" fmla="*/ 59 w 73"/>
                <a:gd name="T75" fmla="*/ 22 h 68"/>
                <a:gd name="T76" fmla="*/ 69 w 73"/>
                <a:gd name="T77" fmla="*/ 19 h 68"/>
                <a:gd name="T78" fmla="*/ 73 w 73"/>
                <a:gd name="T79" fmla="*/ 33 h 68"/>
                <a:gd name="T80" fmla="*/ 66 w 73"/>
                <a:gd name="T81" fmla="*/ 39 h 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"/>
                <a:gd name="T124" fmla="*/ 0 h 68"/>
                <a:gd name="T125" fmla="*/ 73 w 73"/>
                <a:gd name="T126" fmla="*/ 68 h 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3" name="图片 2" descr="086F429F6E00EF691DE3761412DF76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50" y="1653540"/>
            <a:ext cx="1802130" cy="1089025"/>
          </a:xfrm>
          <a:prstGeom prst="rect">
            <a:avLst/>
          </a:prstGeom>
        </p:spPr>
      </p:pic>
      <p:pic>
        <p:nvPicPr>
          <p:cNvPr id="7" name="图片 6" descr="913C08557773007C11F31A8BCFE5B6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170" y="1268095"/>
            <a:ext cx="1443355" cy="1483995"/>
          </a:xfrm>
          <a:prstGeom prst="rect">
            <a:avLst/>
          </a:prstGeom>
        </p:spPr>
      </p:pic>
      <p:pic>
        <p:nvPicPr>
          <p:cNvPr id="15" name="图片 14" descr="BAD94CB39F00492184F51384DE5615D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170" y="1528445"/>
            <a:ext cx="1457325" cy="122364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93725" y="4532630"/>
            <a:ext cx="8728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</a:t>
            </a:r>
            <a:r>
              <a:rPr lang="zh-CN" altLang="en-US" sz="2800"/>
              <a:t>、你最想买什么玩具？买几个？应付多少钱？</a:t>
            </a:r>
            <a:endParaRPr lang="zh-CN" altLang="en-US" sz="2800"/>
          </a:p>
        </p:txBody>
      </p:sp>
      <p:sp>
        <p:nvSpPr>
          <p:cNvPr id="17" name="文本框 16"/>
          <p:cNvSpPr txBox="1"/>
          <p:nvPr/>
        </p:nvSpPr>
        <p:spPr>
          <a:xfrm>
            <a:off x="593725" y="5739130"/>
            <a:ext cx="7189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</a:t>
            </a:r>
            <a:r>
              <a:rPr lang="zh-CN" altLang="en-US" sz="2800"/>
              <a:t>、小明有</a:t>
            </a:r>
            <a:r>
              <a:rPr lang="en-US" altLang="zh-CN" sz="2800"/>
              <a:t>27</a:t>
            </a:r>
            <a:r>
              <a:rPr lang="zh-CN" altLang="en-US" sz="2800"/>
              <a:t>元，他最多能买几个玩具？</a:t>
            </a:r>
            <a:endParaRPr lang="zh-CN" alt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24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24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24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24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24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424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924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p="http://schemas.openxmlformats.org/presentationml/2006/main">
  <p:tag name="MH" val="20160303161934"/>
  <p:tag name="MH_LIBRARY" val="GRAPHIC"/>
  <p:tag name="MH_TYPE" val="Text"/>
  <p:tag name="MH_ORDER" val="1"/>
</p:tagLst>
</file>

<file path=ppt/tags/tag2.xml><?xml version="1.0" encoding="utf-8"?>
<p:tagLst xmlns:p="http://schemas.openxmlformats.org/presentationml/2006/main">
  <p:tag name="MH" val="20160303161934"/>
  <p:tag name="MH_LIBRARY" val="GRAPHIC"/>
  <p:tag name="MH_TYPE" val="Text"/>
  <p:tag name="MH_ORDER" val="1"/>
</p:tagLst>
</file>

<file path=ppt/tags/tag3.xml><?xml version="1.0" encoding="utf-8"?>
<p:tagLst xmlns:p="http://schemas.openxmlformats.org/presentationml/2006/main">
  <p:tag name="MH" val="20160303161934"/>
  <p:tag name="MH_LIBRARY" val="GRAPHIC"/>
  <p:tag name="MH_TYPE" val="Text"/>
  <p:tag name="MH_ORDER" val="1"/>
</p:tagLst>
</file>

<file path=ppt/tags/tag4.xml><?xml version="1.0" encoding="utf-8"?>
<p:tagLst xmlns:p="http://schemas.openxmlformats.org/presentationml/2006/main">
  <p:tag name="MH" val="20160303161934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</Words>
  <Application>WPS 演示</Application>
  <PresentationFormat>自定义</PresentationFormat>
  <Paragraphs>118</Paragraphs>
  <Slides>10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Impact</vt:lpstr>
      <vt:lpstr>FontAwesome</vt:lpstr>
      <vt:lpstr>Arial Unicode MS</vt:lpstr>
      <vt:lpstr>Segoe Print</vt:lpstr>
      <vt:lpstr>Office 主题​​</vt:lpstr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lenovo</cp:lastModifiedBy>
  <cp:revision>320</cp:revision>
  <dcterms:created xsi:type="dcterms:W3CDTF">2016-04-14T03:39:00Z</dcterms:created>
  <dcterms:modified xsi:type="dcterms:W3CDTF">2018-10-10T14:32:38Z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