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87" r:id="rId3"/>
    <p:sldId id="292" r:id="rId4"/>
    <p:sldId id="271" r:id="rId5"/>
    <p:sldId id="294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rgbClr val="0000FF"/>
        </a:solidFill>
        <a:latin typeface="Agency FB" pitchFamily="2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rgbClr val="0000FF"/>
        </a:solidFill>
        <a:latin typeface="Agency FB" pitchFamily="2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rgbClr val="0000FF"/>
        </a:solidFill>
        <a:latin typeface="Agency FB" pitchFamily="2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rgbClr val="0000FF"/>
        </a:solidFill>
        <a:latin typeface="Agency FB" pitchFamily="2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rgbClr val="0000FF"/>
        </a:solidFill>
        <a:latin typeface="Agency FB" pitchFamily="2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rgbClr val="0000FF"/>
        </a:solidFill>
        <a:latin typeface="Agency FB" pitchFamily="2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rgbClr val="0000FF"/>
        </a:solidFill>
        <a:latin typeface="Agency FB" pitchFamily="2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rgbClr val="0000FF"/>
        </a:solidFill>
        <a:latin typeface="Agency FB" pitchFamily="2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rgbClr val="0000FF"/>
        </a:solidFill>
        <a:latin typeface="Agency FB" pitchFamily="2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33CC33"/>
    <a:srgbClr val="FFFF00"/>
    <a:srgbClr val="CCECFF"/>
    <a:srgbClr val="800000"/>
    <a:srgbClr val="FF99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white"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strike="noStrike" noProof="1"/>
              <a:t>单击此处编辑母版标题样式</a:t>
            </a:r>
            <a:endParaRPr lang="zh-CN" strike="noStrike" noProof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17925"/>
            <a:ext cx="6400800" cy="6953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fontAlgn="base"/>
            <a:r>
              <a:rPr lang="zh-CN" strike="noStrike" noProof="1"/>
              <a:t>单击此处编辑母版副标题样式</a:t>
            </a:r>
            <a:endParaRPr lang="zh-CN" strike="noStrike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 fontAlgn="base"/>
            <a:fld id="{9A0DB2DC-4C9A-4742-B13C-FB6460FD3503}" type="slidenum">
              <a:rPr lang="zh-CN" altLang="zh-CN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zh-CN" strike="noStrike" noProof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765175"/>
            <a:ext cx="2057400" cy="532765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6725" y="765175"/>
            <a:ext cx="6021388" cy="53276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6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7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7207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66725" y="1773238"/>
            <a:ext cx="8229600" cy="4319587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gency FB" pitchFamily="2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 dirty="0">
                <a:latin typeface="Agency FB" pitchFamily="2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gency FB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r>
              <a:rPr lang="zh-CN" altLang="en-US" sz="4400" b="1" dirty="0">
                <a:solidFill>
                  <a:schemeClr val="tx1"/>
                </a:solidFill>
              </a:rPr>
              <a:t>整体认读音节</a:t>
            </a:r>
            <a:endParaRPr lang="zh-CN" altLang="en-US" sz="4400" b="1" dirty="0">
              <a:solidFill>
                <a:schemeClr val="tx1"/>
              </a:solidFill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idx="1"/>
          </p:nvPr>
        </p:nvSpPr>
        <p:spPr>
          <a:xfrm>
            <a:off x="549275" y="2555875"/>
            <a:ext cx="7696200" cy="3286125"/>
          </a:xfrm>
          <a:ln/>
        </p:spPr>
        <p:txBody>
          <a:bodyPr vert="horz" wrap="square" lIns="91440" tIns="45720" rIns="91440" bIns="45720" anchor="t"/>
          <a:p>
            <a:pPr>
              <a:lnSpc>
                <a:spcPct val="80000"/>
              </a:lnSpc>
              <a:buNone/>
            </a:pPr>
            <a:r>
              <a:rPr lang="en-US" altLang="zh-CN" sz="6600" dirty="0">
                <a:solidFill>
                  <a:srgbClr val="FF0000"/>
                </a:solidFill>
                <a:latin typeface="宋体" panose="02010600030101010101" pitchFamily="2" charset="-122"/>
              </a:rPr>
              <a:t>  </a:t>
            </a:r>
            <a:r>
              <a:rPr lang="en-US" altLang="zh-CN" sz="6600" b="1" dirty="0">
                <a:solidFill>
                  <a:srgbClr val="FF0000"/>
                </a:solidFill>
                <a:latin typeface="宋体" panose="02010600030101010101" pitchFamily="2" charset="-122"/>
              </a:rPr>
              <a:t>yi </a:t>
            </a:r>
            <a:endParaRPr lang="en-US" altLang="zh-CN" sz="66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6600" b="1" dirty="0">
                <a:solidFill>
                  <a:srgbClr val="FF0000"/>
                </a:solidFill>
                <a:latin typeface="宋体" panose="02010600030101010101" pitchFamily="2" charset="-122"/>
              </a:rPr>
              <a:t>      wu </a:t>
            </a:r>
            <a:endParaRPr lang="en-US" altLang="zh-CN" sz="6600" b="1" dirty="0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6600" b="1" dirty="0">
                <a:solidFill>
                  <a:srgbClr val="FF0000"/>
                </a:solidFill>
                <a:latin typeface="宋体" panose="02010600030101010101" pitchFamily="2" charset="-122"/>
              </a:rPr>
              <a:t>            yu</a:t>
            </a:r>
            <a:endParaRPr lang="zh-CN" altLang="en-US" sz="66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Line 2"/>
          <p:cNvSpPr/>
          <p:nvPr/>
        </p:nvSpPr>
        <p:spPr>
          <a:xfrm>
            <a:off x="395288" y="3500438"/>
            <a:ext cx="8424862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795" name="Line 3"/>
          <p:cNvSpPr/>
          <p:nvPr/>
        </p:nvSpPr>
        <p:spPr>
          <a:xfrm>
            <a:off x="395288" y="4149725"/>
            <a:ext cx="8424862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796" name="Line 4"/>
          <p:cNvSpPr/>
          <p:nvPr/>
        </p:nvSpPr>
        <p:spPr>
          <a:xfrm>
            <a:off x="395288" y="4724400"/>
            <a:ext cx="8424862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797" name="Line 5"/>
          <p:cNvSpPr/>
          <p:nvPr/>
        </p:nvSpPr>
        <p:spPr>
          <a:xfrm>
            <a:off x="395288" y="5373688"/>
            <a:ext cx="8497887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798" name="Text Box 6"/>
          <p:cNvSpPr txBox="1"/>
          <p:nvPr/>
        </p:nvSpPr>
        <p:spPr>
          <a:xfrm>
            <a:off x="971550" y="404813"/>
            <a:ext cx="1800225" cy="15557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9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yi</a:t>
            </a:r>
            <a:endParaRPr lang="en-US" altLang="zh-CN" sz="9600" b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799" name="Text Box 7"/>
          <p:cNvSpPr txBox="1"/>
          <p:nvPr/>
        </p:nvSpPr>
        <p:spPr>
          <a:xfrm>
            <a:off x="3203575" y="476250"/>
            <a:ext cx="1800225" cy="15557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9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wu</a:t>
            </a:r>
            <a:endParaRPr lang="en-US" altLang="zh-CN" sz="9600" b="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800" name="Rectangle 8"/>
          <p:cNvSpPr/>
          <p:nvPr/>
        </p:nvSpPr>
        <p:spPr>
          <a:xfrm>
            <a:off x="6121400" y="360363"/>
            <a:ext cx="1403350" cy="15557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9600" b="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yu</a:t>
            </a:r>
            <a:endParaRPr lang="zh-CN" altLang="en-US" sz="9600" b="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71676E-6 L -4.16667E-6 0.4561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5457 L -0.00399 0.4425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 0.08185 L 0.0059 0.4594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  <p:bldP spid="33799" grpId="0"/>
      <p:bldP spid="338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5841" name="Picture 2" descr="BJ1015"/>
          <p:cNvPicPr>
            <a:picLocks noChangeAspect="1"/>
          </p:cNvPicPr>
          <p:nvPr/>
        </p:nvPicPr>
        <p:blipFill>
          <a:blip r:embed="rId1">
            <a:lum bright="6000"/>
          </a:blip>
          <a:stretch>
            <a:fillRect/>
          </a:stretch>
        </p:blipFill>
        <p:spPr>
          <a:xfrm>
            <a:off x="0" y="0"/>
            <a:ext cx="9144000" cy="6859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2" name="WordArt 3"/>
          <p:cNvSpPr>
            <a:spLocks noTextEdit="1"/>
          </p:cNvSpPr>
          <p:nvPr/>
        </p:nvSpPr>
        <p:spPr>
          <a:xfrm>
            <a:off x="1295400" y="762000"/>
            <a:ext cx="2362200" cy="3048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9600106"/>
              </a:avLst>
            </a:prstTxWarp>
            <a:normAutofit/>
          </a:bodyPr>
          <a:p>
            <a:pPr algn="ctr"/>
            <a:endParaRPr lang="zh-CN" altLang="en-US" sz="2400" b="1">
              <a:ln w="9525" cap="flat" cmpd="sng">
                <a:solidFill>
                  <a:srgbClr val="339966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00808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5843" name="Picture 15" descr="s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650" y="2420938"/>
            <a:ext cx="7777163" cy="2663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1" name="Text Box 6"/>
          <p:cNvSpPr txBox="1"/>
          <p:nvPr/>
        </p:nvSpPr>
        <p:spPr>
          <a:xfrm>
            <a:off x="684213" y="1219200"/>
            <a:ext cx="619125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 b="0" dirty="0">
                <a:latin typeface="Times New Roman" panose="02020603050405020304" pitchFamily="18" charset="0"/>
                <a:ea typeface="楷体_GB2312" pitchFamily="49" charset="-122"/>
              </a:rPr>
              <a:t>yi</a:t>
            </a:r>
            <a:endParaRPr lang="en-US" altLang="zh-CN" sz="4400" b="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34822" name="Rectangle 7"/>
          <p:cNvSpPr/>
          <p:nvPr/>
        </p:nvSpPr>
        <p:spPr>
          <a:xfrm>
            <a:off x="1835150" y="1268413"/>
            <a:ext cx="339725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 b="0" dirty="0">
                <a:latin typeface="Times New Roman" panose="02020603050405020304" pitchFamily="18" charset="0"/>
                <a:ea typeface="楷体_GB2312" pitchFamily="49" charset="-122"/>
              </a:rPr>
              <a:t>i</a:t>
            </a:r>
            <a:endParaRPr lang="en-US" altLang="zh-CN" sz="4400" b="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34823" name="Rectangle 8"/>
          <p:cNvSpPr/>
          <p:nvPr/>
        </p:nvSpPr>
        <p:spPr>
          <a:xfrm>
            <a:off x="2627313" y="1196975"/>
            <a:ext cx="463550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 b="0" dirty="0">
                <a:latin typeface="Times New Roman" panose="02020603050405020304" pitchFamily="18" charset="0"/>
                <a:ea typeface="楷体_GB2312" pitchFamily="49" charset="-122"/>
              </a:rPr>
              <a:t>y</a:t>
            </a:r>
            <a:endParaRPr lang="en-US" altLang="zh-CN" sz="4400" b="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34824" name="Rectangle 9"/>
          <p:cNvSpPr/>
          <p:nvPr/>
        </p:nvSpPr>
        <p:spPr>
          <a:xfrm>
            <a:off x="6732588" y="1196975"/>
            <a:ext cx="463550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 b="0" dirty="0">
                <a:latin typeface="Times New Roman" panose="02020603050405020304" pitchFamily="18" charset="0"/>
                <a:ea typeface="楷体_GB2312" pitchFamily="49" charset="-122"/>
              </a:rPr>
              <a:t>u</a:t>
            </a:r>
            <a:endParaRPr lang="en-US" altLang="zh-CN" sz="4400" b="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34825" name="Rectangle 10"/>
          <p:cNvSpPr/>
          <p:nvPr/>
        </p:nvSpPr>
        <p:spPr>
          <a:xfrm>
            <a:off x="7377113" y="1196975"/>
            <a:ext cx="866775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 b="0" dirty="0">
                <a:latin typeface="Times New Roman" panose="02020603050405020304" pitchFamily="18" charset="0"/>
                <a:ea typeface="楷体_GB2312" pitchFamily="49" charset="-122"/>
              </a:rPr>
              <a:t>wu</a:t>
            </a:r>
            <a:endParaRPr lang="en-US" altLang="zh-CN" sz="4400" b="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34826" name="Rectangle 11"/>
          <p:cNvSpPr/>
          <p:nvPr/>
        </p:nvSpPr>
        <p:spPr>
          <a:xfrm>
            <a:off x="4500563" y="1227138"/>
            <a:ext cx="587375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 b="0" dirty="0">
                <a:latin typeface="Times New Roman" panose="02020603050405020304" pitchFamily="18" charset="0"/>
                <a:ea typeface="楷体_GB2312" pitchFamily="49" charset="-122"/>
              </a:rPr>
              <a:t>w</a:t>
            </a:r>
            <a:endParaRPr lang="en-US" altLang="zh-CN" sz="4400" b="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34827" name="Rectangle 12"/>
          <p:cNvSpPr/>
          <p:nvPr/>
        </p:nvSpPr>
        <p:spPr>
          <a:xfrm>
            <a:off x="5557838" y="1196975"/>
            <a:ext cx="742950" cy="7620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4400" b="0" dirty="0">
                <a:latin typeface="Times New Roman" panose="02020603050405020304" pitchFamily="18" charset="0"/>
                <a:ea typeface="楷体_GB2312" pitchFamily="49" charset="-122"/>
              </a:rPr>
              <a:t>yu</a:t>
            </a:r>
            <a:endParaRPr lang="en-US" altLang="zh-CN" sz="4400" b="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34828" name="Rectangle 13"/>
          <p:cNvSpPr/>
          <p:nvPr/>
        </p:nvSpPr>
        <p:spPr>
          <a:xfrm>
            <a:off x="3563938" y="1227138"/>
            <a:ext cx="463550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400" b="0" dirty="0">
                <a:latin typeface="Times New Roman" panose="02020603050405020304" pitchFamily="18" charset="0"/>
                <a:ea typeface="楷体_GB2312" pitchFamily="49" charset="-122"/>
              </a:rPr>
              <a:t>ü</a:t>
            </a:r>
            <a:endParaRPr lang="en-US" altLang="zh-CN" sz="4400" b="0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56647E-6 L -0.18108 0.367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00" y="1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-0.01804 L -0.3 0.369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0" y="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2 0.02844 L 0.24132 0.3535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4822">
                                            <p:txEl>
                                              <p:charRg st="0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46821E-7 L 0.15573 0.3595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00" y="1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4104E-6 L -0.26944 0.4478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00" y="22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78 0.01457 L 0.65903 0.360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00" y="1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4104E-6 L 0.22951 0.3745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4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00" y="18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4104E-6 L -0.04705 0.4689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0" y="2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/>
      <p:bldP spid="34823" grpId="0"/>
      <p:bldP spid="34824" grpId="0"/>
      <p:bldP spid="34825" grpId="0"/>
      <p:bldP spid="34826" grpId="0"/>
      <p:bldP spid="34827" grpId="0"/>
      <p:bldP spid="348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3" name="Picture 2" descr="0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27647"/>
            <a:ext cx="9144000" cy="71008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63" name="Rectangle 3"/>
          <p:cNvSpPr/>
          <p:nvPr/>
        </p:nvSpPr>
        <p:spPr>
          <a:xfrm>
            <a:off x="5473065" y="2563178"/>
            <a:ext cx="394335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ī</a:t>
            </a:r>
            <a:endParaRPr lang="zh-CN" altLang="en-US" sz="6000" b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4" name="Rectangle 4"/>
          <p:cNvSpPr/>
          <p:nvPr/>
        </p:nvSpPr>
        <p:spPr>
          <a:xfrm>
            <a:off x="1708468" y="2283143"/>
            <a:ext cx="563880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ǘ</a:t>
            </a:r>
            <a:endParaRPr lang="en-US" altLang="zh-CN" sz="6000" b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5" name="Rectangle 5"/>
          <p:cNvSpPr/>
          <p:nvPr/>
        </p:nvSpPr>
        <p:spPr>
          <a:xfrm>
            <a:off x="6516688" y="1412875"/>
            <a:ext cx="563880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ǜ</a:t>
            </a:r>
            <a:endParaRPr lang="en-US" altLang="zh-CN" sz="6000" b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6" name="Rectangle 6"/>
          <p:cNvSpPr/>
          <p:nvPr/>
        </p:nvSpPr>
        <p:spPr>
          <a:xfrm>
            <a:off x="5867400" y="3644900"/>
            <a:ext cx="563880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ǖ</a:t>
            </a:r>
            <a:endParaRPr lang="en-US" altLang="zh-CN" sz="6000" b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7" name="Rectangle 7"/>
          <p:cNvSpPr/>
          <p:nvPr/>
        </p:nvSpPr>
        <p:spPr>
          <a:xfrm>
            <a:off x="2987675" y="2347913"/>
            <a:ext cx="1300480" cy="14452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8800" b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yà</a:t>
            </a:r>
            <a:endParaRPr lang="en-US" altLang="zh-CN" sz="8800" b="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0968" name="Rectangle 8"/>
          <p:cNvSpPr/>
          <p:nvPr/>
        </p:nvSpPr>
        <p:spPr>
          <a:xfrm>
            <a:off x="7667625" y="2420938"/>
            <a:ext cx="606425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è</a:t>
            </a:r>
            <a:endParaRPr lang="en-US" altLang="zh-CN" sz="60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69" name="Rectangle 9"/>
          <p:cNvSpPr/>
          <p:nvPr/>
        </p:nvSpPr>
        <p:spPr>
          <a:xfrm>
            <a:off x="4500563" y="620713"/>
            <a:ext cx="775335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yì</a:t>
            </a:r>
            <a:endParaRPr lang="en-US" altLang="zh-CN" sz="60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70" name="Rectangle 10"/>
          <p:cNvSpPr/>
          <p:nvPr/>
        </p:nvSpPr>
        <p:spPr>
          <a:xfrm>
            <a:off x="7409498" y="4659630"/>
            <a:ext cx="606425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ú</a:t>
            </a:r>
            <a:endParaRPr lang="en-US" altLang="zh-CN" sz="60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71" name="Rectangle 11"/>
          <p:cNvSpPr/>
          <p:nvPr/>
        </p:nvSpPr>
        <p:spPr>
          <a:xfrm>
            <a:off x="1908175" y="3716338"/>
            <a:ext cx="742950" cy="14335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88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ò</a:t>
            </a:r>
            <a:endParaRPr lang="zh-CN" altLang="en-US" sz="8800" b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72" name="Rectangle 12"/>
          <p:cNvSpPr/>
          <p:nvPr/>
        </p:nvSpPr>
        <p:spPr>
          <a:xfrm>
            <a:off x="2771775" y="549275"/>
            <a:ext cx="606425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ó</a:t>
            </a:r>
            <a:endParaRPr lang="en-US" altLang="zh-CN" sz="60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73" name="Rectangle 13"/>
          <p:cNvSpPr/>
          <p:nvPr/>
        </p:nvSpPr>
        <p:spPr>
          <a:xfrm>
            <a:off x="5724525" y="333375"/>
            <a:ext cx="606425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é</a:t>
            </a:r>
            <a:endParaRPr lang="en-US" altLang="zh-CN" sz="6000" b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74" name="Rectangle 14"/>
          <p:cNvSpPr/>
          <p:nvPr/>
        </p:nvSpPr>
        <p:spPr>
          <a:xfrm>
            <a:off x="900113" y="268288"/>
            <a:ext cx="944880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6000" b="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wá</a:t>
            </a:r>
            <a:endParaRPr lang="en-US" altLang="zh-CN" sz="6000" b="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0976" name="Rectangle 16"/>
          <p:cNvSpPr/>
          <p:nvPr/>
        </p:nvSpPr>
        <p:spPr>
          <a:xfrm>
            <a:off x="5003800" y="1831975"/>
            <a:ext cx="98901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</a:t>
            </a:r>
            <a:r>
              <a:rPr lang="en-US" altLang="zh-CN" sz="6000" b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ù</a:t>
            </a:r>
            <a:endParaRPr lang="zh-CN" altLang="en-US" sz="6000" b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77" name="Rectangle 17"/>
          <p:cNvSpPr/>
          <p:nvPr/>
        </p:nvSpPr>
        <p:spPr>
          <a:xfrm>
            <a:off x="3419475" y="1844675"/>
            <a:ext cx="1116013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wǔ</a:t>
            </a:r>
            <a:endParaRPr lang="en-US" altLang="zh-CN" sz="6000" b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978" name="Rectangle 18"/>
          <p:cNvSpPr/>
          <p:nvPr/>
        </p:nvSpPr>
        <p:spPr>
          <a:xfrm>
            <a:off x="3995738" y="3429000"/>
            <a:ext cx="946150" cy="10064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6000" b="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yī</a:t>
            </a:r>
            <a:endParaRPr lang="zh-CN" altLang="en-US" sz="6000" b="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  <p:bldP spid="40971" grpId="0"/>
      <p:bldP spid="40972" grpId="0"/>
      <p:bldP spid="40973" grpId="0"/>
      <p:bldP spid="40974" grpId="0"/>
      <p:bldP spid="40976" grpId="0"/>
      <p:bldP spid="40977" grpId="0"/>
      <p:bldP spid="40978" grpId="0"/>
    </p:bldLst>
  </p:timing>
</p:sld>
</file>

<file path=ppt/theme/theme1.xml><?xml version="1.0" encoding="utf-8"?>
<a:theme xmlns:a="http://schemas.openxmlformats.org/drawingml/2006/main" name="简约绿">
  <a:themeElements>
    <a:clrScheme name="简约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简约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lgDash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gency FB" pitchFamily="2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lgDash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gency FB" pitchFamily="2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简约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简约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简约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简约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简约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简约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简约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简约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简约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简约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简约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简约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WPS 演示</Application>
  <PresentationFormat>全屏显示(4:3)</PresentationFormat>
  <Paragraphs>58</Paragraphs>
  <Slides>4</Slides>
  <Notes>1</Notes>
  <HiddenSlides>0</HiddenSlides>
  <MMClips>2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29" baseType="lpstr">
      <vt:lpstr>Arial</vt:lpstr>
      <vt:lpstr>宋体</vt:lpstr>
      <vt:lpstr>Wingdings</vt:lpstr>
      <vt:lpstr>Agency FB</vt:lpstr>
      <vt:lpstr>黑体</vt:lpstr>
      <vt:lpstr>Calibri</vt:lpstr>
      <vt:lpstr>微软雅黑</vt:lpstr>
      <vt:lpstr>华文细黑</vt:lpstr>
      <vt:lpstr>MS UI Gothic</vt:lpstr>
      <vt:lpstr>楷体</vt:lpstr>
      <vt:lpstr>楷体_GB2312</vt:lpstr>
      <vt:lpstr>仿宋_GB2312</vt:lpstr>
      <vt:lpstr>Arial Unicode MS</vt:lpstr>
      <vt:lpstr>Berlin Sans FB</vt:lpstr>
      <vt:lpstr>Times New Roman</vt:lpstr>
      <vt:lpstr>MS PGothic</vt:lpstr>
      <vt:lpstr>Microsoft Sans Serif</vt:lpstr>
      <vt:lpstr>Franklin Gothic Book</vt:lpstr>
      <vt:lpstr>BatangChe</vt:lpstr>
      <vt:lpstr>新宋体</vt:lpstr>
      <vt:lpstr>仿宋</vt:lpstr>
      <vt:lpstr>华文琥珀</vt:lpstr>
      <vt:lpstr>华文新魏</vt:lpstr>
      <vt:lpstr>Segoe Print</vt:lpstr>
      <vt:lpstr>简约绿</vt:lpstr>
      <vt:lpstr>PowerPoint 演示文稿</vt:lpstr>
      <vt:lpstr>PowerPoint 演示文稿</vt:lpstr>
      <vt:lpstr>PowerPoint 演示文稿</vt:lpstr>
      <vt:lpstr>PowerPoint 演示文稿</vt:lpstr>
    </vt:vector>
  </TitlesOfParts>
  <Company>jnny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jnny</dc:creator>
  <cp:lastModifiedBy>Administrator</cp:lastModifiedBy>
  <cp:revision>223</cp:revision>
  <dcterms:created xsi:type="dcterms:W3CDTF">2003-11-06T13:17:33Z</dcterms:created>
  <dcterms:modified xsi:type="dcterms:W3CDTF">2018-10-07T13:23:50Z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2052-10.1.0.7521</vt:lpwstr>
  </property>
</Properties>
</file>