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E982D8-309B-41CB-8071-4119C3D9E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38A013-D3E2-40EC-98B7-6D559A2D1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173F93-E736-4C4D-A0FA-7161568D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D87DF7-D6B4-4732-BF33-DE2D4DA8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BA6407-FFE9-4A44-B3DA-1A85927B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79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777FC9-B884-4944-B37D-9FD083A1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5501051-F0D6-4A91-BD23-F277A14C5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35CDAF-AE5A-474F-85AD-7669A0AC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BF5476-302D-4409-8E8A-A279E05A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1B99E4-7D5F-467E-B137-814AC1CE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38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F1F5BE8-09B1-470F-89A0-0D7331FE5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81D68F2-A290-45E7-9B86-741933DBD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3CAF0B-7B67-4D38-92B5-367BD505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0886C8-AF39-4B18-8BBE-E932F14B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270CFB-EB1B-453C-8847-29942242A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96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04E32D-117C-451D-BBEE-77FE9342D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AFB1E5-189B-45FC-A3BC-472D5A4CE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1C8B61-BA3D-4F92-B9CB-CEE1B534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8B633C-89E0-47B4-BC58-BA8387D4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007563-AF3C-4AE0-BD9D-1914D113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93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FC3092-5F16-4647-A3B4-BFCC9702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E30380-8C9E-413C-8662-3FCB8BA9B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171858-52BD-4C80-9A3E-4F413729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16C84A-FA75-41D6-84C7-9DA051A9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91F94F-9118-4FAD-9F9A-45AE9909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00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149E94-79C4-4251-B8F9-0654A9670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74B516-A310-4274-8FB1-1F0C6FA6C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036EC0-E5E7-43E0-BE76-76DEDE29B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DECB6C-418E-4D1A-AD96-5189A850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ADA2EC-95C1-440A-BD05-289CB4714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DAED71-4B61-45F6-8D4D-BFBD67F6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31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67690-DE01-466E-B60C-65B5192B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FA5ECF-FD45-49E5-858A-EFCE4BF6C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1A6E10E-6A72-4D1E-A3CA-36726E08F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58CBC9A-77DF-4884-AE8F-3B99A3FB4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77417C3-7E72-4463-AED5-C16A89EEE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CF34CAD-C101-48F4-A74C-43B2268A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B1B34B2-733E-4305-8DDD-0B722296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2AD3E63-536E-4730-B3CC-D2223CCB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71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1AA74A-DC20-4274-97E4-7379F1AF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96A2D6-81BD-47E8-A280-949EFEB5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5EAE3E7-F4CE-46FC-901A-83E20355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7074B05-7090-40C8-9C65-F2BCDBE0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57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935F767-03B8-41B5-9F03-2CBE67E6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7B08D4A-72A2-4DCA-860B-CEA78BE7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2379C19-B12B-41EC-8999-2574D081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8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CB4E4E-7261-4C85-9A18-39CA46B3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D7981B-81D9-4B29-9C94-8D856657A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52FE82-122B-418B-BB55-03B3F2487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EEBE30-0BCC-411D-92F4-C32CA943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7CD27F-C318-4863-9B75-8E00B6D7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F5A125-4481-498B-8681-097A53FB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25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1E95A7-F31C-4597-9862-0581F1EF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B41ABE6-038D-448D-92D5-0E4109478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37AF97-1F46-4708-8F0A-6723B7E0B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97A706-4D22-4253-BB76-28CFCFD5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B76DAC-1774-47C1-8A42-ED3C2683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CAC4B1-5E75-4E6E-9628-056FBF7C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22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032DD0-A5DE-456A-8B45-5DC99AFB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85DA3E-9F68-4B27-AA16-E0616CA91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6B1970-ACB2-4783-99EB-339BA6AD4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95A1B-4D41-42D3-AF6F-586CE3E8B3A4}" type="datetimeFigureOut">
              <a:rPr lang="zh-CN" altLang="en-US" smtClean="0"/>
              <a:t>2018/10/3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A1FA47-6309-4BE6-B187-4CA27E778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208DCC-BDBC-4949-8EAA-6631C502F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D5EF-F91E-408A-A563-2E142BEA6B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EBAD5-3874-4E95-B129-949135787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6000" b="1" dirty="0">
                <a:solidFill>
                  <a:srgbClr val="00B050"/>
                </a:solidFill>
              </a:rPr>
              <a:t>练习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D15C72-6958-4453-A82C-17A11C4D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5025582"/>
          </a:xfrm>
        </p:spPr>
        <p:txBody>
          <a:bodyPr/>
          <a:lstStyle/>
          <a:p>
            <a:r>
              <a:rPr lang="en-US" altLang="zh-CN" b="1" dirty="0"/>
              <a:t>1</a:t>
            </a:r>
            <a:r>
              <a:rPr lang="zh-CN" altLang="en-US" b="1" dirty="0"/>
              <a:t>、对于植物繁衍后代来说，花的主要结构是 </a:t>
            </a:r>
            <a:r>
              <a:rPr lang="en-US" altLang="zh-CN" b="1" dirty="0"/>
              <a:t>(   )</a:t>
            </a:r>
          </a:p>
          <a:p>
            <a:r>
              <a:rPr lang="en-US" altLang="zh-CN" b="1" dirty="0"/>
              <a:t>A</a:t>
            </a:r>
            <a:r>
              <a:rPr lang="zh-CN" altLang="en-US" b="1" dirty="0"/>
              <a:t>花瓣        </a:t>
            </a:r>
            <a:r>
              <a:rPr lang="en-US" altLang="zh-CN" b="1" dirty="0"/>
              <a:t>B</a:t>
            </a:r>
            <a:r>
              <a:rPr lang="zh-CN" altLang="en-US" b="1" dirty="0"/>
              <a:t>雄蕊和雌蕊        </a:t>
            </a:r>
            <a:r>
              <a:rPr lang="en-US" altLang="zh-CN" b="1" dirty="0"/>
              <a:t>C</a:t>
            </a:r>
            <a:r>
              <a:rPr lang="zh-CN" altLang="en-US" b="1" dirty="0"/>
              <a:t>胚珠       </a:t>
            </a:r>
            <a:r>
              <a:rPr lang="en-US" altLang="zh-CN" b="1" dirty="0"/>
              <a:t>D</a:t>
            </a:r>
            <a:r>
              <a:rPr lang="zh-CN" altLang="en-US" b="1" dirty="0"/>
              <a:t>子房</a:t>
            </a:r>
            <a:endParaRPr lang="en-US" altLang="zh-CN" b="1" dirty="0"/>
          </a:p>
          <a:p>
            <a:r>
              <a:rPr lang="en-US" altLang="zh-CN" b="1" dirty="0"/>
              <a:t>2</a:t>
            </a:r>
            <a:r>
              <a:rPr lang="zh-CN" altLang="en-US" b="1" dirty="0"/>
              <a:t>、雌蕊的组成是（</a:t>
            </a:r>
            <a:r>
              <a:rPr lang="en-US" altLang="zh-CN" b="1" dirty="0"/>
              <a:t>  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A</a:t>
            </a:r>
            <a:r>
              <a:rPr lang="zh-CN" altLang="en-US" b="1" dirty="0"/>
              <a:t>花药和花丝    </a:t>
            </a:r>
            <a:r>
              <a:rPr lang="en-US" altLang="zh-CN" b="1" dirty="0"/>
              <a:t>B</a:t>
            </a:r>
            <a:r>
              <a:rPr lang="zh-CN" altLang="en-US" b="1" dirty="0"/>
              <a:t>柱头、花柱和子房   </a:t>
            </a:r>
            <a:r>
              <a:rPr lang="en-US" altLang="zh-CN" b="1" dirty="0"/>
              <a:t>C</a:t>
            </a:r>
            <a:r>
              <a:rPr lang="zh-CN" altLang="en-US" b="1" dirty="0"/>
              <a:t>花柱和子房   </a:t>
            </a:r>
            <a:r>
              <a:rPr lang="en-US" altLang="zh-CN" b="1" dirty="0"/>
              <a:t>D</a:t>
            </a:r>
            <a:r>
              <a:rPr lang="zh-CN" altLang="en-US" b="1" dirty="0"/>
              <a:t>花药和花柱</a:t>
            </a:r>
            <a:endParaRPr lang="en-US" altLang="zh-CN" b="1" dirty="0"/>
          </a:p>
          <a:p>
            <a:r>
              <a:rPr lang="en-US" altLang="zh-CN" b="1" dirty="0"/>
              <a:t>3</a:t>
            </a:r>
            <a:r>
              <a:rPr lang="zh-CN" altLang="en-US" b="1" dirty="0"/>
              <a:t>、胚珠着生在花的哪一结构里（  ）</a:t>
            </a:r>
            <a:endParaRPr lang="en-US" altLang="zh-CN" b="1" dirty="0"/>
          </a:p>
          <a:p>
            <a:r>
              <a:rPr lang="en-US" altLang="zh-CN" b="1" dirty="0"/>
              <a:t>A</a:t>
            </a:r>
            <a:r>
              <a:rPr lang="zh-CN" altLang="en-US" b="1" dirty="0"/>
              <a:t>雄蕊          </a:t>
            </a:r>
            <a:r>
              <a:rPr lang="en-US" altLang="zh-CN" b="1" dirty="0"/>
              <a:t>B</a:t>
            </a:r>
            <a:r>
              <a:rPr lang="zh-CN" altLang="en-US" b="1" dirty="0"/>
              <a:t>雌蕊          </a:t>
            </a:r>
            <a:r>
              <a:rPr lang="en-US" altLang="zh-CN" b="1" dirty="0"/>
              <a:t>C</a:t>
            </a:r>
            <a:r>
              <a:rPr lang="zh-CN" altLang="en-US" b="1" dirty="0"/>
              <a:t>子房        </a:t>
            </a:r>
            <a:r>
              <a:rPr lang="en-US" altLang="zh-CN" b="1" dirty="0"/>
              <a:t>D</a:t>
            </a:r>
            <a:r>
              <a:rPr lang="zh-CN" altLang="en-US" b="1" dirty="0"/>
              <a:t>花药</a:t>
            </a:r>
            <a:endParaRPr lang="en-US" altLang="zh-CN" b="1" dirty="0"/>
          </a:p>
          <a:p>
            <a:r>
              <a:rPr lang="en-US" altLang="zh-CN" b="1" dirty="0"/>
              <a:t>4</a:t>
            </a:r>
            <a:r>
              <a:rPr lang="zh-CN" altLang="en-US" b="1" dirty="0"/>
              <a:t>、花粉是在花的哪个结构里产生的（  ）</a:t>
            </a:r>
            <a:endParaRPr lang="en-US" altLang="zh-CN" b="1" dirty="0"/>
          </a:p>
          <a:p>
            <a:r>
              <a:rPr lang="en-US" altLang="zh-CN" b="1" dirty="0"/>
              <a:t>A</a:t>
            </a:r>
            <a:r>
              <a:rPr lang="zh-CN" altLang="en-US" b="1" dirty="0"/>
              <a:t>柱头          </a:t>
            </a:r>
            <a:r>
              <a:rPr lang="en-US" altLang="zh-CN" b="1" dirty="0"/>
              <a:t>B</a:t>
            </a:r>
            <a:r>
              <a:rPr lang="zh-CN" altLang="en-US" b="1" dirty="0"/>
              <a:t>花药         </a:t>
            </a:r>
            <a:r>
              <a:rPr lang="en-US" altLang="zh-CN" b="1" dirty="0"/>
              <a:t>C</a:t>
            </a:r>
            <a:r>
              <a:rPr lang="zh-CN" altLang="en-US" b="1" dirty="0"/>
              <a:t>子房        </a:t>
            </a:r>
            <a:r>
              <a:rPr lang="en-US" altLang="zh-CN" b="1" dirty="0"/>
              <a:t>D</a:t>
            </a:r>
            <a:r>
              <a:rPr lang="zh-CN" altLang="en-US" b="1" dirty="0"/>
              <a:t>花柱</a:t>
            </a:r>
            <a:endParaRPr lang="en-US" altLang="zh-CN" b="1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86A9005-EB22-45FC-93CC-524ADDA22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73" y="0"/>
            <a:ext cx="3274827" cy="295585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A77750D-3A5E-4433-8493-5921C3391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590" y="3508744"/>
            <a:ext cx="3754410" cy="3285461"/>
          </a:xfrm>
          <a:prstGeom prst="rect">
            <a:avLst/>
          </a:prstGeom>
        </p:spPr>
      </p:pic>
      <p:pic>
        <p:nvPicPr>
          <p:cNvPr id="6" name="Picture 2" descr="!DK8_1LA">
            <a:extLst>
              <a:ext uri="{FF2B5EF4-FFF2-40B4-BE49-F238E27FC236}">
                <a16:creationId xmlns:a16="http://schemas.microsoft.com/office/drawing/2014/main" id="{47731A13-35E1-4AA8-B987-1F44EEBF2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4" y="63795"/>
            <a:ext cx="14478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DAFFB95-574B-431E-A08F-899614DBF6B2}"/>
              </a:ext>
            </a:extLst>
          </p:cNvPr>
          <p:cNvSpPr txBox="1"/>
          <p:nvPr/>
        </p:nvSpPr>
        <p:spPr>
          <a:xfrm>
            <a:off x="8237054" y="147792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E6C0706-1BC5-469A-AE22-06C3EEAB993B}"/>
              </a:ext>
            </a:extLst>
          </p:cNvPr>
          <p:cNvSpPr txBox="1"/>
          <p:nvPr/>
        </p:nvSpPr>
        <p:spPr>
          <a:xfrm>
            <a:off x="4112316" y="243263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31457B7-85D9-414E-A353-C457A47701B5}"/>
              </a:ext>
            </a:extLst>
          </p:cNvPr>
          <p:cNvSpPr txBox="1"/>
          <p:nvPr/>
        </p:nvSpPr>
        <p:spPr>
          <a:xfrm>
            <a:off x="6229350" y="3456864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14E18E5-A676-4626-A332-26D69AEF1E72}"/>
              </a:ext>
            </a:extLst>
          </p:cNvPr>
          <p:cNvSpPr txBox="1"/>
          <p:nvPr/>
        </p:nvSpPr>
        <p:spPr>
          <a:xfrm>
            <a:off x="6935604" y="448009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8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练习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练习</dc:title>
  <dc:creator>自国 蒋</dc:creator>
  <cp:lastModifiedBy>自国 蒋</cp:lastModifiedBy>
  <cp:revision>1</cp:revision>
  <dcterms:created xsi:type="dcterms:W3CDTF">2018-10-03T13:19:33Z</dcterms:created>
  <dcterms:modified xsi:type="dcterms:W3CDTF">2018-10-03T13:19:54Z</dcterms:modified>
</cp:coreProperties>
</file>