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-1367367" y="1552575"/>
            <a:ext cx="13559367" cy="5305425"/>
            <a:chOff x="0" y="0"/>
            <a:chExt cx="6412" cy="3342"/>
          </a:xfrm>
        </p:grpSpPr>
        <p:sp>
          <p:nvSpPr>
            <p:cNvPr id="11" name="未知"/>
            <p:cNvSpPr/>
            <p:nvPr/>
          </p:nvSpPr>
          <p:spPr bwMode="auto">
            <a:xfrm>
              <a:off x="2713" y="729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" name="Arc 4"/>
            <p:cNvSpPr/>
            <p:nvPr/>
          </p:nvSpPr>
          <p:spPr bwMode="auto">
            <a:xfrm>
              <a:off x="0" y="0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 cmpd="sng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725084" y="762000"/>
            <a:ext cx="10363200" cy="1143000"/>
          </a:xfrm>
        </p:spPr>
        <p:txBody>
          <a:bodyPr anchor="b"/>
          <a:lstStyle>
            <a:lvl1pPr>
              <a:defRPr/>
            </a:lvl1pPr>
          </a:lstStyle>
          <a:p>
            <a:pPr fontAlgn="base"/>
            <a:r>
              <a:rPr lang="zh-CN" strike="noStrike" noProof="1"/>
              <a:t>单击此处编辑母版标题样式</a:t>
            </a:r>
            <a:endParaRPr lang="zh-CN" strike="noStrike" noProof="1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429000"/>
            <a:ext cx="85344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fontAlgn="base"/>
            <a:r>
              <a:rPr lang="zh-CN" strike="noStrike" noProof="1"/>
              <a:t>单击此处编辑母版副标题样式</a:t>
            </a:r>
            <a:endParaRPr lang="zh-CN" strike="noStrike" noProof="1"/>
          </a:p>
        </p:txBody>
      </p:sp>
      <p:sp>
        <p:nvSpPr>
          <p:cNvPr id="13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ctr" anchorCtr="0" compatLnSpc="1"/>
          <a:lstStyle>
            <a:lvl1pPr>
              <a:defRPr smtClean="0"/>
            </a:lvl1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zh-CN" b="0" i="0" strike="noStrike" kern="1200" cap="none" spc="0" normalizeH="0" baseline="0" noProof="0">
              <a:solidFill>
                <a:schemeClr val="tx1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ctr" anchorCtr="0" compatLnSpc="1"/>
          <a:lstStyle>
            <a:lvl1pPr>
              <a:defRPr smtClean="0"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zh-CN" b="0" i="0" strike="noStrike" kern="1200" cap="none" spc="0" normalizeH="0" baseline="0" noProof="0">
              <a:solidFill>
                <a:schemeClr val="tx1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ctr" anchorCtr="0" compatLnSpc="1"/>
          <a:p>
            <a:pPr algn="r" eaLnBrk="1" fontAlgn="base" hangingPunct="1"/>
            <a:fld id="{9A0DB2DC-4C9A-4742-B13C-FB6460FD3503}" type="slidenum">
              <a:rPr lang="zh-CN" altLang="zh-CN" sz="140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0" y="1588"/>
            <a:ext cx="12177184" cy="6845300"/>
            <a:chOff x="0" y="0"/>
            <a:chExt cx="5753" cy="4312"/>
          </a:xfrm>
        </p:grpSpPr>
        <p:sp>
          <p:nvSpPr>
            <p:cNvPr id="1027" name="未知"/>
            <p:cNvSpPr/>
            <p:nvPr/>
          </p:nvSpPr>
          <p:spPr bwMode="auto">
            <a:xfrm>
              <a:off x="3394" y="998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8" name="Arc 4"/>
            <p:cNvSpPr/>
            <p:nvPr/>
          </p:nvSpPr>
          <p:spPr bwMode="auto">
            <a:xfrm>
              <a:off x="0" y="0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 cmpd="sng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ctr" anchorCtr="0" compatLnSpc="1"/>
          <a:lstStyle/>
          <a:p>
            <a:pPr lvl="0" fontAlgn="base"/>
            <a:r>
              <a:rPr lang="zh-CN" strike="noStrike" noProof="1" smtClean="0"/>
              <a:t>单击此处编辑母版标题样式</a:t>
            </a:r>
            <a:endParaRPr lang="zh-CN" strike="noStrike" noProof="1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ctr" anchorCtr="0" compatLnSpc="1"/>
          <a:lstStyle>
            <a:lvl1pPr>
              <a:buFont typeface="Arial" panose="020B0604020202020204" pitchFamily="34" charset="0"/>
              <a:buNone/>
              <a:defRPr sz="1400" smtClean="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ctr" anchorCtr="0" compatLnSpc="1"/>
          <a:lstStyle>
            <a:lvl1pPr algn="ctr">
              <a:buFont typeface="Arial" panose="020B0604020202020204" pitchFamily="34" charset="0"/>
              <a:buNone/>
              <a:defRPr sz="1400" smtClean="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ctr" anchorCtr="0" compatLnSpc="1"/>
          <a:p>
            <a:pPr lvl="0" algn="r" eaLnBrk="1" fontAlgn="base" hangingPunct="1"/>
            <a:fld id="{9A0DB2DC-4C9A-4742-B13C-FB6460FD3503}" type="slidenum">
              <a:rPr lang="zh-CN" altLang="zh-CN" sz="140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zh-CN" sz="1400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1033" name="Rectangle 9"/>
          <p:cNvSpPr>
            <a:spLocks noGrp="1"/>
          </p:cNvSpPr>
          <p:nvPr>
            <p:ph type="body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01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>
            <a:off x="3248025" y="-488950"/>
            <a:ext cx="6080125" cy="84026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0" name="文本框 99"/>
          <p:cNvSpPr txBox="1"/>
          <p:nvPr/>
        </p:nvSpPr>
        <p:spPr>
          <a:xfrm>
            <a:off x="2289810" y="212090"/>
            <a:ext cx="729678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ctr"/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请在图中相应位置填入我国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34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个省级行政区的简称：</a:t>
            </a:r>
            <a:endParaRPr lang="zh-CN" altLang="en-US" sz="24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FF"/>
      </a:lt1>
      <a:dk2>
        <a:srgbClr val="6699FF"/>
      </a:dk2>
      <a:lt2>
        <a:srgbClr val="FFCC66"/>
      </a:lt2>
      <a:accent1>
        <a:srgbClr val="00FFFF"/>
      </a:accent1>
      <a:accent2>
        <a:srgbClr val="3366FF"/>
      </a:accent2>
      <a:accent3>
        <a:srgbClr val="B8C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WPS 演示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Times New Roman</vt:lpstr>
      <vt:lpstr>Soaring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1</cp:revision>
  <dcterms:created xsi:type="dcterms:W3CDTF">2017-11-18T13:31:01Z</dcterms:created>
  <dcterms:modified xsi:type="dcterms:W3CDTF">2017-11-18T13:33:04Z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2052-10.1.0.6877</vt:lpwstr>
  </property>
</Properties>
</file>