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页眉占位符 40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endParaRPr lang="zh-CN" altLang="en-US" sz="1200" dirty="0"/>
          </a:p>
        </p:txBody>
      </p:sp>
      <p:sp>
        <p:nvSpPr>
          <p:cNvPr id="4099" name="日期占位符 409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/>
            <a:endParaRPr lang="zh-CN" altLang="en-US" sz="1200" dirty="0"/>
          </a:p>
        </p:txBody>
      </p:sp>
      <p:sp>
        <p:nvSpPr>
          <p:cNvPr id="4100" name="幻灯片图像占位符 4099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文本占位符 4100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102" name="页脚占位符 410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endParaRPr lang="zh-CN" altLang="en-US" sz="1200" dirty="0"/>
          </a:p>
        </p:txBody>
      </p:sp>
      <p:sp>
        <p:nvSpPr>
          <p:cNvPr id="4103" name="灯片编号占位符 410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8134559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幻灯片图像占位符 11265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zh-CN" altLang="en-US" sz="1200" dirty="0"/>
              <a:t>1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14057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  <a:t>‹#›</a:t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图片 10241" descr="图片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91" y="116632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圆角矩形 10242"/>
          <p:cNvSpPr/>
          <p:nvPr/>
        </p:nvSpPr>
        <p:spPr>
          <a:xfrm>
            <a:off x="304800" y="304800"/>
            <a:ext cx="8610600" cy="6248400"/>
          </a:xfrm>
          <a:prstGeom prst="roundRect">
            <a:avLst>
              <a:gd name="adj" fmla="val 16667"/>
            </a:avLst>
          </a:prstGeom>
          <a:solidFill>
            <a:schemeClr val="bg1">
              <a:alpha val="60001"/>
            </a:schemeClr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10245" name="文本框 10244"/>
          <p:cNvSpPr txBox="1"/>
          <p:nvPr/>
        </p:nvSpPr>
        <p:spPr>
          <a:xfrm>
            <a:off x="611188" y="1268413"/>
            <a:ext cx="7820025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200" b="1">
                <a:latin typeface="Comic Sans MS" panose="030F0702030302020204" pitchFamily="66" charset="0"/>
              </a:rPr>
              <a:t>1,_____ apples would you like? Ten.  </a:t>
            </a:r>
          </a:p>
          <a:p>
            <a:r>
              <a:rPr lang="en-US" altLang="zh-CN" sz="3200" b="1" err="1">
                <a:latin typeface="Comic Sans MS" panose="030F0702030302020204" pitchFamily="66" charset="0"/>
              </a:rPr>
              <a:t>a,How much        b,How</a:t>
            </a:r>
            <a:r>
              <a:rPr lang="en-US" altLang="zh-CN" sz="3200" b="1">
                <a:latin typeface="Comic Sans MS" panose="030F0702030302020204" pitchFamily="66" charset="0"/>
              </a:rPr>
              <a:t> many</a:t>
            </a:r>
          </a:p>
        </p:txBody>
      </p:sp>
      <p:sp>
        <p:nvSpPr>
          <p:cNvPr id="10246" name="文本框 10245"/>
          <p:cNvSpPr txBox="1"/>
          <p:nvPr/>
        </p:nvSpPr>
        <p:spPr>
          <a:xfrm>
            <a:off x="539750" y="2636838"/>
            <a:ext cx="6436360" cy="15684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200" b="1">
                <a:latin typeface="Comic Sans MS" panose="030F0702030302020204" pitchFamily="66" charset="0"/>
              </a:rPr>
              <a:t>2, ________milk did you buy? </a:t>
            </a:r>
          </a:p>
          <a:p>
            <a:endParaRPr lang="en-US" altLang="zh-CN" sz="3200" b="1">
              <a:latin typeface="Comic Sans MS" panose="030F0702030302020204" pitchFamily="66" charset="0"/>
            </a:endParaRPr>
          </a:p>
          <a:p>
            <a:r>
              <a:rPr lang="en-US" altLang="zh-CN" sz="3200" b="1" err="1">
                <a:latin typeface="Comic Sans MS" panose="030F0702030302020204" pitchFamily="66" charset="0"/>
              </a:rPr>
              <a:t>a,How many        b,How much</a:t>
            </a:r>
            <a:endParaRPr lang="en-US" altLang="zh-CN" sz="3200" b="1">
              <a:latin typeface="Comic Sans MS" panose="030F0702030302020204" pitchFamily="66" charset="0"/>
            </a:endParaRPr>
          </a:p>
        </p:txBody>
      </p:sp>
      <p:sp>
        <p:nvSpPr>
          <p:cNvPr id="10247" name="文本框 10246"/>
          <p:cNvSpPr txBox="1"/>
          <p:nvPr/>
        </p:nvSpPr>
        <p:spPr>
          <a:xfrm>
            <a:off x="611188" y="4508500"/>
            <a:ext cx="6504305" cy="15684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200" b="1">
                <a:latin typeface="Comic Sans MS" panose="030F0702030302020204" pitchFamily="66" charset="0"/>
              </a:rPr>
              <a:t>3,______ dolls do you have?</a:t>
            </a:r>
          </a:p>
          <a:p>
            <a:r>
              <a:rPr lang="en-US" altLang="zh-CN" sz="3200" b="1">
                <a:latin typeface="Comic Sans MS" panose="030F0702030302020204" pitchFamily="66" charset="0"/>
              </a:rPr>
              <a:t> I have ten.</a:t>
            </a:r>
          </a:p>
          <a:p>
            <a:r>
              <a:rPr lang="en-US" altLang="zh-CN" sz="3200" b="1" err="1">
                <a:latin typeface="Comic Sans MS" panose="030F0702030302020204" pitchFamily="66" charset="0"/>
              </a:rPr>
              <a:t>a,How much         b,How</a:t>
            </a:r>
            <a:r>
              <a:rPr lang="en-US" altLang="zh-CN" sz="3200" b="1">
                <a:latin typeface="Comic Sans MS" panose="030F0702030302020204" pitchFamily="66" charset="0"/>
              </a:rPr>
              <a:t> many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42</Words>
  <Application>Microsoft Office PowerPoint</Application>
  <PresentationFormat>全屏显示(4:3)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Comic Sans MS</vt:lpstr>
      <vt:lpstr>默认设计模板</vt:lpstr>
      <vt:lpstr>PowerPoint 演示文稿</vt:lpstr>
    </vt:vector>
  </TitlesOfParts>
  <Company>CHINA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fjx</cp:lastModifiedBy>
  <cp:revision>17</cp:revision>
  <dcterms:created xsi:type="dcterms:W3CDTF">2014-01-06T05:26:00Z</dcterms:created>
  <dcterms:modified xsi:type="dcterms:W3CDTF">2017-11-18T03:27:58Z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