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4" r:id="rId3"/>
    <p:sldMasterId id="2147483686" r:id="rId4"/>
    <p:sldMasterId id="2147483698" r:id="rId5"/>
    <p:sldMasterId id="2147483710" r:id="rId6"/>
    <p:sldMasterId id="2147483722" r:id="rId7"/>
    <p:sldMasterId id="2147483734" r:id="rId8"/>
    <p:sldMasterId id="2147483746" r:id="rId9"/>
  </p:sldMasterIdLst>
  <p:notesMasterIdLst>
    <p:notesMasterId r:id="rId17"/>
  </p:notesMasterIdLst>
  <p:handoutMasterIdLst>
    <p:handoutMasterId r:id="rId18"/>
  </p:handoutMasterIdLst>
  <p:sldIdLst>
    <p:sldId id="335" r:id="rId10"/>
    <p:sldId id="356" r:id="rId11"/>
    <p:sldId id="256" r:id="rId12"/>
    <p:sldId id="408" r:id="rId13"/>
    <p:sldId id="407" r:id="rId14"/>
    <p:sldId id="340" r:id="rId15"/>
    <p:sldId id="339" r:id="rId1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A61B"/>
    <a:srgbClr val="FF0000"/>
    <a:srgbClr val="FF6600"/>
    <a:srgbClr val="33CC33"/>
    <a:srgbClr val="FF3399"/>
    <a:srgbClr val="0099FF"/>
    <a:srgbClr val="008000"/>
    <a:srgbClr val="FF99FF"/>
    <a:srgbClr val="F0AF2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39" autoAdjust="0"/>
    <p:restoredTop sz="92843"/>
  </p:normalViewPr>
  <p:slideViewPr>
    <p:cSldViewPr snapToObjects="1" showGuides="1">
      <p:cViewPr>
        <p:scale>
          <a:sx n="68" d="100"/>
          <a:sy n="68" d="100"/>
        </p:scale>
        <p:origin x="-894" y="-66"/>
      </p:cViewPr>
      <p:guideLst>
        <p:guide orient="horz" pos="1965"/>
        <p:guide pos="27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3A73939-FD66-4B64-A0E3-C14A935A0745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2017/11/17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/>
            <a:fld id="{9A0DB2DC-4C9A-4742-B13C-FB6460FD3503}" type="slidenum">
              <a:rPr lang="zh-CN" altLang="en-US" sz="1200" dirty="0"/>
              <a:pPr lvl="0" algn="r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/>
          </p:cNvSpPr>
          <p:nvPr>
            <p:ph type="sldImg" idx="2"/>
          </p:nvPr>
        </p:nvSpPr>
        <p:spPr>
          <a:xfrm>
            <a:off x="1050925" y="754063"/>
            <a:ext cx="4572000" cy="3294062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8163" y="4387850"/>
            <a:ext cx="5780088" cy="3952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3C216E-E4F8-406D-8488-1540BC58E572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2017/11/17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680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pPr lvl="0" algn="r" eaLnBrk="1" hangingPunct="1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hangingPunct="1"/>
            <a:r>
              <a:rPr lang="zh-CN" altLang="en-US" sz="1200" dirty="0"/>
              <a:t>绿色圃中小学教育网http://www.lspjy.com</a:t>
            </a:r>
          </a:p>
        </p:txBody>
      </p:sp>
      <p:sp>
        <p:nvSpPr>
          <p:cNvPr id="28675" name="Rectangle 6"/>
          <p:cNvSpPr txBox="1">
            <a:spLocks noGrp="1"/>
          </p:cNvSpPr>
          <p:nvPr>
            <p:ph type="ftr" sz="quarter"/>
          </p:nvPr>
        </p:nvSpPr>
        <p:spPr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hangingPunct="1"/>
            <a:r>
              <a:rPr lang="zh-CN" altLang="en-US" sz="1200" dirty="0"/>
              <a:t>绿色圃中小学教育网http://www.lspjy.com</a:t>
            </a:r>
            <a:endParaRPr lang="en-US" altLang="zh-CN" sz="1200" dirty="0"/>
          </a:p>
        </p:txBody>
      </p:sp>
      <p:sp>
        <p:nvSpPr>
          <p:cNvPr id="2867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28677" name="Rectangle 3"/>
          <p:cNvSpPr>
            <a:spLocks noGrp="1"/>
          </p:cNvSpPr>
          <p:nvPr>
            <p:ph type="body" idx="1"/>
          </p:nvPr>
        </p:nvSpPr>
        <p:spPr>
          <a:xfrm>
            <a:off x="538163" y="4387850"/>
            <a:ext cx="5780087" cy="3952875"/>
          </a:xfrm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3" y="0"/>
            <a:ext cx="2416175" cy="2647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8448675" y="1797050"/>
            <a:ext cx="300038" cy="301625"/>
          </a:xfrm>
          <a:prstGeom prst="octagon">
            <a:avLst>
              <a:gd name="adj" fmla="val 29287"/>
            </a:avLst>
          </a:prstGeom>
          <a:solidFill>
            <a:srgbClr val="FFCC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8004175" y="1514475"/>
            <a:ext cx="430213" cy="431800"/>
          </a:xfrm>
          <a:prstGeom prst="octagon">
            <a:avLst>
              <a:gd name="adj" fmla="val 29287"/>
            </a:avLst>
          </a:prstGeom>
          <a:solidFill>
            <a:srgbClr val="99CC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620713" y="3149600"/>
            <a:ext cx="206375" cy="206375"/>
          </a:xfrm>
          <a:prstGeom prst="octagon">
            <a:avLst>
              <a:gd name="adj" fmla="val 29287"/>
            </a:avLst>
          </a:prstGeom>
          <a:solidFill>
            <a:srgbClr val="FF99CC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AutoShape 11"/>
          <p:cNvSpPr>
            <a:spLocks noChangeArrowheads="1"/>
          </p:cNvSpPr>
          <p:nvPr/>
        </p:nvSpPr>
        <p:spPr bwMode="auto">
          <a:xfrm>
            <a:off x="323850" y="2852738"/>
            <a:ext cx="296863" cy="296863"/>
          </a:xfrm>
          <a:prstGeom prst="octagon">
            <a:avLst>
              <a:gd name="adj" fmla="val 29287"/>
            </a:avLst>
          </a:prstGeom>
          <a:solidFill>
            <a:srgbClr val="99CC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AutoShape 12"/>
          <p:cNvSpPr>
            <a:spLocks noChangeArrowheads="1"/>
          </p:cNvSpPr>
          <p:nvPr/>
        </p:nvSpPr>
        <p:spPr bwMode="auto">
          <a:xfrm>
            <a:off x="220663" y="3619500"/>
            <a:ext cx="206375" cy="206375"/>
          </a:xfrm>
          <a:prstGeom prst="octagon">
            <a:avLst>
              <a:gd name="adj" fmla="val 29287"/>
            </a:avLst>
          </a:prstGeom>
          <a:solidFill>
            <a:srgbClr val="FFCC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AutoShape 13"/>
          <p:cNvSpPr>
            <a:spLocks noChangeArrowheads="1"/>
          </p:cNvSpPr>
          <p:nvPr/>
        </p:nvSpPr>
        <p:spPr bwMode="auto">
          <a:xfrm>
            <a:off x="8080375" y="1123950"/>
            <a:ext cx="206375" cy="206375"/>
          </a:xfrm>
          <a:prstGeom prst="octagon">
            <a:avLst>
              <a:gd name="adj" fmla="val 29287"/>
            </a:avLst>
          </a:prstGeom>
          <a:solidFill>
            <a:srgbClr val="FF99CC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49" name="Picture 14" descr="未命名3"/>
          <p:cNvPicPr>
            <a:picLocks noChangeAspect="1"/>
          </p:cNvPicPr>
          <p:nvPr userDrawn="1"/>
        </p:nvPicPr>
        <p:blipFill>
          <a:blip r:embed="rId3"/>
          <a:srcRect r="-15"/>
          <a:stretch>
            <a:fillRect/>
          </a:stretch>
        </p:blipFill>
        <p:spPr>
          <a:xfrm>
            <a:off x="-26987" y="5127625"/>
            <a:ext cx="461645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0" name="Picture 15" descr="未命名3"/>
          <p:cNvPicPr>
            <a:picLocks noChangeAspect="1"/>
          </p:cNvPicPr>
          <p:nvPr userDrawn="1"/>
        </p:nvPicPr>
        <p:blipFill>
          <a:blip r:embed="rId4"/>
          <a:srcRect r="-55"/>
          <a:stretch>
            <a:fillRect/>
          </a:stretch>
        </p:blipFill>
        <p:spPr>
          <a:xfrm>
            <a:off x="4572000" y="5127625"/>
            <a:ext cx="4608513" cy="1830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r>
              <a:rPr lang="zh-CN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>
              <a:buFontTx/>
              <a:buNone/>
              <a:defRPr/>
            </a:lvl1pPr>
          </a:lstStyle>
          <a:p>
            <a:r>
              <a:rPr lang="zh-CN"/>
              <a:t>单击此处编辑母版副标题样式</a:t>
            </a:r>
          </a:p>
        </p:txBody>
      </p:sp>
      <p:sp>
        <p:nvSpPr>
          <p:cNvPr id="2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05C752B-B443-4803-A83E-DCA4E472A7C9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2017/11/17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 eaLnBrk="1" hangingPunct="1"/>
            <a:fld id="{9A0DB2DC-4C9A-4742-B13C-FB6460FD3503}" type="slidenum">
              <a:rPr lang="zh-CN" altLang="zh-CN" sz="1400" dirty="0"/>
              <a:pPr lvl="0" algn="r" eaLnBrk="1" hangingPunct="1"/>
              <a:t>‹#›</a:t>
            </a:fld>
            <a:endParaRPr lang="zh-CN" altLang="zh-CN" sz="140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5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Relationship Id="rId14" Type="http://schemas.openxmlformats.org/officeDocument/2006/relationships/image" Target="../media/image5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>
          <a:xfrm rot="3180000">
            <a:off x="1150938" y="509588"/>
            <a:ext cx="1506537" cy="1306512"/>
            <a:chOff x="0" y="0"/>
            <a:chExt cx="1702" cy="1477"/>
          </a:xfrm>
        </p:grpSpPr>
        <p:pic>
          <p:nvPicPr>
            <p:cNvPr id="1056" name="Picture 3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 rot="20760000">
              <a:off x="0" y="0"/>
              <a:ext cx="1704" cy="7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1027" name="Group 5"/>
          <p:cNvGrpSpPr/>
          <p:nvPr/>
        </p:nvGrpSpPr>
        <p:grpSpPr>
          <a:xfrm rot="1620000">
            <a:off x="3389313" y="188913"/>
            <a:ext cx="1081087" cy="938212"/>
            <a:chOff x="0" y="0"/>
            <a:chExt cx="1702" cy="1477"/>
          </a:xfrm>
        </p:grpSpPr>
        <p:pic>
          <p:nvPicPr>
            <p:cNvPr id="1054" name="Picture 6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1" name="Oval 7"/>
            <p:cNvSpPr>
              <a:spLocks noChangeArrowheads="1"/>
            </p:cNvSpPr>
            <p:nvPr/>
          </p:nvSpPr>
          <p:spPr bwMode="auto">
            <a:xfrm rot="20760000">
              <a:off x="-1" y="-2"/>
              <a:ext cx="1702" cy="795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619250" y="188913"/>
            <a:ext cx="0" cy="890588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029" name="Group 9"/>
          <p:cNvGrpSpPr/>
          <p:nvPr/>
        </p:nvGrpSpPr>
        <p:grpSpPr>
          <a:xfrm rot="600000">
            <a:off x="5940425" y="692150"/>
            <a:ext cx="2732088" cy="992188"/>
            <a:chOff x="0" y="0"/>
            <a:chExt cx="4304" cy="1561"/>
          </a:xfrm>
        </p:grpSpPr>
        <p:pic>
          <p:nvPicPr>
            <p:cNvPr id="1050" name="Picture 10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55612" b="56136"/>
            <a:stretch>
              <a:fillRect/>
            </a:stretch>
          </p:blipFill>
          <p:spPr>
            <a:xfrm>
              <a:off x="321" y="481"/>
              <a:ext cx="3132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-18" y="21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2587" y="16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 rot="3660000">
              <a:off x="489" y="222"/>
              <a:ext cx="1049" cy="5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6299200" y="284163"/>
            <a:ext cx="1588" cy="817563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7305675" y="260350"/>
            <a:ext cx="1588" cy="81915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2" name="Group 16"/>
          <p:cNvGrpSpPr/>
          <p:nvPr/>
        </p:nvGrpSpPr>
        <p:grpSpPr>
          <a:xfrm>
            <a:off x="-246062" y="-434975"/>
            <a:ext cx="8374062" cy="1657350"/>
            <a:chOff x="0" y="0"/>
            <a:chExt cx="13203" cy="2619"/>
          </a:xfrm>
        </p:grpSpPr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0" y="354"/>
              <a:ext cx="2265" cy="226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1887" y="339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2918" y="211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3814" y="213"/>
              <a:ext cx="1509" cy="138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211" y="213"/>
              <a:ext cx="1249" cy="1159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6035" y="0"/>
              <a:ext cx="124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7026" y="2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7649" y="0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8613" y="4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" name="Oval 26"/>
            <p:cNvSpPr>
              <a:spLocks noChangeArrowheads="1"/>
            </p:cNvSpPr>
            <p:nvPr/>
          </p:nvSpPr>
          <p:spPr bwMode="auto">
            <a:xfrm>
              <a:off x="9519" y="211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10878" y="0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12410" y="213"/>
              <a:ext cx="793" cy="918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3781425" y="260350"/>
            <a:ext cx="0" cy="43180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-101600" y="6454775"/>
            <a:ext cx="9245600" cy="403225"/>
          </a:xfrm>
          <a:prstGeom prst="rect">
            <a:avLst/>
          </a:prstGeom>
          <a:solidFill>
            <a:srgbClr val="FF99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5" name="Oval 31"/>
          <p:cNvSpPr>
            <a:spLocks noChangeArrowheads="1"/>
          </p:cNvSpPr>
          <p:nvPr/>
        </p:nvSpPr>
        <p:spPr bwMode="auto">
          <a:xfrm>
            <a:off x="8532813" y="5994400"/>
            <a:ext cx="863600" cy="863600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32"/>
          <p:cNvSpPr>
            <a:spLocks noChangeArrowheads="1"/>
          </p:cNvSpPr>
          <p:nvPr/>
        </p:nvSpPr>
        <p:spPr bwMode="auto">
          <a:xfrm>
            <a:off x="8328025" y="5805488"/>
            <a:ext cx="331788" cy="3317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7" name="Oval 33"/>
          <p:cNvSpPr>
            <a:spLocks noChangeArrowheads="1"/>
          </p:cNvSpPr>
          <p:nvPr/>
        </p:nvSpPr>
        <p:spPr bwMode="auto">
          <a:xfrm>
            <a:off x="7972425" y="6170613"/>
            <a:ext cx="687388" cy="6873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-246062" y="-434975"/>
            <a:ext cx="8374062" cy="1657350"/>
            <a:chOff x="0" y="0"/>
            <a:chExt cx="13203" cy="2619"/>
          </a:xfrm>
        </p:grpSpPr>
        <p:sp>
          <p:nvSpPr>
            <p:cNvPr id="2051" name="Oval 3"/>
            <p:cNvSpPr>
              <a:spLocks noChangeArrowheads="1"/>
            </p:cNvSpPr>
            <p:nvPr/>
          </p:nvSpPr>
          <p:spPr bwMode="auto">
            <a:xfrm>
              <a:off x="0" y="354"/>
              <a:ext cx="2265" cy="226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1887" y="339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3" name="Oval 5"/>
            <p:cNvSpPr>
              <a:spLocks noChangeArrowheads="1"/>
            </p:cNvSpPr>
            <p:nvPr/>
          </p:nvSpPr>
          <p:spPr bwMode="auto">
            <a:xfrm>
              <a:off x="2918" y="211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4" name="Oval 6"/>
            <p:cNvSpPr>
              <a:spLocks noChangeArrowheads="1"/>
            </p:cNvSpPr>
            <p:nvPr/>
          </p:nvSpPr>
          <p:spPr bwMode="auto">
            <a:xfrm>
              <a:off x="3814" y="213"/>
              <a:ext cx="1509" cy="138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5" name="Oval 7"/>
            <p:cNvSpPr>
              <a:spLocks noChangeArrowheads="1"/>
            </p:cNvSpPr>
            <p:nvPr/>
          </p:nvSpPr>
          <p:spPr bwMode="auto">
            <a:xfrm>
              <a:off x="5211" y="213"/>
              <a:ext cx="1249" cy="1159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6" name="Oval 8"/>
            <p:cNvSpPr>
              <a:spLocks noChangeArrowheads="1"/>
            </p:cNvSpPr>
            <p:nvPr/>
          </p:nvSpPr>
          <p:spPr bwMode="auto">
            <a:xfrm>
              <a:off x="6035" y="0"/>
              <a:ext cx="124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7026" y="2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7649" y="0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8613" y="4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9519" y="211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10878" y="0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12410" y="213"/>
              <a:ext cx="793" cy="918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-101600" y="6454775"/>
            <a:ext cx="9245600" cy="403225"/>
          </a:xfrm>
          <a:prstGeom prst="rect">
            <a:avLst/>
          </a:prstGeom>
          <a:solidFill>
            <a:srgbClr val="FF99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/>
          <p:nvPr/>
        </p:nvGrpSpPr>
        <p:grpSpPr>
          <a:xfrm rot="3180000">
            <a:off x="1150938" y="509588"/>
            <a:ext cx="1506537" cy="1306512"/>
            <a:chOff x="0" y="0"/>
            <a:chExt cx="1702" cy="1477"/>
          </a:xfrm>
        </p:grpSpPr>
        <p:pic>
          <p:nvPicPr>
            <p:cNvPr id="3117" name="Picture 3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00" name="Oval 4"/>
            <p:cNvSpPr>
              <a:spLocks noChangeArrowheads="1"/>
            </p:cNvSpPr>
            <p:nvPr/>
          </p:nvSpPr>
          <p:spPr bwMode="auto">
            <a:xfrm rot="20760000">
              <a:off x="0" y="0"/>
              <a:ext cx="1704" cy="7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075" name="Group 5"/>
          <p:cNvGrpSpPr/>
          <p:nvPr/>
        </p:nvGrpSpPr>
        <p:grpSpPr>
          <a:xfrm rot="1620000">
            <a:off x="3389313" y="188913"/>
            <a:ext cx="1081087" cy="938212"/>
            <a:chOff x="0" y="0"/>
            <a:chExt cx="1702" cy="1477"/>
          </a:xfrm>
        </p:grpSpPr>
        <p:pic>
          <p:nvPicPr>
            <p:cNvPr id="3115" name="Picture 6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03" name="Oval 7"/>
            <p:cNvSpPr>
              <a:spLocks noChangeArrowheads="1"/>
            </p:cNvSpPr>
            <p:nvPr/>
          </p:nvSpPr>
          <p:spPr bwMode="auto">
            <a:xfrm rot="20760000">
              <a:off x="-1" y="-2"/>
              <a:ext cx="1702" cy="795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619250" y="188913"/>
            <a:ext cx="0" cy="890588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077" name="Group 9"/>
          <p:cNvGrpSpPr/>
          <p:nvPr/>
        </p:nvGrpSpPr>
        <p:grpSpPr>
          <a:xfrm rot="600000">
            <a:off x="5940425" y="692150"/>
            <a:ext cx="2732088" cy="992188"/>
            <a:chOff x="0" y="0"/>
            <a:chExt cx="4304" cy="1561"/>
          </a:xfrm>
        </p:grpSpPr>
        <p:pic>
          <p:nvPicPr>
            <p:cNvPr id="3111" name="Picture 10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55612" b="56136"/>
            <a:stretch>
              <a:fillRect/>
            </a:stretch>
          </p:blipFill>
          <p:spPr>
            <a:xfrm>
              <a:off x="321" y="481"/>
              <a:ext cx="3132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-18" y="21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2587" y="16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 rot="3660000">
              <a:off x="489" y="222"/>
              <a:ext cx="1049" cy="5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6299200" y="284163"/>
            <a:ext cx="1588" cy="817563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7305675" y="260350"/>
            <a:ext cx="1588" cy="81915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080" name="Group 16"/>
          <p:cNvGrpSpPr/>
          <p:nvPr/>
        </p:nvGrpSpPr>
        <p:grpSpPr>
          <a:xfrm>
            <a:off x="-246062" y="-434975"/>
            <a:ext cx="8374062" cy="1657350"/>
            <a:chOff x="0" y="0"/>
            <a:chExt cx="13203" cy="2619"/>
          </a:xfrm>
        </p:grpSpPr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0" y="354"/>
              <a:ext cx="2265" cy="226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1887" y="339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2918" y="211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3814" y="213"/>
              <a:ext cx="1509" cy="138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211" y="213"/>
              <a:ext cx="1249" cy="1159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6035" y="0"/>
              <a:ext cx="124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7026" y="2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7649" y="0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8613" y="4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9519" y="211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10878" y="0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12410" y="213"/>
              <a:ext cx="793" cy="918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3781425" y="260350"/>
            <a:ext cx="0" cy="43180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1327150" y="3227388"/>
            <a:ext cx="1588" cy="2289175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587375" y="3222625"/>
            <a:ext cx="1588" cy="250825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28" name="AutoShape 32"/>
          <p:cNvSpPr>
            <a:spLocks noChangeArrowheads="1"/>
          </p:cNvSpPr>
          <p:nvPr/>
        </p:nvSpPr>
        <p:spPr bwMode="auto">
          <a:xfrm>
            <a:off x="323850" y="3495675"/>
            <a:ext cx="1427163" cy="477838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107950" y="4178300"/>
            <a:ext cx="1427163" cy="476250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30" name="AutoShape 34"/>
          <p:cNvSpPr>
            <a:spLocks noChangeArrowheads="1"/>
          </p:cNvSpPr>
          <p:nvPr/>
        </p:nvSpPr>
        <p:spPr bwMode="auto">
          <a:xfrm>
            <a:off x="323850" y="4822825"/>
            <a:ext cx="1427163" cy="476250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31" name="AutoShape 35"/>
          <p:cNvSpPr>
            <a:spLocks noChangeArrowheads="1"/>
          </p:cNvSpPr>
          <p:nvPr/>
        </p:nvSpPr>
        <p:spPr bwMode="auto">
          <a:xfrm>
            <a:off x="323850" y="5514975"/>
            <a:ext cx="1427163" cy="477838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541338" y="3536950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子页１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485775" y="4175125"/>
            <a:ext cx="868363" cy="36512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子页２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563563" y="4873625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子页３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588963" y="5518150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子页４</a:t>
            </a:r>
          </a:p>
        </p:txBody>
      </p:sp>
      <p:pic>
        <p:nvPicPr>
          <p:cNvPr id="3092" name="Picture 40" descr="3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30" b="-61"/>
          <a:stretch>
            <a:fillRect/>
          </a:stretch>
        </p:blipFill>
        <p:spPr>
          <a:xfrm>
            <a:off x="-101600" y="1519238"/>
            <a:ext cx="2297113" cy="1751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2606675" y="1209675"/>
            <a:ext cx="2468563" cy="63976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子页１题目</a:t>
            </a:r>
            <a:endParaRPr kumimoji="0" lang="ko-KR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ltic Garamond the 2nd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2633663" y="2414588"/>
            <a:ext cx="5106988" cy="36671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内容：</a:t>
            </a:r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-101600" y="6454775"/>
            <a:ext cx="9245600" cy="403225"/>
          </a:xfrm>
          <a:prstGeom prst="rect">
            <a:avLst/>
          </a:prstGeom>
          <a:solidFill>
            <a:srgbClr val="FF99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40" name="Oval 44"/>
          <p:cNvSpPr>
            <a:spLocks noChangeArrowheads="1"/>
          </p:cNvSpPr>
          <p:nvPr/>
        </p:nvSpPr>
        <p:spPr bwMode="auto">
          <a:xfrm>
            <a:off x="8532813" y="5994400"/>
            <a:ext cx="863600" cy="863600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41" name="Oval 45"/>
          <p:cNvSpPr>
            <a:spLocks noChangeArrowheads="1"/>
          </p:cNvSpPr>
          <p:nvPr/>
        </p:nvSpPr>
        <p:spPr bwMode="auto">
          <a:xfrm>
            <a:off x="8328025" y="5805488"/>
            <a:ext cx="331788" cy="3317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42" name="Oval 46"/>
          <p:cNvSpPr>
            <a:spLocks noChangeArrowheads="1"/>
          </p:cNvSpPr>
          <p:nvPr/>
        </p:nvSpPr>
        <p:spPr bwMode="auto">
          <a:xfrm>
            <a:off x="7972425" y="6170613"/>
            <a:ext cx="687388" cy="6873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>
          <a:xfrm rot="3180000">
            <a:off x="1150938" y="509588"/>
            <a:ext cx="1506537" cy="1306512"/>
            <a:chOff x="0" y="0"/>
            <a:chExt cx="1702" cy="1477"/>
          </a:xfrm>
        </p:grpSpPr>
        <p:pic>
          <p:nvPicPr>
            <p:cNvPr id="4141" name="Picture 3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4" name="Oval 4"/>
            <p:cNvSpPr>
              <a:spLocks noChangeArrowheads="1"/>
            </p:cNvSpPr>
            <p:nvPr/>
          </p:nvSpPr>
          <p:spPr bwMode="auto">
            <a:xfrm rot="20760000">
              <a:off x="0" y="0"/>
              <a:ext cx="1704" cy="7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4099" name="Group 5"/>
          <p:cNvGrpSpPr/>
          <p:nvPr/>
        </p:nvGrpSpPr>
        <p:grpSpPr>
          <a:xfrm rot="1620000">
            <a:off x="3389313" y="188913"/>
            <a:ext cx="1081087" cy="938212"/>
            <a:chOff x="0" y="0"/>
            <a:chExt cx="1702" cy="1477"/>
          </a:xfrm>
        </p:grpSpPr>
        <p:pic>
          <p:nvPicPr>
            <p:cNvPr id="4139" name="Picture 6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7" name="Oval 7"/>
            <p:cNvSpPr>
              <a:spLocks noChangeArrowheads="1"/>
            </p:cNvSpPr>
            <p:nvPr/>
          </p:nvSpPr>
          <p:spPr bwMode="auto">
            <a:xfrm rot="20760000">
              <a:off x="-1" y="-2"/>
              <a:ext cx="1702" cy="795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619250" y="188913"/>
            <a:ext cx="0" cy="890588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4101" name="Group 9"/>
          <p:cNvGrpSpPr/>
          <p:nvPr/>
        </p:nvGrpSpPr>
        <p:grpSpPr>
          <a:xfrm rot="600000">
            <a:off x="5940425" y="692150"/>
            <a:ext cx="2732088" cy="992188"/>
            <a:chOff x="0" y="0"/>
            <a:chExt cx="4304" cy="1561"/>
          </a:xfrm>
        </p:grpSpPr>
        <p:pic>
          <p:nvPicPr>
            <p:cNvPr id="4135" name="Picture 10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55612" b="56136"/>
            <a:stretch>
              <a:fillRect/>
            </a:stretch>
          </p:blipFill>
          <p:spPr>
            <a:xfrm>
              <a:off x="321" y="481"/>
              <a:ext cx="3132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31" name="Oval 11"/>
            <p:cNvSpPr>
              <a:spLocks noChangeArrowheads="1"/>
            </p:cNvSpPr>
            <p:nvPr/>
          </p:nvSpPr>
          <p:spPr bwMode="auto">
            <a:xfrm>
              <a:off x="-18" y="21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2" name="Oval 12"/>
            <p:cNvSpPr>
              <a:spLocks noChangeArrowheads="1"/>
            </p:cNvSpPr>
            <p:nvPr/>
          </p:nvSpPr>
          <p:spPr bwMode="auto">
            <a:xfrm>
              <a:off x="2587" y="16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3" name="Oval 13"/>
            <p:cNvSpPr>
              <a:spLocks noChangeArrowheads="1"/>
            </p:cNvSpPr>
            <p:nvPr/>
          </p:nvSpPr>
          <p:spPr bwMode="auto">
            <a:xfrm rot="3660000">
              <a:off x="489" y="222"/>
              <a:ext cx="1049" cy="5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6299200" y="284163"/>
            <a:ext cx="1588" cy="817563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7305675" y="260350"/>
            <a:ext cx="1588" cy="81915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4104" name="Group 16"/>
          <p:cNvGrpSpPr/>
          <p:nvPr/>
        </p:nvGrpSpPr>
        <p:grpSpPr>
          <a:xfrm>
            <a:off x="-246062" y="-434975"/>
            <a:ext cx="8374062" cy="1657350"/>
            <a:chOff x="0" y="0"/>
            <a:chExt cx="13203" cy="2619"/>
          </a:xfrm>
        </p:grpSpPr>
        <p:sp>
          <p:nvSpPr>
            <p:cNvPr id="5137" name="Oval 17"/>
            <p:cNvSpPr>
              <a:spLocks noChangeArrowheads="1"/>
            </p:cNvSpPr>
            <p:nvPr/>
          </p:nvSpPr>
          <p:spPr bwMode="auto">
            <a:xfrm>
              <a:off x="0" y="354"/>
              <a:ext cx="2265" cy="226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8" name="Oval 18"/>
            <p:cNvSpPr>
              <a:spLocks noChangeArrowheads="1"/>
            </p:cNvSpPr>
            <p:nvPr/>
          </p:nvSpPr>
          <p:spPr bwMode="auto">
            <a:xfrm>
              <a:off x="1887" y="339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9" name="Oval 19"/>
            <p:cNvSpPr>
              <a:spLocks noChangeArrowheads="1"/>
            </p:cNvSpPr>
            <p:nvPr/>
          </p:nvSpPr>
          <p:spPr bwMode="auto">
            <a:xfrm>
              <a:off x="2918" y="211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0" name="Oval 20"/>
            <p:cNvSpPr>
              <a:spLocks noChangeArrowheads="1"/>
            </p:cNvSpPr>
            <p:nvPr/>
          </p:nvSpPr>
          <p:spPr bwMode="auto">
            <a:xfrm>
              <a:off x="3814" y="213"/>
              <a:ext cx="1509" cy="138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1" name="Oval 21"/>
            <p:cNvSpPr>
              <a:spLocks noChangeArrowheads="1"/>
            </p:cNvSpPr>
            <p:nvPr/>
          </p:nvSpPr>
          <p:spPr bwMode="auto">
            <a:xfrm>
              <a:off x="5211" y="213"/>
              <a:ext cx="1249" cy="1159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2" name="Oval 22"/>
            <p:cNvSpPr>
              <a:spLocks noChangeArrowheads="1"/>
            </p:cNvSpPr>
            <p:nvPr/>
          </p:nvSpPr>
          <p:spPr bwMode="auto">
            <a:xfrm>
              <a:off x="6035" y="0"/>
              <a:ext cx="124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3" name="Oval 23"/>
            <p:cNvSpPr>
              <a:spLocks noChangeArrowheads="1"/>
            </p:cNvSpPr>
            <p:nvPr/>
          </p:nvSpPr>
          <p:spPr bwMode="auto">
            <a:xfrm>
              <a:off x="7026" y="2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4" name="Oval 24"/>
            <p:cNvSpPr>
              <a:spLocks noChangeArrowheads="1"/>
            </p:cNvSpPr>
            <p:nvPr/>
          </p:nvSpPr>
          <p:spPr bwMode="auto">
            <a:xfrm>
              <a:off x="7649" y="0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5" name="Oval 25"/>
            <p:cNvSpPr>
              <a:spLocks noChangeArrowheads="1"/>
            </p:cNvSpPr>
            <p:nvPr/>
          </p:nvSpPr>
          <p:spPr bwMode="auto">
            <a:xfrm>
              <a:off x="8613" y="4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6" name="Oval 26"/>
            <p:cNvSpPr>
              <a:spLocks noChangeArrowheads="1"/>
            </p:cNvSpPr>
            <p:nvPr/>
          </p:nvSpPr>
          <p:spPr bwMode="auto">
            <a:xfrm>
              <a:off x="9519" y="211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7" name="Oval 27"/>
            <p:cNvSpPr>
              <a:spLocks noChangeArrowheads="1"/>
            </p:cNvSpPr>
            <p:nvPr/>
          </p:nvSpPr>
          <p:spPr bwMode="auto">
            <a:xfrm>
              <a:off x="10878" y="0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8" name="Oval 28"/>
            <p:cNvSpPr>
              <a:spLocks noChangeArrowheads="1"/>
            </p:cNvSpPr>
            <p:nvPr/>
          </p:nvSpPr>
          <p:spPr bwMode="auto">
            <a:xfrm>
              <a:off x="12410" y="213"/>
              <a:ext cx="793" cy="918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3781425" y="260350"/>
            <a:ext cx="0" cy="43180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1327150" y="3227388"/>
            <a:ext cx="1588" cy="2289175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>
            <a:off x="587375" y="3222625"/>
            <a:ext cx="1588" cy="250825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2" name="AutoShape 32"/>
          <p:cNvSpPr>
            <a:spLocks noChangeArrowheads="1"/>
          </p:cNvSpPr>
          <p:nvPr/>
        </p:nvSpPr>
        <p:spPr bwMode="auto">
          <a:xfrm>
            <a:off x="323850" y="3495675"/>
            <a:ext cx="1427163" cy="477838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3" name="AutoShape 33"/>
          <p:cNvSpPr>
            <a:spLocks noChangeArrowheads="1"/>
          </p:cNvSpPr>
          <p:nvPr/>
        </p:nvSpPr>
        <p:spPr bwMode="auto">
          <a:xfrm>
            <a:off x="107950" y="4178300"/>
            <a:ext cx="1427163" cy="476250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4" name="AutoShape 34"/>
          <p:cNvSpPr>
            <a:spLocks noChangeArrowheads="1"/>
          </p:cNvSpPr>
          <p:nvPr/>
        </p:nvSpPr>
        <p:spPr bwMode="auto">
          <a:xfrm>
            <a:off x="323850" y="4822825"/>
            <a:ext cx="1427163" cy="476250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5" name="AutoShape 35"/>
          <p:cNvSpPr>
            <a:spLocks noChangeArrowheads="1"/>
          </p:cNvSpPr>
          <p:nvPr/>
        </p:nvSpPr>
        <p:spPr bwMode="auto">
          <a:xfrm>
            <a:off x="323850" y="5514975"/>
            <a:ext cx="1427163" cy="477838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541338" y="3536950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子页１</a:t>
            </a: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485775" y="4175125"/>
            <a:ext cx="868363" cy="36512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子页２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563563" y="4873625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子页３</a:t>
            </a: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588963" y="5518150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子页４</a:t>
            </a:r>
          </a:p>
        </p:txBody>
      </p:sp>
      <p:pic>
        <p:nvPicPr>
          <p:cNvPr id="4116" name="Picture 40" descr="3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30" b="-61"/>
          <a:stretch>
            <a:fillRect/>
          </a:stretch>
        </p:blipFill>
        <p:spPr>
          <a:xfrm>
            <a:off x="-101600" y="1519238"/>
            <a:ext cx="2297113" cy="1751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2606675" y="1209675"/>
            <a:ext cx="2468563" cy="63976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子页１题目</a:t>
            </a:r>
            <a:endParaRPr kumimoji="0" lang="ko-KR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ltic Garamond the 2nd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2633663" y="2414588"/>
            <a:ext cx="5106988" cy="36671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内容：</a:t>
            </a:r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-101600" y="6454775"/>
            <a:ext cx="9245600" cy="403225"/>
          </a:xfrm>
          <a:prstGeom prst="rect">
            <a:avLst/>
          </a:prstGeom>
          <a:solidFill>
            <a:srgbClr val="FF99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64" name="Oval 44"/>
          <p:cNvSpPr>
            <a:spLocks noChangeArrowheads="1"/>
          </p:cNvSpPr>
          <p:nvPr/>
        </p:nvSpPr>
        <p:spPr bwMode="auto">
          <a:xfrm>
            <a:off x="8532813" y="5994400"/>
            <a:ext cx="863600" cy="863600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65" name="Oval 45"/>
          <p:cNvSpPr>
            <a:spLocks noChangeArrowheads="1"/>
          </p:cNvSpPr>
          <p:nvPr/>
        </p:nvSpPr>
        <p:spPr bwMode="auto">
          <a:xfrm>
            <a:off x="8328025" y="5805488"/>
            <a:ext cx="331788" cy="3317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66" name="Oval 46"/>
          <p:cNvSpPr>
            <a:spLocks noChangeArrowheads="1"/>
          </p:cNvSpPr>
          <p:nvPr/>
        </p:nvSpPr>
        <p:spPr bwMode="auto">
          <a:xfrm>
            <a:off x="7972425" y="6170613"/>
            <a:ext cx="687388" cy="6873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/>
          <p:nvPr/>
        </p:nvGrpSpPr>
        <p:grpSpPr>
          <a:xfrm rot="3180000">
            <a:off x="1150938" y="509588"/>
            <a:ext cx="1506537" cy="1306512"/>
            <a:chOff x="0" y="0"/>
            <a:chExt cx="1702" cy="1477"/>
          </a:xfrm>
        </p:grpSpPr>
        <p:pic>
          <p:nvPicPr>
            <p:cNvPr id="5165" name="Picture 3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48" name="Oval 4"/>
            <p:cNvSpPr>
              <a:spLocks noChangeArrowheads="1"/>
            </p:cNvSpPr>
            <p:nvPr/>
          </p:nvSpPr>
          <p:spPr bwMode="auto">
            <a:xfrm rot="20760000">
              <a:off x="0" y="0"/>
              <a:ext cx="1704" cy="7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5123" name="Group 5"/>
          <p:cNvGrpSpPr/>
          <p:nvPr/>
        </p:nvGrpSpPr>
        <p:grpSpPr>
          <a:xfrm rot="1620000">
            <a:off x="3389313" y="188913"/>
            <a:ext cx="1081087" cy="938212"/>
            <a:chOff x="0" y="0"/>
            <a:chExt cx="1702" cy="1477"/>
          </a:xfrm>
        </p:grpSpPr>
        <p:pic>
          <p:nvPicPr>
            <p:cNvPr id="5163" name="Picture 6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1" name="Oval 7"/>
            <p:cNvSpPr>
              <a:spLocks noChangeArrowheads="1"/>
            </p:cNvSpPr>
            <p:nvPr/>
          </p:nvSpPr>
          <p:spPr bwMode="auto">
            <a:xfrm rot="20760000">
              <a:off x="-1" y="-2"/>
              <a:ext cx="1702" cy="795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1619250" y="188913"/>
            <a:ext cx="0" cy="890588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5125" name="Group 9"/>
          <p:cNvGrpSpPr/>
          <p:nvPr/>
        </p:nvGrpSpPr>
        <p:grpSpPr>
          <a:xfrm rot="600000">
            <a:off x="5940425" y="692150"/>
            <a:ext cx="2732088" cy="992188"/>
            <a:chOff x="0" y="0"/>
            <a:chExt cx="4304" cy="1561"/>
          </a:xfrm>
        </p:grpSpPr>
        <p:pic>
          <p:nvPicPr>
            <p:cNvPr id="5159" name="Picture 10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55612" b="56136"/>
            <a:stretch>
              <a:fillRect/>
            </a:stretch>
          </p:blipFill>
          <p:spPr>
            <a:xfrm>
              <a:off x="321" y="481"/>
              <a:ext cx="3132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-18" y="21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2587" y="16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 rot="3660000">
              <a:off x="489" y="222"/>
              <a:ext cx="1049" cy="5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6299200" y="284163"/>
            <a:ext cx="1588" cy="817563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7305675" y="260350"/>
            <a:ext cx="1588" cy="81915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5128" name="Group 16"/>
          <p:cNvGrpSpPr/>
          <p:nvPr/>
        </p:nvGrpSpPr>
        <p:grpSpPr>
          <a:xfrm>
            <a:off x="-246062" y="-434975"/>
            <a:ext cx="8374062" cy="1657350"/>
            <a:chOff x="0" y="0"/>
            <a:chExt cx="13203" cy="2619"/>
          </a:xfrm>
        </p:grpSpPr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0" y="354"/>
              <a:ext cx="2265" cy="226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1887" y="339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2918" y="211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3814" y="213"/>
              <a:ext cx="1509" cy="138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211" y="213"/>
              <a:ext cx="1249" cy="1159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6035" y="0"/>
              <a:ext cx="124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7026" y="2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7649" y="0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8613" y="4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9519" y="211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10878" y="0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12410" y="213"/>
              <a:ext cx="793" cy="918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6173" name="Line 29"/>
          <p:cNvSpPr>
            <a:spLocks noChangeShapeType="1"/>
          </p:cNvSpPr>
          <p:nvPr/>
        </p:nvSpPr>
        <p:spPr bwMode="auto">
          <a:xfrm>
            <a:off x="3781425" y="260350"/>
            <a:ext cx="0" cy="43180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1327150" y="3227388"/>
            <a:ext cx="1588" cy="2289175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587375" y="3222625"/>
            <a:ext cx="1588" cy="250825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76" name="AutoShape 32"/>
          <p:cNvSpPr>
            <a:spLocks noChangeArrowheads="1"/>
          </p:cNvSpPr>
          <p:nvPr/>
        </p:nvSpPr>
        <p:spPr bwMode="auto">
          <a:xfrm>
            <a:off x="323850" y="3495675"/>
            <a:ext cx="1427163" cy="477838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77" name="AutoShape 33"/>
          <p:cNvSpPr>
            <a:spLocks noChangeArrowheads="1"/>
          </p:cNvSpPr>
          <p:nvPr/>
        </p:nvSpPr>
        <p:spPr bwMode="auto">
          <a:xfrm>
            <a:off x="107950" y="4178300"/>
            <a:ext cx="1427163" cy="476250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78" name="AutoShape 34"/>
          <p:cNvSpPr>
            <a:spLocks noChangeArrowheads="1"/>
          </p:cNvSpPr>
          <p:nvPr/>
        </p:nvSpPr>
        <p:spPr bwMode="auto">
          <a:xfrm>
            <a:off x="323850" y="4822825"/>
            <a:ext cx="1427163" cy="476250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79" name="AutoShape 35"/>
          <p:cNvSpPr>
            <a:spLocks noChangeArrowheads="1"/>
          </p:cNvSpPr>
          <p:nvPr/>
        </p:nvSpPr>
        <p:spPr bwMode="auto">
          <a:xfrm>
            <a:off x="323850" y="5514975"/>
            <a:ext cx="1427163" cy="477838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541338" y="3536950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子页１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485775" y="4175125"/>
            <a:ext cx="868363" cy="36512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子页２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563563" y="4873625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子页３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588963" y="5518150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子页４</a:t>
            </a:r>
          </a:p>
        </p:txBody>
      </p:sp>
      <p:pic>
        <p:nvPicPr>
          <p:cNvPr id="5140" name="Picture 40" descr="3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30" b="-61"/>
          <a:stretch>
            <a:fillRect/>
          </a:stretch>
        </p:blipFill>
        <p:spPr>
          <a:xfrm>
            <a:off x="-101600" y="1519238"/>
            <a:ext cx="2297113" cy="1751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2606675" y="1209675"/>
            <a:ext cx="2468563" cy="63976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子页１题目</a:t>
            </a:r>
            <a:endParaRPr kumimoji="0" lang="ko-KR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ltic Garamond the 2nd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2633663" y="2414588"/>
            <a:ext cx="5106988" cy="36671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内容：</a:t>
            </a:r>
          </a:p>
        </p:txBody>
      </p:sp>
      <p:sp>
        <p:nvSpPr>
          <p:cNvPr id="6187" name="Rectangle 43"/>
          <p:cNvSpPr>
            <a:spLocks noChangeArrowheads="1"/>
          </p:cNvSpPr>
          <p:nvPr/>
        </p:nvSpPr>
        <p:spPr bwMode="auto">
          <a:xfrm>
            <a:off x="-101600" y="6454775"/>
            <a:ext cx="9245600" cy="403225"/>
          </a:xfrm>
          <a:prstGeom prst="rect">
            <a:avLst/>
          </a:prstGeom>
          <a:solidFill>
            <a:srgbClr val="FF99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8532813" y="5994400"/>
            <a:ext cx="863600" cy="863600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89" name="Oval 45"/>
          <p:cNvSpPr>
            <a:spLocks noChangeArrowheads="1"/>
          </p:cNvSpPr>
          <p:nvPr/>
        </p:nvSpPr>
        <p:spPr bwMode="auto">
          <a:xfrm>
            <a:off x="8328025" y="5805488"/>
            <a:ext cx="331788" cy="3317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7972425" y="6170613"/>
            <a:ext cx="687388" cy="6873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/>
          <p:nvPr/>
        </p:nvGrpSpPr>
        <p:grpSpPr>
          <a:xfrm rot="3180000">
            <a:off x="1150938" y="509588"/>
            <a:ext cx="1506537" cy="1306512"/>
            <a:chOff x="0" y="0"/>
            <a:chExt cx="1702" cy="1477"/>
          </a:xfrm>
        </p:grpSpPr>
        <p:pic>
          <p:nvPicPr>
            <p:cNvPr id="6189" name="Picture 3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72" name="Oval 4"/>
            <p:cNvSpPr>
              <a:spLocks noChangeArrowheads="1"/>
            </p:cNvSpPr>
            <p:nvPr/>
          </p:nvSpPr>
          <p:spPr bwMode="auto">
            <a:xfrm rot="20760000">
              <a:off x="0" y="0"/>
              <a:ext cx="1704" cy="7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6147" name="Group 5"/>
          <p:cNvGrpSpPr/>
          <p:nvPr/>
        </p:nvGrpSpPr>
        <p:grpSpPr>
          <a:xfrm rot="1620000">
            <a:off x="3389313" y="188913"/>
            <a:ext cx="1081087" cy="938212"/>
            <a:chOff x="0" y="0"/>
            <a:chExt cx="1702" cy="1477"/>
          </a:xfrm>
        </p:grpSpPr>
        <p:pic>
          <p:nvPicPr>
            <p:cNvPr id="6187" name="Picture 6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7244" b="56136"/>
            <a:stretch>
              <a:fillRect/>
            </a:stretch>
          </p:blipFill>
          <p:spPr>
            <a:xfrm rot="-1200000">
              <a:off x="398" y="397"/>
              <a:ext cx="900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 rot="20760000">
              <a:off x="-1" y="-2"/>
              <a:ext cx="1702" cy="795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619250" y="188913"/>
            <a:ext cx="0" cy="890588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6149" name="Group 9"/>
          <p:cNvGrpSpPr/>
          <p:nvPr/>
        </p:nvGrpSpPr>
        <p:grpSpPr>
          <a:xfrm rot="600000">
            <a:off x="5940425" y="692150"/>
            <a:ext cx="2732088" cy="992188"/>
            <a:chOff x="0" y="0"/>
            <a:chExt cx="4304" cy="1561"/>
          </a:xfrm>
        </p:grpSpPr>
        <p:pic>
          <p:nvPicPr>
            <p:cNvPr id="6183" name="Picture 10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55612" b="56136"/>
            <a:stretch>
              <a:fillRect/>
            </a:stretch>
          </p:blipFill>
          <p:spPr>
            <a:xfrm>
              <a:off x="321" y="481"/>
              <a:ext cx="3132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-18" y="21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2587" y="16"/>
              <a:ext cx="1703" cy="794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 rot="3660000">
              <a:off x="489" y="222"/>
              <a:ext cx="1049" cy="5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6299200" y="284163"/>
            <a:ext cx="1588" cy="817563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7305675" y="260350"/>
            <a:ext cx="1588" cy="81915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6152" name="Group 16"/>
          <p:cNvGrpSpPr/>
          <p:nvPr/>
        </p:nvGrpSpPr>
        <p:grpSpPr>
          <a:xfrm>
            <a:off x="-246062" y="-434975"/>
            <a:ext cx="8374062" cy="1657350"/>
            <a:chOff x="0" y="0"/>
            <a:chExt cx="13203" cy="2619"/>
          </a:xfrm>
        </p:grpSpPr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0" y="354"/>
              <a:ext cx="2265" cy="226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1887" y="339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2918" y="211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3814" y="213"/>
              <a:ext cx="1509" cy="138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5211" y="213"/>
              <a:ext cx="1249" cy="1159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6035" y="0"/>
              <a:ext cx="124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7026" y="2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7649" y="0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8613" y="4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9519" y="211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10878" y="0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12410" y="213"/>
              <a:ext cx="793" cy="918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3781425" y="260350"/>
            <a:ext cx="0" cy="43180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>
            <a:off x="1327150" y="3227388"/>
            <a:ext cx="1588" cy="2289175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99" name="Line 31"/>
          <p:cNvSpPr>
            <a:spLocks noChangeShapeType="1"/>
          </p:cNvSpPr>
          <p:nvPr/>
        </p:nvSpPr>
        <p:spPr bwMode="auto">
          <a:xfrm>
            <a:off x="587375" y="3222625"/>
            <a:ext cx="1588" cy="2508250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200" name="AutoShape 32"/>
          <p:cNvSpPr>
            <a:spLocks noChangeArrowheads="1"/>
          </p:cNvSpPr>
          <p:nvPr/>
        </p:nvSpPr>
        <p:spPr bwMode="auto">
          <a:xfrm>
            <a:off x="323850" y="3495675"/>
            <a:ext cx="1427163" cy="477838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107950" y="4178300"/>
            <a:ext cx="1427163" cy="476250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202" name="AutoShape 34"/>
          <p:cNvSpPr>
            <a:spLocks noChangeArrowheads="1"/>
          </p:cNvSpPr>
          <p:nvPr/>
        </p:nvSpPr>
        <p:spPr bwMode="auto">
          <a:xfrm>
            <a:off x="323850" y="4822825"/>
            <a:ext cx="1427163" cy="476250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203" name="AutoShape 35"/>
          <p:cNvSpPr>
            <a:spLocks noChangeArrowheads="1"/>
          </p:cNvSpPr>
          <p:nvPr/>
        </p:nvSpPr>
        <p:spPr bwMode="auto">
          <a:xfrm>
            <a:off x="323850" y="5514975"/>
            <a:ext cx="1427163" cy="477838"/>
          </a:xfrm>
          <a:prstGeom prst="flowChartTerminator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541338" y="3536950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子页１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485775" y="4175125"/>
            <a:ext cx="868363" cy="36512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子页２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563563" y="4873625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子页３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588963" y="5518150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子页４</a:t>
            </a:r>
          </a:p>
        </p:txBody>
      </p:sp>
      <p:pic>
        <p:nvPicPr>
          <p:cNvPr id="6164" name="Picture 40" descr="3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30" b="-61"/>
          <a:stretch>
            <a:fillRect/>
          </a:stretch>
        </p:blipFill>
        <p:spPr>
          <a:xfrm>
            <a:off x="-101600" y="1519238"/>
            <a:ext cx="2297113" cy="1751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2606675" y="1209675"/>
            <a:ext cx="2468563" cy="63976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子页１题目</a:t>
            </a:r>
            <a:endParaRPr kumimoji="0" lang="ko-KR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ltic Garamond the 2nd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2633663" y="2414588"/>
            <a:ext cx="5106988" cy="36671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内容：</a:t>
            </a:r>
          </a:p>
        </p:txBody>
      </p:sp>
      <p:sp>
        <p:nvSpPr>
          <p:cNvPr id="7211" name="Rectangle 43"/>
          <p:cNvSpPr>
            <a:spLocks noChangeArrowheads="1"/>
          </p:cNvSpPr>
          <p:nvPr/>
        </p:nvSpPr>
        <p:spPr bwMode="auto">
          <a:xfrm>
            <a:off x="-101600" y="6454775"/>
            <a:ext cx="9245600" cy="403225"/>
          </a:xfrm>
          <a:prstGeom prst="rect">
            <a:avLst/>
          </a:prstGeom>
          <a:solidFill>
            <a:srgbClr val="FF99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212" name="Oval 44"/>
          <p:cNvSpPr>
            <a:spLocks noChangeArrowheads="1"/>
          </p:cNvSpPr>
          <p:nvPr/>
        </p:nvSpPr>
        <p:spPr bwMode="auto">
          <a:xfrm>
            <a:off x="8532813" y="5994400"/>
            <a:ext cx="863600" cy="863600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213" name="Oval 45"/>
          <p:cNvSpPr>
            <a:spLocks noChangeArrowheads="1"/>
          </p:cNvSpPr>
          <p:nvPr/>
        </p:nvSpPr>
        <p:spPr bwMode="auto">
          <a:xfrm>
            <a:off x="8328025" y="5805488"/>
            <a:ext cx="331788" cy="3317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214" name="Oval 46"/>
          <p:cNvSpPr>
            <a:spLocks noChangeArrowheads="1"/>
          </p:cNvSpPr>
          <p:nvPr/>
        </p:nvSpPr>
        <p:spPr bwMode="auto">
          <a:xfrm>
            <a:off x="7972425" y="6170613"/>
            <a:ext cx="687388" cy="6873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/>
          <p:nvPr/>
        </p:nvGrpSpPr>
        <p:grpSpPr>
          <a:xfrm>
            <a:off x="1476375" y="693738"/>
            <a:ext cx="6796088" cy="1943100"/>
            <a:chOff x="0" y="0"/>
            <a:chExt cx="10702" cy="3060"/>
          </a:xfrm>
        </p:grpSpPr>
        <p:pic>
          <p:nvPicPr>
            <p:cNvPr id="7212" name="Picture 3" descr="3-2"/>
            <p:cNvPicPr>
              <a:picLocks noChangeAspect="1"/>
            </p:cNvPicPr>
            <p:nvPr userDrawn="1"/>
          </p:nvPicPr>
          <p:blipFill>
            <a:blip r:embed="rId13"/>
            <a:srcRect r="58" b="232"/>
            <a:stretch>
              <a:fillRect/>
            </a:stretch>
          </p:blipFill>
          <p:spPr>
            <a:xfrm>
              <a:off x="0" y="0"/>
              <a:ext cx="10702" cy="306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1587" y="905"/>
              <a:ext cx="3175" cy="795"/>
            </a:xfrm>
            <a:prstGeom prst="rect">
              <a:avLst/>
            </a:prstGeom>
            <a:solidFill>
              <a:schemeClr val="bg1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-101600" y="-19050"/>
            <a:ext cx="6905625" cy="207963"/>
          </a:xfrm>
          <a:prstGeom prst="rect">
            <a:avLst/>
          </a:prstGeom>
          <a:solidFill>
            <a:srgbClr val="FFA61B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633663" y="2366963"/>
            <a:ext cx="5106988" cy="36671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内容：</a:t>
            </a:r>
          </a:p>
        </p:txBody>
      </p:sp>
      <p:grpSp>
        <p:nvGrpSpPr>
          <p:cNvPr id="7173" name="Group 7"/>
          <p:cNvGrpSpPr/>
          <p:nvPr/>
        </p:nvGrpSpPr>
        <p:grpSpPr>
          <a:xfrm>
            <a:off x="5773738" y="482600"/>
            <a:ext cx="2640012" cy="1884363"/>
            <a:chOff x="0" y="0"/>
            <a:chExt cx="4159" cy="2967"/>
          </a:xfrm>
        </p:grpSpPr>
        <p:pic>
          <p:nvPicPr>
            <p:cNvPr id="7208" name="Picture 8" descr="header_bg"/>
            <p:cNvPicPr>
              <a:picLocks noChangeAspect="1"/>
            </p:cNvPicPr>
            <p:nvPr userDrawn="1"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1331" r="85" b="-159"/>
            <a:stretch>
              <a:fillRect/>
            </a:stretch>
          </p:blipFill>
          <p:spPr>
            <a:xfrm>
              <a:off x="441" y="501"/>
              <a:ext cx="3428" cy="246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0" y="0"/>
              <a:ext cx="1360" cy="1020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795" y="200"/>
              <a:ext cx="1360" cy="510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2799" y="200"/>
              <a:ext cx="1360" cy="1020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7127875" y="3597275"/>
            <a:ext cx="863600" cy="647700"/>
          </a:xfrm>
          <a:prstGeom prst="ellipse">
            <a:avLst/>
          </a:prstGeom>
          <a:solidFill>
            <a:schemeClr val="bg1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411413" y="1123950"/>
            <a:ext cx="2468563" cy="63976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子页２题目</a:t>
            </a:r>
            <a:endParaRPr kumimoji="0" lang="ko-KR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ltic Garamond the 2nd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802063" y="5114925"/>
            <a:ext cx="944563" cy="396875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子页３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7177" name="Group 15"/>
          <p:cNvGrpSpPr/>
          <p:nvPr/>
        </p:nvGrpSpPr>
        <p:grpSpPr>
          <a:xfrm>
            <a:off x="-101600" y="1268413"/>
            <a:ext cx="2297113" cy="4868862"/>
            <a:chOff x="0" y="0"/>
            <a:chExt cx="3626" cy="7667"/>
          </a:xfrm>
        </p:grpSpPr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2260" y="2690"/>
              <a:ext cx="0" cy="3605"/>
            </a:xfrm>
            <a:prstGeom prst="line">
              <a:avLst/>
            </a:prstGeom>
            <a:noFill/>
            <a:ln w="38100" cap="flat" cmpd="sng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1095" y="2680"/>
              <a:ext cx="0" cy="3952"/>
            </a:xfrm>
            <a:prstGeom prst="line">
              <a:avLst/>
            </a:prstGeom>
            <a:noFill/>
            <a:ln w="38100" cap="flat" cmpd="sng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10" name="AutoShape 18"/>
            <p:cNvSpPr>
              <a:spLocks noChangeArrowheads="1"/>
            </p:cNvSpPr>
            <p:nvPr/>
          </p:nvSpPr>
          <p:spPr bwMode="auto">
            <a:xfrm>
              <a:off x="679" y="3112"/>
              <a:ext cx="2248" cy="752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11" name="AutoShape 19"/>
            <p:cNvSpPr>
              <a:spLocks noChangeArrowheads="1"/>
            </p:cNvSpPr>
            <p:nvPr/>
          </p:nvSpPr>
          <p:spPr bwMode="auto">
            <a:xfrm>
              <a:off x="338" y="4187"/>
              <a:ext cx="2248" cy="750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12" name="AutoShape 20"/>
            <p:cNvSpPr>
              <a:spLocks noChangeArrowheads="1"/>
            </p:cNvSpPr>
            <p:nvPr/>
          </p:nvSpPr>
          <p:spPr bwMode="auto">
            <a:xfrm>
              <a:off x="679" y="5202"/>
              <a:ext cx="2248" cy="750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13" name="AutoShape 21"/>
            <p:cNvSpPr>
              <a:spLocks noChangeArrowheads="1"/>
            </p:cNvSpPr>
            <p:nvPr/>
          </p:nvSpPr>
          <p:spPr bwMode="auto">
            <a:xfrm>
              <a:off x="679" y="6292"/>
              <a:ext cx="2248" cy="752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14" name="AutoShape 22"/>
            <p:cNvSpPr>
              <a:spLocks noChangeArrowheads="1"/>
            </p:cNvSpPr>
            <p:nvPr/>
          </p:nvSpPr>
          <p:spPr bwMode="auto">
            <a:xfrm>
              <a:off x="273" y="6917"/>
              <a:ext cx="2248" cy="750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7202" name="Picture 23" descr="3"/>
            <p:cNvPicPr>
              <a:picLocks noChangeAspect="1"/>
            </p:cNvPicPr>
            <p:nvPr userDrawn="1"/>
          </p:nvPicPr>
          <p:blipFill>
            <a:blip r:embed="rId1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30" b="-61"/>
            <a:stretch>
              <a:fillRect/>
            </a:stretch>
          </p:blipFill>
          <p:spPr>
            <a:xfrm>
              <a:off x="0" y="0"/>
              <a:ext cx="3626" cy="275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1020" y="3175"/>
              <a:ext cx="1488" cy="62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eltic Garamond the 2nd" charset="0"/>
                  <a:ea typeface="宋体" panose="02010600030101010101" pitchFamily="2" charset="-122"/>
                  <a:cs typeface="+mn-cs"/>
                </a:rPr>
                <a:t>子页１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17" name="Text Box 25"/>
            <p:cNvSpPr txBox="1">
              <a:spLocks noChangeArrowheads="1"/>
            </p:cNvSpPr>
            <p:nvPr/>
          </p:nvSpPr>
          <p:spPr bwMode="auto">
            <a:xfrm>
              <a:off x="935" y="4295"/>
              <a:ext cx="1220" cy="81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子页２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18" name="Text Box 26"/>
            <p:cNvSpPr txBox="1">
              <a:spLocks noChangeArrowheads="1"/>
            </p:cNvSpPr>
            <p:nvPr/>
          </p:nvSpPr>
          <p:spPr bwMode="auto">
            <a:xfrm>
              <a:off x="1055" y="5217"/>
              <a:ext cx="2343" cy="62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子页３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19" name="Text Box 27"/>
            <p:cNvSpPr txBox="1">
              <a:spLocks noChangeArrowheads="1"/>
            </p:cNvSpPr>
            <p:nvPr/>
          </p:nvSpPr>
          <p:spPr bwMode="auto">
            <a:xfrm>
              <a:off x="935" y="6917"/>
              <a:ext cx="1088" cy="62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主页</a:t>
              </a:r>
            </a:p>
          </p:txBody>
        </p:sp>
        <p:sp>
          <p:nvSpPr>
            <p:cNvPr id="8220" name="Text Box 28"/>
            <p:cNvSpPr txBox="1">
              <a:spLocks noChangeArrowheads="1"/>
            </p:cNvSpPr>
            <p:nvPr/>
          </p:nvSpPr>
          <p:spPr bwMode="auto">
            <a:xfrm>
              <a:off x="1095" y="6292"/>
              <a:ext cx="1488" cy="62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子页４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-101600" y="6454775"/>
            <a:ext cx="9245600" cy="403225"/>
          </a:xfrm>
          <a:prstGeom prst="rect">
            <a:avLst/>
          </a:prstGeom>
          <a:solidFill>
            <a:srgbClr val="FF99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8532813" y="5994400"/>
            <a:ext cx="863600" cy="863600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223" name="Oval 31"/>
          <p:cNvSpPr>
            <a:spLocks noChangeArrowheads="1"/>
          </p:cNvSpPr>
          <p:nvPr/>
        </p:nvSpPr>
        <p:spPr bwMode="auto">
          <a:xfrm>
            <a:off x="8328025" y="5805488"/>
            <a:ext cx="331788" cy="3317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224" name="Oval 32"/>
          <p:cNvSpPr>
            <a:spLocks noChangeArrowheads="1"/>
          </p:cNvSpPr>
          <p:nvPr/>
        </p:nvSpPr>
        <p:spPr bwMode="auto">
          <a:xfrm>
            <a:off x="7972425" y="6170613"/>
            <a:ext cx="687388" cy="6873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7182" name="Group 33"/>
          <p:cNvGrpSpPr/>
          <p:nvPr/>
        </p:nvGrpSpPr>
        <p:grpSpPr>
          <a:xfrm>
            <a:off x="-246062" y="-434975"/>
            <a:ext cx="8374062" cy="1657350"/>
            <a:chOff x="0" y="0"/>
            <a:chExt cx="13203" cy="2619"/>
          </a:xfrm>
        </p:grpSpPr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0" y="354"/>
              <a:ext cx="2265" cy="226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1887" y="339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2918" y="211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3814" y="213"/>
              <a:ext cx="1509" cy="138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5211" y="213"/>
              <a:ext cx="1249" cy="1159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6035" y="0"/>
              <a:ext cx="124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auto">
            <a:xfrm>
              <a:off x="7026" y="2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33" name="Oval 41"/>
            <p:cNvSpPr>
              <a:spLocks noChangeArrowheads="1"/>
            </p:cNvSpPr>
            <p:nvPr/>
          </p:nvSpPr>
          <p:spPr bwMode="auto">
            <a:xfrm>
              <a:off x="7649" y="0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34" name="Oval 42"/>
            <p:cNvSpPr>
              <a:spLocks noChangeArrowheads="1"/>
            </p:cNvSpPr>
            <p:nvPr/>
          </p:nvSpPr>
          <p:spPr bwMode="auto">
            <a:xfrm>
              <a:off x="8613" y="4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auto">
            <a:xfrm>
              <a:off x="9519" y="211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36" name="Oval 44"/>
            <p:cNvSpPr>
              <a:spLocks noChangeArrowheads="1"/>
            </p:cNvSpPr>
            <p:nvPr/>
          </p:nvSpPr>
          <p:spPr bwMode="auto">
            <a:xfrm>
              <a:off x="10878" y="0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auto">
            <a:xfrm>
              <a:off x="12410" y="213"/>
              <a:ext cx="793" cy="918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/>
          <p:nvPr/>
        </p:nvGrpSpPr>
        <p:grpSpPr>
          <a:xfrm>
            <a:off x="1476375" y="693738"/>
            <a:ext cx="6796088" cy="1943100"/>
            <a:chOff x="0" y="0"/>
            <a:chExt cx="10702" cy="3060"/>
          </a:xfrm>
        </p:grpSpPr>
        <p:pic>
          <p:nvPicPr>
            <p:cNvPr id="8227" name="Picture 3" descr="3-2"/>
            <p:cNvPicPr>
              <a:picLocks noChangeAspect="1"/>
            </p:cNvPicPr>
            <p:nvPr userDrawn="1"/>
          </p:nvPicPr>
          <p:blipFill>
            <a:blip r:embed="rId13"/>
            <a:srcRect r="58" b="232"/>
            <a:stretch>
              <a:fillRect/>
            </a:stretch>
          </p:blipFill>
          <p:spPr>
            <a:xfrm>
              <a:off x="0" y="0"/>
              <a:ext cx="10702" cy="306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1587" y="905"/>
              <a:ext cx="3175" cy="795"/>
            </a:xfrm>
            <a:prstGeom prst="rect">
              <a:avLst/>
            </a:prstGeom>
            <a:solidFill>
              <a:schemeClr val="bg1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411413" y="1123950"/>
            <a:ext cx="2468563" cy="639763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ltic Garamond the 2nd" charset="0"/>
                <a:ea typeface="宋体" panose="02010600030101010101" pitchFamily="2" charset="-122"/>
                <a:cs typeface="+mn-cs"/>
              </a:rPr>
              <a:t>子页３题目</a:t>
            </a:r>
            <a:endParaRPr kumimoji="0" lang="ko-KR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ltic Garamond the 2nd" charset="0"/>
              <a:ea typeface="Gulim" panose="020B0600000101010101" pitchFamily="34" charset="-127"/>
              <a:cs typeface="+mn-cs"/>
            </a:endParaRPr>
          </a:p>
        </p:txBody>
      </p:sp>
      <p:grpSp>
        <p:nvGrpSpPr>
          <p:cNvPr id="8196" name="Group 6"/>
          <p:cNvGrpSpPr/>
          <p:nvPr/>
        </p:nvGrpSpPr>
        <p:grpSpPr>
          <a:xfrm>
            <a:off x="-101600" y="1268413"/>
            <a:ext cx="2297113" cy="4868862"/>
            <a:chOff x="0" y="0"/>
            <a:chExt cx="3626" cy="7667"/>
          </a:xfrm>
        </p:grpSpPr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2260" y="2690"/>
              <a:ext cx="0" cy="3605"/>
            </a:xfrm>
            <a:prstGeom prst="line">
              <a:avLst/>
            </a:prstGeom>
            <a:noFill/>
            <a:ln w="38100" cap="flat" cmpd="sng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1095" y="2680"/>
              <a:ext cx="0" cy="3952"/>
            </a:xfrm>
            <a:prstGeom prst="line">
              <a:avLst/>
            </a:prstGeom>
            <a:noFill/>
            <a:ln w="38100" cap="flat" cmpd="sng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25" name="AutoShape 9"/>
            <p:cNvSpPr>
              <a:spLocks noChangeArrowheads="1"/>
            </p:cNvSpPr>
            <p:nvPr/>
          </p:nvSpPr>
          <p:spPr bwMode="auto">
            <a:xfrm>
              <a:off x="679" y="3112"/>
              <a:ext cx="2248" cy="752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26" name="AutoShape 10"/>
            <p:cNvSpPr>
              <a:spLocks noChangeArrowheads="1"/>
            </p:cNvSpPr>
            <p:nvPr/>
          </p:nvSpPr>
          <p:spPr bwMode="auto">
            <a:xfrm>
              <a:off x="338" y="4187"/>
              <a:ext cx="2248" cy="750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27" name="AutoShape 11"/>
            <p:cNvSpPr>
              <a:spLocks noChangeArrowheads="1"/>
            </p:cNvSpPr>
            <p:nvPr/>
          </p:nvSpPr>
          <p:spPr bwMode="auto">
            <a:xfrm>
              <a:off x="679" y="5202"/>
              <a:ext cx="2248" cy="750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28" name="AutoShape 12"/>
            <p:cNvSpPr>
              <a:spLocks noChangeArrowheads="1"/>
            </p:cNvSpPr>
            <p:nvPr/>
          </p:nvSpPr>
          <p:spPr bwMode="auto">
            <a:xfrm>
              <a:off x="679" y="6292"/>
              <a:ext cx="2248" cy="752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29" name="AutoShape 13"/>
            <p:cNvSpPr>
              <a:spLocks noChangeArrowheads="1"/>
            </p:cNvSpPr>
            <p:nvPr/>
          </p:nvSpPr>
          <p:spPr bwMode="auto">
            <a:xfrm>
              <a:off x="273" y="6917"/>
              <a:ext cx="2248" cy="750"/>
            </a:xfrm>
            <a:prstGeom prst="flowChartTerminator">
              <a:avLst/>
            </a:prstGeom>
            <a:solidFill>
              <a:srgbClr val="FFA61B"/>
            </a:solidFill>
            <a:ln w="9525" cap="flat" cmpd="sng">
              <a:noFill/>
              <a:miter lim="800000"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8221" name="Picture 14" descr="3"/>
            <p:cNvPicPr>
              <a:picLocks noChangeAspect="1"/>
            </p:cNvPicPr>
            <p:nvPr userDrawn="1"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30" b="-61"/>
            <a:stretch>
              <a:fillRect/>
            </a:stretch>
          </p:blipFill>
          <p:spPr>
            <a:xfrm>
              <a:off x="0" y="0"/>
              <a:ext cx="3626" cy="275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31" name="Text Box 15"/>
            <p:cNvSpPr txBox="1">
              <a:spLocks noChangeArrowheads="1"/>
            </p:cNvSpPr>
            <p:nvPr/>
          </p:nvSpPr>
          <p:spPr bwMode="auto">
            <a:xfrm>
              <a:off x="1020" y="3175"/>
              <a:ext cx="1488" cy="62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eltic Garamond the 2nd" charset="0"/>
                  <a:ea typeface="宋体" panose="02010600030101010101" pitchFamily="2" charset="-122"/>
                  <a:cs typeface="+mn-cs"/>
                </a:rPr>
                <a:t>子页１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935" y="4295"/>
              <a:ext cx="1220" cy="81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子页２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33" name="Text Box 17"/>
            <p:cNvSpPr txBox="1">
              <a:spLocks noChangeArrowheads="1"/>
            </p:cNvSpPr>
            <p:nvPr/>
          </p:nvSpPr>
          <p:spPr bwMode="auto">
            <a:xfrm>
              <a:off x="1055" y="5217"/>
              <a:ext cx="2343" cy="62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子页３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34" name="Text Box 18"/>
            <p:cNvSpPr txBox="1">
              <a:spLocks noChangeArrowheads="1"/>
            </p:cNvSpPr>
            <p:nvPr/>
          </p:nvSpPr>
          <p:spPr bwMode="auto">
            <a:xfrm>
              <a:off x="935" y="6917"/>
              <a:ext cx="1088" cy="62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主页</a:t>
              </a:r>
            </a:p>
          </p:txBody>
        </p:sp>
        <p:sp>
          <p:nvSpPr>
            <p:cNvPr id="9235" name="Text Box 19"/>
            <p:cNvSpPr txBox="1">
              <a:spLocks noChangeArrowheads="1"/>
            </p:cNvSpPr>
            <p:nvPr/>
          </p:nvSpPr>
          <p:spPr bwMode="auto">
            <a:xfrm>
              <a:off x="1095" y="6292"/>
              <a:ext cx="1488" cy="625"/>
            </a:xfrm>
            <a:prstGeom prst="rect">
              <a:avLst/>
            </a:prstGeom>
            <a:noFill/>
            <a:ln w="9525" cap="flat" cmpd="sng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子页４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-101600" y="6454775"/>
            <a:ext cx="9245600" cy="403225"/>
          </a:xfrm>
          <a:prstGeom prst="rect">
            <a:avLst/>
          </a:prstGeom>
          <a:solidFill>
            <a:srgbClr val="FF99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237" name="Oval 21"/>
          <p:cNvSpPr>
            <a:spLocks noChangeArrowheads="1"/>
          </p:cNvSpPr>
          <p:nvPr/>
        </p:nvSpPr>
        <p:spPr bwMode="auto">
          <a:xfrm>
            <a:off x="8532813" y="5994400"/>
            <a:ext cx="863600" cy="863600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238" name="Oval 22"/>
          <p:cNvSpPr>
            <a:spLocks noChangeArrowheads="1"/>
          </p:cNvSpPr>
          <p:nvPr/>
        </p:nvSpPr>
        <p:spPr bwMode="auto">
          <a:xfrm>
            <a:off x="8328025" y="5805488"/>
            <a:ext cx="331788" cy="3317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972425" y="6170613"/>
            <a:ext cx="687388" cy="687388"/>
          </a:xfrm>
          <a:prstGeom prst="ellipse">
            <a:avLst/>
          </a:prstGeom>
          <a:solidFill>
            <a:srgbClr val="FF9900"/>
          </a:solidFill>
          <a:ln w="9525" cap="flat" cmpd="sng">
            <a:noFill/>
            <a:round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8201" name="Group 24"/>
          <p:cNvGrpSpPr/>
          <p:nvPr/>
        </p:nvGrpSpPr>
        <p:grpSpPr>
          <a:xfrm>
            <a:off x="-246062" y="-434975"/>
            <a:ext cx="8374062" cy="1657350"/>
            <a:chOff x="0" y="0"/>
            <a:chExt cx="13203" cy="2619"/>
          </a:xfrm>
        </p:grpSpPr>
        <p:sp>
          <p:nvSpPr>
            <p:cNvPr id="9241" name="Oval 25"/>
            <p:cNvSpPr>
              <a:spLocks noChangeArrowheads="1"/>
            </p:cNvSpPr>
            <p:nvPr/>
          </p:nvSpPr>
          <p:spPr bwMode="auto">
            <a:xfrm>
              <a:off x="0" y="354"/>
              <a:ext cx="2265" cy="226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42" name="Oval 26"/>
            <p:cNvSpPr>
              <a:spLocks noChangeArrowheads="1"/>
            </p:cNvSpPr>
            <p:nvPr/>
          </p:nvSpPr>
          <p:spPr bwMode="auto">
            <a:xfrm>
              <a:off x="1887" y="339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43" name="Oval 27"/>
            <p:cNvSpPr>
              <a:spLocks noChangeArrowheads="1"/>
            </p:cNvSpPr>
            <p:nvPr/>
          </p:nvSpPr>
          <p:spPr bwMode="auto">
            <a:xfrm>
              <a:off x="2918" y="211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44" name="Oval 28"/>
            <p:cNvSpPr>
              <a:spLocks noChangeArrowheads="1"/>
            </p:cNvSpPr>
            <p:nvPr/>
          </p:nvSpPr>
          <p:spPr bwMode="auto">
            <a:xfrm>
              <a:off x="3814" y="213"/>
              <a:ext cx="1509" cy="138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45" name="Oval 29"/>
            <p:cNvSpPr>
              <a:spLocks noChangeArrowheads="1"/>
            </p:cNvSpPr>
            <p:nvPr/>
          </p:nvSpPr>
          <p:spPr bwMode="auto">
            <a:xfrm>
              <a:off x="5211" y="213"/>
              <a:ext cx="1249" cy="1159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46" name="Oval 30"/>
            <p:cNvSpPr>
              <a:spLocks noChangeArrowheads="1"/>
            </p:cNvSpPr>
            <p:nvPr/>
          </p:nvSpPr>
          <p:spPr bwMode="auto">
            <a:xfrm>
              <a:off x="6035" y="0"/>
              <a:ext cx="124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47" name="Oval 31"/>
            <p:cNvSpPr>
              <a:spLocks noChangeArrowheads="1"/>
            </p:cNvSpPr>
            <p:nvPr/>
          </p:nvSpPr>
          <p:spPr bwMode="auto">
            <a:xfrm>
              <a:off x="7026" y="2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48" name="Oval 32"/>
            <p:cNvSpPr>
              <a:spLocks noChangeArrowheads="1"/>
            </p:cNvSpPr>
            <p:nvPr/>
          </p:nvSpPr>
          <p:spPr bwMode="auto">
            <a:xfrm>
              <a:off x="7649" y="0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49" name="Oval 33"/>
            <p:cNvSpPr>
              <a:spLocks noChangeArrowheads="1"/>
            </p:cNvSpPr>
            <p:nvPr/>
          </p:nvSpPr>
          <p:spPr bwMode="auto">
            <a:xfrm>
              <a:off x="8613" y="4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50" name="Oval 34"/>
            <p:cNvSpPr>
              <a:spLocks noChangeArrowheads="1"/>
            </p:cNvSpPr>
            <p:nvPr/>
          </p:nvSpPr>
          <p:spPr bwMode="auto">
            <a:xfrm>
              <a:off x="9519" y="211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51" name="Oval 35"/>
            <p:cNvSpPr>
              <a:spLocks noChangeArrowheads="1"/>
            </p:cNvSpPr>
            <p:nvPr/>
          </p:nvSpPr>
          <p:spPr bwMode="auto">
            <a:xfrm>
              <a:off x="10878" y="0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252" name="Oval 36"/>
            <p:cNvSpPr>
              <a:spLocks noChangeArrowheads="1"/>
            </p:cNvSpPr>
            <p:nvPr/>
          </p:nvSpPr>
          <p:spPr bwMode="auto">
            <a:xfrm>
              <a:off x="12410" y="213"/>
              <a:ext cx="793" cy="918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1906588" y="260350"/>
            <a:ext cx="0" cy="817563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 rot="16200000">
            <a:off x="4075113" y="1847850"/>
            <a:ext cx="1004888" cy="9209088"/>
          </a:xfrm>
          <a:prstGeom prst="flowChartDelay">
            <a:avLst/>
          </a:prstGeom>
          <a:solidFill>
            <a:srgbClr val="FF9900"/>
          </a:solidFill>
          <a:ln w="9525" cap="flat" cmpd="sng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9220" name="Group 4"/>
          <p:cNvGrpSpPr/>
          <p:nvPr/>
        </p:nvGrpSpPr>
        <p:grpSpPr>
          <a:xfrm rot="-1200000">
            <a:off x="684213" y="549275"/>
            <a:ext cx="2732087" cy="990600"/>
            <a:chOff x="0" y="0"/>
            <a:chExt cx="4304" cy="1561"/>
          </a:xfrm>
        </p:grpSpPr>
        <p:pic>
          <p:nvPicPr>
            <p:cNvPr id="9242" name="Picture 5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55612" b="56136"/>
            <a:stretch>
              <a:fillRect/>
            </a:stretch>
          </p:blipFill>
          <p:spPr>
            <a:xfrm>
              <a:off x="321" y="481"/>
              <a:ext cx="3132" cy="10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0" y="24"/>
              <a:ext cx="1703" cy="7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47" name="Oval 7"/>
            <p:cNvSpPr>
              <a:spLocks noChangeArrowheads="1"/>
            </p:cNvSpPr>
            <p:nvPr/>
          </p:nvSpPr>
          <p:spPr bwMode="auto">
            <a:xfrm>
              <a:off x="2600" y="15"/>
              <a:ext cx="1703" cy="7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48" name="Oval 8"/>
            <p:cNvSpPr>
              <a:spLocks noChangeArrowheads="1"/>
            </p:cNvSpPr>
            <p:nvPr/>
          </p:nvSpPr>
          <p:spPr bwMode="auto">
            <a:xfrm rot="3660000">
              <a:off x="495" y="228"/>
              <a:ext cx="1048" cy="593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1116013" y="669925"/>
            <a:ext cx="1588" cy="817563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9222" name="Group 10"/>
          <p:cNvGrpSpPr/>
          <p:nvPr/>
        </p:nvGrpSpPr>
        <p:grpSpPr>
          <a:xfrm>
            <a:off x="-246062" y="-434975"/>
            <a:ext cx="8374062" cy="1657350"/>
            <a:chOff x="0" y="0"/>
            <a:chExt cx="13203" cy="2619"/>
          </a:xfrm>
        </p:grpSpPr>
        <p:sp>
          <p:nvSpPr>
            <p:cNvPr id="10251" name="Oval 11"/>
            <p:cNvSpPr>
              <a:spLocks noChangeArrowheads="1"/>
            </p:cNvSpPr>
            <p:nvPr/>
          </p:nvSpPr>
          <p:spPr bwMode="auto">
            <a:xfrm>
              <a:off x="0" y="354"/>
              <a:ext cx="2265" cy="226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1887" y="339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53" name="Oval 13"/>
            <p:cNvSpPr>
              <a:spLocks noChangeArrowheads="1"/>
            </p:cNvSpPr>
            <p:nvPr/>
          </p:nvSpPr>
          <p:spPr bwMode="auto">
            <a:xfrm>
              <a:off x="2918" y="211"/>
              <a:ext cx="115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3814" y="213"/>
              <a:ext cx="1509" cy="1385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5211" y="213"/>
              <a:ext cx="1249" cy="1159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56" name="Oval 16"/>
            <p:cNvSpPr>
              <a:spLocks noChangeArrowheads="1"/>
            </p:cNvSpPr>
            <p:nvPr/>
          </p:nvSpPr>
          <p:spPr bwMode="auto">
            <a:xfrm>
              <a:off x="6035" y="0"/>
              <a:ext cx="1249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57" name="Oval 17"/>
            <p:cNvSpPr>
              <a:spLocks noChangeArrowheads="1"/>
            </p:cNvSpPr>
            <p:nvPr/>
          </p:nvSpPr>
          <p:spPr bwMode="auto">
            <a:xfrm>
              <a:off x="7026" y="2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58" name="Oval 18"/>
            <p:cNvSpPr>
              <a:spLocks noChangeArrowheads="1"/>
            </p:cNvSpPr>
            <p:nvPr/>
          </p:nvSpPr>
          <p:spPr bwMode="auto">
            <a:xfrm>
              <a:off x="7649" y="0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59" name="Oval 19"/>
            <p:cNvSpPr>
              <a:spLocks noChangeArrowheads="1"/>
            </p:cNvSpPr>
            <p:nvPr/>
          </p:nvSpPr>
          <p:spPr bwMode="auto">
            <a:xfrm>
              <a:off x="8613" y="411"/>
              <a:ext cx="1246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60" name="Oval 20"/>
            <p:cNvSpPr>
              <a:spLocks noChangeArrowheads="1"/>
            </p:cNvSpPr>
            <p:nvPr/>
          </p:nvSpPr>
          <p:spPr bwMode="auto">
            <a:xfrm>
              <a:off x="9519" y="211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61" name="Oval 21"/>
            <p:cNvSpPr>
              <a:spLocks noChangeArrowheads="1"/>
            </p:cNvSpPr>
            <p:nvPr/>
          </p:nvSpPr>
          <p:spPr bwMode="auto">
            <a:xfrm>
              <a:off x="10878" y="0"/>
              <a:ext cx="1587" cy="1161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62" name="Oval 22"/>
            <p:cNvSpPr>
              <a:spLocks noChangeArrowheads="1"/>
            </p:cNvSpPr>
            <p:nvPr/>
          </p:nvSpPr>
          <p:spPr bwMode="auto">
            <a:xfrm>
              <a:off x="12410" y="213"/>
              <a:ext cx="793" cy="918"/>
            </a:xfrm>
            <a:prstGeom prst="ellipse">
              <a:avLst/>
            </a:prstGeom>
            <a:solidFill>
              <a:srgbClr val="FFA61B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9223" name="Group 23"/>
          <p:cNvGrpSpPr/>
          <p:nvPr/>
        </p:nvGrpSpPr>
        <p:grpSpPr>
          <a:xfrm>
            <a:off x="5773738" y="482600"/>
            <a:ext cx="2640012" cy="1884363"/>
            <a:chOff x="0" y="0"/>
            <a:chExt cx="4159" cy="2967"/>
          </a:xfrm>
        </p:grpSpPr>
        <p:pic>
          <p:nvPicPr>
            <p:cNvPr id="9226" name="Picture 24" descr="header_bg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1331" r="85" b="-159"/>
            <a:stretch>
              <a:fillRect/>
            </a:stretch>
          </p:blipFill>
          <p:spPr>
            <a:xfrm>
              <a:off x="441" y="501"/>
              <a:ext cx="3428" cy="246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65" name="Oval 25"/>
            <p:cNvSpPr>
              <a:spLocks noChangeArrowheads="1"/>
            </p:cNvSpPr>
            <p:nvPr/>
          </p:nvSpPr>
          <p:spPr bwMode="auto">
            <a:xfrm>
              <a:off x="0" y="0"/>
              <a:ext cx="1360" cy="1020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66" name="Oval 26"/>
            <p:cNvSpPr>
              <a:spLocks noChangeArrowheads="1"/>
            </p:cNvSpPr>
            <p:nvPr/>
          </p:nvSpPr>
          <p:spPr bwMode="auto">
            <a:xfrm>
              <a:off x="795" y="200"/>
              <a:ext cx="1360" cy="510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67" name="Oval 27"/>
            <p:cNvSpPr>
              <a:spLocks noChangeArrowheads="1"/>
            </p:cNvSpPr>
            <p:nvPr/>
          </p:nvSpPr>
          <p:spPr bwMode="auto">
            <a:xfrm>
              <a:off x="2799" y="200"/>
              <a:ext cx="1360" cy="1020"/>
            </a:xfrm>
            <a:prstGeom prst="ellipse">
              <a:avLst/>
            </a:prstGeom>
            <a:solidFill>
              <a:schemeClr val="bg1"/>
            </a:solidFill>
            <a:ln w="9525" cap="flat" cmpd="sng">
              <a:noFill/>
              <a:round/>
            </a:ln>
            <a:effectLst/>
          </p:spPr>
          <p:txBody>
            <a:bodyPr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6804025" y="188913"/>
            <a:ext cx="0" cy="817563"/>
          </a:xfrm>
          <a:prstGeom prst="line">
            <a:avLst/>
          </a:prstGeom>
          <a:noFill/>
          <a:ln w="38100" cap="flat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84213" y="3228975"/>
            <a:ext cx="7947025" cy="3016250"/>
          </a:xfrm>
          <a:prstGeom prst="rect">
            <a:avLst/>
          </a:prstGeom>
          <a:noFill/>
          <a:ln w="9525" cap="flat" cmpd="sng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600" b="0" i="0" u="none" strike="noStrike" kern="1200" cap="none" spc="0" normalizeH="0" baseline="0" noProof="0">
                <a:ln>
                  <a:noFill/>
                </a:ln>
                <a:solidFill>
                  <a:srgbClr val="FF9B05"/>
                </a:solidFill>
                <a:effectLst/>
                <a:uLnTx/>
                <a:uFillTx/>
                <a:latin typeface="Urban Jungle" charset="0"/>
                <a:ea typeface="宋体" panose="02010600030101010101" pitchFamily="2" charset="-122"/>
                <a:cs typeface="+mn-cs"/>
              </a:rPr>
              <a:t>T</a:t>
            </a:r>
            <a:r>
              <a:rPr kumimoji="0" lang="zh-CN" altLang="en-US" sz="9600" b="0" i="0" u="none" strike="noStrike" kern="1200" cap="none" spc="0" normalizeH="0" baseline="0" noProof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Urban Jungle" charset="0"/>
                <a:ea typeface="宋体" panose="02010600030101010101" pitchFamily="2" charset="-122"/>
                <a:cs typeface="+mn-cs"/>
              </a:rPr>
              <a:t>H</a:t>
            </a:r>
            <a:r>
              <a:rPr kumimoji="0" lang="zh-CN" altLang="en-US" sz="9600" b="0" i="0" u="none" strike="noStrike" kern="1200" cap="none" spc="0" normalizeH="0" baseline="0" noProof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Urban Jungle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zh-CN" altLang="en-US" sz="96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rban Jungle" charset="0"/>
                <a:ea typeface="宋体" panose="02010600030101010101" pitchFamily="2" charset="-122"/>
                <a:cs typeface="+mn-cs"/>
              </a:rPr>
              <a:t>N</a:t>
            </a:r>
            <a:r>
              <a:rPr kumimoji="0" lang="zh-CN" altLang="en-US" sz="96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Urban Jungle" charset="0"/>
                <a:ea typeface="宋体" panose="02010600030101010101" pitchFamily="2" charset="-122"/>
                <a:cs typeface="+mn-cs"/>
              </a:rPr>
              <a:t>K</a:t>
            </a:r>
            <a:r>
              <a:rPr kumimoji="0" lang="zh-CN" altLang="en-US" sz="96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Urban Jungle" charset="0"/>
                <a:ea typeface="宋体" panose="02010600030101010101" pitchFamily="2" charset="-122"/>
                <a:cs typeface="+mn-cs"/>
              </a:rPr>
              <a:t> Y</a:t>
            </a:r>
            <a:r>
              <a:rPr kumimoji="0" lang="zh-CN" altLang="en-US" sz="9600" b="0" i="0" u="none" strike="noStrike" kern="1200" cap="none" spc="0" normalizeH="0" baseline="0" noProof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Urban Jungle" charset="0"/>
                <a:ea typeface="宋体" panose="02010600030101010101" pitchFamily="2" charset="-122"/>
                <a:cs typeface="+mn-cs"/>
              </a:rPr>
              <a:t>O</a:t>
            </a:r>
            <a:r>
              <a:rPr kumimoji="0" lang="zh-CN" altLang="en-US" sz="96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rban Jungle" charset="0"/>
                <a:ea typeface="宋体" panose="02010600030101010101" pitchFamily="2" charset="-122"/>
                <a:cs typeface="+mn-cs"/>
              </a:rPr>
              <a:t>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同侧圆角矩形 6"/>
          <p:cNvSpPr/>
          <p:nvPr/>
        </p:nvSpPr>
        <p:spPr>
          <a:xfrm>
            <a:off x="266065" y="1465580"/>
            <a:ext cx="2327275" cy="1059815"/>
          </a:xfrm>
          <a:prstGeom prst="round2SameRect">
            <a:avLst/>
          </a:prstGeom>
          <a:ln>
            <a:solidFill>
              <a:srgbClr val="FFA61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黑体" panose="02010609060101010101" pitchFamily="49" charset="-122"/>
              </a:rPr>
              <a:t>猜</a:t>
            </a:r>
            <a:r>
              <a:rPr lang="zh-CN" altLang="en-US" sz="4400" b="1" noProof="1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9060101010101" pitchFamily="49" charset="-122"/>
              </a:rPr>
              <a:t>谜语</a:t>
            </a:r>
            <a:endParaRPr kumimoji="0" lang="zh-CN" altLang="en-US" sz="4400" b="1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黑体" panose="02010609060101010101" pitchFamily="49" charset="-122"/>
            </a:endParaRPr>
          </a:p>
        </p:txBody>
      </p:sp>
      <p:sp>
        <p:nvSpPr>
          <p:cNvPr id="10" name="Text Box 3"/>
          <p:cNvSpPr txBox="1"/>
          <p:nvPr/>
        </p:nvSpPr>
        <p:spPr>
          <a:xfrm>
            <a:off x="3048635" y="1153795"/>
            <a:ext cx="5832475" cy="5029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zh-CN" altLang="en-US" sz="5400" b="1" dirty="0">
                <a:solidFill>
                  <a:srgbClr val="33CC33"/>
                </a:solidFill>
                <a:latin typeface="Times New Roman" panose="02020603050405020304" pitchFamily="18" charset="0"/>
                <a:ea typeface="楷体_GB2312" pitchFamily="49" charset="-122"/>
              </a:rPr>
              <a:t>有个好朋友，     </a:t>
            </a:r>
            <a:r>
              <a:rPr lang="zh-CN" altLang="en-US" sz="5400" b="1" dirty="0">
                <a:solidFill>
                  <a:srgbClr val="FF6600"/>
                </a:solidFill>
                <a:latin typeface="Times New Roman" panose="02020603050405020304" pitchFamily="18" charset="0"/>
                <a:ea typeface="楷体_GB2312" pitchFamily="49" charset="-122"/>
              </a:rPr>
              <a:t>会跑没有腿，     </a:t>
            </a:r>
            <a:r>
              <a:rPr lang="zh-CN" altLang="en-US" sz="5400" b="1" dirty="0">
                <a:solidFill>
                  <a:srgbClr val="0099FF"/>
                </a:solidFill>
                <a:latin typeface="Times New Roman" panose="02020603050405020304" pitchFamily="18" charset="0"/>
                <a:ea typeface="楷体_GB2312" pitchFamily="49" charset="-122"/>
              </a:rPr>
              <a:t>会响没有嘴，      </a:t>
            </a:r>
            <a:r>
              <a:rPr lang="zh-CN" altLang="en-US" sz="5400" b="1" dirty="0">
                <a:solidFill>
                  <a:srgbClr val="FF3399"/>
                </a:solidFill>
                <a:latin typeface="Times New Roman" panose="02020603050405020304" pitchFamily="18" charset="0"/>
                <a:ea typeface="楷体_GB2312" pitchFamily="49" charset="-122"/>
              </a:rPr>
              <a:t>它会告诉我，     </a:t>
            </a:r>
            <a:r>
              <a:rPr lang="zh-CN" altLang="en-US" sz="5400" b="1" dirty="0">
                <a:solidFill>
                  <a:srgbClr val="33CC33"/>
                </a:solidFill>
                <a:latin typeface="Times New Roman" panose="02020603050405020304" pitchFamily="18" charset="0"/>
                <a:ea typeface="楷体_GB2312" pitchFamily="49" charset="-122"/>
              </a:rPr>
              <a:t>什么时候起，     </a:t>
            </a:r>
            <a:r>
              <a:rPr lang="zh-CN" altLang="en-US" sz="5400" b="1" dirty="0">
                <a:solidFill>
                  <a:srgbClr val="FF6600"/>
                </a:solidFill>
                <a:latin typeface="Times New Roman" panose="02020603050405020304" pitchFamily="18" charset="0"/>
                <a:ea typeface="楷体_GB2312" pitchFamily="49" charset="-122"/>
              </a:rPr>
              <a:t>什么时候睡。</a:t>
            </a:r>
          </a:p>
        </p:txBody>
      </p:sp>
      <p:pic>
        <p:nvPicPr>
          <p:cNvPr id="4" name="图片 3" descr="懒羊羊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1465580"/>
            <a:ext cx="3024188" cy="29670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9" name="图片 20498" descr="shoubia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740" y="2933700"/>
            <a:ext cx="2449513" cy="26416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0497" name="对象 20496"/>
          <p:cNvGraphicFramePr>
            <a:graphicFrameLocks/>
          </p:cNvGraphicFramePr>
          <p:nvPr/>
        </p:nvGraphicFramePr>
        <p:xfrm>
          <a:off x="3743325" y="2933700"/>
          <a:ext cx="2743200" cy="2446338"/>
        </p:xfrm>
        <a:graphic>
          <a:graphicData uri="http://schemas.openxmlformats.org/presentationml/2006/ole">
            <p:oleObj spid="_x0000_s3076" r:id="rId5" imgW="1961905" imgH="1914286" progId="PBrush">
              <p:embed/>
            </p:oleObj>
          </a:graphicData>
        </a:graphic>
      </p:graphicFrame>
      <p:pic>
        <p:nvPicPr>
          <p:cNvPr id="94214" name="图片 94213" descr="zh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1560" y="1689100"/>
            <a:ext cx="1152525" cy="388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4210" name="图片 94209" descr="z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29105" y="477520"/>
            <a:ext cx="2415540" cy="23679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1139" name="图片 91138" descr="多项式"/>
          <p:cNvPicPr>
            <a:picLocks noChangeAspect="1"/>
          </p:cNvPicPr>
          <p:nvPr/>
        </p:nvPicPr>
        <p:blipFill>
          <a:blip r:embed="rId8">
            <a:clrChange>
              <a:clrFrom>
                <a:srgbClr val="FEFFF9"/>
              </a:clrFrom>
              <a:clrTo>
                <a:srgbClr val="FEFF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16780" y="549275"/>
            <a:ext cx="2691765" cy="24307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6"/>
          <p:cNvSpPr/>
          <p:nvPr/>
        </p:nvSpPr>
        <p:spPr>
          <a:xfrm>
            <a:off x="7667625" y="4424363"/>
            <a:ext cx="642938" cy="1222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绿色圃中小学教育网</a:t>
            </a:r>
            <a:r>
              <a:rPr lang="en-US" altLang="zh-CN" sz="2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http://www.lspjy.com</a:t>
            </a:r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9" name="Rectangle 7"/>
          <p:cNvSpPr/>
          <p:nvPr/>
        </p:nvSpPr>
        <p:spPr>
          <a:xfrm>
            <a:off x="7883525" y="4640263"/>
            <a:ext cx="642938" cy="1222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绿色圃中小学教育网</a:t>
            </a:r>
            <a:r>
              <a:rPr lang="en-US" altLang="zh-CN" sz="2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http://www.lspjy.com</a:t>
            </a:r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15260" y="2388870"/>
            <a:ext cx="5076190" cy="14325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8800" b="1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认识钟表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05345" y="4492625"/>
            <a:ext cx="14001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000" b="1">
              <a:solidFill>
                <a:srgbClr val="008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532130"/>
            <a:ext cx="6592570" cy="60140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TextBox 18"/>
          <p:cNvSpPr txBox="1"/>
          <p:nvPr/>
        </p:nvSpPr>
        <p:spPr>
          <a:xfrm>
            <a:off x="3163554" y="151384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1"/>
                </a:solidFill>
                <a:ea typeface="宋体" panose="02010600030101010101" pitchFamily="2" charset="-122"/>
              </a:rPr>
              <a:t>11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5" name="TextBox 18"/>
          <p:cNvSpPr txBox="1"/>
          <p:nvPr/>
        </p:nvSpPr>
        <p:spPr>
          <a:xfrm>
            <a:off x="4151614" y="1282065"/>
            <a:ext cx="79311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1"/>
                </a:solidFill>
                <a:ea typeface="宋体" panose="02010600030101010101" pitchFamily="2" charset="-122"/>
              </a:rPr>
              <a:t>12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6" name="TextBox 18"/>
          <p:cNvSpPr txBox="1"/>
          <p:nvPr/>
        </p:nvSpPr>
        <p:spPr>
          <a:xfrm>
            <a:off x="5371449" y="149733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1"/>
                </a:solidFill>
                <a:ea typeface="宋体" panose="02010600030101010101" pitchFamily="2" charset="-122"/>
              </a:rPr>
              <a:t>1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7" name="TextBox 18"/>
          <p:cNvSpPr txBox="1"/>
          <p:nvPr/>
        </p:nvSpPr>
        <p:spPr>
          <a:xfrm>
            <a:off x="6017244" y="2286635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8" name="TextBox 18"/>
          <p:cNvSpPr txBox="1"/>
          <p:nvPr/>
        </p:nvSpPr>
        <p:spPr>
          <a:xfrm>
            <a:off x="6160754" y="321945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9" name="TextBox 18"/>
          <p:cNvSpPr txBox="1"/>
          <p:nvPr/>
        </p:nvSpPr>
        <p:spPr>
          <a:xfrm>
            <a:off x="6017244" y="4295775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10" name="TextBox 18"/>
          <p:cNvSpPr txBox="1"/>
          <p:nvPr/>
        </p:nvSpPr>
        <p:spPr>
          <a:xfrm>
            <a:off x="5299694" y="494157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11" name="TextBox 18"/>
          <p:cNvSpPr txBox="1"/>
          <p:nvPr/>
        </p:nvSpPr>
        <p:spPr>
          <a:xfrm>
            <a:off x="4223369" y="5156835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12" name="TextBox 18"/>
          <p:cNvSpPr txBox="1"/>
          <p:nvPr/>
        </p:nvSpPr>
        <p:spPr>
          <a:xfrm>
            <a:off x="2429494" y="2143125"/>
            <a:ext cx="92519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1"/>
                </a:solidFill>
                <a:ea typeface="宋体" panose="02010600030101010101" pitchFamily="2" charset="-122"/>
              </a:rPr>
              <a:t>10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3" name="TextBox 18"/>
          <p:cNvSpPr txBox="1"/>
          <p:nvPr/>
        </p:nvSpPr>
        <p:spPr>
          <a:xfrm>
            <a:off x="2285984" y="321945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14" name="TextBox 18"/>
          <p:cNvSpPr txBox="1"/>
          <p:nvPr/>
        </p:nvSpPr>
        <p:spPr>
          <a:xfrm>
            <a:off x="2501249" y="422402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15" name="TextBox 18"/>
          <p:cNvSpPr txBox="1"/>
          <p:nvPr/>
        </p:nvSpPr>
        <p:spPr>
          <a:xfrm>
            <a:off x="3218799" y="494157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</a:p>
        </p:txBody>
      </p:sp>
      <p:pic>
        <p:nvPicPr>
          <p:cNvPr id="26" name="图片 25" descr="时针.png"/>
          <p:cNvPicPr/>
          <p:nvPr/>
        </p:nvPicPr>
        <p:blipFill>
          <a:blip r:embed="rId4"/>
          <a:stretch>
            <a:fillRect/>
          </a:stretch>
        </p:blipFill>
        <p:spPr>
          <a:xfrm rot="16200000">
            <a:off x="4797409" y="3096260"/>
            <a:ext cx="496570" cy="10306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4" name="图片 15" descr="分针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4421489" y="1781810"/>
            <a:ext cx="109855" cy="1673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同侧圆角矩形 1"/>
          <p:cNvSpPr/>
          <p:nvPr/>
        </p:nvSpPr>
        <p:spPr>
          <a:xfrm>
            <a:off x="330835" y="-22225"/>
            <a:ext cx="2327275" cy="1059815"/>
          </a:xfrm>
          <a:prstGeom prst="round2SameRect">
            <a:avLst/>
          </a:prstGeom>
          <a:ln>
            <a:solidFill>
              <a:srgbClr val="FFA61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黑体" panose="02010609060101010101" pitchFamily="49" charset="-122"/>
              </a:rPr>
              <a:t>看一看</a:t>
            </a:r>
          </a:p>
        </p:txBody>
      </p:sp>
      <p:sp>
        <p:nvSpPr>
          <p:cNvPr id="3" name="同侧圆角矩形 2"/>
          <p:cNvSpPr/>
          <p:nvPr/>
        </p:nvSpPr>
        <p:spPr>
          <a:xfrm>
            <a:off x="3256280" y="-38735"/>
            <a:ext cx="2327275" cy="1059815"/>
          </a:xfrm>
          <a:prstGeom prst="round2SameRect">
            <a:avLst/>
          </a:prstGeom>
          <a:ln>
            <a:solidFill>
              <a:srgbClr val="FFA61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黑体" panose="02010609060101010101" pitchFamily="49" charset="-122"/>
              </a:rPr>
              <a:t>比一比</a:t>
            </a:r>
          </a:p>
        </p:txBody>
      </p:sp>
      <p:sp>
        <p:nvSpPr>
          <p:cNvPr id="4" name="同侧圆角矩形 3"/>
          <p:cNvSpPr/>
          <p:nvPr/>
        </p:nvSpPr>
        <p:spPr>
          <a:xfrm>
            <a:off x="6198235" y="-22225"/>
            <a:ext cx="2327275" cy="1059815"/>
          </a:xfrm>
          <a:prstGeom prst="round2SameRect">
            <a:avLst/>
          </a:prstGeom>
          <a:ln>
            <a:solidFill>
              <a:srgbClr val="FFA61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黑体" panose="02010609060101010101" pitchFamily="49" charset="-122"/>
              </a:rPr>
              <a:t>画一画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6085" y="532130"/>
            <a:ext cx="6592570" cy="60140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TextBox 18"/>
          <p:cNvSpPr txBox="1"/>
          <p:nvPr/>
        </p:nvSpPr>
        <p:spPr>
          <a:xfrm>
            <a:off x="1557655" y="151384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1"/>
                </a:solidFill>
                <a:ea typeface="宋体" panose="02010600030101010101" pitchFamily="2" charset="-122"/>
              </a:rPr>
              <a:t>11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5" name="TextBox 18"/>
          <p:cNvSpPr txBox="1"/>
          <p:nvPr/>
        </p:nvSpPr>
        <p:spPr>
          <a:xfrm>
            <a:off x="2545715" y="1282065"/>
            <a:ext cx="79311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1"/>
                </a:solidFill>
                <a:ea typeface="宋体" panose="02010600030101010101" pitchFamily="2" charset="-122"/>
              </a:rPr>
              <a:t>12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6" name="TextBox 18"/>
          <p:cNvSpPr txBox="1"/>
          <p:nvPr/>
        </p:nvSpPr>
        <p:spPr>
          <a:xfrm>
            <a:off x="3765550" y="149733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1"/>
                </a:solidFill>
                <a:ea typeface="宋体" panose="02010600030101010101" pitchFamily="2" charset="-122"/>
              </a:rPr>
              <a:t>1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7" name="TextBox 18"/>
          <p:cNvSpPr txBox="1"/>
          <p:nvPr/>
        </p:nvSpPr>
        <p:spPr>
          <a:xfrm>
            <a:off x="4411345" y="2286635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8" name="TextBox 18"/>
          <p:cNvSpPr txBox="1"/>
          <p:nvPr/>
        </p:nvSpPr>
        <p:spPr>
          <a:xfrm>
            <a:off x="4554855" y="321945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9" name="TextBox 18"/>
          <p:cNvSpPr txBox="1"/>
          <p:nvPr/>
        </p:nvSpPr>
        <p:spPr>
          <a:xfrm>
            <a:off x="4411345" y="4295775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10" name="TextBox 18"/>
          <p:cNvSpPr txBox="1"/>
          <p:nvPr/>
        </p:nvSpPr>
        <p:spPr>
          <a:xfrm>
            <a:off x="3693795" y="494157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11" name="TextBox 18"/>
          <p:cNvSpPr txBox="1"/>
          <p:nvPr/>
        </p:nvSpPr>
        <p:spPr>
          <a:xfrm>
            <a:off x="2617470" y="5156835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12" name="TextBox 18"/>
          <p:cNvSpPr txBox="1"/>
          <p:nvPr/>
        </p:nvSpPr>
        <p:spPr>
          <a:xfrm>
            <a:off x="823595" y="2143125"/>
            <a:ext cx="92519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1"/>
                </a:solidFill>
                <a:ea typeface="宋体" panose="02010600030101010101" pitchFamily="2" charset="-122"/>
              </a:rPr>
              <a:t>10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3" name="TextBox 18"/>
          <p:cNvSpPr txBox="1"/>
          <p:nvPr/>
        </p:nvSpPr>
        <p:spPr>
          <a:xfrm>
            <a:off x="680085" y="321945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14" name="TextBox 18"/>
          <p:cNvSpPr txBox="1"/>
          <p:nvPr/>
        </p:nvSpPr>
        <p:spPr>
          <a:xfrm>
            <a:off x="895350" y="422402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15" name="TextBox 18"/>
          <p:cNvSpPr txBox="1"/>
          <p:nvPr/>
        </p:nvSpPr>
        <p:spPr>
          <a:xfrm>
            <a:off x="1612900" y="4941570"/>
            <a:ext cx="675005" cy="640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</a:p>
        </p:txBody>
      </p:sp>
      <p:pic>
        <p:nvPicPr>
          <p:cNvPr id="26" name="图片 25" descr="时针.png"/>
          <p:cNvPicPr/>
          <p:nvPr/>
        </p:nvPicPr>
        <p:blipFill>
          <a:blip r:embed="rId4"/>
          <a:stretch>
            <a:fillRect/>
          </a:stretch>
        </p:blipFill>
        <p:spPr>
          <a:xfrm rot="16200000">
            <a:off x="3191510" y="3096260"/>
            <a:ext cx="496570" cy="10306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4" name="图片 15" descr="分针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2815590" y="1781810"/>
            <a:ext cx="109855" cy="1673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文本框 15"/>
          <p:cNvSpPr txBox="1"/>
          <p:nvPr/>
        </p:nvSpPr>
        <p:spPr>
          <a:xfrm>
            <a:off x="5720080" y="4760595"/>
            <a:ext cx="2869565" cy="1432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12</a:t>
            </a:r>
            <a:r>
              <a:rPr lang="zh-CN" altLang="en-US" sz="4400" b="1">
                <a:latin typeface="+mn-lt"/>
                <a:ea typeface="黑体" panose="02010609060101010101" pitchFamily="49" charset="-122"/>
              </a:rPr>
              <a:t>个数字宝宝</a:t>
            </a:r>
          </a:p>
        </p:txBody>
      </p:sp>
      <p:cxnSp>
        <p:nvCxnSpPr>
          <p:cNvPr id="17" name="直接箭头连接符 16"/>
          <p:cNvCxnSpPr/>
          <p:nvPr/>
        </p:nvCxnSpPr>
        <p:spPr>
          <a:xfrm flipH="1">
            <a:off x="2908935" y="1737360"/>
            <a:ext cx="2739390" cy="526415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H="1" flipV="1">
            <a:off x="3827145" y="3529965"/>
            <a:ext cx="1903730" cy="258445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2" name="Rectangle 5"/>
          <p:cNvSpPr txBox="1"/>
          <p:nvPr/>
        </p:nvSpPr>
        <p:spPr>
          <a:xfrm>
            <a:off x="5730875" y="1360805"/>
            <a:ext cx="1343660" cy="52006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0000"/>
                </a:solidFill>
                <a:latin typeface="楷体_GB2312" pitchFamily="49" charset="-122"/>
              </a:rPr>
              <a:t>分针</a:t>
            </a:r>
          </a:p>
        </p:txBody>
      </p:sp>
      <p:sp>
        <p:nvSpPr>
          <p:cNvPr id="21" name="Rectangle 5"/>
          <p:cNvSpPr txBox="1"/>
          <p:nvPr/>
        </p:nvSpPr>
        <p:spPr>
          <a:xfrm>
            <a:off x="6779260" y="1377950"/>
            <a:ext cx="2863850" cy="14160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楷体_GB2312" pitchFamily="49" charset="-122"/>
              </a:rPr>
              <a:t>细细长长的</a:t>
            </a:r>
            <a:endParaRPr lang="zh-CN" altLang="en-US" sz="3200" b="1" dirty="0">
              <a:solidFill>
                <a:srgbClr val="000000"/>
              </a:solidFill>
              <a:latin typeface="楷体_GB2312" pitchFamily="49" charset="-122"/>
            </a:endParaRPr>
          </a:p>
        </p:txBody>
      </p:sp>
      <p:sp>
        <p:nvSpPr>
          <p:cNvPr id="9230" name="Rectangle 5"/>
          <p:cNvSpPr txBox="1"/>
          <p:nvPr/>
        </p:nvSpPr>
        <p:spPr>
          <a:xfrm>
            <a:off x="5755640" y="3460750"/>
            <a:ext cx="1152525" cy="79121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0000"/>
                </a:solidFill>
                <a:latin typeface="楷体_GB2312" pitchFamily="49" charset="-122"/>
              </a:rPr>
              <a:t>时针</a:t>
            </a:r>
          </a:p>
        </p:txBody>
      </p:sp>
      <p:sp>
        <p:nvSpPr>
          <p:cNvPr id="22" name="Rectangle 5"/>
          <p:cNvSpPr txBox="1"/>
          <p:nvPr/>
        </p:nvSpPr>
        <p:spPr>
          <a:xfrm>
            <a:off x="6828790" y="3460750"/>
            <a:ext cx="2886710" cy="1117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楷体_GB2312" pitchFamily="49" charset="-122"/>
              </a:rPr>
              <a:t>短短粗粗的</a:t>
            </a:r>
            <a:endParaRPr lang="zh-CN" altLang="en-US" sz="3200" b="1" dirty="0">
              <a:solidFill>
                <a:srgbClr val="000000"/>
              </a:solidFill>
              <a:latin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232" grpId="0"/>
      <p:bldP spid="21" grpId="0"/>
      <p:bldP spid="923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31" name="任意多边形 132130"/>
          <p:cNvSpPr/>
          <p:nvPr/>
        </p:nvSpPr>
        <p:spPr>
          <a:xfrm rot="19860000">
            <a:off x="3254375" y="819785"/>
            <a:ext cx="802005" cy="973455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9218" name="图片 14"/>
          <p:cNvPicPr>
            <a:picLocks noChangeAspect="1"/>
          </p:cNvPicPr>
          <p:nvPr/>
        </p:nvPicPr>
        <p:blipFill>
          <a:blip r:embed="rId3"/>
          <a:srcRect l="12366" t="8308" r="10954" b="7634"/>
          <a:stretch>
            <a:fillRect/>
          </a:stretch>
        </p:blipFill>
        <p:spPr>
          <a:xfrm>
            <a:off x="601345" y="1062355"/>
            <a:ext cx="4961255" cy="45262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任意多边形 3"/>
          <p:cNvSpPr/>
          <p:nvPr/>
        </p:nvSpPr>
        <p:spPr>
          <a:xfrm>
            <a:off x="4236720" y="1346200"/>
            <a:ext cx="876935" cy="882650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 rot="2460000">
            <a:off x="4739640" y="2383155"/>
            <a:ext cx="984885" cy="711835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 rot="2820000">
            <a:off x="4973320" y="3307080"/>
            <a:ext cx="621665" cy="1130300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 rot="5880000">
            <a:off x="4242435" y="4363720"/>
            <a:ext cx="875030" cy="797560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任意多边形 7"/>
          <p:cNvSpPr/>
          <p:nvPr/>
        </p:nvSpPr>
        <p:spPr>
          <a:xfrm rot="8160000">
            <a:off x="3117215" y="5050790"/>
            <a:ext cx="1044575" cy="638175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任意多边形 8"/>
          <p:cNvSpPr/>
          <p:nvPr/>
        </p:nvSpPr>
        <p:spPr>
          <a:xfrm rot="9420000">
            <a:off x="1903095" y="4960620"/>
            <a:ext cx="1033145" cy="756285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" name="任意多边形 9"/>
          <p:cNvSpPr/>
          <p:nvPr/>
        </p:nvSpPr>
        <p:spPr>
          <a:xfrm rot="11880000">
            <a:off x="824230" y="4519295"/>
            <a:ext cx="919480" cy="485775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" name="任意多边形 10"/>
          <p:cNvSpPr/>
          <p:nvPr/>
        </p:nvSpPr>
        <p:spPr>
          <a:xfrm rot="13320000">
            <a:off x="302260" y="3545840"/>
            <a:ext cx="1033780" cy="687705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任意多边形 11"/>
          <p:cNvSpPr/>
          <p:nvPr/>
        </p:nvSpPr>
        <p:spPr>
          <a:xfrm rot="15180000">
            <a:off x="280670" y="2360295"/>
            <a:ext cx="982980" cy="725805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任意多边形 12"/>
          <p:cNvSpPr/>
          <p:nvPr/>
        </p:nvSpPr>
        <p:spPr>
          <a:xfrm rot="17340000">
            <a:off x="833755" y="1471930"/>
            <a:ext cx="1017905" cy="608330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 rot="18120000">
            <a:off x="1981200" y="781050"/>
            <a:ext cx="875030" cy="921385"/>
          </a:xfrm>
          <a:custGeom>
            <a:avLst/>
            <a:gdLst/>
            <a:ahLst/>
            <a:cxnLst/>
            <a:rect l="0" t="0" r="0" b="0"/>
            <a:pathLst>
              <a:path w="771" h="317">
                <a:moveTo>
                  <a:pt x="0" y="45"/>
                </a:moveTo>
                <a:cubicBezTo>
                  <a:pt x="185" y="22"/>
                  <a:pt x="371" y="0"/>
                  <a:pt x="499" y="45"/>
                </a:cubicBezTo>
                <a:cubicBezTo>
                  <a:pt x="627" y="90"/>
                  <a:pt x="726" y="272"/>
                  <a:pt x="771" y="317"/>
                </a:cubicBezTo>
              </a:path>
            </a:pathLst>
          </a:custGeom>
          <a:noFill/>
          <a:ln w="66675" cap="flat" cmpd="sng">
            <a:solidFill>
              <a:srgbClr val="0066FF">
                <a:alpha val="100000"/>
              </a:srgbClr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6057265" y="2228850"/>
            <a:ext cx="2592705" cy="808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>
                <a:latin typeface="+mn-ea"/>
                <a:ea typeface="+mn-ea"/>
              </a:rPr>
              <a:t>12</a:t>
            </a:r>
            <a:r>
              <a:rPr lang="zh-CN" altLang="en-US" sz="4400" b="1">
                <a:latin typeface="+mn-ea"/>
                <a:ea typeface="+mn-ea"/>
              </a:rPr>
              <a:t>个大格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31" grpId="0" animBg="1"/>
      <p:bldP spid="132131" grpId="1" animBg="1"/>
      <p:bldP spid="132131" grpId="2" animBg="1"/>
      <p:bldP spid="132131" grpId="3" animBg="1"/>
      <p:bldP spid="132131" grpId="4" animBg="1"/>
      <p:bldP spid="132131" grpId="5" animBg="1"/>
      <p:bldP spid="132131" grpId="6" animBg="1"/>
      <p:bldP spid="132131" grpId="7" animBg="1"/>
      <p:bldP spid="132131" grpId="8" animBg="1"/>
      <p:bldP spid="132131" grpId="9" animBg="1"/>
      <p:bldP spid="132131" grpId="10" animBg="1"/>
      <p:bldP spid="132131" grpId="11" animBg="1"/>
      <p:bldP spid="132131" grpId="12" animBg="1"/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4" grpId="7" animBg="1"/>
      <p:bldP spid="4" grpId="8" animBg="1"/>
      <p:bldP spid="4" grpId="9" animBg="1"/>
      <p:bldP spid="4" grpId="10" animBg="1"/>
      <p:bldP spid="4" grpId="11" animBg="1"/>
      <p:bldP spid="4" grpId="12" animBg="1"/>
      <p:bldP spid="5" grpId="0" animBg="1"/>
      <p:bldP spid="5" grpId="1" animBg="1"/>
      <p:bldP spid="5" grpId="2" animBg="1"/>
      <p:bldP spid="5" grpId="3" animBg="1"/>
      <p:bldP spid="5" grpId="4" animBg="1"/>
      <p:bldP spid="5" grpId="5" animBg="1"/>
      <p:bldP spid="5" grpId="6" animBg="1"/>
      <p:bldP spid="5" grpId="7" animBg="1"/>
      <p:bldP spid="5" grpId="8" animBg="1"/>
      <p:bldP spid="5" grpId="9" animBg="1"/>
      <p:bldP spid="5" grpId="10" animBg="1"/>
      <p:bldP spid="5" grpId="11" animBg="1"/>
      <p:bldP spid="5" grpId="12" animBg="1"/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6" grpId="8" animBg="1"/>
      <p:bldP spid="6" grpId="9" animBg="1"/>
      <p:bldP spid="6" grpId="10" animBg="1"/>
      <p:bldP spid="6" grpId="11" animBg="1"/>
      <p:bldP spid="6" grpId="12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7" grpId="8" animBg="1"/>
      <p:bldP spid="7" grpId="9" animBg="1"/>
      <p:bldP spid="7" grpId="10" animBg="1"/>
      <p:bldP spid="7" grpId="11" animBg="1"/>
      <p:bldP spid="7" grpId="12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8" grpId="8" animBg="1"/>
      <p:bldP spid="8" grpId="9" animBg="1"/>
      <p:bldP spid="8" grpId="10" animBg="1"/>
      <p:bldP spid="8" grpId="11" animBg="1"/>
      <p:bldP spid="8" grpId="12" animBg="1"/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9" grpId="6" animBg="1"/>
      <p:bldP spid="9" grpId="7" animBg="1"/>
      <p:bldP spid="9" grpId="8" animBg="1"/>
      <p:bldP spid="9" grpId="9" animBg="1"/>
      <p:bldP spid="9" grpId="10" animBg="1"/>
      <p:bldP spid="9" grpId="11" animBg="1"/>
      <p:bldP spid="9" grpId="12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  <p:bldP spid="10" grpId="6" animBg="1"/>
      <p:bldP spid="10" grpId="7" animBg="1"/>
      <p:bldP spid="10" grpId="8" animBg="1"/>
      <p:bldP spid="10" grpId="9" animBg="1"/>
      <p:bldP spid="10" grpId="10" animBg="1"/>
      <p:bldP spid="10" grpId="11" animBg="1"/>
      <p:bldP spid="10" grpId="12" animBg="1"/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1" grpId="6" animBg="1"/>
      <p:bldP spid="11" grpId="7" animBg="1"/>
      <p:bldP spid="11" grpId="8" animBg="1"/>
      <p:bldP spid="11" grpId="9" animBg="1"/>
      <p:bldP spid="11" grpId="10" animBg="1"/>
      <p:bldP spid="11" grpId="11" animBg="1"/>
      <p:bldP spid="11" grpId="12" animBg="1"/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  <p:bldP spid="12" grpId="6" animBg="1"/>
      <p:bldP spid="12" grpId="7" animBg="1"/>
      <p:bldP spid="12" grpId="8" animBg="1"/>
      <p:bldP spid="12" grpId="9" animBg="1"/>
      <p:bldP spid="12" grpId="10" animBg="1"/>
      <p:bldP spid="12" grpId="11" animBg="1"/>
      <p:bldP spid="12" grpId="12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3" grpId="6" animBg="1"/>
      <p:bldP spid="13" grpId="7" animBg="1"/>
      <p:bldP spid="13" grpId="8" animBg="1"/>
      <p:bldP spid="13" grpId="9" animBg="1"/>
      <p:bldP spid="13" grpId="10" animBg="1"/>
      <p:bldP spid="13" grpId="11" animBg="1"/>
      <p:bldP spid="13" grpId="12" animBg="1"/>
      <p:bldP spid="14" grpId="0" animBg="1"/>
      <p:bldP spid="14" grpId="1" animBg="1"/>
      <p:bldP spid="14" grpId="2" animBg="1"/>
      <p:bldP spid="14" grpId="3" animBg="1"/>
      <p:bldP spid="14" grpId="4" animBg="1"/>
      <p:bldP spid="14" grpId="5" animBg="1"/>
      <p:bldP spid="14" grpId="6" animBg="1"/>
      <p:bldP spid="14" grpId="7" animBg="1"/>
      <p:bldP spid="14" grpId="8" animBg="1"/>
      <p:bldP spid="14" grpId="9" animBg="1"/>
      <p:bldP spid="14" grpId="10" animBg="1"/>
      <p:bldP spid="14" grpId="11" animBg="1"/>
      <p:bldP spid="14" grpId="12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/>
          <p:nvPr/>
        </p:nvSpPr>
        <p:spPr>
          <a:xfrm>
            <a:off x="1260158" y="4871720"/>
            <a:ext cx="7343775" cy="7921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2000" b="1" dirty="0">
                <a:solidFill>
                  <a:srgbClr val="000000"/>
                </a:solidFill>
                <a:latin typeface="楷体_GB2312" pitchFamily="49" charset="-122"/>
              </a:rPr>
              <a:t>    仔细观察，时针和分针除了长短、粗细不同，还有什么</a:t>
            </a:r>
            <a:endParaRPr lang="en-US" altLang="zh-CN" sz="2000" b="1" dirty="0">
              <a:solidFill>
                <a:srgbClr val="000000"/>
              </a:solidFill>
              <a:latin typeface="楷体_GB2312" pitchFamily="49" charset="-122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2000" b="1" dirty="0">
                <a:solidFill>
                  <a:srgbClr val="000000"/>
                </a:solidFill>
                <a:latin typeface="楷体_GB2312" pitchFamily="49" charset="-122"/>
              </a:rPr>
              <a:t>不一样？</a:t>
            </a:r>
          </a:p>
        </p:txBody>
      </p:sp>
      <p:sp>
        <p:nvSpPr>
          <p:cNvPr id="5" name="Rectangle 5"/>
          <p:cNvSpPr txBox="1"/>
          <p:nvPr/>
        </p:nvSpPr>
        <p:spPr>
          <a:xfrm>
            <a:off x="1327468" y="4871720"/>
            <a:ext cx="7343775" cy="7921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C1C1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1C1C1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C1C1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1C1C1C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2000" b="1" dirty="0">
                <a:solidFill>
                  <a:srgbClr val="000000"/>
                </a:solidFill>
                <a:latin typeface="楷体_GB2312" pitchFamily="49" charset="-122"/>
              </a:rPr>
              <a:t>    分针比时针走得快。</a:t>
            </a:r>
          </a:p>
        </p:txBody>
      </p:sp>
      <p:sp>
        <p:nvSpPr>
          <p:cNvPr id="7" name="同侧圆角矩形 6"/>
          <p:cNvSpPr/>
          <p:nvPr/>
        </p:nvSpPr>
        <p:spPr>
          <a:xfrm>
            <a:off x="6380480" y="396240"/>
            <a:ext cx="2713990" cy="1059815"/>
          </a:xfrm>
          <a:prstGeom prst="round2SameRect">
            <a:avLst/>
          </a:prstGeom>
          <a:ln>
            <a:solidFill>
              <a:srgbClr val="FFA61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黑体" panose="02010609060101010101" pitchFamily="49" charset="-122"/>
              </a:rPr>
              <a:t>认识钟面</a:t>
            </a:r>
          </a:p>
        </p:txBody>
      </p:sp>
      <p:grpSp>
        <p:nvGrpSpPr>
          <p:cNvPr id="16386" name="组合 16385"/>
          <p:cNvGrpSpPr/>
          <p:nvPr/>
        </p:nvGrpSpPr>
        <p:grpSpPr>
          <a:xfrm>
            <a:off x="2771775" y="1116648"/>
            <a:ext cx="3598863" cy="3598862"/>
            <a:chOff x="0" y="0"/>
            <a:chExt cx="2267" cy="2267"/>
          </a:xfrm>
        </p:grpSpPr>
        <p:sp>
          <p:nvSpPr>
            <p:cNvPr id="16387" name="椭圆 16386"/>
            <p:cNvSpPr>
              <a:spLocks noChangeAspect="1"/>
            </p:cNvSpPr>
            <p:nvPr/>
          </p:nvSpPr>
          <p:spPr>
            <a:xfrm>
              <a:off x="0" y="0"/>
              <a:ext cx="2267" cy="2267"/>
            </a:xfrm>
            <a:prstGeom prst="ellipse">
              <a:avLst/>
            </a:prstGeom>
            <a:solidFill>
              <a:srgbClr val="00FF00"/>
            </a:solidFill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88" name="椭圆 16387"/>
            <p:cNvSpPr>
              <a:spLocks noChangeAspect="1"/>
            </p:cNvSpPr>
            <p:nvPr/>
          </p:nvSpPr>
          <p:spPr>
            <a:xfrm>
              <a:off x="114" y="114"/>
              <a:ext cx="2040" cy="2040"/>
            </a:xfrm>
            <a:prstGeom prst="ellipse">
              <a:avLst/>
            </a:prstGeom>
            <a:solidFill>
              <a:srgbClr val="33CC33"/>
            </a:solidFill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6389" name="组合 16388"/>
            <p:cNvGrpSpPr/>
            <p:nvPr/>
          </p:nvGrpSpPr>
          <p:grpSpPr>
            <a:xfrm>
              <a:off x="113" y="113"/>
              <a:ext cx="2041" cy="2041"/>
              <a:chOff x="0" y="0"/>
              <a:chExt cx="2041" cy="2041"/>
            </a:xfrm>
          </p:grpSpPr>
          <p:sp>
            <p:nvSpPr>
              <p:cNvPr id="16390" name="直接连接符 16389"/>
              <p:cNvSpPr/>
              <p:nvPr/>
            </p:nvSpPr>
            <p:spPr>
              <a:xfrm>
                <a:off x="1020" y="0"/>
                <a:ext cx="0" cy="2040"/>
              </a:xfrm>
              <a:prstGeom prst="line">
                <a:avLst/>
              </a:prstGeom>
              <a:ln w="127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391" name="直接连接符 16390"/>
              <p:cNvSpPr/>
              <p:nvPr/>
            </p:nvSpPr>
            <p:spPr>
              <a:xfrm rot="9000000">
                <a:off x="1021" y="0"/>
                <a:ext cx="0" cy="2040"/>
              </a:xfrm>
              <a:prstGeom prst="line">
                <a:avLst/>
              </a:prstGeom>
              <a:ln w="127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392" name="直接连接符 16391"/>
              <p:cNvSpPr/>
              <p:nvPr/>
            </p:nvSpPr>
            <p:spPr>
              <a:xfrm rot="7200000">
                <a:off x="1021" y="0"/>
                <a:ext cx="0" cy="2040"/>
              </a:xfrm>
              <a:prstGeom prst="line">
                <a:avLst/>
              </a:prstGeom>
              <a:ln w="127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393" name="直接连接符 16392"/>
              <p:cNvSpPr/>
              <p:nvPr/>
            </p:nvSpPr>
            <p:spPr>
              <a:xfrm rot="5400000">
                <a:off x="1020" y="0"/>
                <a:ext cx="0" cy="2040"/>
              </a:xfrm>
              <a:prstGeom prst="line">
                <a:avLst/>
              </a:prstGeom>
              <a:ln w="127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394" name="直接连接符 16393"/>
              <p:cNvSpPr/>
              <p:nvPr/>
            </p:nvSpPr>
            <p:spPr>
              <a:xfrm rot="3600000">
                <a:off x="1021" y="1"/>
                <a:ext cx="0" cy="2040"/>
              </a:xfrm>
              <a:prstGeom prst="line">
                <a:avLst/>
              </a:prstGeom>
              <a:ln w="127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395" name="直接连接符 16394"/>
              <p:cNvSpPr/>
              <p:nvPr/>
            </p:nvSpPr>
            <p:spPr>
              <a:xfrm rot="1800000">
                <a:off x="1021" y="1"/>
                <a:ext cx="0" cy="2040"/>
              </a:xfrm>
              <a:prstGeom prst="line">
                <a:avLst/>
              </a:prstGeom>
              <a:ln w="127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6396" name="椭圆 16395"/>
            <p:cNvSpPr>
              <a:spLocks noChangeAspect="1"/>
            </p:cNvSpPr>
            <p:nvPr/>
          </p:nvSpPr>
          <p:spPr>
            <a:xfrm>
              <a:off x="204" y="226"/>
              <a:ext cx="1814" cy="1814"/>
            </a:xfrm>
            <a:prstGeom prst="ellipse">
              <a:avLst/>
            </a:prstGeom>
            <a:solidFill>
              <a:srgbClr val="66FF66"/>
            </a:solidFill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7" name="直接连接符 16396"/>
            <p:cNvSpPr/>
            <p:nvPr/>
          </p:nvSpPr>
          <p:spPr>
            <a:xfrm flipH="1">
              <a:off x="1133" y="737"/>
              <a:ext cx="0" cy="793"/>
            </a:xfrm>
            <a:prstGeom prst="line">
              <a:avLst/>
            </a:prstGeom>
            <a:ln w="38100" cap="flat" cmpd="sng">
              <a:solidFill>
                <a:srgbClr val="FF0000">
                  <a:alpha val="0"/>
                </a:srgbClr>
              </a:solidFill>
              <a:prstDash val="solid"/>
              <a:headEnd type="none" w="med" len="med"/>
              <a:tailEnd type="triangle" w="med" len="med"/>
            </a:ln>
          </p:spPr>
        </p:sp>
        <p:grpSp>
          <p:nvGrpSpPr>
            <p:cNvPr id="16398" name="组合 16397"/>
            <p:cNvGrpSpPr/>
            <p:nvPr/>
          </p:nvGrpSpPr>
          <p:grpSpPr>
            <a:xfrm>
              <a:off x="294" y="226"/>
              <a:ext cx="1679" cy="1814"/>
              <a:chOff x="0" y="0"/>
              <a:chExt cx="1679" cy="1814"/>
            </a:xfrm>
          </p:grpSpPr>
          <p:sp>
            <p:nvSpPr>
              <p:cNvPr id="16399" name="文本框 16398"/>
              <p:cNvSpPr txBox="1"/>
              <p:nvPr/>
            </p:nvSpPr>
            <p:spPr>
              <a:xfrm>
                <a:off x="680" y="0"/>
                <a:ext cx="363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12</a:t>
                </a:r>
              </a:p>
            </p:txBody>
          </p:sp>
          <p:sp>
            <p:nvSpPr>
              <p:cNvPr id="16400" name="文本框 16399"/>
              <p:cNvSpPr txBox="1"/>
              <p:nvPr/>
            </p:nvSpPr>
            <p:spPr>
              <a:xfrm>
                <a:off x="318" y="136"/>
                <a:ext cx="363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11</a:t>
                </a:r>
              </a:p>
            </p:txBody>
          </p:sp>
          <p:sp>
            <p:nvSpPr>
              <p:cNvPr id="16401" name="文本框 16400"/>
              <p:cNvSpPr txBox="1"/>
              <p:nvPr/>
            </p:nvSpPr>
            <p:spPr>
              <a:xfrm>
                <a:off x="91" y="318"/>
                <a:ext cx="363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10</a:t>
                </a:r>
              </a:p>
            </p:txBody>
          </p:sp>
          <p:sp>
            <p:nvSpPr>
              <p:cNvPr id="16402" name="文本框 16401"/>
              <p:cNvSpPr txBox="1"/>
              <p:nvPr/>
            </p:nvSpPr>
            <p:spPr>
              <a:xfrm>
                <a:off x="0" y="771"/>
                <a:ext cx="18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9</a:t>
                </a:r>
              </a:p>
            </p:txBody>
          </p:sp>
          <p:sp>
            <p:nvSpPr>
              <p:cNvPr id="16403" name="文本框 16402"/>
              <p:cNvSpPr txBox="1"/>
              <p:nvPr/>
            </p:nvSpPr>
            <p:spPr>
              <a:xfrm>
                <a:off x="136" y="1179"/>
                <a:ext cx="18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8</a:t>
                </a:r>
              </a:p>
            </p:txBody>
          </p:sp>
          <p:sp>
            <p:nvSpPr>
              <p:cNvPr id="16404" name="文本框 16403"/>
              <p:cNvSpPr txBox="1"/>
              <p:nvPr/>
            </p:nvSpPr>
            <p:spPr>
              <a:xfrm>
                <a:off x="454" y="1436"/>
                <a:ext cx="18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7</a:t>
                </a:r>
              </a:p>
            </p:txBody>
          </p:sp>
          <p:sp>
            <p:nvSpPr>
              <p:cNvPr id="16405" name="文本框 16404"/>
              <p:cNvSpPr txBox="1"/>
              <p:nvPr/>
            </p:nvSpPr>
            <p:spPr>
              <a:xfrm>
                <a:off x="771" y="1526"/>
                <a:ext cx="22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6</a:t>
                </a:r>
              </a:p>
            </p:txBody>
          </p:sp>
          <p:sp>
            <p:nvSpPr>
              <p:cNvPr id="16406" name="文本框 16405"/>
              <p:cNvSpPr txBox="1"/>
              <p:nvPr/>
            </p:nvSpPr>
            <p:spPr>
              <a:xfrm>
                <a:off x="1135" y="1406"/>
                <a:ext cx="18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5</a:t>
                </a:r>
              </a:p>
            </p:txBody>
          </p:sp>
          <p:sp>
            <p:nvSpPr>
              <p:cNvPr id="16407" name="文本框 16406"/>
              <p:cNvSpPr txBox="1"/>
              <p:nvPr/>
            </p:nvSpPr>
            <p:spPr>
              <a:xfrm>
                <a:off x="1406" y="1164"/>
                <a:ext cx="18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4</a:t>
                </a:r>
              </a:p>
            </p:txBody>
          </p:sp>
          <p:sp>
            <p:nvSpPr>
              <p:cNvPr id="16408" name="文本框 16407"/>
              <p:cNvSpPr txBox="1"/>
              <p:nvPr/>
            </p:nvSpPr>
            <p:spPr>
              <a:xfrm>
                <a:off x="1361" y="363"/>
                <a:ext cx="18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2</a:t>
                </a:r>
              </a:p>
            </p:txBody>
          </p:sp>
          <p:sp>
            <p:nvSpPr>
              <p:cNvPr id="16409" name="文本框 16408"/>
              <p:cNvSpPr txBox="1"/>
              <p:nvPr/>
            </p:nvSpPr>
            <p:spPr>
              <a:xfrm>
                <a:off x="1179" y="136"/>
                <a:ext cx="18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1</a:t>
                </a:r>
              </a:p>
            </p:txBody>
          </p:sp>
          <p:sp>
            <p:nvSpPr>
              <p:cNvPr id="16410" name="文本框 16409"/>
              <p:cNvSpPr txBox="1"/>
              <p:nvPr/>
            </p:nvSpPr>
            <p:spPr>
              <a:xfrm>
                <a:off x="1497" y="771"/>
                <a:ext cx="18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>
                  <a:spcBef>
                    <a:spcPct val="50000"/>
                  </a:spcBef>
                </a:pPr>
                <a:r>
                  <a:rPr lang="en-US" altLang="x-none" sz="2400" b="1" i="0" dirty="0">
                    <a:solidFill>
                      <a:schemeClr val="tx1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3</a:t>
                </a:r>
              </a:p>
            </p:txBody>
          </p:sp>
        </p:grpSp>
      </p:grpSp>
      <p:grpSp>
        <p:nvGrpSpPr>
          <p:cNvPr id="16411" name="组合 16410"/>
          <p:cNvGrpSpPr>
            <a:grpSpLocks noChangeAspect="1"/>
          </p:cNvGrpSpPr>
          <p:nvPr/>
        </p:nvGrpSpPr>
        <p:grpSpPr>
          <a:xfrm>
            <a:off x="3579813" y="1926273"/>
            <a:ext cx="1982787" cy="1979612"/>
            <a:chOff x="0" y="0"/>
            <a:chExt cx="3053" cy="3048"/>
          </a:xfrm>
        </p:grpSpPr>
        <p:sp>
          <p:nvSpPr>
            <p:cNvPr id="16412" name="未知"/>
            <p:cNvSpPr>
              <a:spLocks noChangeAspect="1"/>
            </p:cNvSpPr>
            <p:nvPr/>
          </p:nvSpPr>
          <p:spPr>
            <a:xfrm>
              <a:off x="1527" y="0"/>
              <a:ext cx="757" cy="1527"/>
            </a:xfrm>
            <a:custGeom>
              <a:avLst/>
              <a:gdLst/>
              <a:ahLst/>
              <a:cxnLst/>
              <a:rect l="0" t="0" r="0" b="0"/>
              <a:pathLst>
                <a:path w="127" h="256">
                  <a:moveTo>
                    <a:pt x="127" y="35"/>
                  </a:moveTo>
                  <a:cubicBezTo>
                    <a:pt x="89" y="12"/>
                    <a:pt x="45" y="1"/>
                    <a:pt x="0" y="1"/>
                  </a:cubicBezTo>
                  <a:cubicBezTo>
                    <a:pt x="0" y="0"/>
                    <a:pt x="0" y="1"/>
                    <a:pt x="0" y="1"/>
                  </a:cubicBezTo>
                  <a:lnTo>
                    <a:pt x="0" y="256"/>
                  </a:lnTo>
                  <a:lnTo>
                    <a:pt x="127" y="35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3" name="未知"/>
            <p:cNvSpPr>
              <a:spLocks noChangeAspect="1"/>
            </p:cNvSpPr>
            <p:nvPr/>
          </p:nvSpPr>
          <p:spPr>
            <a:xfrm>
              <a:off x="1527" y="209"/>
              <a:ext cx="1318" cy="1318"/>
            </a:xfrm>
            <a:custGeom>
              <a:avLst/>
              <a:gdLst/>
              <a:ahLst/>
              <a:cxnLst/>
              <a:rect l="0" t="0" r="0" b="0"/>
              <a:pathLst>
                <a:path w="221" h="221">
                  <a:moveTo>
                    <a:pt x="221" y="92"/>
                  </a:moveTo>
                  <a:cubicBezTo>
                    <a:pt x="198" y="54"/>
                    <a:pt x="166" y="22"/>
                    <a:pt x="127" y="0"/>
                  </a:cubicBezTo>
                  <a:lnTo>
                    <a:pt x="0" y="221"/>
                  </a:lnTo>
                  <a:lnTo>
                    <a:pt x="221" y="92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4" name="未知"/>
            <p:cNvSpPr>
              <a:spLocks noChangeAspect="1"/>
            </p:cNvSpPr>
            <p:nvPr/>
          </p:nvSpPr>
          <p:spPr>
            <a:xfrm>
              <a:off x="1527" y="758"/>
              <a:ext cx="1520" cy="769"/>
            </a:xfrm>
            <a:custGeom>
              <a:avLst/>
              <a:gdLst/>
              <a:ahLst/>
              <a:cxnLst/>
              <a:rect l="0" t="0" r="0" b="0"/>
              <a:pathLst>
                <a:path w="255" h="129">
                  <a:moveTo>
                    <a:pt x="255" y="128"/>
                  </a:moveTo>
                  <a:cubicBezTo>
                    <a:pt x="255" y="83"/>
                    <a:pt x="243" y="39"/>
                    <a:pt x="221" y="0"/>
                  </a:cubicBezTo>
                  <a:lnTo>
                    <a:pt x="0" y="129"/>
                  </a:lnTo>
                  <a:lnTo>
                    <a:pt x="255" y="128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5" name="未知"/>
            <p:cNvSpPr>
              <a:spLocks noChangeAspect="1"/>
            </p:cNvSpPr>
            <p:nvPr/>
          </p:nvSpPr>
          <p:spPr>
            <a:xfrm>
              <a:off x="1527" y="1521"/>
              <a:ext cx="1526" cy="769"/>
            </a:xfrm>
            <a:custGeom>
              <a:avLst/>
              <a:gdLst/>
              <a:ahLst/>
              <a:cxnLst/>
              <a:rect l="0" t="0" r="0" b="0"/>
              <a:pathLst>
                <a:path w="256" h="129">
                  <a:moveTo>
                    <a:pt x="221" y="129"/>
                  </a:moveTo>
                  <a:cubicBezTo>
                    <a:pt x="244" y="90"/>
                    <a:pt x="256" y="46"/>
                    <a:pt x="256" y="1"/>
                  </a:cubicBezTo>
                  <a:cubicBezTo>
                    <a:pt x="256" y="1"/>
                    <a:pt x="255" y="1"/>
                    <a:pt x="255" y="0"/>
                  </a:cubicBezTo>
                  <a:lnTo>
                    <a:pt x="0" y="1"/>
                  </a:lnTo>
                  <a:lnTo>
                    <a:pt x="221" y="129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6" name="未知"/>
            <p:cNvSpPr>
              <a:spLocks noChangeAspect="1"/>
            </p:cNvSpPr>
            <p:nvPr/>
          </p:nvSpPr>
          <p:spPr>
            <a:xfrm>
              <a:off x="1527" y="1527"/>
              <a:ext cx="1318" cy="1318"/>
            </a:xfrm>
            <a:custGeom>
              <a:avLst/>
              <a:gdLst/>
              <a:ahLst/>
              <a:cxnLst/>
              <a:rect l="0" t="0" r="0" b="0"/>
              <a:pathLst>
                <a:path w="221" h="221">
                  <a:moveTo>
                    <a:pt x="128" y="221"/>
                  </a:moveTo>
                  <a:cubicBezTo>
                    <a:pt x="167" y="199"/>
                    <a:pt x="199" y="167"/>
                    <a:pt x="221" y="128"/>
                  </a:cubicBezTo>
                  <a:lnTo>
                    <a:pt x="0" y="0"/>
                  </a:lnTo>
                  <a:lnTo>
                    <a:pt x="128" y="221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7" name="未知"/>
            <p:cNvSpPr>
              <a:spLocks noChangeAspect="1"/>
            </p:cNvSpPr>
            <p:nvPr/>
          </p:nvSpPr>
          <p:spPr>
            <a:xfrm>
              <a:off x="1521" y="1527"/>
              <a:ext cx="769" cy="1521"/>
            </a:xfrm>
            <a:custGeom>
              <a:avLst/>
              <a:gdLst/>
              <a:ahLst/>
              <a:cxnLst/>
              <a:rect l="0" t="0" r="0" b="0"/>
              <a:pathLst>
                <a:path w="129" h="255">
                  <a:moveTo>
                    <a:pt x="0" y="255"/>
                  </a:moveTo>
                  <a:cubicBezTo>
                    <a:pt x="1" y="255"/>
                    <a:pt x="1" y="255"/>
                    <a:pt x="1" y="255"/>
                  </a:cubicBezTo>
                  <a:cubicBezTo>
                    <a:pt x="46" y="255"/>
                    <a:pt x="90" y="244"/>
                    <a:pt x="129" y="221"/>
                  </a:cubicBezTo>
                  <a:lnTo>
                    <a:pt x="1" y="0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8" name="未知"/>
            <p:cNvSpPr>
              <a:spLocks noChangeAspect="1"/>
            </p:cNvSpPr>
            <p:nvPr/>
          </p:nvSpPr>
          <p:spPr>
            <a:xfrm>
              <a:off x="757" y="1527"/>
              <a:ext cx="770" cy="1521"/>
            </a:xfrm>
            <a:custGeom>
              <a:avLst/>
              <a:gdLst/>
              <a:ahLst/>
              <a:cxnLst/>
              <a:rect l="0" t="0" r="0" b="0"/>
              <a:pathLst>
                <a:path w="129" h="255">
                  <a:moveTo>
                    <a:pt x="0" y="221"/>
                  </a:moveTo>
                  <a:cubicBezTo>
                    <a:pt x="39" y="243"/>
                    <a:pt x="83" y="255"/>
                    <a:pt x="128" y="255"/>
                  </a:cubicBezTo>
                  <a:lnTo>
                    <a:pt x="129" y="0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9" name="未知"/>
            <p:cNvSpPr>
              <a:spLocks noChangeAspect="1"/>
            </p:cNvSpPr>
            <p:nvPr/>
          </p:nvSpPr>
          <p:spPr>
            <a:xfrm>
              <a:off x="208" y="1527"/>
              <a:ext cx="1319" cy="1318"/>
            </a:xfrm>
            <a:custGeom>
              <a:avLst/>
              <a:gdLst/>
              <a:ahLst/>
              <a:cxnLst/>
              <a:rect l="0" t="0" r="0" b="0"/>
              <a:pathLst>
                <a:path w="221" h="221">
                  <a:moveTo>
                    <a:pt x="0" y="127"/>
                  </a:moveTo>
                  <a:cubicBezTo>
                    <a:pt x="22" y="166"/>
                    <a:pt x="54" y="198"/>
                    <a:pt x="92" y="221"/>
                  </a:cubicBezTo>
                  <a:lnTo>
                    <a:pt x="221" y="0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0" name="未知"/>
            <p:cNvSpPr>
              <a:spLocks noChangeAspect="1"/>
            </p:cNvSpPr>
            <p:nvPr/>
          </p:nvSpPr>
          <p:spPr>
            <a:xfrm>
              <a:off x="0" y="1527"/>
              <a:ext cx="1527" cy="757"/>
            </a:xfrm>
            <a:custGeom>
              <a:avLst/>
              <a:gdLst/>
              <a:ahLst/>
              <a:cxnLst/>
              <a:rect l="0" t="0" r="0" b="0"/>
              <a:pathLst>
                <a:path w="256" h="127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45"/>
                    <a:pt x="12" y="89"/>
                    <a:pt x="35" y="127"/>
                  </a:cubicBezTo>
                  <a:lnTo>
                    <a:pt x="256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1" name="未知"/>
            <p:cNvSpPr>
              <a:spLocks noChangeAspect="1"/>
            </p:cNvSpPr>
            <p:nvPr/>
          </p:nvSpPr>
          <p:spPr>
            <a:xfrm>
              <a:off x="6" y="764"/>
              <a:ext cx="1521" cy="763"/>
            </a:xfrm>
            <a:custGeom>
              <a:avLst/>
              <a:gdLst/>
              <a:ahLst/>
              <a:cxnLst/>
              <a:rect l="0" t="0" r="0" b="0"/>
              <a:pathLst>
                <a:path w="255" h="128">
                  <a:moveTo>
                    <a:pt x="34" y="0"/>
                  </a:moveTo>
                  <a:cubicBezTo>
                    <a:pt x="11" y="39"/>
                    <a:pt x="0" y="83"/>
                    <a:pt x="0" y="128"/>
                  </a:cubicBezTo>
                  <a:lnTo>
                    <a:pt x="255" y="12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2" name="未知"/>
            <p:cNvSpPr>
              <a:spLocks noChangeAspect="1"/>
            </p:cNvSpPr>
            <p:nvPr/>
          </p:nvSpPr>
          <p:spPr>
            <a:xfrm>
              <a:off x="208" y="209"/>
              <a:ext cx="1319" cy="1318"/>
            </a:xfrm>
            <a:custGeom>
              <a:avLst/>
              <a:gdLst/>
              <a:ahLst/>
              <a:cxnLst/>
              <a:rect l="0" t="0" r="0" b="0"/>
              <a:pathLst>
                <a:path w="221" h="221">
                  <a:moveTo>
                    <a:pt x="93" y="0"/>
                  </a:moveTo>
                  <a:cubicBezTo>
                    <a:pt x="54" y="22"/>
                    <a:pt x="22" y="54"/>
                    <a:pt x="0" y="93"/>
                  </a:cubicBezTo>
                  <a:lnTo>
                    <a:pt x="221" y="221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3" name="未知"/>
            <p:cNvSpPr>
              <a:spLocks noChangeAspect="1"/>
            </p:cNvSpPr>
            <p:nvPr/>
          </p:nvSpPr>
          <p:spPr>
            <a:xfrm>
              <a:off x="763" y="6"/>
              <a:ext cx="764" cy="1521"/>
            </a:xfrm>
            <a:custGeom>
              <a:avLst/>
              <a:gdLst/>
              <a:ahLst/>
              <a:cxnLst/>
              <a:rect l="0" t="0" r="0" b="0"/>
              <a:pathLst>
                <a:path w="128" h="255">
                  <a:moveTo>
                    <a:pt x="128" y="0"/>
                  </a:moveTo>
                  <a:cubicBezTo>
                    <a:pt x="83" y="0"/>
                    <a:pt x="39" y="11"/>
                    <a:pt x="0" y="34"/>
                  </a:cubicBezTo>
                  <a:lnTo>
                    <a:pt x="128" y="255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FF99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6424" name="组合 16423"/>
          <p:cNvGrpSpPr>
            <a:grpSpLocks noChangeAspect="1"/>
          </p:cNvGrpSpPr>
          <p:nvPr/>
        </p:nvGrpSpPr>
        <p:grpSpPr>
          <a:xfrm>
            <a:off x="3706813" y="2051685"/>
            <a:ext cx="1730375" cy="1728788"/>
            <a:chOff x="0" y="0"/>
            <a:chExt cx="3053" cy="3048"/>
          </a:xfrm>
        </p:grpSpPr>
        <p:sp>
          <p:nvSpPr>
            <p:cNvPr id="16425" name="未知"/>
            <p:cNvSpPr>
              <a:spLocks noChangeAspect="1"/>
            </p:cNvSpPr>
            <p:nvPr/>
          </p:nvSpPr>
          <p:spPr>
            <a:xfrm>
              <a:off x="1527" y="0"/>
              <a:ext cx="757" cy="1527"/>
            </a:xfrm>
            <a:custGeom>
              <a:avLst/>
              <a:gdLst/>
              <a:ahLst/>
              <a:cxnLst/>
              <a:rect l="0" t="0" r="0" b="0"/>
              <a:pathLst>
                <a:path w="127" h="256">
                  <a:moveTo>
                    <a:pt x="127" y="35"/>
                  </a:moveTo>
                  <a:cubicBezTo>
                    <a:pt x="89" y="12"/>
                    <a:pt x="45" y="1"/>
                    <a:pt x="0" y="1"/>
                  </a:cubicBezTo>
                  <a:cubicBezTo>
                    <a:pt x="0" y="0"/>
                    <a:pt x="0" y="1"/>
                    <a:pt x="0" y="1"/>
                  </a:cubicBezTo>
                  <a:lnTo>
                    <a:pt x="0" y="256"/>
                  </a:lnTo>
                  <a:lnTo>
                    <a:pt x="127" y="35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6" name="未知"/>
            <p:cNvSpPr>
              <a:spLocks noChangeAspect="1"/>
            </p:cNvSpPr>
            <p:nvPr/>
          </p:nvSpPr>
          <p:spPr>
            <a:xfrm>
              <a:off x="1527" y="209"/>
              <a:ext cx="1318" cy="1318"/>
            </a:xfrm>
            <a:custGeom>
              <a:avLst/>
              <a:gdLst/>
              <a:ahLst/>
              <a:cxnLst/>
              <a:rect l="0" t="0" r="0" b="0"/>
              <a:pathLst>
                <a:path w="221" h="221">
                  <a:moveTo>
                    <a:pt x="221" y="92"/>
                  </a:moveTo>
                  <a:cubicBezTo>
                    <a:pt x="198" y="54"/>
                    <a:pt x="166" y="22"/>
                    <a:pt x="127" y="0"/>
                  </a:cubicBezTo>
                  <a:lnTo>
                    <a:pt x="0" y="221"/>
                  </a:lnTo>
                  <a:lnTo>
                    <a:pt x="221" y="92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7" name="未知"/>
            <p:cNvSpPr>
              <a:spLocks noChangeAspect="1"/>
            </p:cNvSpPr>
            <p:nvPr/>
          </p:nvSpPr>
          <p:spPr>
            <a:xfrm>
              <a:off x="1527" y="758"/>
              <a:ext cx="1520" cy="769"/>
            </a:xfrm>
            <a:custGeom>
              <a:avLst/>
              <a:gdLst/>
              <a:ahLst/>
              <a:cxnLst/>
              <a:rect l="0" t="0" r="0" b="0"/>
              <a:pathLst>
                <a:path w="255" h="129">
                  <a:moveTo>
                    <a:pt x="255" y="128"/>
                  </a:moveTo>
                  <a:cubicBezTo>
                    <a:pt x="255" y="83"/>
                    <a:pt x="243" y="39"/>
                    <a:pt x="221" y="0"/>
                  </a:cubicBezTo>
                  <a:lnTo>
                    <a:pt x="0" y="129"/>
                  </a:lnTo>
                  <a:lnTo>
                    <a:pt x="255" y="128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8" name="未知"/>
            <p:cNvSpPr>
              <a:spLocks noChangeAspect="1"/>
            </p:cNvSpPr>
            <p:nvPr/>
          </p:nvSpPr>
          <p:spPr>
            <a:xfrm>
              <a:off x="1527" y="1521"/>
              <a:ext cx="1526" cy="769"/>
            </a:xfrm>
            <a:custGeom>
              <a:avLst/>
              <a:gdLst/>
              <a:ahLst/>
              <a:cxnLst/>
              <a:rect l="0" t="0" r="0" b="0"/>
              <a:pathLst>
                <a:path w="256" h="129">
                  <a:moveTo>
                    <a:pt x="221" y="129"/>
                  </a:moveTo>
                  <a:cubicBezTo>
                    <a:pt x="244" y="90"/>
                    <a:pt x="256" y="46"/>
                    <a:pt x="256" y="1"/>
                  </a:cubicBezTo>
                  <a:cubicBezTo>
                    <a:pt x="256" y="1"/>
                    <a:pt x="255" y="1"/>
                    <a:pt x="255" y="0"/>
                  </a:cubicBezTo>
                  <a:lnTo>
                    <a:pt x="0" y="1"/>
                  </a:lnTo>
                  <a:lnTo>
                    <a:pt x="221" y="129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9" name="未知"/>
            <p:cNvSpPr>
              <a:spLocks noChangeAspect="1"/>
            </p:cNvSpPr>
            <p:nvPr/>
          </p:nvSpPr>
          <p:spPr>
            <a:xfrm>
              <a:off x="1527" y="1527"/>
              <a:ext cx="1318" cy="1318"/>
            </a:xfrm>
            <a:custGeom>
              <a:avLst/>
              <a:gdLst/>
              <a:ahLst/>
              <a:cxnLst/>
              <a:rect l="0" t="0" r="0" b="0"/>
              <a:pathLst>
                <a:path w="221" h="221">
                  <a:moveTo>
                    <a:pt x="128" y="221"/>
                  </a:moveTo>
                  <a:cubicBezTo>
                    <a:pt x="167" y="199"/>
                    <a:pt x="199" y="167"/>
                    <a:pt x="221" y="128"/>
                  </a:cubicBezTo>
                  <a:lnTo>
                    <a:pt x="0" y="0"/>
                  </a:lnTo>
                  <a:lnTo>
                    <a:pt x="128" y="221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0" name="未知"/>
            <p:cNvSpPr>
              <a:spLocks noChangeAspect="1"/>
            </p:cNvSpPr>
            <p:nvPr/>
          </p:nvSpPr>
          <p:spPr>
            <a:xfrm>
              <a:off x="1521" y="1527"/>
              <a:ext cx="769" cy="1521"/>
            </a:xfrm>
            <a:custGeom>
              <a:avLst/>
              <a:gdLst/>
              <a:ahLst/>
              <a:cxnLst/>
              <a:rect l="0" t="0" r="0" b="0"/>
              <a:pathLst>
                <a:path w="129" h="255">
                  <a:moveTo>
                    <a:pt x="0" y="255"/>
                  </a:moveTo>
                  <a:cubicBezTo>
                    <a:pt x="1" y="255"/>
                    <a:pt x="1" y="255"/>
                    <a:pt x="1" y="255"/>
                  </a:cubicBezTo>
                  <a:cubicBezTo>
                    <a:pt x="46" y="255"/>
                    <a:pt x="90" y="244"/>
                    <a:pt x="129" y="221"/>
                  </a:cubicBezTo>
                  <a:lnTo>
                    <a:pt x="1" y="0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1" name="未知"/>
            <p:cNvSpPr>
              <a:spLocks noChangeAspect="1"/>
            </p:cNvSpPr>
            <p:nvPr/>
          </p:nvSpPr>
          <p:spPr>
            <a:xfrm>
              <a:off x="757" y="1527"/>
              <a:ext cx="770" cy="1521"/>
            </a:xfrm>
            <a:custGeom>
              <a:avLst/>
              <a:gdLst/>
              <a:ahLst/>
              <a:cxnLst/>
              <a:rect l="0" t="0" r="0" b="0"/>
              <a:pathLst>
                <a:path w="129" h="255">
                  <a:moveTo>
                    <a:pt x="0" y="221"/>
                  </a:moveTo>
                  <a:cubicBezTo>
                    <a:pt x="39" y="243"/>
                    <a:pt x="83" y="255"/>
                    <a:pt x="128" y="255"/>
                  </a:cubicBezTo>
                  <a:lnTo>
                    <a:pt x="129" y="0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2" name="未知"/>
            <p:cNvSpPr>
              <a:spLocks noChangeAspect="1"/>
            </p:cNvSpPr>
            <p:nvPr/>
          </p:nvSpPr>
          <p:spPr>
            <a:xfrm>
              <a:off x="208" y="1527"/>
              <a:ext cx="1319" cy="1318"/>
            </a:xfrm>
            <a:custGeom>
              <a:avLst/>
              <a:gdLst/>
              <a:ahLst/>
              <a:cxnLst/>
              <a:rect l="0" t="0" r="0" b="0"/>
              <a:pathLst>
                <a:path w="221" h="221">
                  <a:moveTo>
                    <a:pt x="0" y="127"/>
                  </a:moveTo>
                  <a:cubicBezTo>
                    <a:pt x="22" y="166"/>
                    <a:pt x="54" y="198"/>
                    <a:pt x="92" y="221"/>
                  </a:cubicBezTo>
                  <a:lnTo>
                    <a:pt x="221" y="0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3" name="未知"/>
            <p:cNvSpPr>
              <a:spLocks noChangeAspect="1"/>
            </p:cNvSpPr>
            <p:nvPr/>
          </p:nvSpPr>
          <p:spPr>
            <a:xfrm>
              <a:off x="0" y="1527"/>
              <a:ext cx="1527" cy="757"/>
            </a:xfrm>
            <a:custGeom>
              <a:avLst/>
              <a:gdLst/>
              <a:ahLst/>
              <a:cxnLst/>
              <a:rect l="0" t="0" r="0" b="0"/>
              <a:pathLst>
                <a:path w="256" h="127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45"/>
                    <a:pt x="12" y="89"/>
                    <a:pt x="35" y="127"/>
                  </a:cubicBezTo>
                  <a:lnTo>
                    <a:pt x="256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4" name="未知"/>
            <p:cNvSpPr>
              <a:spLocks noChangeAspect="1"/>
            </p:cNvSpPr>
            <p:nvPr/>
          </p:nvSpPr>
          <p:spPr>
            <a:xfrm>
              <a:off x="6" y="764"/>
              <a:ext cx="1521" cy="763"/>
            </a:xfrm>
            <a:custGeom>
              <a:avLst/>
              <a:gdLst/>
              <a:ahLst/>
              <a:cxnLst/>
              <a:rect l="0" t="0" r="0" b="0"/>
              <a:pathLst>
                <a:path w="255" h="128">
                  <a:moveTo>
                    <a:pt x="34" y="0"/>
                  </a:moveTo>
                  <a:cubicBezTo>
                    <a:pt x="11" y="39"/>
                    <a:pt x="0" y="83"/>
                    <a:pt x="0" y="128"/>
                  </a:cubicBezTo>
                  <a:lnTo>
                    <a:pt x="255" y="12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5" name="未知"/>
            <p:cNvSpPr>
              <a:spLocks noChangeAspect="1"/>
            </p:cNvSpPr>
            <p:nvPr/>
          </p:nvSpPr>
          <p:spPr>
            <a:xfrm>
              <a:off x="208" y="209"/>
              <a:ext cx="1319" cy="1318"/>
            </a:xfrm>
            <a:custGeom>
              <a:avLst/>
              <a:gdLst/>
              <a:ahLst/>
              <a:cxnLst/>
              <a:rect l="0" t="0" r="0" b="0"/>
              <a:pathLst>
                <a:path w="221" h="221">
                  <a:moveTo>
                    <a:pt x="93" y="0"/>
                  </a:moveTo>
                  <a:cubicBezTo>
                    <a:pt x="54" y="22"/>
                    <a:pt x="22" y="54"/>
                    <a:pt x="0" y="93"/>
                  </a:cubicBezTo>
                  <a:lnTo>
                    <a:pt x="221" y="221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6" name="未知"/>
            <p:cNvSpPr>
              <a:spLocks noChangeAspect="1"/>
            </p:cNvSpPr>
            <p:nvPr/>
          </p:nvSpPr>
          <p:spPr>
            <a:xfrm>
              <a:off x="763" y="6"/>
              <a:ext cx="764" cy="1521"/>
            </a:xfrm>
            <a:custGeom>
              <a:avLst/>
              <a:gdLst/>
              <a:ahLst/>
              <a:cxnLst/>
              <a:rect l="0" t="0" r="0" b="0"/>
              <a:pathLst>
                <a:path w="128" h="255">
                  <a:moveTo>
                    <a:pt x="128" y="0"/>
                  </a:moveTo>
                  <a:cubicBezTo>
                    <a:pt x="83" y="0"/>
                    <a:pt x="39" y="11"/>
                    <a:pt x="0" y="34"/>
                  </a:cubicBezTo>
                  <a:lnTo>
                    <a:pt x="128" y="255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FF">
                <a:alpha val="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6437" name="组合 16436"/>
          <p:cNvGrpSpPr/>
          <p:nvPr/>
        </p:nvGrpSpPr>
        <p:grpSpPr>
          <a:xfrm>
            <a:off x="4572000" y="2034223"/>
            <a:ext cx="0" cy="1763712"/>
            <a:chOff x="0" y="0"/>
            <a:chExt cx="0" cy="1111"/>
          </a:xfrm>
        </p:grpSpPr>
        <p:sp>
          <p:nvSpPr>
            <p:cNvPr id="16438" name="直接连接符 16437"/>
            <p:cNvSpPr/>
            <p:nvPr/>
          </p:nvSpPr>
          <p:spPr>
            <a:xfrm>
              <a:off x="0" y="544"/>
              <a:ext cx="0" cy="567"/>
            </a:xfrm>
            <a:prstGeom prst="line">
              <a:avLst/>
            </a:prstGeom>
            <a:ln w="76200" cap="flat" cmpd="sng">
              <a:solidFill>
                <a:srgbClr val="FF0000">
                  <a:alpha val="0"/>
                </a:srgbClr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39" name="直接连接符 16438"/>
            <p:cNvSpPr/>
            <p:nvPr/>
          </p:nvSpPr>
          <p:spPr>
            <a:xfrm flipV="1">
              <a:off x="0" y="0"/>
              <a:ext cx="0" cy="567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16440" name="组合 16439"/>
          <p:cNvGrpSpPr/>
          <p:nvPr/>
        </p:nvGrpSpPr>
        <p:grpSpPr>
          <a:xfrm>
            <a:off x="4572000" y="1908810"/>
            <a:ext cx="0" cy="2016125"/>
            <a:chOff x="0" y="0"/>
            <a:chExt cx="0" cy="1270"/>
          </a:xfrm>
        </p:grpSpPr>
        <p:sp>
          <p:nvSpPr>
            <p:cNvPr id="16441" name="直接连接符 16440"/>
            <p:cNvSpPr/>
            <p:nvPr/>
          </p:nvSpPr>
          <p:spPr>
            <a:xfrm flipV="1">
              <a:off x="0" y="0"/>
              <a:ext cx="0" cy="68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42" name="直接连接符 16441"/>
            <p:cNvSpPr/>
            <p:nvPr/>
          </p:nvSpPr>
          <p:spPr>
            <a:xfrm>
              <a:off x="0" y="590"/>
              <a:ext cx="0" cy="680"/>
            </a:xfrm>
            <a:prstGeom prst="line">
              <a:avLst/>
            </a:prstGeom>
            <a:ln w="38100" cap="flat" cmpd="sng">
              <a:solidFill>
                <a:srgbClr val="000000">
                  <a:alpha val="0"/>
                </a:srgbClr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3" name="文本框 2"/>
          <p:cNvSpPr txBox="1"/>
          <p:nvPr/>
        </p:nvSpPr>
        <p:spPr>
          <a:xfrm>
            <a:off x="1327785" y="5008880"/>
            <a:ext cx="7538085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分针走一圈，时针走一大格。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48970" y="1930170"/>
            <a:ext cx="21228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顺时针</a:t>
            </a:r>
            <a:endParaRPr lang="zh-CN" alt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5" dur="30000" fill="hold"/>
                                        <p:tgtEl>
                                          <p:spTgt spid="16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30000" fill="hold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30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3600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5" grpId="0"/>
      <p:bldP spid="5" grpId="1"/>
    </p:bldLst>
  </p:timing>
</p:sld>
</file>

<file path=ppt/theme/theme1.xml><?xml version="1.0" encoding="utf-8"?>
<a:theme xmlns:a="http://schemas.openxmlformats.org/drawingml/2006/main" name="自定义设计方案_2">
  <a:themeElements>
    <a:clrScheme name="自定义设计方案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自定义设计方案_2">
  <a:themeElements>
    <a:clrScheme name="自定义设计方案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自定义设计方案_6">
  <a:themeElements>
    <a:clrScheme name="自定义设计方案_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_6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_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自定义设计方案_7">
  <a:themeElements>
    <a:clrScheme name="自定义设计方案_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_7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_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自定义设计方案_8">
  <a:themeElements>
    <a:clrScheme name="自定义设计方案_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_8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_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自定义设计方案_3">
  <a:themeElements>
    <a:clrScheme name="自定义设计方案_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_3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_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自定义设计方案_4">
  <a:themeElements>
    <a:clrScheme name="自定义设计方案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_4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自定义设计方案_5">
  <a:themeElements>
    <a:clrScheme name="自定义设计方案_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_5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_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168</Words>
  <Application>WPS 演示</Application>
  <PresentationFormat>全屏显示(4:3)</PresentationFormat>
  <Paragraphs>58</Paragraphs>
  <Slides>7</Slides>
  <Notes>7</Notes>
  <HiddenSlides>0</HiddenSlides>
  <MMClips>0</MMClips>
  <ScaleCrop>false</ScaleCrop>
  <HeadingPairs>
    <vt:vector size="6" baseType="variant">
      <vt:variant>
        <vt:lpstr>主题</vt:lpstr>
      </vt:variant>
      <vt:variant>
        <vt:i4>9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自定义设计方案_2</vt:lpstr>
      <vt:lpstr>默认设计模板</vt:lpstr>
      <vt:lpstr>1_自定义设计方案_2</vt:lpstr>
      <vt:lpstr>自定义设计方案_6</vt:lpstr>
      <vt:lpstr>自定义设计方案_7</vt:lpstr>
      <vt:lpstr>自定义设计方案_8</vt:lpstr>
      <vt:lpstr>自定义设计方案_3</vt:lpstr>
      <vt:lpstr>自定义设计方案_4</vt:lpstr>
      <vt:lpstr>自定义设计方案_5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Manager>www.12999.com</Manager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数学大师 www.eywedu.net</dc:title>
  <dc:creator>数学大师 www.eywedu.net</dc:creator>
  <dc:description>数学大师 www.eywedu.net</dc:description>
  <cp:lastModifiedBy>PCoS</cp:lastModifiedBy>
  <cp:revision>24</cp:revision>
  <dcterms:created xsi:type="dcterms:W3CDTF">2016-12-05T14:04:00Z</dcterms:created>
  <dcterms:modified xsi:type="dcterms:W3CDTF">2017-11-17T16:02:43Z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2052-10.1.0.6554</vt:lpwstr>
  </property>
  <property fmtid="{D5CDD505-2E9C-101B-9397-08002B2CF9AE}" pid="3" name="NXTAG2">
    <vt:lpwstr>0008002c3f000000000001024140</vt:lpwstr>
  </property>
</Properties>
</file>