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06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35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0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17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50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7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29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08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49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9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967D-DB31-4F77-8336-75B5B52701C2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8851-A815-4A2E-A881-B4CE504427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11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92" y="787066"/>
            <a:ext cx="1928813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20" descr="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55" y="1857041"/>
            <a:ext cx="35020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21" descr="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55" y="2744453"/>
            <a:ext cx="190182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22" descr="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92" y="2787316"/>
            <a:ext cx="2706688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23" descr="1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980" y="2800016"/>
            <a:ext cx="20843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 8"/>
          <p:cNvSpPr/>
          <p:nvPr/>
        </p:nvSpPr>
        <p:spPr>
          <a:xfrm>
            <a:off x="1454305" y="3319128"/>
            <a:ext cx="1727200" cy="506413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0" name="TextBox 25"/>
          <p:cNvSpPr txBox="1">
            <a:spLocks noChangeArrowheads="1"/>
          </p:cNvSpPr>
          <p:nvPr/>
        </p:nvSpPr>
        <p:spPr bwMode="auto">
          <a:xfrm>
            <a:off x="2641755" y="2749216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7030A0"/>
                </a:solidFill>
              </a:rPr>
              <a:t>11</a:t>
            </a:r>
            <a:endParaRPr lang="zh-CN" altLang="en-US" sz="2400">
              <a:solidFill>
                <a:srgbClr val="7030A0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056217" y="3319128"/>
            <a:ext cx="1728788" cy="506413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2" name="TextBox 27"/>
          <p:cNvSpPr txBox="1">
            <a:spLocks noChangeArrowheads="1"/>
          </p:cNvSpPr>
          <p:nvPr/>
        </p:nvSpPr>
        <p:spPr bwMode="auto">
          <a:xfrm>
            <a:off x="5688167" y="2776203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7030A0"/>
                </a:solidFill>
              </a:rPr>
              <a:t>18</a:t>
            </a:r>
            <a:endParaRPr lang="zh-CN" altLang="en-US" sz="2400">
              <a:solidFill>
                <a:srgbClr val="7030A0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7942417" y="3319128"/>
            <a:ext cx="1727200" cy="506413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8785380" y="2761916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7030A0"/>
                </a:solidFill>
              </a:rPr>
              <a:t>13</a:t>
            </a:r>
            <a:endParaRPr lang="zh-CN" altLang="en-US" sz="24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4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32" y="696913"/>
            <a:ext cx="1928813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2" descr="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082" y="1571625"/>
            <a:ext cx="55435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3" descr="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07" y="4000500"/>
            <a:ext cx="5143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4464295" y="3286125"/>
            <a:ext cx="5254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9</a:t>
            </a:r>
            <a:endParaRPr lang="zh-CN" altLang="en-US" sz="3600">
              <a:solidFill>
                <a:srgbClr val="7030A0"/>
              </a:solidFill>
            </a:endParaRP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4948482" y="3286125"/>
            <a:ext cx="525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7030A0"/>
                </a:solidFill>
              </a:rPr>
              <a:t>＋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5662857" y="3300413"/>
            <a:ext cx="525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8</a:t>
            </a:r>
            <a:endParaRPr lang="zh-CN" altLang="en-US" sz="3600">
              <a:solidFill>
                <a:srgbClr val="7030A0"/>
              </a:solidFill>
            </a:endParaRP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6418507" y="3286125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17</a:t>
            </a:r>
            <a:endParaRPr lang="zh-CN" altLang="en-US" sz="3600">
              <a:solidFill>
                <a:srgbClr val="7030A0"/>
              </a:solidFill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5280270" y="5554663"/>
            <a:ext cx="525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4</a:t>
            </a:r>
            <a:endParaRPr lang="zh-CN" altLang="en-US" sz="3600">
              <a:solidFill>
                <a:srgbClr val="7030A0"/>
              </a:solidFill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5778745" y="5554663"/>
            <a:ext cx="525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7030A0"/>
                </a:solidFill>
              </a:rPr>
              <a:t>＋</a:t>
            </a:r>
          </a:p>
        </p:txBody>
      </p:sp>
      <p:sp>
        <p:nvSpPr>
          <p:cNvPr id="13" name="TextBox 30"/>
          <p:cNvSpPr txBox="1">
            <a:spLocks noChangeArrowheads="1"/>
          </p:cNvSpPr>
          <p:nvPr/>
        </p:nvSpPr>
        <p:spPr bwMode="auto">
          <a:xfrm>
            <a:off x="6466132" y="5554663"/>
            <a:ext cx="525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9</a:t>
            </a:r>
            <a:endParaRPr lang="zh-CN" altLang="en-US" sz="3600">
              <a:solidFill>
                <a:srgbClr val="7030A0"/>
              </a:solidFill>
            </a:endParaRPr>
          </a:p>
        </p:txBody>
      </p:sp>
      <p:sp>
        <p:nvSpPr>
          <p:cNvPr id="14" name="TextBox 31"/>
          <p:cNvSpPr txBox="1">
            <a:spLocks noChangeArrowheads="1"/>
          </p:cNvSpPr>
          <p:nvPr/>
        </p:nvSpPr>
        <p:spPr bwMode="auto">
          <a:xfrm>
            <a:off x="7234482" y="5554663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13</a:t>
            </a:r>
            <a:endParaRPr lang="zh-CN" altLang="en-US" sz="36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宽屏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禾可</dc:creator>
  <cp:lastModifiedBy>禾可</cp:lastModifiedBy>
  <cp:revision>2</cp:revision>
  <dcterms:created xsi:type="dcterms:W3CDTF">2017-11-17T14:40:15Z</dcterms:created>
  <dcterms:modified xsi:type="dcterms:W3CDTF">2017-11-17T14:43:49Z</dcterms:modified>
</cp:coreProperties>
</file>