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2"/>
    <p:sldId id="32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00"/>
    <a:srgbClr val="ACD5F2"/>
    <a:srgbClr val="6AB3E7"/>
    <a:srgbClr val="7ED6A6"/>
    <a:srgbClr val="FF7E68"/>
    <a:srgbClr val="EBE8F1"/>
    <a:srgbClr val="FDFDD7"/>
    <a:srgbClr val="EAF4F6"/>
    <a:srgbClr val="92CBD9"/>
    <a:srgbClr val="9D7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4396" y="0"/>
            <a:ext cx="9396076" cy="6368527"/>
          </a:xfrm>
          <a:prstGeom prst="rect">
            <a:avLst/>
          </a:prstGeom>
        </p:spPr>
      </p:pic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2592668" y="1778542"/>
            <a:ext cx="370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/>
                </a:solidFill>
                <a:cs typeface="+mn-ea"/>
                <a:sym typeface="+mn-lt"/>
              </a:rPr>
              <a:t>看算式、想口诀</a:t>
            </a:r>
            <a:endParaRPr lang="zh-CN" altLang="en-US" sz="3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7" name="PA_图片 6" descr="图片包含 运输, 气球, 航空器&#10;&#10;已生成极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804" y="3354448"/>
            <a:ext cx="3565400" cy="3105519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5250" y="3844513"/>
            <a:ext cx="182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5×7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95245" y="2500518"/>
            <a:ext cx="182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5×5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95244" y="3134341"/>
            <a:ext cx="18288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5×6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70548" y="4447485"/>
            <a:ext cx="182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81306" y="5061379"/>
            <a:ext cx="182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5×9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592426" y="3827053"/>
            <a:ext cx="10080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818800" y="3812241"/>
            <a:ext cx="3671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五七三十五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49395" y="2483059"/>
            <a:ext cx="10080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32745" y="2543549"/>
            <a:ext cx="3671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五五二十五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527881" y="3193770"/>
            <a:ext cx="10080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754251" y="3198888"/>
            <a:ext cx="3671887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五六三十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81667" y="4440778"/>
            <a:ext cx="10080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732737" y="4447485"/>
            <a:ext cx="3671887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五八四十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613941" y="5065433"/>
            <a:ext cx="10080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765010" y="5093654"/>
            <a:ext cx="36718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五九四十五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 descr="图片包含 文字, 地图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704"/>
          <a:stretch>
            <a:fillRect/>
          </a:stretch>
        </p:blipFill>
        <p:spPr>
          <a:xfrm>
            <a:off x="2019299" y="1195177"/>
            <a:ext cx="8833899" cy="5130800"/>
          </a:xfrm>
          <a:prstGeom prst="rect">
            <a:avLst/>
          </a:prstGeom>
        </p:spPr>
      </p:pic>
      <p:pic>
        <p:nvPicPr>
          <p:cNvPr id="2" name="PA_图片 1" descr="图片包含 玩偶, 玩具, 室内, 天空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234" y="-893066"/>
            <a:ext cx="4176486" cy="4176486"/>
          </a:xfrm>
          <a:prstGeom prst="rect">
            <a:avLst/>
          </a:prstGeom>
        </p:spPr>
      </p:pic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4811023" y="2240128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  <a:cs typeface="+mn-ea"/>
                <a:sym typeface="+mn-lt"/>
              </a:rPr>
              <a:t>手指游戏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6" name="PA_图片 5" descr="图片包含 玩具, 事情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650" y="4861801"/>
            <a:ext cx="8000608" cy="1996199"/>
          </a:xfrm>
          <a:prstGeom prst="rect">
            <a:avLst/>
          </a:prstGeom>
        </p:spPr>
      </p:pic>
      <p:pic>
        <p:nvPicPr>
          <p:cNvPr id="7" name="Picture 5" descr="QQ截图2014051816024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932" y="3055267"/>
            <a:ext cx="6899554" cy="23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自定义</PresentationFormat>
  <Paragraphs>19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李佳宇</dc:creator>
  <cp:lastModifiedBy>dreamsummit</cp:lastModifiedBy>
  <cp:revision>277</cp:revision>
  <dcterms:created xsi:type="dcterms:W3CDTF">2017-05-03T13:07:00Z</dcterms:created>
  <dcterms:modified xsi:type="dcterms:W3CDTF">2017-11-15T14:09:09Z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