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63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73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00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08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79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37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66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89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31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2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64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8953-49FC-4099-9D97-97CFF7139C6A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52AC1-65A0-4A21-BFBF-997CF32BE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2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 smtClean="0">
                <a:solidFill>
                  <a:srgbClr val="FF0000"/>
                </a:solidFill>
              </a:rPr>
              <a:t>Interview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08209"/>
              </p:ext>
            </p:extLst>
          </p:nvPr>
        </p:nvGraphicFramePr>
        <p:xfrm>
          <a:off x="827584" y="1844824"/>
          <a:ext cx="7704856" cy="469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408712"/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Time 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solidFill>
                            <a:srgbClr val="FFFF00"/>
                          </a:solidFill>
                        </a:rPr>
                        <a:t>What</a:t>
                      </a:r>
                      <a:r>
                        <a:rPr lang="en-US" altLang="zh-CN" sz="2800" baseline="0" dirty="0" smtClean="0">
                          <a:solidFill>
                            <a:srgbClr val="FFFF00"/>
                          </a:solidFill>
                        </a:rPr>
                        <a:t> was he /she doing?</a:t>
                      </a:r>
                      <a:endParaRPr lang="zh-CN" alt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7a.m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8a.m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solidFill>
                            <a:srgbClr val="FF0000"/>
                          </a:solidFill>
                        </a:rPr>
                        <a:t>               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10a.m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12p.m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2p.m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5p.m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9p.m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4780" y="1268760"/>
            <a:ext cx="1193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Name: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79712" y="170080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2839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26"/>
    </mc:Choice>
    <mc:Fallback xmlns="">
      <p:transition spd="slow" advTm="4802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3.9|5.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1</dc:creator>
  <cp:lastModifiedBy>1</cp:lastModifiedBy>
  <cp:revision>1</cp:revision>
  <dcterms:created xsi:type="dcterms:W3CDTF">2017-11-15T13:18:24Z</dcterms:created>
  <dcterms:modified xsi:type="dcterms:W3CDTF">2017-11-15T13:20:33Z</dcterms:modified>
</cp:coreProperties>
</file>