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11375"/>
          </a:xfrm>
        </p:spPr>
        <p:txBody>
          <a:bodyPr>
            <a:normAutofit fontScale="90000"/>
          </a:bodyPr>
          <a:p>
            <a:pPr fontAlgn="auto">
              <a:lnSpc>
                <a:spcPts val="4000"/>
              </a:lnSpc>
            </a:pP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r>
              <a:rPr lang="en-US" altLang="zh-CN"/>
              <a:t>Match and say.</a:t>
            </a:r>
            <a:br>
              <a:rPr lang="en-US" altLang="zh-CN"/>
            </a:br>
            <a:r>
              <a:rPr lang="en-US" altLang="zh-CN"/>
              <a:t>                         </a:t>
            </a:r>
            <a:br>
              <a:rPr lang="en-US" altLang="zh-CN"/>
            </a:br>
            <a:r>
              <a:rPr lang="en-US" altLang="zh-CN"/>
              <a:t>                          She's a driver.</a:t>
            </a:r>
            <a:br>
              <a:rPr lang="en-US" altLang="zh-CN"/>
            </a:br>
            <a:br>
              <a:rPr lang="en-US" altLang="zh-CN"/>
            </a:br>
            <a:r>
              <a:rPr lang="en-US" altLang="zh-CN"/>
              <a:t>                          He's a farmer.</a:t>
            </a:r>
            <a:br>
              <a:rPr lang="en-US" altLang="zh-CN"/>
            </a:br>
            <a:r>
              <a:rPr lang="en-US" altLang="zh-CN">
                <a:latin typeface="Calibri" panose="020F0502020204030204" charset="0"/>
              </a:rPr>
              <a:t>①</a:t>
            </a:r>
            <a:br>
              <a:rPr lang="en-US" altLang="zh-CN"/>
            </a:br>
            <a:r>
              <a:rPr lang="en-US" altLang="zh-CN"/>
              <a:t>                          She's a nurse.</a:t>
            </a:r>
            <a:br>
              <a:rPr lang="en-US" altLang="zh-CN"/>
            </a:br>
            <a:br>
              <a:rPr lang="en-US" altLang="zh-CN"/>
            </a:br>
            <a:r>
              <a:rPr lang="en-US" altLang="zh-CN"/>
              <a:t>                          He's a doctor.</a:t>
            </a:r>
            <a:br>
              <a:rPr lang="en-US" altLang="zh-CN"/>
            </a:br>
            <a:br>
              <a:rPr lang="en-US" altLang="zh-CN"/>
            </a:br>
            <a:r>
              <a:rPr lang="en-US" altLang="zh-CN"/>
              <a:t>                          She's a teacher.</a:t>
            </a:r>
            <a:br>
              <a:rPr lang="en-US" altLang="zh-CN"/>
            </a:br>
            <a:br>
              <a:rPr lang="en-US" altLang="zh-CN"/>
            </a:br>
            <a:r>
              <a:rPr lang="en-US" altLang="zh-CN"/>
              <a:t>                          He's a policeman.</a:t>
            </a:r>
            <a:br>
              <a:rPr lang="en-US" altLang="zh-CN"/>
            </a:br>
            <a:r>
              <a:rPr lang="en-US" altLang="zh-CN"/>
              <a:t>                          </a:t>
            </a:r>
            <a:br>
              <a:rPr lang="en-US" altLang="zh-CN"/>
            </a:br>
            <a:br>
              <a:rPr lang="en-US" altLang="zh-CN"/>
            </a:br>
            <a:r>
              <a:rPr lang="en-US" altLang="zh-CN"/>
              <a:t>               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02615" y="739140"/>
            <a:ext cx="1737360" cy="17373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615" y="2830830"/>
            <a:ext cx="1506220" cy="216471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430" y="4995545"/>
            <a:ext cx="1716405" cy="171640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0690" y="871855"/>
            <a:ext cx="1958975" cy="19589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68130" y="3148330"/>
            <a:ext cx="2293620" cy="152971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39580" y="4761865"/>
            <a:ext cx="1950085" cy="19500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472180" y="1151255"/>
            <a:ext cx="37401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>
                <a:latin typeface="Calibri" panose="020F0502020204030204" charset="0"/>
              </a:rPr>
              <a:t>A.</a:t>
            </a:r>
            <a:endParaRPr lang="en-US" altLang="zh-CN">
              <a:latin typeface="Calibri" panose="020F050202020403020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502025" y="2197100"/>
            <a:ext cx="36512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>
                <a:latin typeface="Calibri" panose="020F0502020204030204" charset="0"/>
              </a:rPr>
              <a:t>B.</a:t>
            </a:r>
            <a:endParaRPr lang="en-US" altLang="zh-CN">
              <a:latin typeface="Calibri" panose="020F050202020403020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504565" y="3290570"/>
            <a:ext cx="36258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>
                <a:latin typeface="Calibri" panose="020F0502020204030204" charset="0"/>
              </a:rPr>
              <a:t>C.</a:t>
            </a:r>
            <a:endParaRPr lang="en-US" altLang="zh-CN">
              <a:latin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33775" y="4309745"/>
            <a:ext cx="37528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>
                <a:latin typeface="Calibri" panose="020F0502020204030204" charset="0"/>
              </a:rPr>
              <a:t>D.</a:t>
            </a:r>
            <a:endParaRPr lang="en-US" altLang="zh-CN">
              <a:latin typeface="Calibri" panose="020F050202020403020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479165" y="5366385"/>
            <a:ext cx="42989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>
                <a:latin typeface="Calibri" panose="020F0502020204030204" charset="0"/>
              </a:rPr>
              <a:t>E.</a:t>
            </a:r>
            <a:endParaRPr lang="en-US" altLang="zh-CN">
              <a:latin typeface="Calibri" panose="020F050202020403020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543300" y="6154420"/>
            <a:ext cx="32385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>
                <a:latin typeface="Calibri" panose="020F0502020204030204" charset="0"/>
              </a:rPr>
              <a:t>F.</a:t>
            </a:r>
            <a:endParaRPr lang="en-US" altLang="zh-CN">
              <a:latin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WPS 演示</Application>
  <PresentationFormat>宽屏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Office 主题</vt:lpstr>
      <vt:lpstr>           Match and say.                                                     She's a driver.                            He's a farmer. ①                           She's a nurse.                            He's a doctor.                            She's a teacher.                            He's a policeman.       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2</cp:revision>
  <dcterms:created xsi:type="dcterms:W3CDTF">2015-05-05T08:02:00Z</dcterms:created>
  <dcterms:modified xsi:type="dcterms:W3CDTF">2017-11-15T09:17:47Z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