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3"/>
  </p:sldMasterIdLst>
  <p:sldIdLst>
    <p:sldId id="272" r:id="rId4"/>
    <p:sldId id="261" r:id="rId5"/>
    <p:sldId id="262" r:id="rId6"/>
    <p:sldId id="268" r:id="rId7"/>
    <p:sldId id="294" r:id="rId8"/>
    <p:sldId id="296" r:id="rId9"/>
    <p:sldId id="295" r:id="rId10"/>
    <p:sldId id="297" r:id="rId11"/>
    <p:sldId id="301" r:id="rId12"/>
    <p:sldId id="299" r:id="rId13"/>
  </p:sldIdLst>
  <p:sldSz cx="12192000" cy="6858000"/>
  <p:notesSz cx="6858000" cy="9144000"/>
  <p:embeddedFontLst>
    <p:embeddedFont>
      <p:font typeface="等线" panose="02010600030101010101"/>
      <p:regular r:id="rId17"/>
      <p:bold r:id="rId18"/>
    </p:embeddedFont>
    <p:embeddedFont>
      <p:font typeface="等线 Light" panose="02010600030101010101" charset="0"/>
      <p:regular r:id="rId19"/>
    </p:embeddedFont>
    <p:embeddedFont>
      <p:font typeface="黑体" panose="02010600030101010101" charset="-122"/>
      <p:regular r:id="rId20"/>
    </p:embeddedFont>
    <p:embeddedFont>
      <p:font typeface="楷体_GB2312" panose="02010609030101010101" pitchFamily="49" charset="-122"/>
      <p:regular r:id="rId21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2BD"/>
    <a:srgbClr val="C24A95"/>
    <a:srgbClr val="6FB95F"/>
    <a:srgbClr val="ED694A"/>
    <a:srgbClr val="BBCE00"/>
    <a:srgbClr val="99D5EE"/>
    <a:srgbClr val="98C224"/>
    <a:srgbClr val="4EAD33"/>
    <a:srgbClr val="7ECC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07" d="100"/>
          <a:sy n="107" d="100"/>
        </p:scale>
        <p:origin x="672" y="96"/>
      </p:cViewPr>
      <p:guideLst>
        <p:guide orient="horz" pos="2160"/>
        <p:guide pos="372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1" Type="http://schemas.openxmlformats.org/officeDocument/2006/relationships/font" Target="fonts/font5.fntdata"/><Relationship Id="rId20" Type="http://schemas.openxmlformats.org/officeDocument/2006/relationships/font" Target="fonts/font4.fntdata"/><Relationship Id="rId2" Type="http://schemas.openxmlformats.org/officeDocument/2006/relationships/theme" Target="theme/theme1.xml"/><Relationship Id="rId19" Type="http://schemas.openxmlformats.org/officeDocument/2006/relationships/font" Target="fonts/font3.fntdata"/><Relationship Id="rId18" Type="http://schemas.openxmlformats.org/officeDocument/2006/relationships/font" Target="fonts/font2.fntdata"/><Relationship Id="rId17" Type="http://schemas.openxmlformats.org/officeDocument/2006/relationships/font" Target="fonts/font1.fntdata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5435-5137-4D4D-91B6-AD7832403B3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70B5D-DBBA-472B-9462-D3D0C009070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5435-5137-4D4D-91B6-AD7832403B3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70B5D-DBBA-472B-9462-D3D0C009070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5435-5137-4D4D-91B6-AD7832403B3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70B5D-DBBA-472B-9462-D3D0C009070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5435-5137-4D4D-91B6-AD7832403B3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70B5D-DBBA-472B-9462-D3D0C009070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rgbClr val="99D5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 userDrawn="1"/>
        </p:nvGrpSpPr>
        <p:grpSpPr>
          <a:xfrm>
            <a:off x="1" y="175964"/>
            <a:ext cx="12192000" cy="6682036"/>
            <a:chOff x="1" y="175964"/>
            <a:chExt cx="12192000" cy="6682036"/>
          </a:xfrm>
        </p:grpSpPr>
        <p:grpSp>
          <p:nvGrpSpPr>
            <p:cNvPr id="17" name="组合 16"/>
            <p:cNvGrpSpPr/>
            <p:nvPr/>
          </p:nvGrpSpPr>
          <p:grpSpPr>
            <a:xfrm>
              <a:off x="1" y="6446838"/>
              <a:ext cx="12192000" cy="411162"/>
              <a:chOff x="1133475" y="4021138"/>
              <a:chExt cx="11058525" cy="411162"/>
            </a:xfrm>
          </p:grpSpPr>
          <p:sp>
            <p:nvSpPr>
              <p:cNvPr id="23" name="Rectangle 5"/>
              <p:cNvSpPr>
                <a:spLocks noChangeArrowheads="1"/>
              </p:cNvSpPr>
              <p:nvPr/>
            </p:nvSpPr>
            <p:spPr bwMode="auto">
              <a:xfrm>
                <a:off x="1133475" y="4021138"/>
                <a:ext cx="11058525" cy="411162"/>
              </a:xfrm>
              <a:prstGeom prst="rect">
                <a:avLst/>
              </a:prstGeom>
              <a:solidFill>
                <a:srgbClr val="DC96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" name="Rectangle 6"/>
              <p:cNvSpPr>
                <a:spLocks noChangeArrowheads="1"/>
              </p:cNvSpPr>
              <p:nvPr/>
            </p:nvSpPr>
            <p:spPr bwMode="auto">
              <a:xfrm>
                <a:off x="1133475" y="4224338"/>
                <a:ext cx="11058525" cy="207962"/>
              </a:xfrm>
              <a:prstGeom prst="rect">
                <a:avLst/>
              </a:prstGeom>
              <a:solidFill>
                <a:srgbClr val="B980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>
              <a:off x="504826" y="480257"/>
              <a:ext cx="11182350" cy="5706986"/>
              <a:chOff x="366712" y="218281"/>
              <a:chExt cx="11572875" cy="5906294"/>
            </a:xfrm>
          </p:grpSpPr>
          <p:sp>
            <p:nvSpPr>
              <p:cNvPr id="21" name="矩形 20"/>
              <p:cNvSpPr/>
              <p:nvPr/>
            </p:nvSpPr>
            <p:spPr>
              <a:xfrm>
                <a:off x="366712" y="342900"/>
                <a:ext cx="11458575" cy="5781675"/>
              </a:xfrm>
              <a:prstGeom prst="rect">
                <a:avLst/>
              </a:prstGeom>
              <a:solidFill>
                <a:srgbClr val="98C22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481012" y="218281"/>
                <a:ext cx="11458575" cy="57816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19" name="图片 18" descr="图片包含 室内&#10;&#10;已生成高可信度的说明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2956" y="5467114"/>
              <a:ext cx="3554220" cy="1100138"/>
            </a:xfrm>
            <a:prstGeom prst="rect">
              <a:avLst/>
            </a:prstGeom>
          </p:spPr>
        </p:pic>
        <p:pic>
          <p:nvPicPr>
            <p:cNvPr id="20" name="图片 19" descr="图片包含 运输&#10;&#10;已生成极高可信度的说明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247" y="175964"/>
              <a:ext cx="1652404" cy="849414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5435-5137-4D4D-91B6-AD7832403B3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70B5D-DBBA-472B-9462-D3D0C009070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5435-5137-4D4D-91B6-AD7832403B3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70B5D-DBBA-472B-9462-D3D0C009070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5435-5137-4D4D-91B6-AD7832403B37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70B5D-DBBA-472B-9462-D3D0C009070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5435-5137-4D4D-91B6-AD7832403B3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70B5D-DBBA-472B-9462-D3D0C009070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5435-5137-4D4D-91B6-AD7832403B3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70B5D-DBBA-472B-9462-D3D0C009070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5435-5137-4D4D-91B6-AD7832403B3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70B5D-DBBA-472B-9462-D3D0C009070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rgbClr val="99D5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 userDrawn="1"/>
        </p:nvGrpSpPr>
        <p:grpSpPr>
          <a:xfrm>
            <a:off x="1" y="175964"/>
            <a:ext cx="12192000" cy="6682036"/>
            <a:chOff x="1" y="175964"/>
            <a:chExt cx="12192000" cy="6682036"/>
          </a:xfrm>
        </p:grpSpPr>
        <p:grpSp>
          <p:nvGrpSpPr>
            <p:cNvPr id="17" name="组合 16"/>
            <p:cNvGrpSpPr/>
            <p:nvPr/>
          </p:nvGrpSpPr>
          <p:grpSpPr>
            <a:xfrm>
              <a:off x="1" y="6446838"/>
              <a:ext cx="12192000" cy="411162"/>
              <a:chOff x="1133475" y="4021138"/>
              <a:chExt cx="11058525" cy="411162"/>
            </a:xfrm>
          </p:grpSpPr>
          <p:sp>
            <p:nvSpPr>
              <p:cNvPr id="23" name="Rectangle 5"/>
              <p:cNvSpPr>
                <a:spLocks noChangeArrowheads="1"/>
              </p:cNvSpPr>
              <p:nvPr/>
            </p:nvSpPr>
            <p:spPr bwMode="auto">
              <a:xfrm>
                <a:off x="1133475" y="4021138"/>
                <a:ext cx="11058525" cy="411162"/>
              </a:xfrm>
              <a:prstGeom prst="rect">
                <a:avLst/>
              </a:prstGeom>
              <a:solidFill>
                <a:srgbClr val="DC96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" name="Rectangle 6"/>
              <p:cNvSpPr>
                <a:spLocks noChangeArrowheads="1"/>
              </p:cNvSpPr>
              <p:nvPr/>
            </p:nvSpPr>
            <p:spPr bwMode="auto">
              <a:xfrm>
                <a:off x="1133475" y="4224338"/>
                <a:ext cx="11058525" cy="207962"/>
              </a:xfrm>
              <a:prstGeom prst="rect">
                <a:avLst/>
              </a:prstGeom>
              <a:solidFill>
                <a:srgbClr val="B980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>
              <a:off x="504826" y="480257"/>
              <a:ext cx="11182350" cy="5706986"/>
              <a:chOff x="366712" y="218281"/>
              <a:chExt cx="11572875" cy="5906294"/>
            </a:xfrm>
          </p:grpSpPr>
          <p:sp>
            <p:nvSpPr>
              <p:cNvPr id="21" name="矩形 20"/>
              <p:cNvSpPr/>
              <p:nvPr/>
            </p:nvSpPr>
            <p:spPr>
              <a:xfrm>
                <a:off x="366712" y="342900"/>
                <a:ext cx="11458575" cy="5781675"/>
              </a:xfrm>
              <a:prstGeom prst="rect">
                <a:avLst/>
              </a:prstGeom>
              <a:solidFill>
                <a:srgbClr val="98C22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481012" y="218281"/>
                <a:ext cx="11458575" cy="57816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19" name="图片 18" descr="图片包含 室内&#10;&#10;已生成高可信度的说明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2956" y="5467114"/>
              <a:ext cx="3554220" cy="1100138"/>
            </a:xfrm>
            <a:prstGeom prst="rect">
              <a:avLst/>
            </a:prstGeom>
          </p:spPr>
        </p:pic>
        <p:pic>
          <p:nvPicPr>
            <p:cNvPr id="20" name="图片 19" descr="图片包含 运输&#10;&#10;已生成极高可信度的说明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247" y="175964"/>
              <a:ext cx="1652404" cy="849414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5435-5137-4D4D-91B6-AD7832403B3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70B5D-DBBA-472B-9462-D3D0C009070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5435-5137-4D4D-91B6-AD7832403B3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70B5D-DBBA-472B-9462-D3D0C009070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5435-5137-4D4D-91B6-AD7832403B3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70B5D-DBBA-472B-9462-D3D0C009070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5435-5137-4D4D-91B6-AD7832403B3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70B5D-DBBA-472B-9462-D3D0C009070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5435-5137-4D4D-91B6-AD7832403B3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70B5D-DBBA-472B-9462-D3D0C009070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5435-5137-4D4D-91B6-AD7832403B37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70B5D-DBBA-472B-9462-D3D0C009070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5435-5137-4D4D-91B6-AD7832403B3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70B5D-DBBA-472B-9462-D3D0C009070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5435-5137-4D4D-91B6-AD7832403B3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70B5D-DBBA-472B-9462-D3D0C009070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5435-5137-4D4D-91B6-AD7832403B3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70B5D-DBBA-472B-9462-D3D0C009070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5435-5137-4D4D-91B6-AD7832403B3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70B5D-DBBA-472B-9462-D3D0C009070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3B5435-5137-4D4D-91B6-AD7832403B3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770B5D-DBBA-472B-9462-D3D0C009070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3B5435-5137-4D4D-91B6-AD7832403B3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770B5D-DBBA-472B-9462-D3D0C009070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CC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1190626"/>
            <a:ext cx="12192000" cy="2905124"/>
          </a:xfrm>
          <a:prstGeom prst="rect">
            <a:avLst/>
          </a:prstGeom>
          <a:solidFill>
            <a:srgbClr val="BBC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 descr="图片包含 时钟, 物体, 文字, 建筑物&#10;&#10;已生成极高可信度的说明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350" y="313652"/>
            <a:ext cx="2019300" cy="111844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0" y="5476874"/>
            <a:ext cx="12192000" cy="1381125"/>
          </a:xfrm>
          <a:prstGeom prst="rect">
            <a:avLst/>
          </a:prstGeom>
          <a:solidFill>
            <a:srgbClr val="4EA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0" y="4095749"/>
            <a:ext cx="12192000" cy="1381125"/>
          </a:xfrm>
          <a:prstGeom prst="rect">
            <a:avLst/>
          </a:prstGeom>
          <a:solidFill>
            <a:srgbClr val="98C2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899160" y="1431925"/>
            <a:ext cx="10648950" cy="4924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b="1">
              <a:ln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sym typeface="+mn-ea"/>
            </a:endParaRPr>
          </a:p>
          <a:p>
            <a:pPr algn="ctr"/>
            <a:endParaRPr lang="zh-CN" altLang="en-US" sz="2800" b="1">
              <a:ln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sym typeface="+mn-ea"/>
            </a:endParaRPr>
          </a:p>
          <a:p>
            <a:pPr algn="ctr"/>
            <a:r>
              <a:rPr lang="zh-CN" altLang="en-US" sz="2800" b="1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外研版</a:t>
            </a:r>
            <a:r>
              <a:rPr lang="en-US" altLang="zh-CN" sz="2800" b="1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.</a:t>
            </a:r>
            <a:r>
              <a:rPr lang="zh-CN" altLang="en-US" sz="2800" b="1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五年级上册</a:t>
            </a:r>
            <a:endParaRPr lang="zh-CN" altLang="en-US" sz="2800" b="1">
              <a:ln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sym typeface="+mn-ea"/>
            </a:endParaRPr>
          </a:p>
          <a:p>
            <a:pPr algn="ctr"/>
            <a:endParaRPr lang="zh-CN" altLang="en-US" sz="2800" b="1">
              <a:ln/>
              <a:solidFill>
                <a:schemeClr val="accent4"/>
              </a:solidFill>
              <a:effectLst/>
              <a:sym typeface="+mn-ea"/>
            </a:endParaRPr>
          </a:p>
        </p:txBody>
      </p:sp>
      <p:pic>
        <p:nvPicPr>
          <p:cNvPr id="11" name="图片 10" descr="图片包含 玩具, 玩偶&#10;&#10;已生成极高可信度的说明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50" y="4855824"/>
            <a:ext cx="9944100" cy="1728012"/>
          </a:xfrm>
          <a:prstGeom prst="rect">
            <a:avLst/>
          </a:prstGeom>
        </p:spPr>
      </p:pic>
      <p:pic>
        <p:nvPicPr>
          <p:cNvPr id="13" name="图片 12" descr="图片包含 运输&#10;&#10;已生成极高可信度的说明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271" y="333374"/>
            <a:ext cx="2545207" cy="1308357"/>
          </a:xfrm>
          <a:prstGeom prst="rect">
            <a:avLst/>
          </a:prstGeom>
        </p:spPr>
      </p:pic>
      <p:pic>
        <p:nvPicPr>
          <p:cNvPr id="17" name="图片 16" descr="图片包含 矢量图形&#10;&#10;已生成极高可信度的说明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6414" y="419573"/>
            <a:ext cx="1270662" cy="752004"/>
          </a:xfrm>
          <a:prstGeom prst="rect">
            <a:avLst/>
          </a:prstGeom>
        </p:spPr>
      </p:pic>
      <p:pic>
        <p:nvPicPr>
          <p:cNvPr id="19" name="图片 18" descr="图片包含 物体&#10;&#10;已生成高可信度的说明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7678" y="479232"/>
            <a:ext cx="1043972" cy="622688"/>
          </a:xfrm>
          <a:prstGeom prst="rect">
            <a:avLst/>
          </a:prstGeom>
        </p:spPr>
      </p:pic>
      <p:pic>
        <p:nvPicPr>
          <p:cNvPr id="21" name="图片 20" descr="图片包含 物体&#10;&#10;已生成高可信度的说明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8293" y="269499"/>
            <a:ext cx="714121" cy="402014"/>
          </a:xfrm>
          <a:prstGeom prst="rect">
            <a:avLst/>
          </a:prstGeom>
        </p:spPr>
      </p:pic>
      <p:sp>
        <p:nvSpPr>
          <p:cNvPr id="22" name="稻壳儿春秋广告/盗版必究"/>
          <p:cNvSpPr txBox="1"/>
          <p:nvPr/>
        </p:nvSpPr>
        <p:spPr>
          <a:xfrm>
            <a:off x="2736215" y="1721485"/>
            <a:ext cx="603821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5400" u="sng" dirty="0">
              <a:solidFill>
                <a:srgbClr val="C24A95"/>
              </a:solidFill>
              <a:latin typeface="DotumChe" panose="020B0609000101010101" charset="-127"/>
              <a:ea typeface="DotumChe" panose="020B0609000101010101" charset="-127"/>
            </a:endParaRPr>
          </a:p>
          <a:p>
            <a:pPr algn="ctr"/>
            <a:endParaRPr lang="en-US" altLang="zh-CN" sz="5400" u="sng" dirty="0">
              <a:solidFill>
                <a:srgbClr val="C24A95"/>
              </a:solidFill>
              <a:latin typeface="DotumChe" panose="020B0609000101010101" charset="-127"/>
              <a:ea typeface="DotumChe" panose="020B0609000101010101" charset="-127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145280" y="1720850"/>
            <a:ext cx="4689475" cy="156845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en-US" altLang="zh-CN" sz="4800" b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Moudule 5</a:t>
            </a:r>
            <a:endParaRPr lang="en-US" altLang="zh-CN" sz="4800" b="1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altLang="zh-CN" sz="4800" b="1">
              <a:ln>
                <a:gradFill>
                  <a:gsLst>
                    <a:gs pos="98000">
                      <a:srgbClr val="F88C89"/>
                    </a:gs>
                    <a:gs pos="86000">
                      <a:srgbClr val="F8D078"/>
                    </a:gs>
                    <a:gs pos="73000">
                      <a:srgbClr val="BAD172"/>
                    </a:gs>
                    <a:gs pos="62000">
                      <a:srgbClr val="BEC7AF"/>
                    </a:gs>
                    <a:gs pos="50000">
                      <a:srgbClr val="83D9E3"/>
                    </a:gs>
                    <a:gs pos="37000">
                      <a:srgbClr val="9C61DF"/>
                    </a:gs>
                    <a:gs pos="24000">
                      <a:srgbClr val="CA78E1"/>
                    </a:gs>
                    <a:gs pos="12000">
                      <a:srgbClr val="E564DF"/>
                    </a:gs>
                    <a:gs pos="0">
                      <a:srgbClr val="F86CC0"/>
                    </a:gs>
                  </a:gsLst>
                  <a:lin ang="0"/>
                </a:gradFill>
              </a:ln>
              <a:gradFill>
                <a:gsLst>
                  <a:gs pos="79000">
                    <a:srgbClr val="CCFF66"/>
                  </a:gs>
                  <a:gs pos="94000">
                    <a:srgbClr val="FFFF00">
                      <a:alpha val="50000"/>
                    </a:srgbClr>
                  </a:gs>
                  <a:gs pos="70000">
                    <a:srgbClr val="00FF00">
                      <a:alpha val="13000"/>
                    </a:srgbClr>
                  </a:gs>
                  <a:gs pos="56000">
                    <a:srgbClr val="00FFFF">
                      <a:alpha val="50000"/>
                    </a:srgbClr>
                  </a:gs>
                  <a:gs pos="43000">
                    <a:srgbClr val="00FFFF">
                      <a:alpha val="13000"/>
                    </a:srgbClr>
                  </a:gs>
                  <a:gs pos="22000">
                    <a:srgbClr val="FF00FF">
                      <a:alpha val="50000"/>
                    </a:srgbClr>
                  </a:gs>
                  <a:gs pos="33000">
                    <a:srgbClr val="9900FF">
                      <a:alpha val="50000"/>
                    </a:srgbClr>
                  </a:gs>
                  <a:gs pos="5000">
                    <a:srgbClr val="FF00FF">
                      <a:alpha val="50000"/>
                    </a:srgbClr>
                  </a:gs>
                  <a:gs pos="0">
                    <a:srgbClr val="FF3300">
                      <a:alpha val="50000"/>
                    </a:srgbClr>
                  </a:gs>
                  <a:gs pos="100000">
                    <a:srgbClr val="FF3300">
                      <a:alpha val="30000"/>
                    </a:srgbClr>
                  </a:gs>
                </a:gsLst>
                <a:lin ang="0"/>
              </a:gradFill>
              <a:effectLst>
                <a:outerShdw blurRad="50800" dist="38100" algn="l" rotWithShape="0">
                  <a:srgbClr val="CC00CC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矩形 3"/>
          <p:cNvSpPr/>
          <p:nvPr/>
        </p:nvSpPr>
        <p:spPr>
          <a:xfrm>
            <a:off x="2032953" y="2829560"/>
            <a:ext cx="8126095" cy="64516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3600" b="1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Unit 2 How much cheese did you buy?</a:t>
            </a:r>
            <a:endParaRPr lang="en-US" altLang="zh-CN" sz="3600" b="1">
              <a:ln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D5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5"/>
          <p:cNvSpPr/>
          <p:nvPr/>
        </p:nvSpPr>
        <p:spPr bwMode="auto">
          <a:xfrm>
            <a:off x="3175" y="4119563"/>
            <a:ext cx="12188825" cy="2741612"/>
          </a:xfrm>
          <a:custGeom>
            <a:avLst/>
            <a:gdLst>
              <a:gd name="T0" fmla="*/ 2784 w 2784"/>
              <a:gd name="T1" fmla="*/ 822 h 822"/>
              <a:gd name="T2" fmla="*/ 0 w 2784"/>
              <a:gd name="T3" fmla="*/ 822 h 822"/>
              <a:gd name="T4" fmla="*/ 0 w 2784"/>
              <a:gd name="T5" fmla="*/ 257 h 822"/>
              <a:gd name="T6" fmla="*/ 1338 w 2784"/>
              <a:gd name="T7" fmla="*/ 14 h 822"/>
              <a:gd name="T8" fmla="*/ 2784 w 2784"/>
              <a:gd name="T9" fmla="*/ 257 h 822"/>
              <a:gd name="T10" fmla="*/ 2784 w 2784"/>
              <a:gd name="T11" fmla="*/ 822 h 8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784" h="822">
                <a:moveTo>
                  <a:pt x="2784" y="822"/>
                </a:moveTo>
                <a:cubicBezTo>
                  <a:pt x="0" y="822"/>
                  <a:pt x="0" y="822"/>
                  <a:pt x="0" y="822"/>
                </a:cubicBezTo>
                <a:cubicBezTo>
                  <a:pt x="0" y="257"/>
                  <a:pt x="0" y="257"/>
                  <a:pt x="0" y="257"/>
                </a:cubicBezTo>
                <a:cubicBezTo>
                  <a:pt x="0" y="257"/>
                  <a:pt x="528" y="26"/>
                  <a:pt x="1338" y="14"/>
                </a:cubicBezTo>
                <a:cubicBezTo>
                  <a:pt x="2223" y="0"/>
                  <a:pt x="2784" y="257"/>
                  <a:pt x="2784" y="257"/>
                </a:cubicBezTo>
                <a:lnTo>
                  <a:pt x="2784" y="822"/>
                </a:lnTo>
                <a:close/>
              </a:path>
            </a:pathLst>
          </a:custGeom>
          <a:solidFill>
            <a:srgbClr val="98C22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22" name="Group 8"/>
          <p:cNvGrpSpPr>
            <a:grpSpLocks noChangeAspect="1"/>
          </p:cNvGrpSpPr>
          <p:nvPr/>
        </p:nvGrpSpPr>
        <p:grpSpPr bwMode="auto">
          <a:xfrm>
            <a:off x="281613" y="3962400"/>
            <a:ext cx="541338" cy="479158"/>
            <a:chOff x="-12" y="-47"/>
            <a:chExt cx="592" cy="524"/>
          </a:xfrm>
        </p:grpSpPr>
        <p:sp>
          <p:nvSpPr>
            <p:cNvPr id="23" name="Freeform 9"/>
            <p:cNvSpPr/>
            <p:nvPr/>
          </p:nvSpPr>
          <p:spPr bwMode="auto">
            <a:xfrm>
              <a:off x="12" y="-32"/>
              <a:ext cx="555" cy="494"/>
            </a:xfrm>
            <a:custGeom>
              <a:avLst/>
              <a:gdLst>
                <a:gd name="T0" fmla="*/ 231 w 263"/>
                <a:gd name="T1" fmla="*/ 128 h 233"/>
                <a:gd name="T2" fmla="*/ 239 w 263"/>
                <a:gd name="T3" fmla="*/ 195 h 233"/>
                <a:gd name="T4" fmla="*/ 167 w 263"/>
                <a:gd name="T5" fmla="*/ 196 h 233"/>
                <a:gd name="T6" fmla="*/ 160 w 263"/>
                <a:gd name="T7" fmla="*/ 195 h 233"/>
                <a:gd name="T8" fmla="*/ 105 w 263"/>
                <a:gd name="T9" fmla="*/ 230 h 233"/>
                <a:gd name="T10" fmla="*/ 62 w 263"/>
                <a:gd name="T11" fmla="*/ 181 h 233"/>
                <a:gd name="T12" fmla="*/ 57 w 263"/>
                <a:gd name="T13" fmla="*/ 178 h 233"/>
                <a:gd name="T14" fmla="*/ 27 w 263"/>
                <a:gd name="T15" fmla="*/ 189 h 233"/>
                <a:gd name="T16" fmla="*/ 2 w 263"/>
                <a:gd name="T17" fmla="*/ 164 h 233"/>
                <a:gd name="T18" fmla="*/ 33 w 263"/>
                <a:gd name="T19" fmla="*/ 120 h 233"/>
                <a:gd name="T20" fmla="*/ 33 w 263"/>
                <a:gd name="T21" fmla="*/ 116 h 233"/>
                <a:gd name="T22" fmla="*/ 27 w 263"/>
                <a:gd name="T23" fmla="*/ 72 h 233"/>
                <a:gd name="T24" fmla="*/ 72 w 263"/>
                <a:gd name="T25" fmla="*/ 67 h 233"/>
                <a:gd name="T26" fmla="*/ 72 w 263"/>
                <a:gd name="T27" fmla="*/ 65 h 233"/>
                <a:gd name="T28" fmla="*/ 65 w 263"/>
                <a:gd name="T29" fmla="*/ 62 h 233"/>
                <a:gd name="T30" fmla="*/ 68 w 263"/>
                <a:gd name="T31" fmla="*/ 60 h 233"/>
                <a:gd name="T32" fmla="*/ 168 w 263"/>
                <a:gd name="T33" fmla="*/ 72 h 233"/>
                <a:gd name="T34" fmla="*/ 172 w 263"/>
                <a:gd name="T35" fmla="*/ 74 h 233"/>
                <a:gd name="T36" fmla="*/ 172 w 263"/>
                <a:gd name="T37" fmla="*/ 74 h 233"/>
                <a:gd name="T38" fmla="*/ 176 w 263"/>
                <a:gd name="T39" fmla="*/ 73 h 233"/>
                <a:gd name="T40" fmla="*/ 236 w 263"/>
                <a:gd name="T41" fmla="*/ 56 h 233"/>
                <a:gd name="T42" fmla="*/ 231 w 263"/>
                <a:gd name="T43" fmla="*/ 122 h 233"/>
                <a:gd name="T44" fmla="*/ 231 w 263"/>
                <a:gd name="T45" fmla="*/ 128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3" h="233">
                  <a:moveTo>
                    <a:pt x="231" y="128"/>
                  </a:moveTo>
                  <a:cubicBezTo>
                    <a:pt x="263" y="138"/>
                    <a:pt x="262" y="177"/>
                    <a:pt x="239" y="195"/>
                  </a:cubicBezTo>
                  <a:cubicBezTo>
                    <a:pt x="218" y="212"/>
                    <a:pt x="189" y="210"/>
                    <a:pt x="167" y="196"/>
                  </a:cubicBezTo>
                  <a:cubicBezTo>
                    <a:pt x="167" y="193"/>
                    <a:pt x="162" y="192"/>
                    <a:pt x="160" y="195"/>
                  </a:cubicBezTo>
                  <a:cubicBezTo>
                    <a:pt x="152" y="218"/>
                    <a:pt x="129" y="233"/>
                    <a:pt x="105" y="230"/>
                  </a:cubicBezTo>
                  <a:cubicBezTo>
                    <a:pt x="80" y="226"/>
                    <a:pt x="63" y="204"/>
                    <a:pt x="62" y="181"/>
                  </a:cubicBezTo>
                  <a:cubicBezTo>
                    <a:pt x="62" y="178"/>
                    <a:pt x="59" y="177"/>
                    <a:pt x="57" y="178"/>
                  </a:cubicBezTo>
                  <a:cubicBezTo>
                    <a:pt x="48" y="184"/>
                    <a:pt x="39" y="189"/>
                    <a:pt x="27" y="189"/>
                  </a:cubicBezTo>
                  <a:cubicBezTo>
                    <a:pt x="13" y="189"/>
                    <a:pt x="3" y="178"/>
                    <a:pt x="2" y="164"/>
                  </a:cubicBezTo>
                  <a:cubicBezTo>
                    <a:pt x="0" y="144"/>
                    <a:pt x="16" y="129"/>
                    <a:pt x="33" y="120"/>
                  </a:cubicBezTo>
                  <a:cubicBezTo>
                    <a:pt x="35" y="119"/>
                    <a:pt x="35" y="116"/>
                    <a:pt x="33" y="116"/>
                  </a:cubicBezTo>
                  <a:cubicBezTo>
                    <a:pt x="12" y="109"/>
                    <a:pt x="12" y="84"/>
                    <a:pt x="27" y="72"/>
                  </a:cubicBezTo>
                  <a:cubicBezTo>
                    <a:pt x="40" y="61"/>
                    <a:pt x="56" y="62"/>
                    <a:pt x="72" y="67"/>
                  </a:cubicBezTo>
                  <a:cubicBezTo>
                    <a:pt x="73" y="67"/>
                    <a:pt x="73" y="66"/>
                    <a:pt x="72" y="65"/>
                  </a:cubicBezTo>
                  <a:cubicBezTo>
                    <a:pt x="70" y="64"/>
                    <a:pt x="67" y="63"/>
                    <a:pt x="65" y="62"/>
                  </a:cubicBezTo>
                  <a:cubicBezTo>
                    <a:pt x="66" y="62"/>
                    <a:pt x="68" y="61"/>
                    <a:pt x="68" y="60"/>
                  </a:cubicBezTo>
                  <a:cubicBezTo>
                    <a:pt x="75" y="0"/>
                    <a:pt x="193" y="21"/>
                    <a:pt x="168" y="72"/>
                  </a:cubicBezTo>
                  <a:cubicBezTo>
                    <a:pt x="167" y="75"/>
                    <a:pt x="170" y="76"/>
                    <a:pt x="172" y="74"/>
                  </a:cubicBezTo>
                  <a:cubicBezTo>
                    <a:pt x="172" y="74"/>
                    <a:pt x="172" y="74"/>
                    <a:pt x="172" y="74"/>
                  </a:cubicBezTo>
                  <a:cubicBezTo>
                    <a:pt x="173" y="75"/>
                    <a:pt x="175" y="75"/>
                    <a:pt x="176" y="73"/>
                  </a:cubicBezTo>
                  <a:cubicBezTo>
                    <a:pt x="189" y="53"/>
                    <a:pt x="214" y="42"/>
                    <a:pt x="236" y="56"/>
                  </a:cubicBezTo>
                  <a:cubicBezTo>
                    <a:pt x="257" y="69"/>
                    <a:pt x="259" y="114"/>
                    <a:pt x="231" y="122"/>
                  </a:cubicBezTo>
                  <a:cubicBezTo>
                    <a:pt x="228" y="123"/>
                    <a:pt x="228" y="127"/>
                    <a:pt x="231" y="1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" name="Freeform 10"/>
            <p:cNvSpPr>
              <a:spLocks noEditPoints="1"/>
            </p:cNvSpPr>
            <p:nvPr/>
          </p:nvSpPr>
          <p:spPr bwMode="auto">
            <a:xfrm>
              <a:off x="-12" y="-47"/>
              <a:ext cx="592" cy="524"/>
            </a:xfrm>
            <a:custGeom>
              <a:avLst/>
              <a:gdLst>
                <a:gd name="T0" fmla="*/ 116 w 280"/>
                <a:gd name="T1" fmla="*/ 237 h 247"/>
                <a:gd name="T2" fmla="*/ 171 w 280"/>
                <a:gd name="T3" fmla="*/ 202 h 247"/>
                <a:gd name="T4" fmla="*/ 178 w 280"/>
                <a:gd name="T5" fmla="*/ 203 h 247"/>
                <a:gd name="T6" fmla="*/ 250 w 280"/>
                <a:gd name="T7" fmla="*/ 202 h 247"/>
                <a:gd name="T8" fmla="*/ 242 w 280"/>
                <a:gd name="T9" fmla="*/ 135 h 247"/>
                <a:gd name="T10" fmla="*/ 242 w 280"/>
                <a:gd name="T11" fmla="*/ 129 h 247"/>
                <a:gd name="T12" fmla="*/ 247 w 280"/>
                <a:gd name="T13" fmla="*/ 63 h 247"/>
                <a:gd name="T14" fmla="*/ 187 w 280"/>
                <a:gd name="T15" fmla="*/ 80 h 247"/>
                <a:gd name="T16" fmla="*/ 183 w 280"/>
                <a:gd name="T17" fmla="*/ 81 h 247"/>
                <a:gd name="T18" fmla="*/ 183 w 280"/>
                <a:gd name="T19" fmla="*/ 81 h 247"/>
                <a:gd name="T20" fmla="*/ 179 w 280"/>
                <a:gd name="T21" fmla="*/ 79 h 247"/>
                <a:gd name="T22" fmla="*/ 79 w 280"/>
                <a:gd name="T23" fmla="*/ 67 h 247"/>
                <a:gd name="T24" fmla="*/ 76 w 280"/>
                <a:gd name="T25" fmla="*/ 69 h 247"/>
                <a:gd name="T26" fmla="*/ 83 w 280"/>
                <a:gd name="T27" fmla="*/ 72 h 247"/>
                <a:gd name="T28" fmla="*/ 83 w 280"/>
                <a:gd name="T29" fmla="*/ 74 h 247"/>
                <a:gd name="T30" fmla="*/ 38 w 280"/>
                <a:gd name="T31" fmla="*/ 79 h 247"/>
                <a:gd name="T32" fmla="*/ 44 w 280"/>
                <a:gd name="T33" fmla="*/ 123 h 247"/>
                <a:gd name="T34" fmla="*/ 44 w 280"/>
                <a:gd name="T35" fmla="*/ 127 h 247"/>
                <a:gd name="T36" fmla="*/ 13 w 280"/>
                <a:gd name="T37" fmla="*/ 171 h 247"/>
                <a:gd name="T38" fmla="*/ 38 w 280"/>
                <a:gd name="T39" fmla="*/ 196 h 247"/>
                <a:gd name="T40" fmla="*/ 68 w 280"/>
                <a:gd name="T41" fmla="*/ 185 h 247"/>
                <a:gd name="T42" fmla="*/ 73 w 280"/>
                <a:gd name="T43" fmla="*/ 188 h 247"/>
                <a:gd name="T44" fmla="*/ 116 w 280"/>
                <a:gd name="T45" fmla="*/ 237 h 247"/>
                <a:gd name="T46" fmla="*/ 176 w 280"/>
                <a:gd name="T47" fmla="*/ 208 h 247"/>
                <a:gd name="T48" fmla="*/ 115 w 280"/>
                <a:gd name="T49" fmla="*/ 243 h 247"/>
                <a:gd name="T50" fmla="*/ 67 w 280"/>
                <a:gd name="T51" fmla="*/ 193 h 247"/>
                <a:gd name="T52" fmla="*/ 10 w 280"/>
                <a:gd name="T53" fmla="*/ 182 h 247"/>
                <a:gd name="T54" fmla="*/ 37 w 280"/>
                <a:gd name="T55" fmla="*/ 125 h 247"/>
                <a:gd name="T56" fmla="*/ 26 w 280"/>
                <a:gd name="T57" fmla="*/ 85 h 247"/>
                <a:gd name="T58" fmla="*/ 73 w 280"/>
                <a:gd name="T59" fmla="*/ 69 h 247"/>
                <a:gd name="T60" fmla="*/ 72 w 280"/>
                <a:gd name="T61" fmla="*/ 67 h 247"/>
                <a:gd name="T62" fmla="*/ 187 w 280"/>
                <a:gd name="T63" fmla="*/ 69 h 247"/>
                <a:gd name="T64" fmla="*/ 258 w 280"/>
                <a:gd name="T65" fmla="*/ 63 h 247"/>
                <a:gd name="T66" fmla="*/ 251 w 280"/>
                <a:gd name="T67" fmla="*/ 132 h 247"/>
                <a:gd name="T68" fmla="*/ 264 w 280"/>
                <a:gd name="T69" fmla="*/ 198 h 247"/>
                <a:gd name="T70" fmla="*/ 176 w 280"/>
                <a:gd name="T71" fmla="*/ 208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80" h="247">
                  <a:moveTo>
                    <a:pt x="116" y="237"/>
                  </a:moveTo>
                  <a:cubicBezTo>
                    <a:pt x="140" y="240"/>
                    <a:pt x="163" y="225"/>
                    <a:pt x="171" y="202"/>
                  </a:cubicBezTo>
                  <a:cubicBezTo>
                    <a:pt x="173" y="199"/>
                    <a:pt x="178" y="200"/>
                    <a:pt x="178" y="203"/>
                  </a:cubicBezTo>
                  <a:cubicBezTo>
                    <a:pt x="200" y="217"/>
                    <a:pt x="229" y="219"/>
                    <a:pt x="250" y="202"/>
                  </a:cubicBezTo>
                  <a:cubicBezTo>
                    <a:pt x="273" y="184"/>
                    <a:pt x="274" y="145"/>
                    <a:pt x="242" y="135"/>
                  </a:cubicBezTo>
                  <a:cubicBezTo>
                    <a:pt x="239" y="134"/>
                    <a:pt x="239" y="130"/>
                    <a:pt x="242" y="129"/>
                  </a:cubicBezTo>
                  <a:cubicBezTo>
                    <a:pt x="270" y="121"/>
                    <a:pt x="268" y="76"/>
                    <a:pt x="247" y="63"/>
                  </a:cubicBezTo>
                  <a:cubicBezTo>
                    <a:pt x="225" y="49"/>
                    <a:pt x="200" y="60"/>
                    <a:pt x="187" y="80"/>
                  </a:cubicBezTo>
                  <a:cubicBezTo>
                    <a:pt x="186" y="82"/>
                    <a:pt x="184" y="82"/>
                    <a:pt x="183" y="81"/>
                  </a:cubicBezTo>
                  <a:cubicBezTo>
                    <a:pt x="183" y="81"/>
                    <a:pt x="183" y="81"/>
                    <a:pt x="183" y="81"/>
                  </a:cubicBezTo>
                  <a:cubicBezTo>
                    <a:pt x="181" y="83"/>
                    <a:pt x="178" y="82"/>
                    <a:pt x="179" y="79"/>
                  </a:cubicBezTo>
                  <a:cubicBezTo>
                    <a:pt x="204" y="28"/>
                    <a:pt x="86" y="7"/>
                    <a:pt x="79" y="67"/>
                  </a:cubicBezTo>
                  <a:cubicBezTo>
                    <a:pt x="79" y="68"/>
                    <a:pt x="77" y="69"/>
                    <a:pt x="76" y="69"/>
                  </a:cubicBezTo>
                  <a:cubicBezTo>
                    <a:pt x="78" y="70"/>
                    <a:pt x="81" y="71"/>
                    <a:pt x="83" y="72"/>
                  </a:cubicBezTo>
                  <a:cubicBezTo>
                    <a:pt x="84" y="73"/>
                    <a:pt x="84" y="74"/>
                    <a:pt x="83" y="74"/>
                  </a:cubicBezTo>
                  <a:cubicBezTo>
                    <a:pt x="67" y="69"/>
                    <a:pt x="51" y="68"/>
                    <a:pt x="38" y="79"/>
                  </a:cubicBezTo>
                  <a:cubicBezTo>
                    <a:pt x="23" y="91"/>
                    <a:pt x="23" y="116"/>
                    <a:pt x="44" y="123"/>
                  </a:cubicBezTo>
                  <a:cubicBezTo>
                    <a:pt x="46" y="123"/>
                    <a:pt x="46" y="126"/>
                    <a:pt x="44" y="127"/>
                  </a:cubicBezTo>
                  <a:cubicBezTo>
                    <a:pt x="27" y="136"/>
                    <a:pt x="11" y="151"/>
                    <a:pt x="13" y="171"/>
                  </a:cubicBezTo>
                  <a:cubicBezTo>
                    <a:pt x="14" y="185"/>
                    <a:pt x="24" y="196"/>
                    <a:pt x="38" y="196"/>
                  </a:cubicBezTo>
                  <a:cubicBezTo>
                    <a:pt x="50" y="196"/>
                    <a:pt x="59" y="191"/>
                    <a:pt x="68" y="185"/>
                  </a:cubicBezTo>
                  <a:cubicBezTo>
                    <a:pt x="70" y="184"/>
                    <a:pt x="73" y="185"/>
                    <a:pt x="73" y="188"/>
                  </a:cubicBezTo>
                  <a:cubicBezTo>
                    <a:pt x="74" y="211"/>
                    <a:pt x="91" y="233"/>
                    <a:pt x="116" y="237"/>
                  </a:cubicBezTo>
                  <a:close/>
                  <a:moveTo>
                    <a:pt x="176" y="208"/>
                  </a:moveTo>
                  <a:cubicBezTo>
                    <a:pt x="166" y="231"/>
                    <a:pt x="141" y="247"/>
                    <a:pt x="115" y="243"/>
                  </a:cubicBezTo>
                  <a:cubicBezTo>
                    <a:pt x="89" y="239"/>
                    <a:pt x="70" y="217"/>
                    <a:pt x="67" y="193"/>
                  </a:cubicBezTo>
                  <a:cubicBezTo>
                    <a:pt x="47" y="203"/>
                    <a:pt x="21" y="209"/>
                    <a:pt x="10" y="182"/>
                  </a:cubicBezTo>
                  <a:cubicBezTo>
                    <a:pt x="0" y="158"/>
                    <a:pt x="17" y="137"/>
                    <a:pt x="37" y="125"/>
                  </a:cubicBezTo>
                  <a:cubicBezTo>
                    <a:pt x="23" y="117"/>
                    <a:pt x="17" y="99"/>
                    <a:pt x="26" y="85"/>
                  </a:cubicBezTo>
                  <a:cubicBezTo>
                    <a:pt x="36" y="68"/>
                    <a:pt x="55" y="64"/>
                    <a:pt x="73" y="69"/>
                  </a:cubicBezTo>
                  <a:cubicBezTo>
                    <a:pt x="72" y="68"/>
                    <a:pt x="72" y="67"/>
                    <a:pt x="72" y="67"/>
                  </a:cubicBezTo>
                  <a:cubicBezTo>
                    <a:pt x="79" y="0"/>
                    <a:pt x="197" y="20"/>
                    <a:pt x="187" y="69"/>
                  </a:cubicBezTo>
                  <a:cubicBezTo>
                    <a:pt x="205" y="49"/>
                    <a:pt x="237" y="42"/>
                    <a:pt x="258" y="63"/>
                  </a:cubicBezTo>
                  <a:cubicBezTo>
                    <a:pt x="275" y="81"/>
                    <a:pt x="273" y="119"/>
                    <a:pt x="251" y="132"/>
                  </a:cubicBezTo>
                  <a:cubicBezTo>
                    <a:pt x="275" y="144"/>
                    <a:pt x="280" y="176"/>
                    <a:pt x="264" y="198"/>
                  </a:cubicBezTo>
                  <a:cubicBezTo>
                    <a:pt x="243" y="225"/>
                    <a:pt x="203" y="227"/>
                    <a:pt x="176" y="20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25" name="Group 13"/>
          <p:cNvGrpSpPr>
            <a:grpSpLocks noChangeAspect="1"/>
          </p:cNvGrpSpPr>
          <p:nvPr/>
        </p:nvGrpSpPr>
        <p:grpSpPr bwMode="auto">
          <a:xfrm>
            <a:off x="571500" y="157163"/>
            <a:ext cx="1831974" cy="2012950"/>
            <a:chOff x="592" y="231"/>
            <a:chExt cx="1154" cy="1268"/>
          </a:xfrm>
        </p:grpSpPr>
        <p:sp>
          <p:nvSpPr>
            <p:cNvPr id="26" name="Freeform 14"/>
            <p:cNvSpPr/>
            <p:nvPr/>
          </p:nvSpPr>
          <p:spPr bwMode="auto">
            <a:xfrm>
              <a:off x="924" y="553"/>
              <a:ext cx="435" cy="397"/>
            </a:xfrm>
            <a:custGeom>
              <a:avLst/>
              <a:gdLst>
                <a:gd name="T0" fmla="*/ 141 w 207"/>
                <a:gd name="T1" fmla="*/ 6 h 189"/>
                <a:gd name="T2" fmla="*/ 207 w 207"/>
                <a:gd name="T3" fmla="*/ 49 h 189"/>
                <a:gd name="T4" fmla="*/ 196 w 207"/>
                <a:gd name="T5" fmla="*/ 61 h 189"/>
                <a:gd name="T6" fmla="*/ 69 w 207"/>
                <a:gd name="T7" fmla="*/ 53 h 189"/>
                <a:gd name="T8" fmla="*/ 29 w 207"/>
                <a:gd name="T9" fmla="*/ 111 h 189"/>
                <a:gd name="T10" fmla="*/ 44 w 207"/>
                <a:gd name="T11" fmla="*/ 180 h 189"/>
                <a:gd name="T12" fmla="*/ 26 w 207"/>
                <a:gd name="T13" fmla="*/ 189 h 189"/>
                <a:gd name="T14" fmla="*/ 4 w 207"/>
                <a:gd name="T15" fmla="*/ 110 h 189"/>
                <a:gd name="T16" fmla="*/ 56 w 207"/>
                <a:gd name="T17" fmla="*/ 31 h 189"/>
                <a:gd name="T18" fmla="*/ 141 w 207"/>
                <a:gd name="T19" fmla="*/ 6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7" h="189">
                  <a:moveTo>
                    <a:pt x="141" y="6"/>
                  </a:moveTo>
                  <a:cubicBezTo>
                    <a:pt x="168" y="12"/>
                    <a:pt x="191" y="28"/>
                    <a:pt x="207" y="49"/>
                  </a:cubicBezTo>
                  <a:cubicBezTo>
                    <a:pt x="201" y="52"/>
                    <a:pt x="198" y="56"/>
                    <a:pt x="196" y="61"/>
                  </a:cubicBezTo>
                  <a:cubicBezTo>
                    <a:pt x="165" y="23"/>
                    <a:pt x="107" y="24"/>
                    <a:pt x="69" y="53"/>
                  </a:cubicBezTo>
                  <a:cubicBezTo>
                    <a:pt x="50" y="68"/>
                    <a:pt x="35" y="88"/>
                    <a:pt x="29" y="111"/>
                  </a:cubicBezTo>
                  <a:cubicBezTo>
                    <a:pt x="23" y="136"/>
                    <a:pt x="30" y="159"/>
                    <a:pt x="44" y="180"/>
                  </a:cubicBezTo>
                  <a:cubicBezTo>
                    <a:pt x="37" y="182"/>
                    <a:pt x="31" y="185"/>
                    <a:pt x="26" y="189"/>
                  </a:cubicBezTo>
                  <a:cubicBezTo>
                    <a:pt x="9" y="166"/>
                    <a:pt x="0" y="139"/>
                    <a:pt x="4" y="110"/>
                  </a:cubicBezTo>
                  <a:cubicBezTo>
                    <a:pt x="8" y="77"/>
                    <a:pt x="31" y="52"/>
                    <a:pt x="56" y="31"/>
                  </a:cubicBezTo>
                  <a:cubicBezTo>
                    <a:pt x="81" y="11"/>
                    <a:pt x="109" y="0"/>
                    <a:pt x="141" y="6"/>
                  </a:cubicBezTo>
                  <a:close/>
                </a:path>
              </a:pathLst>
            </a:custGeom>
            <a:solidFill>
              <a:srgbClr val="33B2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Freeform 15"/>
            <p:cNvSpPr/>
            <p:nvPr/>
          </p:nvSpPr>
          <p:spPr bwMode="auto">
            <a:xfrm>
              <a:off x="859" y="447"/>
              <a:ext cx="500" cy="552"/>
            </a:xfrm>
            <a:custGeom>
              <a:avLst/>
              <a:gdLst>
                <a:gd name="T0" fmla="*/ 234 w 238"/>
                <a:gd name="T1" fmla="*/ 56 h 262"/>
                <a:gd name="T2" fmla="*/ 236 w 238"/>
                <a:gd name="T3" fmla="*/ 56 h 262"/>
                <a:gd name="T4" fmla="*/ 238 w 238"/>
                <a:gd name="T5" fmla="*/ 88 h 262"/>
                <a:gd name="T6" fmla="*/ 173 w 238"/>
                <a:gd name="T7" fmla="*/ 50 h 262"/>
                <a:gd name="T8" fmla="*/ 84 w 238"/>
                <a:gd name="T9" fmla="*/ 76 h 262"/>
                <a:gd name="T10" fmla="*/ 29 w 238"/>
                <a:gd name="T11" fmla="*/ 157 h 262"/>
                <a:gd name="T12" fmla="*/ 54 w 238"/>
                <a:gd name="T13" fmla="*/ 241 h 262"/>
                <a:gd name="T14" fmla="*/ 40 w 238"/>
                <a:gd name="T15" fmla="*/ 262 h 262"/>
                <a:gd name="T16" fmla="*/ 36 w 238"/>
                <a:gd name="T17" fmla="*/ 258 h 262"/>
                <a:gd name="T18" fmla="*/ 36 w 238"/>
                <a:gd name="T19" fmla="*/ 256 h 262"/>
                <a:gd name="T20" fmla="*/ 27 w 238"/>
                <a:gd name="T21" fmla="*/ 246 h 262"/>
                <a:gd name="T22" fmla="*/ 1 w 238"/>
                <a:gd name="T23" fmla="*/ 174 h 262"/>
                <a:gd name="T24" fmla="*/ 46 w 238"/>
                <a:gd name="T25" fmla="*/ 78 h 262"/>
                <a:gd name="T26" fmla="*/ 234 w 238"/>
                <a:gd name="T27" fmla="*/ 56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8" h="262">
                  <a:moveTo>
                    <a:pt x="234" y="56"/>
                  </a:moveTo>
                  <a:cubicBezTo>
                    <a:pt x="235" y="56"/>
                    <a:pt x="235" y="56"/>
                    <a:pt x="236" y="56"/>
                  </a:cubicBezTo>
                  <a:cubicBezTo>
                    <a:pt x="233" y="66"/>
                    <a:pt x="234" y="77"/>
                    <a:pt x="238" y="88"/>
                  </a:cubicBezTo>
                  <a:cubicBezTo>
                    <a:pt x="221" y="68"/>
                    <a:pt x="198" y="55"/>
                    <a:pt x="173" y="50"/>
                  </a:cubicBezTo>
                  <a:cubicBezTo>
                    <a:pt x="140" y="43"/>
                    <a:pt x="109" y="55"/>
                    <a:pt x="84" y="76"/>
                  </a:cubicBezTo>
                  <a:cubicBezTo>
                    <a:pt x="57" y="97"/>
                    <a:pt x="34" y="123"/>
                    <a:pt x="29" y="157"/>
                  </a:cubicBezTo>
                  <a:cubicBezTo>
                    <a:pt x="24" y="187"/>
                    <a:pt x="33" y="219"/>
                    <a:pt x="54" y="241"/>
                  </a:cubicBezTo>
                  <a:cubicBezTo>
                    <a:pt x="48" y="247"/>
                    <a:pt x="43" y="254"/>
                    <a:pt x="40" y="262"/>
                  </a:cubicBezTo>
                  <a:cubicBezTo>
                    <a:pt x="39" y="261"/>
                    <a:pt x="38" y="259"/>
                    <a:pt x="36" y="258"/>
                  </a:cubicBezTo>
                  <a:cubicBezTo>
                    <a:pt x="37" y="257"/>
                    <a:pt x="37" y="256"/>
                    <a:pt x="36" y="256"/>
                  </a:cubicBezTo>
                  <a:cubicBezTo>
                    <a:pt x="33" y="253"/>
                    <a:pt x="30" y="249"/>
                    <a:pt x="27" y="246"/>
                  </a:cubicBezTo>
                  <a:cubicBezTo>
                    <a:pt x="11" y="225"/>
                    <a:pt x="1" y="200"/>
                    <a:pt x="1" y="174"/>
                  </a:cubicBezTo>
                  <a:cubicBezTo>
                    <a:pt x="0" y="137"/>
                    <a:pt x="20" y="105"/>
                    <a:pt x="46" y="78"/>
                  </a:cubicBezTo>
                  <a:cubicBezTo>
                    <a:pt x="96" y="27"/>
                    <a:pt x="177" y="0"/>
                    <a:pt x="234" y="56"/>
                  </a:cubicBezTo>
                  <a:close/>
                </a:path>
              </a:pathLst>
            </a:custGeom>
            <a:solidFill>
              <a:srgbClr val="33AA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Freeform 16"/>
            <p:cNvSpPr/>
            <p:nvPr/>
          </p:nvSpPr>
          <p:spPr bwMode="auto">
            <a:xfrm>
              <a:off x="628" y="281"/>
              <a:ext cx="914" cy="741"/>
            </a:xfrm>
            <a:custGeom>
              <a:avLst/>
              <a:gdLst>
                <a:gd name="T0" fmla="*/ 305 w 435"/>
                <a:gd name="T1" fmla="*/ 10 h 352"/>
                <a:gd name="T2" fmla="*/ 435 w 435"/>
                <a:gd name="T3" fmla="*/ 101 h 352"/>
                <a:gd name="T4" fmla="*/ 423 w 435"/>
                <a:gd name="T5" fmla="*/ 116 h 352"/>
                <a:gd name="T6" fmla="*/ 422 w 435"/>
                <a:gd name="T7" fmla="*/ 114 h 352"/>
                <a:gd name="T8" fmla="*/ 207 w 435"/>
                <a:gd name="T9" fmla="*/ 43 h 352"/>
                <a:gd name="T10" fmla="*/ 53 w 435"/>
                <a:gd name="T11" fmla="*/ 209 h 352"/>
                <a:gd name="T12" fmla="*/ 72 w 435"/>
                <a:gd name="T13" fmla="*/ 332 h 352"/>
                <a:gd name="T14" fmla="*/ 73 w 435"/>
                <a:gd name="T15" fmla="*/ 333 h 352"/>
                <a:gd name="T16" fmla="*/ 59 w 435"/>
                <a:gd name="T17" fmla="*/ 352 h 352"/>
                <a:gd name="T18" fmla="*/ 56 w 435"/>
                <a:gd name="T19" fmla="*/ 119 h 352"/>
                <a:gd name="T20" fmla="*/ 110 w 435"/>
                <a:gd name="T21" fmla="*/ 66 h 352"/>
                <a:gd name="T22" fmla="*/ 177 w 435"/>
                <a:gd name="T23" fmla="*/ 21 h 352"/>
                <a:gd name="T24" fmla="*/ 305 w 435"/>
                <a:gd name="T25" fmla="*/ 1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5" h="352">
                  <a:moveTo>
                    <a:pt x="305" y="10"/>
                  </a:moveTo>
                  <a:cubicBezTo>
                    <a:pt x="358" y="23"/>
                    <a:pt x="403" y="58"/>
                    <a:pt x="435" y="101"/>
                  </a:cubicBezTo>
                  <a:cubicBezTo>
                    <a:pt x="430" y="105"/>
                    <a:pt x="425" y="110"/>
                    <a:pt x="423" y="116"/>
                  </a:cubicBezTo>
                  <a:cubicBezTo>
                    <a:pt x="423" y="115"/>
                    <a:pt x="423" y="115"/>
                    <a:pt x="422" y="114"/>
                  </a:cubicBezTo>
                  <a:cubicBezTo>
                    <a:pt x="373" y="51"/>
                    <a:pt x="284" y="23"/>
                    <a:pt x="207" y="43"/>
                  </a:cubicBezTo>
                  <a:cubicBezTo>
                    <a:pt x="128" y="64"/>
                    <a:pt x="67" y="129"/>
                    <a:pt x="53" y="209"/>
                  </a:cubicBezTo>
                  <a:cubicBezTo>
                    <a:pt x="46" y="251"/>
                    <a:pt x="52" y="295"/>
                    <a:pt x="72" y="332"/>
                  </a:cubicBezTo>
                  <a:cubicBezTo>
                    <a:pt x="73" y="333"/>
                    <a:pt x="73" y="333"/>
                    <a:pt x="73" y="333"/>
                  </a:cubicBezTo>
                  <a:cubicBezTo>
                    <a:pt x="67" y="338"/>
                    <a:pt x="62" y="345"/>
                    <a:pt x="59" y="352"/>
                  </a:cubicBezTo>
                  <a:cubicBezTo>
                    <a:pt x="6" y="283"/>
                    <a:pt x="0" y="189"/>
                    <a:pt x="56" y="119"/>
                  </a:cubicBezTo>
                  <a:cubicBezTo>
                    <a:pt x="72" y="99"/>
                    <a:pt x="91" y="82"/>
                    <a:pt x="110" y="66"/>
                  </a:cubicBezTo>
                  <a:cubicBezTo>
                    <a:pt x="131" y="49"/>
                    <a:pt x="152" y="32"/>
                    <a:pt x="177" y="21"/>
                  </a:cubicBezTo>
                  <a:cubicBezTo>
                    <a:pt x="217" y="3"/>
                    <a:pt x="263" y="0"/>
                    <a:pt x="305" y="10"/>
                  </a:cubicBezTo>
                  <a:close/>
                </a:path>
              </a:pathLst>
            </a:custGeom>
            <a:solidFill>
              <a:srgbClr val="E84B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Freeform 17"/>
            <p:cNvSpPr/>
            <p:nvPr/>
          </p:nvSpPr>
          <p:spPr bwMode="auto">
            <a:xfrm>
              <a:off x="708" y="327"/>
              <a:ext cx="769" cy="651"/>
            </a:xfrm>
            <a:custGeom>
              <a:avLst/>
              <a:gdLst>
                <a:gd name="T0" fmla="*/ 106 w 366"/>
                <a:gd name="T1" fmla="*/ 57 h 309"/>
                <a:gd name="T2" fmla="*/ 366 w 366"/>
                <a:gd name="T3" fmla="*/ 82 h 309"/>
                <a:gd name="T4" fmla="*/ 336 w 366"/>
                <a:gd name="T5" fmla="*/ 82 h 309"/>
                <a:gd name="T6" fmla="*/ 116 w 366"/>
                <a:gd name="T7" fmla="*/ 77 h 309"/>
                <a:gd name="T8" fmla="*/ 38 w 366"/>
                <a:gd name="T9" fmla="*/ 186 h 309"/>
                <a:gd name="T10" fmla="*/ 59 w 366"/>
                <a:gd name="T11" fmla="*/ 300 h 309"/>
                <a:gd name="T12" fmla="*/ 42 w 366"/>
                <a:gd name="T13" fmla="*/ 306 h 309"/>
                <a:gd name="T14" fmla="*/ 38 w 366"/>
                <a:gd name="T15" fmla="*/ 309 h 309"/>
                <a:gd name="T16" fmla="*/ 106 w 366"/>
                <a:gd name="T17" fmla="*/ 57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6" h="309">
                  <a:moveTo>
                    <a:pt x="106" y="57"/>
                  </a:moveTo>
                  <a:cubicBezTo>
                    <a:pt x="190" y="0"/>
                    <a:pt x="296" y="16"/>
                    <a:pt x="366" y="82"/>
                  </a:cubicBezTo>
                  <a:cubicBezTo>
                    <a:pt x="357" y="79"/>
                    <a:pt x="346" y="78"/>
                    <a:pt x="336" y="82"/>
                  </a:cubicBezTo>
                  <a:cubicBezTo>
                    <a:pt x="276" y="27"/>
                    <a:pt x="179" y="26"/>
                    <a:pt x="116" y="77"/>
                  </a:cubicBezTo>
                  <a:cubicBezTo>
                    <a:pt x="82" y="105"/>
                    <a:pt x="49" y="143"/>
                    <a:pt x="38" y="186"/>
                  </a:cubicBezTo>
                  <a:cubicBezTo>
                    <a:pt x="29" y="224"/>
                    <a:pt x="35" y="268"/>
                    <a:pt x="59" y="300"/>
                  </a:cubicBezTo>
                  <a:cubicBezTo>
                    <a:pt x="53" y="301"/>
                    <a:pt x="47" y="303"/>
                    <a:pt x="42" y="306"/>
                  </a:cubicBezTo>
                  <a:cubicBezTo>
                    <a:pt x="41" y="307"/>
                    <a:pt x="39" y="308"/>
                    <a:pt x="38" y="309"/>
                  </a:cubicBezTo>
                  <a:cubicBezTo>
                    <a:pt x="0" y="219"/>
                    <a:pt x="23" y="114"/>
                    <a:pt x="106" y="57"/>
                  </a:cubicBezTo>
                  <a:close/>
                </a:path>
              </a:pathLst>
            </a:custGeom>
            <a:solidFill>
              <a:srgbClr val="F8AF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" name="Freeform 18"/>
            <p:cNvSpPr/>
            <p:nvPr/>
          </p:nvSpPr>
          <p:spPr bwMode="auto">
            <a:xfrm>
              <a:off x="783" y="397"/>
              <a:ext cx="616" cy="574"/>
            </a:xfrm>
            <a:custGeom>
              <a:avLst/>
              <a:gdLst>
                <a:gd name="T0" fmla="*/ 31 w 293"/>
                <a:gd name="T1" fmla="*/ 194 h 273"/>
                <a:gd name="T2" fmla="*/ 60 w 293"/>
                <a:gd name="T3" fmla="*/ 273 h 273"/>
                <a:gd name="T4" fmla="*/ 27 w 293"/>
                <a:gd name="T5" fmla="*/ 267 h 273"/>
                <a:gd name="T6" fmla="*/ 27 w 293"/>
                <a:gd name="T7" fmla="*/ 265 h 273"/>
                <a:gd name="T8" fmla="*/ 8 w 293"/>
                <a:gd name="T9" fmla="*/ 158 h 273"/>
                <a:gd name="T10" fmla="*/ 87 w 293"/>
                <a:gd name="T11" fmla="*/ 48 h 273"/>
                <a:gd name="T12" fmla="*/ 293 w 293"/>
                <a:gd name="T13" fmla="*/ 52 h 273"/>
                <a:gd name="T14" fmla="*/ 288 w 293"/>
                <a:gd name="T15" fmla="*/ 55 h 273"/>
                <a:gd name="T16" fmla="*/ 274 w 293"/>
                <a:gd name="T17" fmla="*/ 74 h 273"/>
                <a:gd name="T18" fmla="*/ 185 w 293"/>
                <a:gd name="T19" fmla="*/ 42 h 273"/>
                <a:gd name="T20" fmla="*/ 80 w 293"/>
                <a:gd name="T21" fmla="*/ 95 h 273"/>
                <a:gd name="T22" fmla="*/ 31 w 293"/>
                <a:gd name="T23" fmla="*/ 194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3" h="273">
                  <a:moveTo>
                    <a:pt x="31" y="194"/>
                  </a:moveTo>
                  <a:cubicBezTo>
                    <a:pt x="30" y="224"/>
                    <a:pt x="41" y="251"/>
                    <a:pt x="60" y="273"/>
                  </a:cubicBezTo>
                  <a:cubicBezTo>
                    <a:pt x="50" y="268"/>
                    <a:pt x="38" y="266"/>
                    <a:pt x="27" y="267"/>
                  </a:cubicBezTo>
                  <a:cubicBezTo>
                    <a:pt x="27" y="266"/>
                    <a:pt x="27" y="266"/>
                    <a:pt x="27" y="265"/>
                  </a:cubicBezTo>
                  <a:cubicBezTo>
                    <a:pt x="9" y="232"/>
                    <a:pt x="0" y="196"/>
                    <a:pt x="8" y="158"/>
                  </a:cubicBezTo>
                  <a:cubicBezTo>
                    <a:pt x="17" y="114"/>
                    <a:pt x="52" y="75"/>
                    <a:pt x="87" y="48"/>
                  </a:cubicBezTo>
                  <a:cubicBezTo>
                    <a:pt x="147" y="0"/>
                    <a:pt x="234" y="3"/>
                    <a:pt x="293" y="52"/>
                  </a:cubicBezTo>
                  <a:cubicBezTo>
                    <a:pt x="291" y="53"/>
                    <a:pt x="290" y="54"/>
                    <a:pt x="288" y="55"/>
                  </a:cubicBezTo>
                  <a:cubicBezTo>
                    <a:pt x="281" y="61"/>
                    <a:pt x="277" y="67"/>
                    <a:pt x="274" y="74"/>
                  </a:cubicBezTo>
                  <a:cubicBezTo>
                    <a:pt x="252" y="49"/>
                    <a:pt x="217" y="40"/>
                    <a:pt x="185" y="42"/>
                  </a:cubicBezTo>
                  <a:cubicBezTo>
                    <a:pt x="144" y="45"/>
                    <a:pt x="108" y="67"/>
                    <a:pt x="80" y="95"/>
                  </a:cubicBezTo>
                  <a:cubicBezTo>
                    <a:pt x="53" y="122"/>
                    <a:pt x="31" y="155"/>
                    <a:pt x="31" y="194"/>
                  </a:cubicBezTo>
                  <a:close/>
                </a:path>
              </a:pathLst>
            </a:custGeom>
            <a:solidFill>
              <a:srgbClr val="FFE8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" name="Freeform 19"/>
            <p:cNvSpPr/>
            <p:nvPr/>
          </p:nvSpPr>
          <p:spPr bwMode="auto">
            <a:xfrm>
              <a:off x="613" y="931"/>
              <a:ext cx="568" cy="562"/>
            </a:xfrm>
            <a:custGeom>
              <a:avLst/>
              <a:gdLst>
                <a:gd name="T0" fmla="*/ 159 w 270"/>
                <a:gd name="T1" fmla="*/ 255 h 267"/>
                <a:gd name="T2" fmla="*/ 88 w 270"/>
                <a:gd name="T3" fmla="*/ 219 h 267"/>
                <a:gd name="T4" fmla="*/ 85 w 270"/>
                <a:gd name="T5" fmla="*/ 219 h 267"/>
                <a:gd name="T6" fmla="*/ 85 w 270"/>
                <a:gd name="T7" fmla="*/ 221 h 267"/>
                <a:gd name="T8" fmla="*/ 82 w 270"/>
                <a:gd name="T9" fmla="*/ 221 h 267"/>
                <a:gd name="T10" fmla="*/ 32 w 270"/>
                <a:gd name="T11" fmla="*/ 162 h 267"/>
                <a:gd name="T12" fmla="*/ 32 w 270"/>
                <a:gd name="T13" fmla="*/ 155 h 267"/>
                <a:gd name="T14" fmla="*/ 11 w 270"/>
                <a:gd name="T15" fmla="*/ 103 h 267"/>
                <a:gd name="T16" fmla="*/ 68 w 270"/>
                <a:gd name="T17" fmla="*/ 90 h 267"/>
                <a:gd name="T18" fmla="*/ 71 w 270"/>
                <a:gd name="T19" fmla="*/ 88 h 267"/>
                <a:gd name="T20" fmla="*/ 94 w 270"/>
                <a:gd name="T21" fmla="*/ 23 h 267"/>
                <a:gd name="T22" fmla="*/ 156 w 270"/>
                <a:gd name="T23" fmla="*/ 40 h 267"/>
                <a:gd name="T24" fmla="*/ 160 w 270"/>
                <a:gd name="T25" fmla="*/ 38 h 267"/>
                <a:gd name="T26" fmla="*/ 159 w 270"/>
                <a:gd name="T27" fmla="*/ 37 h 267"/>
                <a:gd name="T28" fmla="*/ 160 w 270"/>
                <a:gd name="T29" fmla="*/ 36 h 267"/>
                <a:gd name="T30" fmla="*/ 215 w 270"/>
                <a:gd name="T31" fmla="*/ 6 h 267"/>
                <a:gd name="T32" fmla="*/ 241 w 270"/>
                <a:gd name="T33" fmla="*/ 64 h 267"/>
                <a:gd name="T34" fmla="*/ 241 w 270"/>
                <a:gd name="T35" fmla="*/ 67 h 267"/>
                <a:gd name="T36" fmla="*/ 246 w 270"/>
                <a:gd name="T37" fmla="*/ 71 h 267"/>
                <a:gd name="T38" fmla="*/ 269 w 270"/>
                <a:gd name="T39" fmla="*/ 90 h 267"/>
                <a:gd name="T40" fmla="*/ 261 w 270"/>
                <a:gd name="T41" fmla="*/ 112 h 267"/>
                <a:gd name="T42" fmla="*/ 221 w 270"/>
                <a:gd name="T43" fmla="*/ 125 h 267"/>
                <a:gd name="T44" fmla="*/ 219 w 270"/>
                <a:gd name="T45" fmla="*/ 127 h 267"/>
                <a:gd name="T46" fmla="*/ 219 w 270"/>
                <a:gd name="T47" fmla="*/ 132 h 267"/>
                <a:gd name="T48" fmla="*/ 182 w 270"/>
                <a:gd name="T49" fmla="*/ 182 h 267"/>
                <a:gd name="T50" fmla="*/ 176 w 270"/>
                <a:gd name="T51" fmla="*/ 185 h 267"/>
                <a:gd name="T52" fmla="*/ 159 w 270"/>
                <a:gd name="T53" fmla="*/ 255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70" h="267">
                  <a:moveTo>
                    <a:pt x="159" y="255"/>
                  </a:moveTo>
                  <a:cubicBezTo>
                    <a:pt x="131" y="267"/>
                    <a:pt x="97" y="244"/>
                    <a:pt x="88" y="219"/>
                  </a:cubicBezTo>
                  <a:cubicBezTo>
                    <a:pt x="87" y="218"/>
                    <a:pt x="85" y="218"/>
                    <a:pt x="85" y="219"/>
                  </a:cubicBezTo>
                  <a:cubicBezTo>
                    <a:pt x="85" y="220"/>
                    <a:pt x="85" y="221"/>
                    <a:pt x="85" y="221"/>
                  </a:cubicBezTo>
                  <a:cubicBezTo>
                    <a:pt x="84" y="220"/>
                    <a:pt x="83" y="220"/>
                    <a:pt x="82" y="221"/>
                  </a:cubicBezTo>
                  <a:cubicBezTo>
                    <a:pt x="43" y="256"/>
                    <a:pt x="0" y="178"/>
                    <a:pt x="32" y="162"/>
                  </a:cubicBezTo>
                  <a:cubicBezTo>
                    <a:pt x="34" y="160"/>
                    <a:pt x="35" y="156"/>
                    <a:pt x="32" y="155"/>
                  </a:cubicBezTo>
                  <a:cubicBezTo>
                    <a:pt x="11" y="148"/>
                    <a:pt x="0" y="123"/>
                    <a:pt x="11" y="103"/>
                  </a:cubicBezTo>
                  <a:cubicBezTo>
                    <a:pt x="22" y="83"/>
                    <a:pt x="49" y="80"/>
                    <a:pt x="68" y="90"/>
                  </a:cubicBezTo>
                  <a:cubicBezTo>
                    <a:pt x="70" y="92"/>
                    <a:pt x="72" y="91"/>
                    <a:pt x="71" y="88"/>
                  </a:cubicBezTo>
                  <a:cubicBezTo>
                    <a:pt x="62" y="65"/>
                    <a:pt x="69" y="34"/>
                    <a:pt x="94" y="23"/>
                  </a:cubicBezTo>
                  <a:cubicBezTo>
                    <a:pt x="118" y="12"/>
                    <a:pt x="139" y="24"/>
                    <a:pt x="156" y="40"/>
                  </a:cubicBezTo>
                  <a:cubicBezTo>
                    <a:pt x="158" y="42"/>
                    <a:pt x="161" y="40"/>
                    <a:pt x="160" y="38"/>
                  </a:cubicBezTo>
                  <a:cubicBezTo>
                    <a:pt x="160" y="37"/>
                    <a:pt x="159" y="37"/>
                    <a:pt x="159" y="37"/>
                  </a:cubicBezTo>
                  <a:cubicBezTo>
                    <a:pt x="160" y="36"/>
                    <a:pt x="160" y="36"/>
                    <a:pt x="160" y="36"/>
                  </a:cubicBezTo>
                  <a:cubicBezTo>
                    <a:pt x="169" y="14"/>
                    <a:pt x="191" y="0"/>
                    <a:pt x="215" y="6"/>
                  </a:cubicBezTo>
                  <a:cubicBezTo>
                    <a:pt x="239" y="13"/>
                    <a:pt x="258" y="41"/>
                    <a:pt x="241" y="64"/>
                  </a:cubicBezTo>
                  <a:cubicBezTo>
                    <a:pt x="240" y="65"/>
                    <a:pt x="240" y="66"/>
                    <a:pt x="241" y="67"/>
                  </a:cubicBezTo>
                  <a:cubicBezTo>
                    <a:pt x="241" y="69"/>
                    <a:pt x="243" y="72"/>
                    <a:pt x="246" y="71"/>
                  </a:cubicBezTo>
                  <a:cubicBezTo>
                    <a:pt x="259" y="67"/>
                    <a:pt x="268" y="78"/>
                    <a:pt x="269" y="90"/>
                  </a:cubicBezTo>
                  <a:cubicBezTo>
                    <a:pt x="269" y="98"/>
                    <a:pt x="266" y="106"/>
                    <a:pt x="261" y="112"/>
                  </a:cubicBezTo>
                  <a:cubicBezTo>
                    <a:pt x="251" y="124"/>
                    <a:pt x="236" y="129"/>
                    <a:pt x="221" y="125"/>
                  </a:cubicBezTo>
                  <a:cubicBezTo>
                    <a:pt x="220" y="124"/>
                    <a:pt x="219" y="125"/>
                    <a:pt x="219" y="127"/>
                  </a:cubicBezTo>
                  <a:cubicBezTo>
                    <a:pt x="217" y="128"/>
                    <a:pt x="217" y="131"/>
                    <a:pt x="219" y="132"/>
                  </a:cubicBezTo>
                  <a:cubicBezTo>
                    <a:pt x="270" y="151"/>
                    <a:pt x="204" y="215"/>
                    <a:pt x="182" y="182"/>
                  </a:cubicBezTo>
                  <a:cubicBezTo>
                    <a:pt x="180" y="178"/>
                    <a:pt x="174" y="182"/>
                    <a:pt x="176" y="185"/>
                  </a:cubicBezTo>
                  <a:cubicBezTo>
                    <a:pt x="189" y="209"/>
                    <a:pt x="188" y="243"/>
                    <a:pt x="159" y="2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" name="Freeform 20"/>
            <p:cNvSpPr/>
            <p:nvPr/>
          </p:nvSpPr>
          <p:spPr bwMode="auto">
            <a:xfrm>
              <a:off x="1347" y="483"/>
              <a:ext cx="390" cy="417"/>
            </a:xfrm>
            <a:custGeom>
              <a:avLst/>
              <a:gdLst>
                <a:gd name="T0" fmla="*/ 19 w 186"/>
                <a:gd name="T1" fmla="*/ 24 h 198"/>
                <a:gd name="T2" fmla="*/ 77 w 186"/>
                <a:gd name="T3" fmla="*/ 29 h 198"/>
                <a:gd name="T4" fmla="*/ 79 w 186"/>
                <a:gd name="T5" fmla="*/ 29 h 198"/>
                <a:gd name="T6" fmla="*/ 85 w 186"/>
                <a:gd name="T7" fmla="*/ 29 h 198"/>
                <a:gd name="T8" fmla="*/ 121 w 186"/>
                <a:gd name="T9" fmla="*/ 4 h 198"/>
                <a:gd name="T10" fmla="*/ 138 w 186"/>
                <a:gd name="T11" fmla="*/ 38 h 198"/>
                <a:gd name="T12" fmla="*/ 139 w 186"/>
                <a:gd name="T13" fmla="*/ 41 h 198"/>
                <a:gd name="T14" fmla="*/ 142 w 186"/>
                <a:gd name="T15" fmla="*/ 42 h 198"/>
                <a:gd name="T16" fmla="*/ 183 w 186"/>
                <a:gd name="T17" fmla="*/ 67 h 198"/>
                <a:gd name="T18" fmla="*/ 147 w 186"/>
                <a:gd name="T19" fmla="*/ 108 h 198"/>
                <a:gd name="T20" fmla="*/ 143 w 186"/>
                <a:gd name="T21" fmla="*/ 107 h 198"/>
                <a:gd name="T22" fmla="*/ 141 w 186"/>
                <a:gd name="T23" fmla="*/ 107 h 198"/>
                <a:gd name="T24" fmla="*/ 138 w 186"/>
                <a:gd name="T25" fmla="*/ 112 h 198"/>
                <a:gd name="T26" fmla="*/ 143 w 186"/>
                <a:gd name="T27" fmla="*/ 165 h 198"/>
                <a:gd name="T28" fmla="*/ 82 w 186"/>
                <a:gd name="T29" fmla="*/ 165 h 198"/>
                <a:gd name="T30" fmla="*/ 79 w 186"/>
                <a:gd name="T31" fmla="*/ 164 h 198"/>
                <a:gd name="T32" fmla="*/ 76 w 186"/>
                <a:gd name="T33" fmla="*/ 166 h 198"/>
                <a:gd name="T34" fmla="*/ 31 w 186"/>
                <a:gd name="T35" fmla="*/ 181 h 198"/>
                <a:gd name="T36" fmla="*/ 30 w 186"/>
                <a:gd name="T37" fmla="*/ 125 h 198"/>
                <a:gd name="T38" fmla="*/ 27 w 186"/>
                <a:gd name="T39" fmla="*/ 121 h 198"/>
                <a:gd name="T40" fmla="*/ 0 w 186"/>
                <a:gd name="T41" fmla="*/ 103 h 198"/>
                <a:gd name="T42" fmla="*/ 9 w 186"/>
                <a:gd name="T43" fmla="*/ 85 h 198"/>
                <a:gd name="T44" fmla="*/ 14 w 186"/>
                <a:gd name="T45" fmla="*/ 81 h 198"/>
                <a:gd name="T46" fmla="*/ 13 w 186"/>
                <a:gd name="T47" fmla="*/ 81 h 198"/>
                <a:gd name="T48" fmla="*/ 14 w 186"/>
                <a:gd name="T49" fmla="*/ 79 h 198"/>
                <a:gd name="T50" fmla="*/ 19 w 186"/>
                <a:gd name="T51" fmla="*/ 24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86" h="198">
                  <a:moveTo>
                    <a:pt x="19" y="24"/>
                  </a:moveTo>
                  <a:cubicBezTo>
                    <a:pt x="37" y="5"/>
                    <a:pt x="62" y="10"/>
                    <a:pt x="77" y="29"/>
                  </a:cubicBezTo>
                  <a:cubicBezTo>
                    <a:pt x="77" y="30"/>
                    <a:pt x="78" y="30"/>
                    <a:pt x="79" y="29"/>
                  </a:cubicBezTo>
                  <a:cubicBezTo>
                    <a:pt x="81" y="31"/>
                    <a:pt x="84" y="32"/>
                    <a:pt x="85" y="29"/>
                  </a:cubicBezTo>
                  <a:cubicBezTo>
                    <a:pt x="90" y="14"/>
                    <a:pt x="103" y="0"/>
                    <a:pt x="121" y="4"/>
                  </a:cubicBezTo>
                  <a:cubicBezTo>
                    <a:pt x="136" y="8"/>
                    <a:pt x="145" y="25"/>
                    <a:pt x="138" y="38"/>
                  </a:cubicBezTo>
                  <a:cubicBezTo>
                    <a:pt x="138" y="39"/>
                    <a:pt x="138" y="40"/>
                    <a:pt x="139" y="41"/>
                  </a:cubicBezTo>
                  <a:cubicBezTo>
                    <a:pt x="140" y="42"/>
                    <a:pt x="141" y="42"/>
                    <a:pt x="142" y="42"/>
                  </a:cubicBezTo>
                  <a:cubicBezTo>
                    <a:pt x="162" y="34"/>
                    <a:pt x="186" y="42"/>
                    <a:pt x="183" y="67"/>
                  </a:cubicBezTo>
                  <a:cubicBezTo>
                    <a:pt x="182" y="83"/>
                    <a:pt x="167" y="113"/>
                    <a:pt x="147" y="108"/>
                  </a:cubicBezTo>
                  <a:cubicBezTo>
                    <a:pt x="146" y="108"/>
                    <a:pt x="144" y="108"/>
                    <a:pt x="143" y="107"/>
                  </a:cubicBezTo>
                  <a:cubicBezTo>
                    <a:pt x="142" y="107"/>
                    <a:pt x="142" y="107"/>
                    <a:pt x="141" y="107"/>
                  </a:cubicBezTo>
                  <a:cubicBezTo>
                    <a:pt x="139" y="107"/>
                    <a:pt x="136" y="110"/>
                    <a:pt x="138" y="112"/>
                  </a:cubicBezTo>
                  <a:cubicBezTo>
                    <a:pt x="152" y="126"/>
                    <a:pt x="155" y="149"/>
                    <a:pt x="143" y="165"/>
                  </a:cubicBezTo>
                  <a:cubicBezTo>
                    <a:pt x="128" y="185"/>
                    <a:pt x="98" y="182"/>
                    <a:pt x="82" y="165"/>
                  </a:cubicBezTo>
                  <a:cubicBezTo>
                    <a:pt x="81" y="164"/>
                    <a:pt x="79" y="164"/>
                    <a:pt x="79" y="164"/>
                  </a:cubicBezTo>
                  <a:cubicBezTo>
                    <a:pt x="78" y="165"/>
                    <a:pt x="77" y="165"/>
                    <a:pt x="76" y="166"/>
                  </a:cubicBezTo>
                  <a:cubicBezTo>
                    <a:pt x="68" y="184"/>
                    <a:pt x="49" y="198"/>
                    <a:pt x="31" y="181"/>
                  </a:cubicBezTo>
                  <a:cubicBezTo>
                    <a:pt x="15" y="166"/>
                    <a:pt x="11" y="139"/>
                    <a:pt x="30" y="125"/>
                  </a:cubicBezTo>
                  <a:cubicBezTo>
                    <a:pt x="33" y="123"/>
                    <a:pt x="30" y="120"/>
                    <a:pt x="27" y="121"/>
                  </a:cubicBezTo>
                  <a:cubicBezTo>
                    <a:pt x="13" y="125"/>
                    <a:pt x="0" y="117"/>
                    <a:pt x="0" y="103"/>
                  </a:cubicBezTo>
                  <a:cubicBezTo>
                    <a:pt x="0" y="95"/>
                    <a:pt x="3" y="90"/>
                    <a:pt x="9" y="85"/>
                  </a:cubicBezTo>
                  <a:cubicBezTo>
                    <a:pt x="11" y="88"/>
                    <a:pt x="16" y="84"/>
                    <a:pt x="14" y="81"/>
                  </a:cubicBezTo>
                  <a:cubicBezTo>
                    <a:pt x="14" y="81"/>
                    <a:pt x="13" y="81"/>
                    <a:pt x="13" y="81"/>
                  </a:cubicBezTo>
                  <a:cubicBezTo>
                    <a:pt x="14" y="80"/>
                    <a:pt x="14" y="80"/>
                    <a:pt x="14" y="79"/>
                  </a:cubicBezTo>
                  <a:cubicBezTo>
                    <a:pt x="5" y="61"/>
                    <a:pt x="5" y="39"/>
                    <a:pt x="19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" name="Freeform 21"/>
            <p:cNvSpPr/>
            <p:nvPr/>
          </p:nvSpPr>
          <p:spPr bwMode="auto">
            <a:xfrm>
              <a:off x="972" y="601"/>
              <a:ext cx="713" cy="330"/>
            </a:xfrm>
            <a:custGeom>
              <a:avLst/>
              <a:gdLst>
                <a:gd name="T0" fmla="*/ 316 w 339"/>
                <a:gd name="T1" fmla="*/ 56 h 157"/>
                <a:gd name="T2" fmla="*/ 319 w 339"/>
                <a:gd name="T3" fmla="*/ 51 h 157"/>
                <a:gd name="T4" fmla="*/ 321 w 339"/>
                <a:gd name="T5" fmla="*/ 51 h 157"/>
                <a:gd name="T6" fmla="*/ 325 w 339"/>
                <a:gd name="T7" fmla="*/ 52 h 157"/>
                <a:gd name="T8" fmla="*/ 324 w 339"/>
                <a:gd name="T9" fmla="*/ 56 h 157"/>
                <a:gd name="T10" fmla="*/ 322 w 339"/>
                <a:gd name="T11" fmla="*/ 117 h 157"/>
                <a:gd name="T12" fmla="*/ 258 w 339"/>
                <a:gd name="T13" fmla="*/ 114 h 157"/>
                <a:gd name="T14" fmla="*/ 208 w 339"/>
                <a:gd name="T15" fmla="*/ 133 h 157"/>
                <a:gd name="T16" fmla="*/ 198 w 339"/>
                <a:gd name="T17" fmla="*/ 71 h 157"/>
                <a:gd name="T18" fmla="*/ 172 w 339"/>
                <a:gd name="T19" fmla="*/ 47 h 157"/>
                <a:gd name="T20" fmla="*/ 171 w 339"/>
                <a:gd name="T21" fmla="*/ 46 h 157"/>
                <a:gd name="T22" fmla="*/ 48 w 339"/>
                <a:gd name="T23" fmla="*/ 37 h 157"/>
                <a:gd name="T24" fmla="*/ 12 w 339"/>
                <a:gd name="T25" fmla="*/ 93 h 157"/>
                <a:gd name="T26" fmla="*/ 24 w 339"/>
                <a:gd name="T27" fmla="*/ 156 h 157"/>
                <a:gd name="T28" fmla="*/ 21 w 339"/>
                <a:gd name="T29" fmla="*/ 157 h 157"/>
                <a:gd name="T30" fmla="*/ 6 w 339"/>
                <a:gd name="T31" fmla="*/ 88 h 157"/>
                <a:gd name="T32" fmla="*/ 46 w 339"/>
                <a:gd name="T33" fmla="*/ 30 h 157"/>
                <a:gd name="T34" fmla="*/ 173 w 339"/>
                <a:gd name="T35" fmla="*/ 38 h 157"/>
                <a:gd name="T36" fmla="*/ 184 w 339"/>
                <a:gd name="T37" fmla="*/ 26 h 157"/>
                <a:gd name="T38" fmla="*/ 187 w 339"/>
                <a:gd name="T39" fmla="*/ 29 h 157"/>
                <a:gd name="T40" fmla="*/ 178 w 339"/>
                <a:gd name="T41" fmla="*/ 47 h 157"/>
                <a:gd name="T42" fmla="*/ 205 w 339"/>
                <a:gd name="T43" fmla="*/ 65 h 157"/>
                <a:gd name="T44" fmla="*/ 208 w 339"/>
                <a:gd name="T45" fmla="*/ 69 h 157"/>
                <a:gd name="T46" fmla="*/ 209 w 339"/>
                <a:gd name="T47" fmla="*/ 125 h 157"/>
                <a:gd name="T48" fmla="*/ 254 w 339"/>
                <a:gd name="T49" fmla="*/ 110 h 157"/>
                <a:gd name="T50" fmla="*/ 257 w 339"/>
                <a:gd name="T51" fmla="*/ 108 h 157"/>
                <a:gd name="T52" fmla="*/ 260 w 339"/>
                <a:gd name="T53" fmla="*/ 109 h 157"/>
                <a:gd name="T54" fmla="*/ 321 w 339"/>
                <a:gd name="T55" fmla="*/ 109 h 157"/>
                <a:gd name="T56" fmla="*/ 316 w 339"/>
                <a:gd name="T57" fmla="*/ 56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39" h="157">
                  <a:moveTo>
                    <a:pt x="316" y="56"/>
                  </a:moveTo>
                  <a:cubicBezTo>
                    <a:pt x="314" y="54"/>
                    <a:pt x="317" y="51"/>
                    <a:pt x="319" y="51"/>
                  </a:cubicBezTo>
                  <a:cubicBezTo>
                    <a:pt x="320" y="51"/>
                    <a:pt x="320" y="51"/>
                    <a:pt x="321" y="51"/>
                  </a:cubicBezTo>
                  <a:cubicBezTo>
                    <a:pt x="322" y="52"/>
                    <a:pt x="324" y="52"/>
                    <a:pt x="325" y="52"/>
                  </a:cubicBezTo>
                  <a:cubicBezTo>
                    <a:pt x="324" y="56"/>
                    <a:pt x="324" y="56"/>
                    <a:pt x="324" y="56"/>
                  </a:cubicBezTo>
                  <a:cubicBezTo>
                    <a:pt x="338" y="74"/>
                    <a:pt x="339" y="101"/>
                    <a:pt x="322" y="117"/>
                  </a:cubicBezTo>
                  <a:cubicBezTo>
                    <a:pt x="304" y="134"/>
                    <a:pt x="275" y="131"/>
                    <a:pt x="258" y="114"/>
                  </a:cubicBezTo>
                  <a:cubicBezTo>
                    <a:pt x="252" y="135"/>
                    <a:pt x="227" y="146"/>
                    <a:pt x="208" y="133"/>
                  </a:cubicBezTo>
                  <a:cubicBezTo>
                    <a:pt x="189" y="119"/>
                    <a:pt x="183" y="89"/>
                    <a:pt x="198" y="71"/>
                  </a:cubicBezTo>
                  <a:cubicBezTo>
                    <a:pt x="184" y="71"/>
                    <a:pt x="174" y="59"/>
                    <a:pt x="172" y="47"/>
                  </a:cubicBezTo>
                  <a:cubicBezTo>
                    <a:pt x="172" y="47"/>
                    <a:pt x="171" y="47"/>
                    <a:pt x="171" y="46"/>
                  </a:cubicBezTo>
                  <a:cubicBezTo>
                    <a:pt x="141" y="7"/>
                    <a:pt x="85" y="8"/>
                    <a:pt x="48" y="37"/>
                  </a:cubicBezTo>
                  <a:cubicBezTo>
                    <a:pt x="31" y="51"/>
                    <a:pt x="16" y="71"/>
                    <a:pt x="12" y="93"/>
                  </a:cubicBezTo>
                  <a:cubicBezTo>
                    <a:pt x="7" y="116"/>
                    <a:pt x="16" y="135"/>
                    <a:pt x="24" y="156"/>
                  </a:cubicBezTo>
                  <a:cubicBezTo>
                    <a:pt x="21" y="157"/>
                    <a:pt x="21" y="157"/>
                    <a:pt x="21" y="157"/>
                  </a:cubicBezTo>
                  <a:cubicBezTo>
                    <a:pt x="7" y="136"/>
                    <a:pt x="0" y="113"/>
                    <a:pt x="6" y="88"/>
                  </a:cubicBezTo>
                  <a:cubicBezTo>
                    <a:pt x="12" y="65"/>
                    <a:pt x="27" y="45"/>
                    <a:pt x="46" y="30"/>
                  </a:cubicBezTo>
                  <a:cubicBezTo>
                    <a:pt x="84" y="1"/>
                    <a:pt x="142" y="0"/>
                    <a:pt x="173" y="38"/>
                  </a:cubicBezTo>
                  <a:cubicBezTo>
                    <a:pt x="175" y="33"/>
                    <a:pt x="178" y="29"/>
                    <a:pt x="184" y="26"/>
                  </a:cubicBezTo>
                  <a:cubicBezTo>
                    <a:pt x="187" y="29"/>
                    <a:pt x="187" y="29"/>
                    <a:pt x="187" y="29"/>
                  </a:cubicBezTo>
                  <a:cubicBezTo>
                    <a:pt x="181" y="34"/>
                    <a:pt x="178" y="39"/>
                    <a:pt x="178" y="47"/>
                  </a:cubicBezTo>
                  <a:cubicBezTo>
                    <a:pt x="178" y="61"/>
                    <a:pt x="191" y="69"/>
                    <a:pt x="205" y="65"/>
                  </a:cubicBezTo>
                  <a:cubicBezTo>
                    <a:pt x="208" y="64"/>
                    <a:pt x="211" y="67"/>
                    <a:pt x="208" y="69"/>
                  </a:cubicBezTo>
                  <a:cubicBezTo>
                    <a:pt x="189" y="83"/>
                    <a:pt x="193" y="110"/>
                    <a:pt x="209" y="125"/>
                  </a:cubicBezTo>
                  <a:cubicBezTo>
                    <a:pt x="227" y="142"/>
                    <a:pt x="246" y="128"/>
                    <a:pt x="254" y="110"/>
                  </a:cubicBezTo>
                  <a:cubicBezTo>
                    <a:pt x="255" y="109"/>
                    <a:pt x="256" y="109"/>
                    <a:pt x="257" y="108"/>
                  </a:cubicBezTo>
                  <a:cubicBezTo>
                    <a:pt x="257" y="108"/>
                    <a:pt x="259" y="108"/>
                    <a:pt x="260" y="109"/>
                  </a:cubicBezTo>
                  <a:cubicBezTo>
                    <a:pt x="276" y="126"/>
                    <a:pt x="306" y="129"/>
                    <a:pt x="321" y="109"/>
                  </a:cubicBezTo>
                  <a:cubicBezTo>
                    <a:pt x="333" y="93"/>
                    <a:pt x="330" y="70"/>
                    <a:pt x="316" y="5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" name="Freeform 22"/>
            <p:cNvSpPr/>
            <p:nvPr/>
          </p:nvSpPr>
          <p:spPr bwMode="auto">
            <a:xfrm>
              <a:off x="628" y="231"/>
              <a:ext cx="1118" cy="797"/>
            </a:xfrm>
            <a:custGeom>
              <a:avLst/>
              <a:gdLst>
                <a:gd name="T0" fmla="*/ 59 w 532"/>
                <a:gd name="T1" fmla="*/ 376 h 379"/>
                <a:gd name="T2" fmla="*/ 9 w 532"/>
                <a:gd name="T3" fmla="*/ 252 h 379"/>
                <a:gd name="T4" fmla="*/ 192 w 532"/>
                <a:gd name="T5" fmla="*/ 31 h 379"/>
                <a:gd name="T6" fmla="*/ 465 w 532"/>
                <a:gd name="T7" fmla="*/ 118 h 379"/>
                <a:gd name="T8" fmla="*/ 532 w 532"/>
                <a:gd name="T9" fmla="*/ 184 h 379"/>
                <a:gd name="T10" fmla="*/ 489 w 532"/>
                <a:gd name="T11" fmla="*/ 228 h 379"/>
                <a:gd name="T12" fmla="*/ 484 w 532"/>
                <a:gd name="T13" fmla="*/ 162 h 379"/>
                <a:gd name="T14" fmla="*/ 480 w 532"/>
                <a:gd name="T15" fmla="*/ 158 h 379"/>
                <a:gd name="T16" fmla="*/ 427 w 532"/>
                <a:gd name="T17" fmla="*/ 149 h 379"/>
                <a:gd name="T18" fmla="*/ 419 w 532"/>
                <a:gd name="T19" fmla="*/ 149 h 379"/>
                <a:gd name="T20" fmla="*/ 356 w 532"/>
                <a:gd name="T21" fmla="*/ 199 h 379"/>
                <a:gd name="T22" fmla="*/ 356 w 532"/>
                <a:gd name="T23" fmla="*/ 201 h 379"/>
                <a:gd name="T24" fmla="*/ 348 w 532"/>
                <a:gd name="T25" fmla="*/ 202 h 379"/>
                <a:gd name="T26" fmla="*/ 197 w 532"/>
                <a:gd name="T27" fmla="*/ 184 h 379"/>
                <a:gd name="T28" fmla="*/ 167 w 532"/>
                <a:gd name="T29" fmla="*/ 342 h 379"/>
                <a:gd name="T30" fmla="*/ 139 w 532"/>
                <a:gd name="T31" fmla="*/ 260 h 379"/>
                <a:gd name="T32" fmla="*/ 283 w 532"/>
                <a:gd name="T33" fmla="*/ 153 h 379"/>
                <a:gd name="T34" fmla="*/ 346 w 532"/>
                <a:gd name="T35" fmla="*/ 159 h 379"/>
                <a:gd name="T36" fmla="*/ 156 w 532"/>
                <a:gd name="T37" fmla="*/ 181 h 379"/>
                <a:gd name="T38" fmla="*/ 137 w 532"/>
                <a:gd name="T39" fmla="*/ 349 h 379"/>
                <a:gd name="T40" fmla="*/ 105 w 532"/>
                <a:gd name="T41" fmla="*/ 273 h 379"/>
                <a:gd name="T42" fmla="*/ 259 w 532"/>
                <a:gd name="T43" fmla="*/ 121 h 379"/>
                <a:gd name="T44" fmla="*/ 362 w 532"/>
                <a:gd name="T45" fmla="*/ 134 h 379"/>
                <a:gd name="T46" fmla="*/ 161 w 532"/>
                <a:gd name="T47" fmla="*/ 127 h 379"/>
                <a:gd name="T48" fmla="*/ 101 w 532"/>
                <a:gd name="T49" fmla="*/ 344 h 379"/>
                <a:gd name="T50" fmla="*/ 76 w 532"/>
                <a:gd name="T51" fmla="*/ 232 h 379"/>
                <a:gd name="T52" fmla="*/ 374 w 532"/>
                <a:gd name="T53" fmla="*/ 128 h 379"/>
                <a:gd name="T54" fmla="*/ 144 w 532"/>
                <a:gd name="T55" fmla="*/ 103 h 379"/>
                <a:gd name="T56" fmla="*/ 72 w 532"/>
                <a:gd name="T57" fmla="*/ 356 h 379"/>
                <a:gd name="T58" fmla="*/ 207 w 532"/>
                <a:gd name="T59" fmla="*/ 67 h 379"/>
                <a:gd name="T60" fmla="*/ 423 w 532"/>
                <a:gd name="T61" fmla="*/ 140 h 379"/>
                <a:gd name="T62" fmla="*/ 305 w 532"/>
                <a:gd name="T63" fmla="*/ 34 h 379"/>
                <a:gd name="T64" fmla="*/ 110 w 532"/>
                <a:gd name="T65" fmla="*/ 90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32" h="379">
                  <a:moveTo>
                    <a:pt x="56" y="143"/>
                  </a:moveTo>
                  <a:cubicBezTo>
                    <a:pt x="0" y="213"/>
                    <a:pt x="6" y="307"/>
                    <a:pt x="59" y="376"/>
                  </a:cubicBezTo>
                  <a:cubicBezTo>
                    <a:pt x="56" y="379"/>
                    <a:pt x="56" y="379"/>
                    <a:pt x="56" y="379"/>
                  </a:cubicBezTo>
                  <a:cubicBezTo>
                    <a:pt x="24" y="345"/>
                    <a:pt x="8" y="298"/>
                    <a:pt x="9" y="252"/>
                  </a:cubicBezTo>
                  <a:cubicBezTo>
                    <a:pt x="10" y="205"/>
                    <a:pt x="29" y="163"/>
                    <a:pt x="60" y="128"/>
                  </a:cubicBezTo>
                  <a:cubicBezTo>
                    <a:pt x="95" y="89"/>
                    <a:pt x="141" y="48"/>
                    <a:pt x="192" y="31"/>
                  </a:cubicBezTo>
                  <a:cubicBezTo>
                    <a:pt x="286" y="0"/>
                    <a:pt x="385" y="44"/>
                    <a:pt x="440" y="121"/>
                  </a:cubicBezTo>
                  <a:cubicBezTo>
                    <a:pt x="448" y="117"/>
                    <a:pt x="457" y="116"/>
                    <a:pt x="465" y="118"/>
                  </a:cubicBezTo>
                  <a:cubicBezTo>
                    <a:pt x="480" y="122"/>
                    <a:pt x="490" y="139"/>
                    <a:pt x="486" y="154"/>
                  </a:cubicBezTo>
                  <a:cubicBezTo>
                    <a:pt x="506" y="142"/>
                    <a:pt x="532" y="162"/>
                    <a:pt x="532" y="184"/>
                  </a:cubicBezTo>
                  <a:cubicBezTo>
                    <a:pt x="532" y="204"/>
                    <a:pt x="512" y="241"/>
                    <a:pt x="488" y="232"/>
                  </a:cubicBezTo>
                  <a:cubicBezTo>
                    <a:pt x="489" y="228"/>
                    <a:pt x="489" y="228"/>
                    <a:pt x="489" y="228"/>
                  </a:cubicBezTo>
                  <a:cubicBezTo>
                    <a:pt x="509" y="233"/>
                    <a:pt x="524" y="203"/>
                    <a:pt x="525" y="187"/>
                  </a:cubicBezTo>
                  <a:cubicBezTo>
                    <a:pt x="528" y="162"/>
                    <a:pt x="504" y="154"/>
                    <a:pt x="484" y="162"/>
                  </a:cubicBezTo>
                  <a:cubicBezTo>
                    <a:pt x="483" y="162"/>
                    <a:pt x="482" y="162"/>
                    <a:pt x="481" y="161"/>
                  </a:cubicBezTo>
                  <a:cubicBezTo>
                    <a:pt x="480" y="160"/>
                    <a:pt x="480" y="159"/>
                    <a:pt x="480" y="158"/>
                  </a:cubicBezTo>
                  <a:cubicBezTo>
                    <a:pt x="487" y="145"/>
                    <a:pt x="478" y="128"/>
                    <a:pt x="463" y="124"/>
                  </a:cubicBezTo>
                  <a:cubicBezTo>
                    <a:pt x="445" y="120"/>
                    <a:pt x="432" y="134"/>
                    <a:pt x="427" y="149"/>
                  </a:cubicBezTo>
                  <a:cubicBezTo>
                    <a:pt x="426" y="152"/>
                    <a:pt x="423" y="151"/>
                    <a:pt x="421" y="149"/>
                  </a:cubicBezTo>
                  <a:cubicBezTo>
                    <a:pt x="420" y="150"/>
                    <a:pt x="419" y="150"/>
                    <a:pt x="419" y="149"/>
                  </a:cubicBezTo>
                  <a:cubicBezTo>
                    <a:pt x="404" y="130"/>
                    <a:pt x="379" y="125"/>
                    <a:pt x="361" y="144"/>
                  </a:cubicBezTo>
                  <a:cubicBezTo>
                    <a:pt x="347" y="159"/>
                    <a:pt x="347" y="181"/>
                    <a:pt x="356" y="199"/>
                  </a:cubicBezTo>
                  <a:cubicBezTo>
                    <a:pt x="356" y="200"/>
                    <a:pt x="356" y="200"/>
                    <a:pt x="355" y="201"/>
                  </a:cubicBezTo>
                  <a:cubicBezTo>
                    <a:pt x="355" y="201"/>
                    <a:pt x="356" y="201"/>
                    <a:pt x="356" y="201"/>
                  </a:cubicBezTo>
                  <a:cubicBezTo>
                    <a:pt x="358" y="204"/>
                    <a:pt x="353" y="208"/>
                    <a:pt x="351" y="205"/>
                  </a:cubicBezTo>
                  <a:cubicBezTo>
                    <a:pt x="348" y="202"/>
                    <a:pt x="348" y="202"/>
                    <a:pt x="348" y="202"/>
                  </a:cubicBezTo>
                  <a:cubicBezTo>
                    <a:pt x="332" y="181"/>
                    <a:pt x="309" y="165"/>
                    <a:pt x="282" y="159"/>
                  </a:cubicBezTo>
                  <a:cubicBezTo>
                    <a:pt x="250" y="153"/>
                    <a:pt x="222" y="164"/>
                    <a:pt x="197" y="184"/>
                  </a:cubicBezTo>
                  <a:cubicBezTo>
                    <a:pt x="172" y="205"/>
                    <a:pt x="149" y="230"/>
                    <a:pt x="145" y="263"/>
                  </a:cubicBezTo>
                  <a:cubicBezTo>
                    <a:pt x="141" y="292"/>
                    <a:pt x="150" y="319"/>
                    <a:pt x="167" y="342"/>
                  </a:cubicBezTo>
                  <a:cubicBezTo>
                    <a:pt x="164" y="344"/>
                    <a:pt x="164" y="344"/>
                    <a:pt x="164" y="344"/>
                  </a:cubicBezTo>
                  <a:cubicBezTo>
                    <a:pt x="143" y="322"/>
                    <a:pt x="134" y="290"/>
                    <a:pt x="139" y="260"/>
                  </a:cubicBezTo>
                  <a:cubicBezTo>
                    <a:pt x="144" y="226"/>
                    <a:pt x="167" y="200"/>
                    <a:pt x="194" y="179"/>
                  </a:cubicBezTo>
                  <a:cubicBezTo>
                    <a:pt x="219" y="158"/>
                    <a:pt x="250" y="146"/>
                    <a:pt x="283" y="153"/>
                  </a:cubicBezTo>
                  <a:cubicBezTo>
                    <a:pt x="308" y="158"/>
                    <a:pt x="331" y="171"/>
                    <a:pt x="348" y="191"/>
                  </a:cubicBezTo>
                  <a:cubicBezTo>
                    <a:pt x="344" y="180"/>
                    <a:pt x="343" y="169"/>
                    <a:pt x="346" y="159"/>
                  </a:cubicBezTo>
                  <a:cubicBezTo>
                    <a:pt x="345" y="159"/>
                    <a:pt x="345" y="159"/>
                    <a:pt x="344" y="159"/>
                  </a:cubicBezTo>
                  <a:cubicBezTo>
                    <a:pt x="287" y="103"/>
                    <a:pt x="206" y="130"/>
                    <a:pt x="156" y="181"/>
                  </a:cubicBezTo>
                  <a:cubicBezTo>
                    <a:pt x="130" y="208"/>
                    <a:pt x="110" y="240"/>
                    <a:pt x="111" y="277"/>
                  </a:cubicBezTo>
                  <a:cubicBezTo>
                    <a:pt x="111" y="303"/>
                    <a:pt x="121" y="328"/>
                    <a:pt x="137" y="349"/>
                  </a:cubicBezTo>
                  <a:cubicBezTo>
                    <a:pt x="134" y="352"/>
                    <a:pt x="134" y="352"/>
                    <a:pt x="134" y="352"/>
                  </a:cubicBezTo>
                  <a:cubicBezTo>
                    <a:pt x="115" y="330"/>
                    <a:pt x="104" y="303"/>
                    <a:pt x="105" y="273"/>
                  </a:cubicBezTo>
                  <a:cubicBezTo>
                    <a:pt x="105" y="234"/>
                    <a:pt x="127" y="201"/>
                    <a:pt x="154" y="174"/>
                  </a:cubicBezTo>
                  <a:cubicBezTo>
                    <a:pt x="182" y="146"/>
                    <a:pt x="218" y="124"/>
                    <a:pt x="259" y="121"/>
                  </a:cubicBezTo>
                  <a:cubicBezTo>
                    <a:pt x="291" y="119"/>
                    <a:pt x="326" y="128"/>
                    <a:pt x="348" y="153"/>
                  </a:cubicBezTo>
                  <a:cubicBezTo>
                    <a:pt x="351" y="146"/>
                    <a:pt x="355" y="140"/>
                    <a:pt x="362" y="134"/>
                  </a:cubicBezTo>
                  <a:cubicBezTo>
                    <a:pt x="364" y="133"/>
                    <a:pt x="365" y="132"/>
                    <a:pt x="367" y="131"/>
                  </a:cubicBezTo>
                  <a:cubicBezTo>
                    <a:pt x="308" y="82"/>
                    <a:pt x="221" y="79"/>
                    <a:pt x="161" y="127"/>
                  </a:cubicBezTo>
                  <a:cubicBezTo>
                    <a:pt x="126" y="154"/>
                    <a:pt x="91" y="193"/>
                    <a:pt x="82" y="237"/>
                  </a:cubicBezTo>
                  <a:cubicBezTo>
                    <a:pt x="74" y="275"/>
                    <a:pt x="83" y="311"/>
                    <a:pt x="101" y="344"/>
                  </a:cubicBezTo>
                  <a:cubicBezTo>
                    <a:pt x="97" y="346"/>
                    <a:pt x="97" y="346"/>
                    <a:pt x="97" y="346"/>
                  </a:cubicBezTo>
                  <a:cubicBezTo>
                    <a:pt x="73" y="314"/>
                    <a:pt x="67" y="270"/>
                    <a:pt x="76" y="232"/>
                  </a:cubicBezTo>
                  <a:cubicBezTo>
                    <a:pt x="87" y="189"/>
                    <a:pt x="120" y="151"/>
                    <a:pt x="154" y="123"/>
                  </a:cubicBezTo>
                  <a:cubicBezTo>
                    <a:pt x="217" y="72"/>
                    <a:pt x="314" y="73"/>
                    <a:pt x="374" y="128"/>
                  </a:cubicBezTo>
                  <a:cubicBezTo>
                    <a:pt x="384" y="124"/>
                    <a:pt x="395" y="125"/>
                    <a:pt x="404" y="128"/>
                  </a:cubicBezTo>
                  <a:cubicBezTo>
                    <a:pt x="334" y="62"/>
                    <a:pt x="228" y="46"/>
                    <a:pt x="144" y="103"/>
                  </a:cubicBezTo>
                  <a:cubicBezTo>
                    <a:pt x="61" y="160"/>
                    <a:pt x="38" y="265"/>
                    <a:pt x="76" y="355"/>
                  </a:cubicBezTo>
                  <a:cubicBezTo>
                    <a:pt x="72" y="356"/>
                    <a:pt x="72" y="356"/>
                    <a:pt x="72" y="356"/>
                  </a:cubicBezTo>
                  <a:cubicBezTo>
                    <a:pt x="52" y="319"/>
                    <a:pt x="46" y="275"/>
                    <a:pt x="53" y="233"/>
                  </a:cubicBezTo>
                  <a:cubicBezTo>
                    <a:pt x="67" y="153"/>
                    <a:pt x="128" y="88"/>
                    <a:pt x="207" y="67"/>
                  </a:cubicBezTo>
                  <a:cubicBezTo>
                    <a:pt x="284" y="47"/>
                    <a:pt x="373" y="75"/>
                    <a:pt x="422" y="138"/>
                  </a:cubicBezTo>
                  <a:cubicBezTo>
                    <a:pt x="423" y="139"/>
                    <a:pt x="423" y="139"/>
                    <a:pt x="423" y="140"/>
                  </a:cubicBezTo>
                  <a:cubicBezTo>
                    <a:pt x="425" y="134"/>
                    <a:pt x="430" y="129"/>
                    <a:pt x="435" y="125"/>
                  </a:cubicBezTo>
                  <a:cubicBezTo>
                    <a:pt x="403" y="82"/>
                    <a:pt x="358" y="47"/>
                    <a:pt x="305" y="34"/>
                  </a:cubicBezTo>
                  <a:cubicBezTo>
                    <a:pt x="263" y="24"/>
                    <a:pt x="217" y="27"/>
                    <a:pt x="177" y="45"/>
                  </a:cubicBezTo>
                  <a:cubicBezTo>
                    <a:pt x="152" y="56"/>
                    <a:pt x="131" y="73"/>
                    <a:pt x="110" y="90"/>
                  </a:cubicBezTo>
                  <a:cubicBezTo>
                    <a:pt x="91" y="106"/>
                    <a:pt x="72" y="123"/>
                    <a:pt x="56" y="1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" name="Freeform 23"/>
            <p:cNvSpPr>
              <a:spLocks noEditPoints="1"/>
            </p:cNvSpPr>
            <p:nvPr/>
          </p:nvSpPr>
          <p:spPr bwMode="auto">
            <a:xfrm>
              <a:off x="592" y="925"/>
              <a:ext cx="610" cy="574"/>
            </a:xfrm>
            <a:custGeom>
              <a:avLst/>
              <a:gdLst>
                <a:gd name="T0" fmla="*/ 42 w 290"/>
                <a:gd name="T1" fmla="*/ 165 h 273"/>
                <a:gd name="T2" fmla="*/ 92 w 290"/>
                <a:gd name="T3" fmla="*/ 224 h 273"/>
                <a:gd name="T4" fmla="*/ 95 w 290"/>
                <a:gd name="T5" fmla="*/ 224 h 273"/>
                <a:gd name="T6" fmla="*/ 95 w 290"/>
                <a:gd name="T7" fmla="*/ 222 h 273"/>
                <a:gd name="T8" fmla="*/ 98 w 290"/>
                <a:gd name="T9" fmla="*/ 222 h 273"/>
                <a:gd name="T10" fmla="*/ 169 w 290"/>
                <a:gd name="T11" fmla="*/ 258 h 273"/>
                <a:gd name="T12" fmla="*/ 186 w 290"/>
                <a:gd name="T13" fmla="*/ 188 h 273"/>
                <a:gd name="T14" fmla="*/ 192 w 290"/>
                <a:gd name="T15" fmla="*/ 185 h 273"/>
                <a:gd name="T16" fmla="*/ 229 w 290"/>
                <a:gd name="T17" fmla="*/ 135 h 273"/>
                <a:gd name="T18" fmla="*/ 229 w 290"/>
                <a:gd name="T19" fmla="*/ 130 h 273"/>
                <a:gd name="T20" fmla="*/ 231 w 290"/>
                <a:gd name="T21" fmla="*/ 128 h 273"/>
                <a:gd name="T22" fmla="*/ 271 w 290"/>
                <a:gd name="T23" fmla="*/ 115 h 273"/>
                <a:gd name="T24" fmla="*/ 279 w 290"/>
                <a:gd name="T25" fmla="*/ 93 h 273"/>
                <a:gd name="T26" fmla="*/ 256 w 290"/>
                <a:gd name="T27" fmla="*/ 74 h 273"/>
                <a:gd name="T28" fmla="*/ 251 w 290"/>
                <a:gd name="T29" fmla="*/ 70 h 273"/>
                <a:gd name="T30" fmla="*/ 251 w 290"/>
                <a:gd name="T31" fmla="*/ 67 h 273"/>
                <a:gd name="T32" fmla="*/ 225 w 290"/>
                <a:gd name="T33" fmla="*/ 9 h 273"/>
                <a:gd name="T34" fmla="*/ 170 w 290"/>
                <a:gd name="T35" fmla="*/ 39 h 273"/>
                <a:gd name="T36" fmla="*/ 169 w 290"/>
                <a:gd name="T37" fmla="*/ 40 h 273"/>
                <a:gd name="T38" fmla="*/ 170 w 290"/>
                <a:gd name="T39" fmla="*/ 41 h 273"/>
                <a:gd name="T40" fmla="*/ 166 w 290"/>
                <a:gd name="T41" fmla="*/ 43 h 273"/>
                <a:gd name="T42" fmla="*/ 104 w 290"/>
                <a:gd name="T43" fmla="*/ 26 h 273"/>
                <a:gd name="T44" fmla="*/ 81 w 290"/>
                <a:gd name="T45" fmla="*/ 91 h 273"/>
                <a:gd name="T46" fmla="*/ 78 w 290"/>
                <a:gd name="T47" fmla="*/ 93 h 273"/>
                <a:gd name="T48" fmla="*/ 21 w 290"/>
                <a:gd name="T49" fmla="*/ 106 h 273"/>
                <a:gd name="T50" fmla="*/ 42 w 290"/>
                <a:gd name="T51" fmla="*/ 158 h 273"/>
                <a:gd name="T52" fmla="*/ 42 w 290"/>
                <a:gd name="T53" fmla="*/ 165 h 273"/>
                <a:gd name="T54" fmla="*/ 96 w 290"/>
                <a:gd name="T55" fmla="*/ 229 h 273"/>
                <a:gd name="T56" fmla="*/ 34 w 290"/>
                <a:gd name="T57" fmla="*/ 162 h 273"/>
                <a:gd name="T58" fmla="*/ 14 w 290"/>
                <a:gd name="T59" fmla="*/ 103 h 273"/>
                <a:gd name="T60" fmla="*/ 75 w 290"/>
                <a:gd name="T61" fmla="*/ 87 h 273"/>
                <a:gd name="T62" fmla="*/ 74 w 290"/>
                <a:gd name="T63" fmla="*/ 50 h 273"/>
                <a:gd name="T64" fmla="*/ 73 w 290"/>
                <a:gd name="T65" fmla="*/ 49 h 273"/>
                <a:gd name="T66" fmla="*/ 76 w 290"/>
                <a:gd name="T67" fmla="*/ 46 h 273"/>
                <a:gd name="T68" fmla="*/ 90 w 290"/>
                <a:gd name="T69" fmla="*/ 27 h 273"/>
                <a:gd name="T70" fmla="*/ 89 w 290"/>
                <a:gd name="T71" fmla="*/ 26 h 273"/>
                <a:gd name="T72" fmla="*/ 93 w 290"/>
                <a:gd name="T73" fmla="*/ 25 h 273"/>
                <a:gd name="T74" fmla="*/ 97 w 290"/>
                <a:gd name="T75" fmla="*/ 22 h 273"/>
                <a:gd name="T76" fmla="*/ 114 w 290"/>
                <a:gd name="T77" fmla="*/ 16 h 273"/>
                <a:gd name="T78" fmla="*/ 118 w 290"/>
                <a:gd name="T79" fmla="*/ 14 h 273"/>
                <a:gd name="T80" fmla="*/ 118 w 290"/>
                <a:gd name="T81" fmla="*/ 16 h 273"/>
                <a:gd name="T82" fmla="*/ 151 w 290"/>
                <a:gd name="T83" fmla="*/ 22 h 273"/>
                <a:gd name="T84" fmla="*/ 154 w 290"/>
                <a:gd name="T85" fmla="*/ 19 h 273"/>
                <a:gd name="T86" fmla="*/ 163 w 290"/>
                <a:gd name="T87" fmla="*/ 29 h 273"/>
                <a:gd name="T88" fmla="*/ 163 w 290"/>
                <a:gd name="T89" fmla="*/ 31 h 273"/>
                <a:gd name="T90" fmla="*/ 167 w 290"/>
                <a:gd name="T91" fmla="*/ 35 h 273"/>
                <a:gd name="T92" fmla="*/ 181 w 290"/>
                <a:gd name="T93" fmla="*/ 14 h 273"/>
                <a:gd name="T94" fmla="*/ 184 w 290"/>
                <a:gd name="T95" fmla="*/ 12 h 273"/>
                <a:gd name="T96" fmla="*/ 202 w 290"/>
                <a:gd name="T97" fmla="*/ 3 h 273"/>
                <a:gd name="T98" fmla="*/ 205 w 290"/>
                <a:gd name="T99" fmla="*/ 2 h 273"/>
                <a:gd name="T100" fmla="*/ 206 w 290"/>
                <a:gd name="T101" fmla="*/ 2 h 273"/>
                <a:gd name="T102" fmla="*/ 235 w 290"/>
                <a:gd name="T103" fmla="*/ 6 h 273"/>
                <a:gd name="T104" fmla="*/ 259 w 290"/>
                <a:gd name="T105" fmla="*/ 66 h 273"/>
                <a:gd name="T106" fmla="*/ 284 w 290"/>
                <a:gd name="T107" fmla="*/ 105 h 273"/>
                <a:gd name="T108" fmla="*/ 242 w 290"/>
                <a:gd name="T109" fmla="*/ 135 h 273"/>
                <a:gd name="T110" fmla="*/ 247 w 290"/>
                <a:gd name="T111" fmla="*/ 181 h 273"/>
                <a:gd name="T112" fmla="*/ 198 w 290"/>
                <a:gd name="T113" fmla="*/ 198 h 273"/>
                <a:gd name="T114" fmla="*/ 167 w 290"/>
                <a:gd name="T115" fmla="*/ 266 h 273"/>
                <a:gd name="T116" fmla="*/ 96 w 290"/>
                <a:gd name="T117" fmla="*/ 229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90" h="273">
                  <a:moveTo>
                    <a:pt x="42" y="165"/>
                  </a:moveTo>
                  <a:cubicBezTo>
                    <a:pt x="10" y="181"/>
                    <a:pt x="53" y="259"/>
                    <a:pt x="92" y="224"/>
                  </a:cubicBezTo>
                  <a:cubicBezTo>
                    <a:pt x="93" y="223"/>
                    <a:pt x="94" y="223"/>
                    <a:pt x="95" y="224"/>
                  </a:cubicBezTo>
                  <a:cubicBezTo>
                    <a:pt x="95" y="224"/>
                    <a:pt x="95" y="223"/>
                    <a:pt x="95" y="222"/>
                  </a:cubicBezTo>
                  <a:cubicBezTo>
                    <a:pt x="95" y="221"/>
                    <a:pt x="97" y="221"/>
                    <a:pt x="98" y="222"/>
                  </a:cubicBezTo>
                  <a:cubicBezTo>
                    <a:pt x="107" y="247"/>
                    <a:pt x="141" y="270"/>
                    <a:pt x="169" y="258"/>
                  </a:cubicBezTo>
                  <a:cubicBezTo>
                    <a:pt x="198" y="246"/>
                    <a:pt x="199" y="212"/>
                    <a:pt x="186" y="188"/>
                  </a:cubicBezTo>
                  <a:cubicBezTo>
                    <a:pt x="184" y="185"/>
                    <a:pt x="190" y="181"/>
                    <a:pt x="192" y="185"/>
                  </a:cubicBezTo>
                  <a:cubicBezTo>
                    <a:pt x="214" y="218"/>
                    <a:pt x="280" y="154"/>
                    <a:pt x="229" y="135"/>
                  </a:cubicBezTo>
                  <a:cubicBezTo>
                    <a:pt x="227" y="134"/>
                    <a:pt x="227" y="131"/>
                    <a:pt x="229" y="130"/>
                  </a:cubicBezTo>
                  <a:cubicBezTo>
                    <a:pt x="229" y="128"/>
                    <a:pt x="230" y="127"/>
                    <a:pt x="231" y="128"/>
                  </a:cubicBezTo>
                  <a:cubicBezTo>
                    <a:pt x="246" y="132"/>
                    <a:pt x="261" y="127"/>
                    <a:pt x="271" y="115"/>
                  </a:cubicBezTo>
                  <a:cubicBezTo>
                    <a:pt x="276" y="109"/>
                    <a:pt x="279" y="101"/>
                    <a:pt x="279" y="93"/>
                  </a:cubicBezTo>
                  <a:cubicBezTo>
                    <a:pt x="278" y="81"/>
                    <a:pt x="269" y="70"/>
                    <a:pt x="256" y="74"/>
                  </a:cubicBezTo>
                  <a:cubicBezTo>
                    <a:pt x="253" y="75"/>
                    <a:pt x="251" y="72"/>
                    <a:pt x="251" y="70"/>
                  </a:cubicBezTo>
                  <a:cubicBezTo>
                    <a:pt x="250" y="69"/>
                    <a:pt x="250" y="68"/>
                    <a:pt x="251" y="67"/>
                  </a:cubicBezTo>
                  <a:cubicBezTo>
                    <a:pt x="268" y="44"/>
                    <a:pt x="249" y="16"/>
                    <a:pt x="225" y="9"/>
                  </a:cubicBezTo>
                  <a:cubicBezTo>
                    <a:pt x="201" y="3"/>
                    <a:pt x="179" y="17"/>
                    <a:pt x="170" y="39"/>
                  </a:cubicBezTo>
                  <a:cubicBezTo>
                    <a:pt x="170" y="39"/>
                    <a:pt x="170" y="39"/>
                    <a:pt x="169" y="40"/>
                  </a:cubicBezTo>
                  <a:cubicBezTo>
                    <a:pt x="169" y="40"/>
                    <a:pt x="170" y="40"/>
                    <a:pt x="170" y="41"/>
                  </a:cubicBezTo>
                  <a:cubicBezTo>
                    <a:pt x="171" y="43"/>
                    <a:pt x="168" y="45"/>
                    <a:pt x="166" y="43"/>
                  </a:cubicBezTo>
                  <a:cubicBezTo>
                    <a:pt x="149" y="27"/>
                    <a:pt x="128" y="15"/>
                    <a:pt x="104" y="26"/>
                  </a:cubicBezTo>
                  <a:cubicBezTo>
                    <a:pt x="79" y="37"/>
                    <a:pt x="72" y="68"/>
                    <a:pt x="81" y="91"/>
                  </a:cubicBezTo>
                  <a:cubicBezTo>
                    <a:pt x="82" y="94"/>
                    <a:pt x="80" y="95"/>
                    <a:pt x="78" y="93"/>
                  </a:cubicBezTo>
                  <a:cubicBezTo>
                    <a:pt x="59" y="83"/>
                    <a:pt x="32" y="86"/>
                    <a:pt x="21" y="106"/>
                  </a:cubicBezTo>
                  <a:cubicBezTo>
                    <a:pt x="10" y="126"/>
                    <a:pt x="21" y="151"/>
                    <a:pt x="42" y="158"/>
                  </a:cubicBezTo>
                  <a:cubicBezTo>
                    <a:pt x="45" y="159"/>
                    <a:pt x="44" y="163"/>
                    <a:pt x="42" y="165"/>
                  </a:cubicBezTo>
                  <a:close/>
                  <a:moveTo>
                    <a:pt x="96" y="229"/>
                  </a:moveTo>
                  <a:cubicBezTo>
                    <a:pt x="58" y="271"/>
                    <a:pt x="0" y="190"/>
                    <a:pt x="34" y="162"/>
                  </a:cubicBezTo>
                  <a:cubicBezTo>
                    <a:pt x="13" y="151"/>
                    <a:pt x="2" y="124"/>
                    <a:pt x="14" y="103"/>
                  </a:cubicBezTo>
                  <a:cubicBezTo>
                    <a:pt x="26" y="82"/>
                    <a:pt x="55" y="76"/>
                    <a:pt x="75" y="87"/>
                  </a:cubicBezTo>
                  <a:cubicBezTo>
                    <a:pt x="70" y="76"/>
                    <a:pt x="70" y="62"/>
                    <a:pt x="74" y="50"/>
                  </a:cubicBezTo>
                  <a:cubicBezTo>
                    <a:pt x="74" y="50"/>
                    <a:pt x="73" y="49"/>
                    <a:pt x="73" y="49"/>
                  </a:cubicBezTo>
                  <a:cubicBezTo>
                    <a:pt x="76" y="46"/>
                    <a:pt x="76" y="46"/>
                    <a:pt x="76" y="46"/>
                  </a:cubicBezTo>
                  <a:cubicBezTo>
                    <a:pt x="79" y="39"/>
                    <a:pt x="84" y="32"/>
                    <a:pt x="90" y="27"/>
                  </a:cubicBezTo>
                  <a:cubicBezTo>
                    <a:pt x="90" y="27"/>
                    <a:pt x="90" y="27"/>
                    <a:pt x="89" y="26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4" y="24"/>
                    <a:pt x="96" y="23"/>
                    <a:pt x="97" y="22"/>
                  </a:cubicBezTo>
                  <a:cubicBezTo>
                    <a:pt x="102" y="19"/>
                    <a:pt x="108" y="17"/>
                    <a:pt x="114" y="16"/>
                  </a:cubicBezTo>
                  <a:cubicBezTo>
                    <a:pt x="118" y="14"/>
                    <a:pt x="118" y="14"/>
                    <a:pt x="118" y="14"/>
                  </a:cubicBezTo>
                  <a:cubicBezTo>
                    <a:pt x="118" y="15"/>
                    <a:pt x="118" y="15"/>
                    <a:pt x="118" y="16"/>
                  </a:cubicBezTo>
                  <a:cubicBezTo>
                    <a:pt x="129" y="15"/>
                    <a:pt x="141" y="17"/>
                    <a:pt x="151" y="22"/>
                  </a:cubicBezTo>
                  <a:cubicBezTo>
                    <a:pt x="154" y="19"/>
                    <a:pt x="154" y="19"/>
                    <a:pt x="154" y="19"/>
                  </a:cubicBezTo>
                  <a:cubicBezTo>
                    <a:pt x="157" y="22"/>
                    <a:pt x="160" y="26"/>
                    <a:pt x="163" y="29"/>
                  </a:cubicBezTo>
                  <a:cubicBezTo>
                    <a:pt x="164" y="29"/>
                    <a:pt x="164" y="30"/>
                    <a:pt x="163" y="31"/>
                  </a:cubicBezTo>
                  <a:cubicBezTo>
                    <a:pt x="165" y="32"/>
                    <a:pt x="166" y="34"/>
                    <a:pt x="167" y="35"/>
                  </a:cubicBezTo>
                  <a:cubicBezTo>
                    <a:pt x="170" y="27"/>
                    <a:pt x="175" y="20"/>
                    <a:pt x="181" y="14"/>
                  </a:cubicBezTo>
                  <a:cubicBezTo>
                    <a:pt x="184" y="12"/>
                    <a:pt x="184" y="12"/>
                    <a:pt x="184" y="12"/>
                  </a:cubicBezTo>
                  <a:cubicBezTo>
                    <a:pt x="189" y="8"/>
                    <a:pt x="195" y="5"/>
                    <a:pt x="202" y="3"/>
                  </a:cubicBezTo>
                  <a:cubicBezTo>
                    <a:pt x="205" y="2"/>
                    <a:pt x="205" y="2"/>
                    <a:pt x="205" y="2"/>
                  </a:cubicBezTo>
                  <a:cubicBezTo>
                    <a:pt x="205" y="2"/>
                    <a:pt x="206" y="2"/>
                    <a:pt x="206" y="2"/>
                  </a:cubicBezTo>
                  <a:cubicBezTo>
                    <a:pt x="215" y="0"/>
                    <a:pt x="225" y="1"/>
                    <a:pt x="235" y="6"/>
                  </a:cubicBezTo>
                  <a:cubicBezTo>
                    <a:pt x="257" y="16"/>
                    <a:pt x="274" y="46"/>
                    <a:pt x="259" y="66"/>
                  </a:cubicBezTo>
                  <a:cubicBezTo>
                    <a:pt x="279" y="64"/>
                    <a:pt x="290" y="87"/>
                    <a:pt x="284" y="105"/>
                  </a:cubicBezTo>
                  <a:cubicBezTo>
                    <a:pt x="278" y="123"/>
                    <a:pt x="260" y="136"/>
                    <a:pt x="242" y="135"/>
                  </a:cubicBezTo>
                  <a:cubicBezTo>
                    <a:pt x="255" y="146"/>
                    <a:pt x="258" y="166"/>
                    <a:pt x="247" y="181"/>
                  </a:cubicBezTo>
                  <a:cubicBezTo>
                    <a:pt x="237" y="194"/>
                    <a:pt x="214" y="204"/>
                    <a:pt x="198" y="198"/>
                  </a:cubicBezTo>
                  <a:cubicBezTo>
                    <a:pt x="206" y="224"/>
                    <a:pt x="198" y="256"/>
                    <a:pt x="167" y="266"/>
                  </a:cubicBezTo>
                  <a:cubicBezTo>
                    <a:pt x="142" y="273"/>
                    <a:pt x="101" y="256"/>
                    <a:pt x="96" y="2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36" name="Freeform 27"/>
          <p:cNvSpPr/>
          <p:nvPr/>
        </p:nvSpPr>
        <p:spPr bwMode="auto">
          <a:xfrm>
            <a:off x="716271" y="420688"/>
            <a:ext cx="10616574" cy="6137948"/>
          </a:xfrm>
          <a:custGeom>
            <a:avLst/>
            <a:gdLst>
              <a:gd name="T0" fmla="*/ 2409 w 2411"/>
              <a:gd name="T1" fmla="*/ 867 h 1559"/>
              <a:gd name="T2" fmla="*/ 2325 w 2411"/>
              <a:gd name="T3" fmla="*/ 655 h 1559"/>
              <a:gd name="T4" fmla="*/ 2152 w 2411"/>
              <a:gd name="T5" fmla="*/ 539 h 1559"/>
              <a:gd name="T6" fmla="*/ 2096 w 2411"/>
              <a:gd name="T7" fmla="*/ 225 h 1559"/>
              <a:gd name="T8" fmla="*/ 1719 w 2411"/>
              <a:gd name="T9" fmla="*/ 140 h 1559"/>
              <a:gd name="T10" fmla="*/ 1551 w 2411"/>
              <a:gd name="T11" fmla="*/ 227 h 1559"/>
              <a:gd name="T12" fmla="*/ 1309 w 2411"/>
              <a:gd name="T13" fmla="*/ 27 h 1559"/>
              <a:gd name="T14" fmla="*/ 1096 w 2411"/>
              <a:gd name="T15" fmla="*/ 7 h 1559"/>
              <a:gd name="T16" fmla="*/ 914 w 2411"/>
              <a:gd name="T17" fmla="*/ 57 h 1559"/>
              <a:gd name="T18" fmla="*/ 806 w 2411"/>
              <a:gd name="T19" fmla="*/ 157 h 1559"/>
              <a:gd name="T20" fmla="*/ 602 w 2411"/>
              <a:gd name="T21" fmla="*/ 131 h 1559"/>
              <a:gd name="T22" fmla="*/ 430 w 2411"/>
              <a:gd name="T23" fmla="*/ 300 h 1559"/>
              <a:gd name="T24" fmla="*/ 421 w 2411"/>
              <a:gd name="T25" fmla="*/ 404 h 1559"/>
              <a:gd name="T26" fmla="*/ 66 w 2411"/>
              <a:gd name="T27" fmla="*/ 678 h 1559"/>
              <a:gd name="T28" fmla="*/ 161 w 2411"/>
              <a:gd name="T29" fmla="*/ 1145 h 1559"/>
              <a:gd name="T30" fmla="*/ 411 w 2411"/>
              <a:gd name="T31" fmla="*/ 1252 h 1559"/>
              <a:gd name="T32" fmla="*/ 549 w 2411"/>
              <a:gd name="T33" fmla="*/ 1422 h 1559"/>
              <a:gd name="T34" fmla="*/ 772 w 2411"/>
              <a:gd name="T35" fmla="*/ 1392 h 1559"/>
              <a:gd name="T36" fmla="*/ 1010 w 2411"/>
              <a:gd name="T37" fmla="*/ 1537 h 1559"/>
              <a:gd name="T38" fmla="*/ 1317 w 2411"/>
              <a:gd name="T39" fmla="*/ 1480 h 1559"/>
              <a:gd name="T40" fmla="*/ 1412 w 2411"/>
              <a:gd name="T41" fmla="*/ 1394 h 1559"/>
              <a:gd name="T42" fmla="*/ 1648 w 2411"/>
              <a:gd name="T43" fmla="*/ 1460 h 1559"/>
              <a:gd name="T44" fmla="*/ 1786 w 2411"/>
              <a:gd name="T45" fmla="*/ 1427 h 1559"/>
              <a:gd name="T46" fmla="*/ 1916 w 2411"/>
              <a:gd name="T47" fmla="*/ 1341 h 1559"/>
              <a:gd name="T48" fmla="*/ 1961 w 2411"/>
              <a:gd name="T49" fmla="*/ 1232 h 1559"/>
              <a:gd name="T50" fmla="*/ 2341 w 2411"/>
              <a:gd name="T51" fmla="*/ 1090 h 1559"/>
              <a:gd name="T52" fmla="*/ 2409 w 2411"/>
              <a:gd name="T53" fmla="*/ 867 h 15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11" h="1559">
                <a:moveTo>
                  <a:pt x="2409" y="867"/>
                </a:moveTo>
                <a:cubicBezTo>
                  <a:pt x="2406" y="789"/>
                  <a:pt x="2376" y="716"/>
                  <a:pt x="2325" y="655"/>
                </a:cubicBezTo>
                <a:cubicBezTo>
                  <a:pt x="2281" y="601"/>
                  <a:pt x="2219" y="560"/>
                  <a:pt x="2152" y="539"/>
                </a:cubicBezTo>
                <a:cubicBezTo>
                  <a:pt x="2201" y="436"/>
                  <a:pt x="2179" y="309"/>
                  <a:pt x="2096" y="225"/>
                </a:cubicBezTo>
                <a:cubicBezTo>
                  <a:pt x="2000" y="127"/>
                  <a:pt x="1848" y="102"/>
                  <a:pt x="1719" y="140"/>
                </a:cubicBezTo>
                <a:cubicBezTo>
                  <a:pt x="1657" y="158"/>
                  <a:pt x="1601" y="188"/>
                  <a:pt x="1551" y="227"/>
                </a:cubicBezTo>
                <a:cubicBezTo>
                  <a:pt x="1504" y="130"/>
                  <a:pt x="1413" y="59"/>
                  <a:pt x="1309" y="27"/>
                </a:cubicBezTo>
                <a:cubicBezTo>
                  <a:pt x="1241" y="5"/>
                  <a:pt x="1167" y="0"/>
                  <a:pt x="1096" y="7"/>
                </a:cubicBezTo>
                <a:cubicBezTo>
                  <a:pt x="1033" y="14"/>
                  <a:pt x="970" y="28"/>
                  <a:pt x="914" y="57"/>
                </a:cubicBezTo>
                <a:cubicBezTo>
                  <a:pt x="869" y="80"/>
                  <a:pt x="830" y="114"/>
                  <a:pt x="806" y="157"/>
                </a:cubicBezTo>
                <a:cubicBezTo>
                  <a:pt x="745" y="123"/>
                  <a:pt x="671" y="112"/>
                  <a:pt x="602" y="131"/>
                </a:cubicBezTo>
                <a:cubicBezTo>
                  <a:pt x="519" y="154"/>
                  <a:pt x="455" y="220"/>
                  <a:pt x="430" y="300"/>
                </a:cubicBezTo>
                <a:cubicBezTo>
                  <a:pt x="420" y="334"/>
                  <a:pt x="417" y="369"/>
                  <a:pt x="421" y="404"/>
                </a:cubicBezTo>
                <a:cubicBezTo>
                  <a:pt x="265" y="427"/>
                  <a:pt x="126" y="536"/>
                  <a:pt x="66" y="678"/>
                </a:cubicBezTo>
                <a:cubicBezTo>
                  <a:pt x="0" y="834"/>
                  <a:pt x="43" y="1024"/>
                  <a:pt x="161" y="1145"/>
                </a:cubicBezTo>
                <a:cubicBezTo>
                  <a:pt x="225" y="1211"/>
                  <a:pt x="317" y="1261"/>
                  <a:pt x="411" y="1252"/>
                </a:cubicBezTo>
                <a:cubicBezTo>
                  <a:pt x="425" y="1327"/>
                  <a:pt x="477" y="1393"/>
                  <a:pt x="549" y="1422"/>
                </a:cubicBezTo>
                <a:cubicBezTo>
                  <a:pt x="623" y="1452"/>
                  <a:pt x="709" y="1437"/>
                  <a:pt x="772" y="1392"/>
                </a:cubicBezTo>
                <a:cubicBezTo>
                  <a:pt x="831" y="1465"/>
                  <a:pt x="916" y="1517"/>
                  <a:pt x="1010" y="1537"/>
                </a:cubicBezTo>
                <a:cubicBezTo>
                  <a:pt x="1116" y="1559"/>
                  <a:pt x="1227" y="1538"/>
                  <a:pt x="1317" y="1480"/>
                </a:cubicBezTo>
                <a:cubicBezTo>
                  <a:pt x="1354" y="1457"/>
                  <a:pt x="1386" y="1428"/>
                  <a:pt x="1412" y="1394"/>
                </a:cubicBezTo>
                <a:cubicBezTo>
                  <a:pt x="1477" y="1447"/>
                  <a:pt x="1563" y="1467"/>
                  <a:pt x="1648" y="1460"/>
                </a:cubicBezTo>
                <a:cubicBezTo>
                  <a:pt x="1695" y="1456"/>
                  <a:pt x="1742" y="1445"/>
                  <a:pt x="1786" y="1427"/>
                </a:cubicBezTo>
                <a:cubicBezTo>
                  <a:pt x="1835" y="1408"/>
                  <a:pt x="1882" y="1381"/>
                  <a:pt x="1916" y="1341"/>
                </a:cubicBezTo>
                <a:cubicBezTo>
                  <a:pt x="1941" y="1310"/>
                  <a:pt x="1959" y="1271"/>
                  <a:pt x="1961" y="1232"/>
                </a:cubicBezTo>
                <a:cubicBezTo>
                  <a:pt x="2102" y="1263"/>
                  <a:pt x="2256" y="1206"/>
                  <a:pt x="2341" y="1090"/>
                </a:cubicBezTo>
                <a:cubicBezTo>
                  <a:pt x="2387" y="1027"/>
                  <a:pt x="2411" y="946"/>
                  <a:pt x="2409" y="86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37" name="Group 30"/>
          <p:cNvGrpSpPr>
            <a:grpSpLocks noChangeAspect="1"/>
          </p:cNvGrpSpPr>
          <p:nvPr/>
        </p:nvGrpSpPr>
        <p:grpSpPr bwMode="auto">
          <a:xfrm>
            <a:off x="9265190" y="500063"/>
            <a:ext cx="2346745" cy="1660525"/>
            <a:chOff x="5022" y="261"/>
            <a:chExt cx="1898" cy="1343"/>
          </a:xfrm>
        </p:grpSpPr>
        <p:sp>
          <p:nvSpPr>
            <p:cNvPr id="38" name="Freeform 31"/>
            <p:cNvSpPr/>
            <p:nvPr/>
          </p:nvSpPr>
          <p:spPr bwMode="auto">
            <a:xfrm>
              <a:off x="5609" y="547"/>
              <a:ext cx="38" cy="59"/>
            </a:xfrm>
            <a:custGeom>
              <a:avLst/>
              <a:gdLst>
                <a:gd name="T0" fmla="*/ 6 w 18"/>
                <a:gd name="T1" fmla="*/ 0 h 28"/>
                <a:gd name="T2" fmla="*/ 18 w 18"/>
                <a:gd name="T3" fmla="*/ 28 h 28"/>
                <a:gd name="T4" fmla="*/ 9 w 18"/>
                <a:gd name="T5" fmla="*/ 26 h 28"/>
                <a:gd name="T6" fmla="*/ 0 w 18"/>
                <a:gd name="T7" fmla="*/ 22 h 28"/>
                <a:gd name="T8" fmla="*/ 6 w 18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8">
                  <a:moveTo>
                    <a:pt x="6" y="0"/>
                  </a:moveTo>
                  <a:cubicBezTo>
                    <a:pt x="9" y="10"/>
                    <a:pt x="14" y="19"/>
                    <a:pt x="18" y="28"/>
                  </a:cubicBezTo>
                  <a:cubicBezTo>
                    <a:pt x="15" y="28"/>
                    <a:pt x="12" y="27"/>
                    <a:pt x="9" y="26"/>
                  </a:cubicBezTo>
                  <a:cubicBezTo>
                    <a:pt x="6" y="25"/>
                    <a:pt x="3" y="23"/>
                    <a:pt x="0" y="22"/>
                  </a:cubicBezTo>
                  <a:cubicBezTo>
                    <a:pt x="2" y="15"/>
                    <a:pt x="4" y="7"/>
                    <a:pt x="6" y="0"/>
                  </a:cubicBezTo>
                  <a:close/>
                </a:path>
              </a:pathLst>
            </a:custGeom>
            <a:solidFill>
              <a:srgbClr val="CD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" name="Freeform 32"/>
            <p:cNvSpPr/>
            <p:nvPr/>
          </p:nvSpPr>
          <p:spPr bwMode="auto">
            <a:xfrm>
              <a:off x="5060" y="437"/>
              <a:ext cx="553" cy="301"/>
            </a:xfrm>
            <a:custGeom>
              <a:avLst/>
              <a:gdLst>
                <a:gd name="T0" fmla="*/ 264 w 264"/>
                <a:gd name="T1" fmla="*/ 44 h 143"/>
                <a:gd name="T2" fmla="*/ 228 w 264"/>
                <a:gd name="T3" fmla="*/ 143 h 143"/>
                <a:gd name="T4" fmla="*/ 227 w 264"/>
                <a:gd name="T5" fmla="*/ 140 h 143"/>
                <a:gd name="T6" fmla="*/ 165 w 264"/>
                <a:gd name="T7" fmla="*/ 106 h 143"/>
                <a:gd name="T8" fmla="*/ 105 w 264"/>
                <a:gd name="T9" fmla="*/ 70 h 143"/>
                <a:gd name="T10" fmla="*/ 0 w 264"/>
                <a:gd name="T11" fmla="*/ 0 h 143"/>
                <a:gd name="T12" fmla="*/ 127 w 264"/>
                <a:gd name="T13" fmla="*/ 26 h 143"/>
                <a:gd name="T14" fmla="*/ 264 w 264"/>
                <a:gd name="T15" fmla="*/ 4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4" h="143">
                  <a:moveTo>
                    <a:pt x="264" y="44"/>
                  </a:moveTo>
                  <a:cubicBezTo>
                    <a:pt x="254" y="78"/>
                    <a:pt x="240" y="110"/>
                    <a:pt x="228" y="143"/>
                  </a:cubicBezTo>
                  <a:cubicBezTo>
                    <a:pt x="228" y="142"/>
                    <a:pt x="228" y="141"/>
                    <a:pt x="227" y="140"/>
                  </a:cubicBezTo>
                  <a:cubicBezTo>
                    <a:pt x="208" y="127"/>
                    <a:pt x="185" y="117"/>
                    <a:pt x="165" y="106"/>
                  </a:cubicBezTo>
                  <a:cubicBezTo>
                    <a:pt x="145" y="94"/>
                    <a:pt x="125" y="82"/>
                    <a:pt x="105" y="70"/>
                  </a:cubicBezTo>
                  <a:cubicBezTo>
                    <a:pt x="69" y="47"/>
                    <a:pt x="35" y="23"/>
                    <a:pt x="0" y="0"/>
                  </a:cubicBezTo>
                  <a:cubicBezTo>
                    <a:pt x="41" y="11"/>
                    <a:pt x="84" y="18"/>
                    <a:pt x="127" y="26"/>
                  </a:cubicBezTo>
                  <a:cubicBezTo>
                    <a:pt x="172" y="33"/>
                    <a:pt x="219" y="43"/>
                    <a:pt x="264" y="44"/>
                  </a:cubicBezTo>
                  <a:close/>
                </a:path>
              </a:pathLst>
            </a:custGeom>
            <a:solidFill>
              <a:srgbClr val="CD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" name="Freeform 33"/>
            <p:cNvSpPr/>
            <p:nvPr/>
          </p:nvSpPr>
          <p:spPr bwMode="auto">
            <a:xfrm>
              <a:off x="5058" y="425"/>
              <a:ext cx="591" cy="160"/>
            </a:xfrm>
            <a:custGeom>
              <a:avLst/>
              <a:gdLst>
                <a:gd name="T0" fmla="*/ 276 w 282"/>
                <a:gd name="T1" fmla="*/ 19 h 76"/>
                <a:gd name="T2" fmla="*/ 282 w 282"/>
                <a:gd name="T3" fmla="*/ 76 h 76"/>
                <a:gd name="T4" fmla="*/ 270 w 282"/>
                <a:gd name="T5" fmla="*/ 52 h 76"/>
                <a:gd name="T6" fmla="*/ 270 w 282"/>
                <a:gd name="T7" fmla="*/ 52 h 76"/>
                <a:gd name="T8" fmla="*/ 269 w 282"/>
                <a:gd name="T9" fmla="*/ 49 h 76"/>
                <a:gd name="T10" fmla="*/ 268 w 282"/>
                <a:gd name="T11" fmla="*/ 45 h 76"/>
                <a:gd name="T12" fmla="*/ 127 w 282"/>
                <a:gd name="T13" fmla="*/ 25 h 76"/>
                <a:gd name="T14" fmla="*/ 2 w 282"/>
                <a:gd name="T15" fmla="*/ 1 h 76"/>
                <a:gd name="T16" fmla="*/ 0 w 282"/>
                <a:gd name="T17" fmla="*/ 0 h 76"/>
                <a:gd name="T18" fmla="*/ 273 w 282"/>
                <a:gd name="T19" fmla="*/ 20 h 76"/>
                <a:gd name="T20" fmla="*/ 276 w 282"/>
                <a:gd name="T21" fmla="*/ 1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2" h="76">
                  <a:moveTo>
                    <a:pt x="276" y="19"/>
                  </a:moveTo>
                  <a:cubicBezTo>
                    <a:pt x="279" y="38"/>
                    <a:pt x="282" y="57"/>
                    <a:pt x="282" y="76"/>
                  </a:cubicBezTo>
                  <a:cubicBezTo>
                    <a:pt x="278" y="68"/>
                    <a:pt x="274" y="60"/>
                    <a:pt x="270" y="52"/>
                  </a:cubicBezTo>
                  <a:cubicBezTo>
                    <a:pt x="270" y="52"/>
                    <a:pt x="270" y="52"/>
                    <a:pt x="270" y="52"/>
                  </a:cubicBezTo>
                  <a:cubicBezTo>
                    <a:pt x="270" y="50"/>
                    <a:pt x="270" y="50"/>
                    <a:pt x="269" y="49"/>
                  </a:cubicBezTo>
                  <a:cubicBezTo>
                    <a:pt x="270" y="48"/>
                    <a:pt x="270" y="45"/>
                    <a:pt x="268" y="45"/>
                  </a:cubicBezTo>
                  <a:cubicBezTo>
                    <a:pt x="221" y="36"/>
                    <a:pt x="173" y="32"/>
                    <a:pt x="127" y="25"/>
                  </a:cubicBezTo>
                  <a:cubicBezTo>
                    <a:pt x="85" y="18"/>
                    <a:pt x="43" y="9"/>
                    <a:pt x="2" y="1"/>
                  </a:cubicBezTo>
                  <a:cubicBezTo>
                    <a:pt x="1" y="1"/>
                    <a:pt x="0" y="1"/>
                    <a:pt x="0" y="0"/>
                  </a:cubicBezTo>
                  <a:cubicBezTo>
                    <a:pt x="91" y="5"/>
                    <a:pt x="182" y="10"/>
                    <a:pt x="273" y="20"/>
                  </a:cubicBezTo>
                  <a:cubicBezTo>
                    <a:pt x="274" y="20"/>
                    <a:pt x="275" y="20"/>
                    <a:pt x="276" y="19"/>
                  </a:cubicBezTo>
                  <a:close/>
                </a:path>
              </a:pathLst>
            </a:custGeom>
            <a:solidFill>
              <a:srgbClr val="CD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" name="Freeform 34"/>
            <p:cNvSpPr/>
            <p:nvPr/>
          </p:nvSpPr>
          <p:spPr bwMode="auto">
            <a:xfrm>
              <a:off x="5058" y="278"/>
              <a:ext cx="677" cy="174"/>
            </a:xfrm>
            <a:custGeom>
              <a:avLst/>
              <a:gdLst>
                <a:gd name="T0" fmla="*/ 239 w 323"/>
                <a:gd name="T1" fmla="*/ 12 h 83"/>
                <a:gd name="T2" fmla="*/ 323 w 323"/>
                <a:gd name="T3" fmla="*/ 1 h 83"/>
                <a:gd name="T4" fmla="*/ 299 w 323"/>
                <a:gd name="T5" fmla="*/ 38 h 83"/>
                <a:gd name="T6" fmla="*/ 273 w 323"/>
                <a:gd name="T7" fmla="*/ 83 h 83"/>
                <a:gd name="T8" fmla="*/ 273 w 323"/>
                <a:gd name="T9" fmla="*/ 83 h 83"/>
                <a:gd name="T10" fmla="*/ 0 w 323"/>
                <a:gd name="T11" fmla="*/ 65 h 83"/>
                <a:gd name="T12" fmla="*/ 157 w 323"/>
                <a:gd name="T13" fmla="*/ 31 h 83"/>
                <a:gd name="T14" fmla="*/ 239 w 323"/>
                <a:gd name="T15" fmla="*/ 1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3" h="83">
                  <a:moveTo>
                    <a:pt x="239" y="12"/>
                  </a:moveTo>
                  <a:cubicBezTo>
                    <a:pt x="267" y="6"/>
                    <a:pt x="295" y="0"/>
                    <a:pt x="323" y="1"/>
                  </a:cubicBezTo>
                  <a:cubicBezTo>
                    <a:pt x="314" y="12"/>
                    <a:pt x="306" y="26"/>
                    <a:pt x="299" y="38"/>
                  </a:cubicBezTo>
                  <a:cubicBezTo>
                    <a:pt x="290" y="53"/>
                    <a:pt x="280" y="68"/>
                    <a:pt x="273" y="83"/>
                  </a:cubicBezTo>
                  <a:cubicBezTo>
                    <a:pt x="273" y="83"/>
                    <a:pt x="273" y="83"/>
                    <a:pt x="273" y="83"/>
                  </a:cubicBezTo>
                  <a:cubicBezTo>
                    <a:pt x="183" y="73"/>
                    <a:pt x="91" y="65"/>
                    <a:pt x="0" y="65"/>
                  </a:cubicBezTo>
                  <a:cubicBezTo>
                    <a:pt x="53" y="55"/>
                    <a:pt x="105" y="42"/>
                    <a:pt x="157" y="31"/>
                  </a:cubicBezTo>
                  <a:cubicBezTo>
                    <a:pt x="184" y="25"/>
                    <a:pt x="211" y="18"/>
                    <a:pt x="239" y="12"/>
                  </a:cubicBezTo>
                  <a:close/>
                </a:path>
              </a:pathLst>
            </a:custGeom>
            <a:solidFill>
              <a:srgbClr val="CD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" name="Freeform 35"/>
            <p:cNvSpPr>
              <a:spLocks noEditPoints="1"/>
            </p:cNvSpPr>
            <p:nvPr/>
          </p:nvSpPr>
          <p:spPr bwMode="auto">
            <a:xfrm>
              <a:off x="5861" y="406"/>
              <a:ext cx="1059" cy="1198"/>
            </a:xfrm>
            <a:custGeom>
              <a:avLst/>
              <a:gdLst>
                <a:gd name="T0" fmla="*/ 447 w 505"/>
                <a:gd name="T1" fmla="*/ 405 h 570"/>
                <a:gd name="T2" fmla="*/ 414 w 505"/>
                <a:gd name="T3" fmla="*/ 378 h 570"/>
                <a:gd name="T4" fmla="*/ 379 w 505"/>
                <a:gd name="T5" fmla="*/ 409 h 570"/>
                <a:gd name="T6" fmla="*/ 427 w 505"/>
                <a:gd name="T7" fmla="*/ 417 h 570"/>
                <a:gd name="T8" fmla="*/ 447 w 505"/>
                <a:gd name="T9" fmla="*/ 405 h 570"/>
                <a:gd name="T10" fmla="*/ 261 w 505"/>
                <a:gd name="T11" fmla="*/ 147 h 570"/>
                <a:gd name="T12" fmla="*/ 263 w 505"/>
                <a:gd name="T13" fmla="*/ 130 h 570"/>
                <a:gd name="T14" fmla="*/ 210 w 505"/>
                <a:gd name="T15" fmla="*/ 157 h 570"/>
                <a:gd name="T16" fmla="*/ 196 w 505"/>
                <a:gd name="T17" fmla="*/ 192 h 570"/>
                <a:gd name="T18" fmla="*/ 238 w 505"/>
                <a:gd name="T19" fmla="*/ 188 h 570"/>
                <a:gd name="T20" fmla="*/ 261 w 505"/>
                <a:gd name="T21" fmla="*/ 147 h 570"/>
                <a:gd name="T22" fmla="*/ 134 w 505"/>
                <a:gd name="T23" fmla="*/ 9 h 570"/>
                <a:gd name="T24" fmla="*/ 266 w 505"/>
                <a:gd name="T25" fmla="*/ 94 h 570"/>
                <a:gd name="T26" fmla="*/ 270 w 505"/>
                <a:gd name="T27" fmla="*/ 121 h 570"/>
                <a:gd name="T28" fmla="*/ 375 w 505"/>
                <a:gd name="T29" fmla="*/ 139 h 570"/>
                <a:gd name="T30" fmla="*/ 486 w 505"/>
                <a:gd name="T31" fmla="*/ 255 h 570"/>
                <a:gd name="T32" fmla="*/ 456 w 505"/>
                <a:gd name="T33" fmla="*/ 406 h 570"/>
                <a:gd name="T34" fmla="*/ 470 w 505"/>
                <a:gd name="T35" fmla="*/ 444 h 570"/>
                <a:gd name="T36" fmla="*/ 401 w 505"/>
                <a:gd name="T37" fmla="*/ 568 h 570"/>
                <a:gd name="T38" fmla="*/ 397 w 505"/>
                <a:gd name="T39" fmla="*/ 562 h 570"/>
                <a:gd name="T40" fmla="*/ 462 w 505"/>
                <a:gd name="T41" fmla="*/ 441 h 570"/>
                <a:gd name="T42" fmla="*/ 451 w 505"/>
                <a:gd name="T43" fmla="*/ 411 h 570"/>
                <a:gd name="T44" fmla="*/ 390 w 505"/>
                <a:gd name="T45" fmla="*/ 427 h 570"/>
                <a:gd name="T46" fmla="*/ 376 w 505"/>
                <a:gd name="T47" fmla="*/ 382 h 570"/>
                <a:gd name="T48" fmla="*/ 429 w 505"/>
                <a:gd name="T49" fmla="*/ 377 h 570"/>
                <a:gd name="T50" fmla="*/ 453 w 505"/>
                <a:gd name="T51" fmla="*/ 400 h 570"/>
                <a:gd name="T52" fmla="*/ 489 w 505"/>
                <a:gd name="T53" fmla="*/ 309 h 570"/>
                <a:gd name="T54" fmla="*/ 437 w 505"/>
                <a:gd name="T55" fmla="*/ 192 h 570"/>
                <a:gd name="T56" fmla="*/ 330 w 505"/>
                <a:gd name="T57" fmla="*/ 132 h 570"/>
                <a:gd name="T58" fmla="*/ 270 w 505"/>
                <a:gd name="T59" fmla="*/ 129 h 570"/>
                <a:gd name="T60" fmla="*/ 224 w 505"/>
                <a:gd name="T61" fmla="*/ 206 h 570"/>
                <a:gd name="T62" fmla="*/ 188 w 505"/>
                <a:gd name="T63" fmla="*/ 186 h 570"/>
                <a:gd name="T64" fmla="*/ 225 w 505"/>
                <a:gd name="T65" fmla="*/ 136 h 570"/>
                <a:gd name="T66" fmla="*/ 263 w 505"/>
                <a:gd name="T67" fmla="*/ 123 h 570"/>
                <a:gd name="T68" fmla="*/ 219 w 505"/>
                <a:gd name="T69" fmla="*/ 43 h 570"/>
                <a:gd name="T70" fmla="*/ 4 w 505"/>
                <a:gd name="T71" fmla="*/ 83 h 570"/>
                <a:gd name="T72" fmla="*/ 0 w 505"/>
                <a:gd name="T73" fmla="*/ 82 h 570"/>
                <a:gd name="T74" fmla="*/ 134 w 505"/>
                <a:gd name="T75" fmla="*/ 9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05" h="570">
                  <a:moveTo>
                    <a:pt x="447" y="405"/>
                  </a:moveTo>
                  <a:cubicBezTo>
                    <a:pt x="439" y="392"/>
                    <a:pt x="428" y="382"/>
                    <a:pt x="414" y="378"/>
                  </a:cubicBezTo>
                  <a:cubicBezTo>
                    <a:pt x="397" y="373"/>
                    <a:pt x="368" y="387"/>
                    <a:pt x="379" y="409"/>
                  </a:cubicBezTo>
                  <a:cubicBezTo>
                    <a:pt x="388" y="426"/>
                    <a:pt x="412" y="424"/>
                    <a:pt x="427" y="417"/>
                  </a:cubicBezTo>
                  <a:cubicBezTo>
                    <a:pt x="434" y="414"/>
                    <a:pt x="441" y="409"/>
                    <a:pt x="447" y="405"/>
                  </a:cubicBezTo>
                  <a:close/>
                  <a:moveTo>
                    <a:pt x="261" y="147"/>
                  </a:moveTo>
                  <a:cubicBezTo>
                    <a:pt x="262" y="141"/>
                    <a:pt x="263" y="136"/>
                    <a:pt x="263" y="130"/>
                  </a:cubicBezTo>
                  <a:cubicBezTo>
                    <a:pt x="243" y="134"/>
                    <a:pt x="225" y="142"/>
                    <a:pt x="210" y="157"/>
                  </a:cubicBezTo>
                  <a:cubicBezTo>
                    <a:pt x="202" y="164"/>
                    <a:pt x="191" y="180"/>
                    <a:pt x="196" y="192"/>
                  </a:cubicBezTo>
                  <a:cubicBezTo>
                    <a:pt x="205" y="212"/>
                    <a:pt x="228" y="197"/>
                    <a:pt x="238" y="188"/>
                  </a:cubicBezTo>
                  <a:cubicBezTo>
                    <a:pt x="250" y="178"/>
                    <a:pt x="257" y="163"/>
                    <a:pt x="261" y="147"/>
                  </a:cubicBezTo>
                  <a:close/>
                  <a:moveTo>
                    <a:pt x="134" y="9"/>
                  </a:moveTo>
                  <a:cubicBezTo>
                    <a:pt x="189" y="11"/>
                    <a:pt x="249" y="39"/>
                    <a:pt x="266" y="94"/>
                  </a:cubicBezTo>
                  <a:cubicBezTo>
                    <a:pt x="268" y="103"/>
                    <a:pt x="270" y="112"/>
                    <a:pt x="270" y="121"/>
                  </a:cubicBezTo>
                  <a:cubicBezTo>
                    <a:pt x="305" y="117"/>
                    <a:pt x="343" y="125"/>
                    <a:pt x="375" y="139"/>
                  </a:cubicBezTo>
                  <a:cubicBezTo>
                    <a:pt x="425" y="162"/>
                    <a:pt x="466" y="204"/>
                    <a:pt x="486" y="255"/>
                  </a:cubicBezTo>
                  <a:cubicBezTo>
                    <a:pt x="505" y="306"/>
                    <a:pt x="499" y="368"/>
                    <a:pt x="456" y="406"/>
                  </a:cubicBezTo>
                  <a:cubicBezTo>
                    <a:pt x="463" y="418"/>
                    <a:pt x="468" y="431"/>
                    <a:pt x="470" y="444"/>
                  </a:cubicBezTo>
                  <a:cubicBezTo>
                    <a:pt x="479" y="496"/>
                    <a:pt x="450" y="547"/>
                    <a:pt x="401" y="568"/>
                  </a:cubicBezTo>
                  <a:cubicBezTo>
                    <a:pt x="397" y="570"/>
                    <a:pt x="393" y="564"/>
                    <a:pt x="397" y="562"/>
                  </a:cubicBezTo>
                  <a:cubicBezTo>
                    <a:pt x="445" y="541"/>
                    <a:pt x="473" y="492"/>
                    <a:pt x="462" y="441"/>
                  </a:cubicBezTo>
                  <a:cubicBezTo>
                    <a:pt x="460" y="431"/>
                    <a:pt x="456" y="421"/>
                    <a:pt x="451" y="411"/>
                  </a:cubicBezTo>
                  <a:cubicBezTo>
                    <a:pt x="434" y="424"/>
                    <a:pt x="411" y="435"/>
                    <a:pt x="390" y="427"/>
                  </a:cubicBezTo>
                  <a:cubicBezTo>
                    <a:pt x="372" y="419"/>
                    <a:pt x="363" y="398"/>
                    <a:pt x="376" y="382"/>
                  </a:cubicBezTo>
                  <a:cubicBezTo>
                    <a:pt x="390" y="366"/>
                    <a:pt x="413" y="366"/>
                    <a:pt x="429" y="377"/>
                  </a:cubicBezTo>
                  <a:cubicBezTo>
                    <a:pt x="439" y="383"/>
                    <a:pt x="446" y="391"/>
                    <a:pt x="453" y="400"/>
                  </a:cubicBezTo>
                  <a:cubicBezTo>
                    <a:pt x="477" y="377"/>
                    <a:pt x="490" y="342"/>
                    <a:pt x="489" y="309"/>
                  </a:cubicBezTo>
                  <a:cubicBezTo>
                    <a:pt x="488" y="265"/>
                    <a:pt x="467" y="223"/>
                    <a:pt x="437" y="192"/>
                  </a:cubicBezTo>
                  <a:cubicBezTo>
                    <a:pt x="408" y="162"/>
                    <a:pt x="370" y="141"/>
                    <a:pt x="330" y="132"/>
                  </a:cubicBezTo>
                  <a:cubicBezTo>
                    <a:pt x="311" y="128"/>
                    <a:pt x="290" y="126"/>
                    <a:pt x="270" y="129"/>
                  </a:cubicBezTo>
                  <a:cubicBezTo>
                    <a:pt x="269" y="161"/>
                    <a:pt x="255" y="193"/>
                    <a:pt x="224" y="206"/>
                  </a:cubicBezTo>
                  <a:cubicBezTo>
                    <a:pt x="207" y="212"/>
                    <a:pt x="188" y="206"/>
                    <a:pt x="188" y="186"/>
                  </a:cubicBezTo>
                  <a:cubicBezTo>
                    <a:pt x="188" y="164"/>
                    <a:pt x="208" y="146"/>
                    <a:pt x="225" y="136"/>
                  </a:cubicBezTo>
                  <a:cubicBezTo>
                    <a:pt x="237" y="130"/>
                    <a:pt x="250" y="125"/>
                    <a:pt x="263" y="123"/>
                  </a:cubicBezTo>
                  <a:cubicBezTo>
                    <a:pt x="262" y="91"/>
                    <a:pt x="246" y="62"/>
                    <a:pt x="219" y="43"/>
                  </a:cubicBezTo>
                  <a:cubicBezTo>
                    <a:pt x="158" y="0"/>
                    <a:pt x="34" y="3"/>
                    <a:pt x="4" y="83"/>
                  </a:cubicBezTo>
                  <a:cubicBezTo>
                    <a:pt x="3" y="85"/>
                    <a:pt x="0" y="84"/>
                    <a:pt x="0" y="82"/>
                  </a:cubicBezTo>
                  <a:cubicBezTo>
                    <a:pt x="18" y="27"/>
                    <a:pt x="81" y="7"/>
                    <a:pt x="134" y="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" name="Freeform 36"/>
            <p:cNvSpPr/>
            <p:nvPr/>
          </p:nvSpPr>
          <p:spPr bwMode="auto">
            <a:xfrm>
              <a:off x="5060" y="427"/>
              <a:ext cx="564" cy="103"/>
            </a:xfrm>
            <a:custGeom>
              <a:avLst/>
              <a:gdLst>
                <a:gd name="T0" fmla="*/ 127 w 269"/>
                <a:gd name="T1" fmla="*/ 31 h 49"/>
                <a:gd name="T2" fmla="*/ 0 w 269"/>
                <a:gd name="T3" fmla="*/ 5 h 49"/>
                <a:gd name="T4" fmla="*/ 1 w 269"/>
                <a:gd name="T5" fmla="*/ 0 h 49"/>
                <a:gd name="T6" fmla="*/ 126 w 269"/>
                <a:gd name="T7" fmla="*/ 24 h 49"/>
                <a:gd name="T8" fmla="*/ 267 w 269"/>
                <a:gd name="T9" fmla="*/ 44 h 49"/>
                <a:gd name="T10" fmla="*/ 268 w 269"/>
                <a:gd name="T11" fmla="*/ 48 h 49"/>
                <a:gd name="T12" fmla="*/ 264 w 269"/>
                <a:gd name="T13" fmla="*/ 49 h 49"/>
                <a:gd name="T14" fmla="*/ 127 w 269"/>
                <a:gd name="T15" fmla="*/ 3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9" h="49">
                  <a:moveTo>
                    <a:pt x="127" y="31"/>
                  </a:moveTo>
                  <a:cubicBezTo>
                    <a:pt x="84" y="23"/>
                    <a:pt x="41" y="16"/>
                    <a:pt x="0" y="5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42" y="8"/>
                    <a:pt x="84" y="17"/>
                    <a:pt x="126" y="24"/>
                  </a:cubicBezTo>
                  <a:cubicBezTo>
                    <a:pt x="172" y="31"/>
                    <a:pt x="220" y="35"/>
                    <a:pt x="267" y="44"/>
                  </a:cubicBezTo>
                  <a:cubicBezTo>
                    <a:pt x="269" y="44"/>
                    <a:pt x="269" y="47"/>
                    <a:pt x="268" y="48"/>
                  </a:cubicBezTo>
                  <a:cubicBezTo>
                    <a:pt x="264" y="49"/>
                    <a:pt x="264" y="49"/>
                    <a:pt x="264" y="49"/>
                  </a:cubicBezTo>
                  <a:cubicBezTo>
                    <a:pt x="219" y="48"/>
                    <a:pt x="172" y="38"/>
                    <a:pt x="127" y="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5022" y="404"/>
              <a:ext cx="642" cy="351"/>
            </a:xfrm>
            <a:custGeom>
              <a:avLst/>
              <a:gdLst>
                <a:gd name="T0" fmla="*/ 298 w 306"/>
                <a:gd name="T1" fmla="*/ 96 h 167"/>
                <a:gd name="T2" fmla="*/ 286 w 306"/>
                <a:gd name="T3" fmla="*/ 68 h 167"/>
                <a:gd name="T4" fmla="*/ 280 w 306"/>
                <a:gd name="T5" fmla="*/ 90 h 167"/>
                <a:gd name="T6" fmla="*/ 289 w 306"/>
                <a:gd name="T7" fmla="*/ 94 h 167"/>
                <a:gd name="T8" fmla="*/ 298 w 306"/>
                <a:gd name="T9" fmla="*/ 96 h 167"/>
                <a:gd name="T10" fmla="*/ 18 w 306"/>
                <a:gd name="T11" fmla="*/ 16 h 167"/>
                <a:gd name="T12" fmla="*/ 123 w 306"/>
                <a:gd name="T13" fmla="*/ 86 h 167"/>
                <a:gd name="T14" fmla="*/ 183 w 306"/>
                <a:gd name="T15" fmla="*/ 122 h 167"/>
                <a:gd name="T16" fmla="*/ 245 w 306"/>
                <a:gd name="T17" fmla="*/ 156 h 167"/>
                <a:gd name="T18" fmla="*/ 246 w 306"/>
                <a:gd name="T19" fmla="*/ 159 h 167"/>
                <a:gd name="T20" fmla="*/ 282 w 306"/>
                <a:gd name="T21" fmla="*/ 60 h 167"/>
                <a:gd name="T22" fmla="*/ 286 w 306"/>
                <a:gd name="T23" fmla="*/ 59 h 167"/>
                <a:gd name="T24" fmla="*/ 287 w 306"/>
                <a:gd name="T25" fmla="*/ 62 h 167"/>
                <a:gd name="T26" fmla="*/ 287 w 306"/>
                <a:gd name="T27" fmla="*/ 62 h 167"/>
                <a:gd name="T28" fmla="*/ 299 w 306"/>
                <a:gd name="T29" fmla="*/ 86 h 167"/>
                <a:gd name="T30" fmla="*/ 293 w 306"/>
                <a:gd name="T31" fmla="*/ 29 h 167"/>
                <a:gd name="T32" fmla="*/ 290 w 306"/>
                <a:gd name="T33" fmla="*/ 30 h 167"/>
                <a:gd name="T34" fmla="*/ 17 w 306"/>
                <a:gd name="T35" fmla="*/ 10 h 167"/>
                <a:gd name="T36" fmla="*/ 19 w 306"/>
                <a:gd name="T37" fmla="*/ 11 h 167"/>
                <a:gd name="T38" fmla="*/ 18 w 306"/>
                <a:gd name="T39" fmla="*/ 16 h 167"/>
                <a:gd name="T40" fmla="*/ 119 w 306"/>
                <a:gd name="T41" fmla="*/ 92 h 167"/>
                <a:gd name="T42" fmla="*/ 3 w 306"/>
                <a:gd name="T43" fmla="*/ 13 h 167"/>
                <a:gd name="T44" fmla="*/ 3 w 306"/>
                <a:gd name="T45" fmla="*/ 13 h 167"/>
                <a:gd name="T46" fmla="*/ 3 w 306"/>
                <a:gd name="T47" fmla="*/ 9 h 167"/>
                <a:gd name="T48" fmla="*/ 5 w 306"/>
                <a:gd name="T49" fmla="*/ 6 h 167"/>
                <a:gd name="T50" fmla="*/ 5 w 306"/>
                <a:gd name="T51" fmla="*/ 6 h 167"/>
                <a:gd name="T52" fmla="*/ 7 w 306"/>
                <a:gd name="T53" fmla="*/ 2 h 167"/>
                <a:gd name="T54" fmla="*/ 16 w 306"/>
                <a:gd name="T55" fmla="*/ 0 h 167"/>
                <a:gd name="T56" fmla="*/ 17 w 306"/>
                <a:gd name="T57" fmla="*/ 5 h 167"/>
                <a:gd name="T58" fmla="*/ 290 w 306"/>
                <a:gd name="T59" fmla="*/ 23 h 167"/>
                <a:gd name="T60" fmla="*/ 290 w 306"/>
                <a:gd name="T61" fmla="*/ 23 h 167"/>
                <a:gd name="T62" fmla="*/ 296 w 306"/>
                <a:gd name="T63" fmla="*/ 24 h 167"/>
                <a:gd name="T64" fmla="*/ 297 w 306"/>
                <a:gd name="T65" fmla="*/ 25 h 167"/>
                <a:gd name="T66" fmla="*/ 304 w 306"/>
                <a:gd name="T67" fmla="*/ 97 h 167"/>
                <a:gd name="T68" fmla="*/ 300 w 306"/>
                <a:gd name="T69" fmla="*/ 100 h 167"/>
                <a:gd name="T70" fmla="*/ 279 w 306"/>
                <a:gd name="T71" fmla="*/ 95 h 167"/>
                <a:gd name="T72" fmla="*/ 251 w 306"/>
                <a:gd name="T73" fmla="*/ 164 h 167"/>
                <a:gd name="T74" fmla="*/ 245 w 306"/>
                <a:gd name="T75" fmla="*/ 161 h 167"/>
                <a:gd name="T76" fmla="*/ 242 w 306"/>
                <a:gd name="T77" fmla="*/ 162 h 167"/>
                <a:gd name="T78" fmla="*/ 180 w 306"/>
                <a:gd name="T79" fmla="*/ 128 h 167"/>
                <a:gd name="T80" fmla="*/ 119 w 306"/>
                <a:gd name="T81" fmla="*/ 92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06" h="167">
                  <a:moveTo>
                    <a:pt x="298" y="96"/>
                  </a:moveTo>
                  <a:cubicBezTo>
                    <a:pt x="294" y="87"/>
                    <a:pt x="289" y="78"/>
                    <a:pt x="286" y="68"/>
                  </a:cubicBezTo>
                  <a:cubicBezTo>
                    <a:pt x="284" y="75"/>
                    <a:pt x="282" y="83"/>
                    <a:pt x="280" y="90"/>
                  </a:cubicBezTo>
                  <a:cubicBezTo>
                    <a:pt x="283" y="91"/>
                    <a:pt x="286" y="93"/>
                    <a:pt x="289" y="94"/>
                  </a:cubicBezTo>
                  <a:cubicBezTo>
                    <a:pt x="292" y="95"/>
                    <a:pt x="295" y="96"/>
                    <a:pt x="298" y="96"/>
                  </a:cubicBezTo>
                  <a:close/>
                  <a:moveTo>
                    <a:pt x="18" y="16"/>
                  </a:moveTo>
                  <a:cubicBezTo>
                    <a:pt x="53" y="39"/>
                    <a:pt x="87" y="63"/>
                    <a:pt x="123" y="86"/>
                  </a:cubicBezTo>
                  <a:cubicBezTo>
                    <a:pt x="143" y="98"/>
                    <a:pt x="163" y="110"/>
                    <a:pt x="183" y="122"/>
                  </a:cubicBezTo>
                  <a:cubicBezTo>
                    <a:pt x="203" y="133"/>
                    <a:pt x="226" y="143"/>
                    <a:pt x="245" y="156"/>
                  </a:cubicBezTo>
                  <a:cubicBezTo>
                    <a:pt x="246" y="157"/>
                    <a:pt x="246" y="158"/>
                    <a:pt x="246" y="159"/>
                  </a:cubicBezTo>
                  <a:cubicBezTo>
                    <a:pt x="258" y="126"/>
                    <a:pt x="272" y="94"/>
                    <a:pt x="282" y="60"/>
                  </a:cubicBezTo>
                  <a:cubicBezTo>
                    <a:pt x="286" y="59"/>
                    <a:pt x="286" y="59"/>
                    <a:pt x="286" y="59"/>
                  </a:cubicBezTo>
                  <a:cubicBezTo>
                    <a:pt x="287" y="60"/>
                    <a:pt x="287" y="60"/>
                    <a:pt x="287" y="62"/>
                  </a:cubicBezTo>
                  <a:cubicBezTo>
                    <a:pt x="287" y="62"/>
                    <a:pt x="287" y="62"/>
                    <a:pt x="287" y="62"/>
                  </a:cubicBezTo>
                  <a:cubicBezTo>
                    <a:pt x="291" y="70"/>
                    <a:pt x="295" y="78"/>
                    <a:pt x="299" y="86"/>
                  </a:cubicBezTo>
                  <a:cubicBezTo>
                    <a:pt x="299" y="67"/>
                    <a:pt x="296" y="48"/>
                    <a:pt x="293" y="29"/>
                  </a:cubicBezTo>
                  <a:cubicBezTo>
                    <a:pt x="292" y="30"/>
                    <a:pt x="291" y="30"/>
                    <a:pt x="290" y="30"/>
                  </a:cubicBezTo>
                  <a:cubicBezTo>
                    <a:pt x="199" y="20"/>
                    <a:pt x="108" y="15"/>
                    <a:pt x="17" y="10"/>
                  </a:cubicBezTo>
                  <a:cubicBezTo>
                    <a:pt x="17" y="11"/>
                    <a:pt x="18" y="11"/>
                    <a:pt x="19" y="11"/>
                  </a:cubicBezTo>
                  <a:lnTo>
                    <a:pt x="18" y="16"/>
                  </a:lnTo>
                  <a:close/>
                  <a:moveTo>
                    <a:pt x="119" y="92"/>
                  </a:moveTo>
                  <a:cubicBezTo>
                    <a:pt x="80" y="67"/>
                    <a:pt x="39" y="42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0" y="12"/>
                    <a:pt x="1" y="9"/>
                    <a:pt x="3" y="9"/>
                  </a:cubicBezTo>
                  <a:cubicBezTo>
                    <a:pt x="2" y="7"/>
                    <a:pt x="3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3"/>
                    <a:pt x="5" y="3"/>
                    <a:pt x="7" y="2"/>
                  </a:cubicBezTo>
                  <a:cubicBezTo>
                    <a:pt x="10" y="1"/>
                    <a:pt x="13" y="0"/>
                    <a:pt x="16" y="0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08" y="5"/>
                    <a:pt x="200" y="13"/>
                    <a:pt x="290" y="23"/>
                  </a:cubicBezTo>
                  <a:cubicBezTo>
                    <a:pt x="290" y="23"/>
                    <a:pt x="290" y="23"/>
                    <a:pt x="290" y="23"/>
                  </a:cubicBezTo>
                  <a:cubicBezTo>
                    <a:pt x="296" y="24"/>
                    <a:pt x="296" y="24"/>
                    <a:pt x="296" y="24"/>
                  </a:cubicBezTo>
                  <a:cubicBezTo>
                    <a:pt x="296" y="24"/>
                    <a:pt x="296" y="24"/>
                    <a:pt x="297" y="25"/>
                  </a:cubicBezTo>
                  <a:cubicBezTo>
                    <a:pt x="305" y="47"/>
                    <a:pt x="306" y="74"/>
                    <a:pt x="304" y="97"/>
                  </a:cubicBezTo>
                  <a:cubicBezTo>
                    <a:pt x="304" y="99"/>
                    <a:pt x="301" y="101"/>
                    <a:pt x="300" y="100"/>
                  </a:cubicBezTo>
                  <a:cubicBezTo>
                    <a:pt x="293" y="101"/>
                    <a:pt x="284" y="100"/>
                    <a:pt x="279" y="95"/>
                  </a:cubicBezTo>
                  <a:cubicBezTo>
                    <a:pt x="272" y="119"/>
                    <a:pt x="263" y="143"/>
                    <a:pt x="251" y="164"/>
                  </a:cubicBezTo>
                  <a:cubicBezTo>
                    <a:pt x="249" y="167"/>
                    <a:pt x="244" y="165"/>
                    <a:pt x="245" y="161"/>
                  </a:cubicBezTo>
                  <a:cubicBezTo>
                    <a:pt x="245" y="162"/>
                    <a:pt x="244" y="162"/>
                    <a:pt x="242" y="162"/>
                  </a:cubicBezTo>
                  <a:cubicBezTo>
                    <a:pt x="220" y="153"/>
                    <a:pt x="200" y="140"/>
                    <a:pt x="180" y="128"/>
                  </a:cubicBezTo>
                  <a:cubicBezTo>
                    <a:pt x="159" y="116"/>
                    <a:pt x="139" y="104"/>
                    <a:pt x="119" y="9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" name="Freeform 38"/>
            <p:cNvSpPr/>
            <p:nvPr/>
          </p:nvSpPr>
          <p:spPr bwMode="auto">
            <a:xfrm>
              <a:off x="5056" y="261"/>
              <a:ext cx="698" cy="193"/>
            </a:xfrm>
            <a:custGeom>
              <a:avLst/>
              <a:gdLst>
                <a:gd name="T0" fmla="*/ 0 w 333"/>
                <a:gd name="T1" fmla="*/ 68 h 92"/>
                <a:gd name="T2" fmla="*/ 162 w 333"/>
                <a:gd name="T3" fmla="*/ 30 h 92"/>
                <a:gd name="T4" fmla="*/ 250 w 333"/>
                <a:gd name="T5" fmla="*/ 11 h 92"/>
                <a:gd name="T6" fmla="*/ 328 w 333"/>
                <a:gd name="T7" fmla="*/ 2 h 92"/>
                <a:gd name="T8" fmla="*/ 331 w 333"/>
                <a:gd name="T9" fmla="*/ 8 h 92"/>
                <a:gd name="T10" fmla="*/ 331 w 333"/>
                <a:gd name="T11" fmla="*/ 9 h 92"/>
                <a:gd name="T12" fmla="*/ 304 w 333"/>
                <a:gd name="T13" fmla="*/ 52 h 92"/>
                <a:gd name="T14" fmla="*/ 280 w 333"/>
                <a:gd name="T15" fmla="*/ 92 h 92"/>
                <a:gd name="T16" fmla="*/ 274 w 333"/>
                <a:gd name="T17" fmla="*/ 91 h 92"/>
                <a:gd name="T18" fmla="*/ 300 w 333"/>
                <a:gd name="T19" fmla="*/ 46 h 92"/>
                <a:gd name="T20" fmla="*/ 324 w 333"/>
                <a:gd name="T21" fmla="*/ 9 h 92"/>
                <a:gd name="T22" fmla="*/ 240 w 333"/>
                <a:gd name="T23" fmla="*/ 20 h 92"/>
                <a:gd name="T24" fmla="*/ 158 w 333"/>
                <a:gd name="T25" fmla="*/ 39 h 92"/>
                <a:gd name="T26" fmla="*/ 1 w 333"/>
                <a:gd name="T27" fmla="*/ 73 h 92"/>
                <a:gd name="T28" fmla="*/ 0 w 333"/>
                <a:gd name="T29" fmla="*/ 6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33" h="92">
                  <a:moveTo>
                    <a:pt x="0" y="68"/>
                  </a:moveTo>
                  <a:cubicBezTo>
                    <a:pt x="53" y="53"/>
                    <a:pt x="108" y="42"/>
                    <a:pt x="162" y="30"/>
                  </a:cubicBezTo>
                  <a:cubicBezTo>
                    <a:pt x="191" y="24"/>
                    <a:pt x="220" y="17"/>
                    <a:pt x="250" y="11"/>
                  </a:cubicBezTo>
                  <a:cubicBezTo>
                    <a:pt x="276" y="5"/>
                    <a:pt x="302" y="0"/>
                    <a:pt x="328" y="2"/>
                  </a:cubicBezTo>
                  <a:cubicBezTo>
                    <a:pt x="332" y="2"/>
                    <a:pt x="333" y="6"/>
                    <a:pt x="331" y="8"/>
                  </a:cubicBezTo>
                  <a:cubicBezTo>
                    <a:pt x="331" y="8"/>
                    <a:pt x="331" y="9"/>
                    <a:pt x="331" y="9"/>
                  </a:cubicBezTo>
                  <a:cubicBezTo>
                    <a:pt x="324" y="24"/>
                    <a:pt x="313" y="38"/>
                    <a:pt x="304" y="52"/>
                  </a:cubicBezTo>
                  <a:cubicBezTo>
                    <a:pt x="296" y="65"/>
                    <a:pt x="288" y="79"/>
                    <a:pt x="280" y="92"/>
                  </a:cubicBezTo>
                  <a:cubicBezTo>
                    <a:pt x="274" y="91"/>
                    <a:pt x="274" y="91"/>
                    <a:pt x="274" y="91"/>
                  </a:cubicBezTo>
                  <a:cubicBezTo>
                    <a:pt x="281" y="76"/>
                    <a:pt x="291" y="61"/>
                    <a:pt x="300" y="46"/>
                  </a:cubicBezTo>
                  <a:cubicBezTo>
                    <a:pt x="307" y="34"/>
                    <a:pt x="315" y="20"/>
                    <a:pt x="324" y="9"/>
                  </a:cubicBezTo>
                  <a:cubicBezTo>
                    <a:pt x="296" y="8"/>
                    <a:pt x="268" y="14"/>
                    <a:pt x="240" y="20"/>
                  </a:cubicBezTo>
                  <a:cubicBezTo>
                    <a:pt x="212" y="26"/>
                    <a:pt x="185" y="33"/>
                    <a:pt x="158" y="39"/>
                  </a:cubicBezTo>
                  <a:cubicBezTo>
                    <a:pt x="106" y="50"/>
                    <a:pt x="54" y="63"/>
                    <a:pt x="1" y="73"/>
                  </a:cubicBezTo>
                  <a:lnTo>
                    <a:pt x="0" y="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" name="Freeform 39"/>
            <p:cNvSpPr>
              <a:spLocks noEditPoints="1"/>
            </p:cNvSpPr>
            <p:nvPr/>
          </p:nvSpPr>
          <p:spPr bwMode="auto">
            <a:xfrm>
              <a:off x="6012" y="1039"/>
              <a:ext cx="382" cy="410"/>
            </a:xfrm>
            <a:custGeom>
              <a:avLst/>
              <a:gdLst>
                <a:gd name="T0" fmla="*/ 58 w 182"/>
                <a:gd name="T1" fmla="*/ 97 h 195"/>
                <a:gd name="T2" fmla="*/ 59 w 182"/>
                <a:gd name="T3" fmla="*/ 83 h 195"/>
                <a:gd name="T4" fmla="*/ 45 w 182"/>
                <a:gd name="T5" fmla="*/ 85 h 195"/>
                <a:gd name="T6" fmla="*/ 44 w 182"/>
                <a:gd name="T7" fmla="*/ 95 h 195"/>
                <a:gd name="T8" fmla="*/ 58 w 182"/>
                <a:gd name="T9" fmla="*/ 97 h 195"/>
                <a:gd name="T10" fmla="*/ 115 w 182"/>
                <a:gd name="T11" fmla="*/ 5 h 195"/>
                <a:gd name="T12" fmla="*/ 179 w 182"/>
                <a:gd name="T13" fmla="*/ 100 h 195"/>
                <a:gd name="T14" fmla="*/ 80 w 182"/>
                <a:gd name="T15" fmla="*/ 187 h 195"/>
                <a:gd name="T16" fmla="*/ 6 w 182"/>
                <a:gd name="T17" fmla="*/ 84 h 195"/>
                <a:gd name="T18" fmla="*/ 99 w 182"/>
                <a:gd name="T19" fmla="*/ 0 h 195"/>
                <a:gd name="T20" fmla="*/ 112 w 182"/>
                <a:gd name="T21" fmla="*/ 6 h 195"/>
                <a:gd name="T22" fmla="*/ 115 w 182"/>
                <a:gd name="T23" fmla="*/ 5 h 195"/>
                <a:gd name="T24" fmla="*/ 144 w 182"/>
                <a:gd name="T25" fmla="*/ 128 h 195"/>
                <a:gd name="T26" fmla="*/ 139 w 182"/>
                <a:gd name="T27" fmla="*/ 125 h 195"/>
                <a:gd name="T28" fmla="*/ 86 w 182"/>
                <a:gd name="T29" fmla="*/ 159 h 195"/>
                <a:gd name="T30" fmla="*/ 33 w 182"/>
                <a:gd name="T31" fmla="*/ 123 h 195"/>
                <a:gd name="T32" fmla="*/ 29 w 182"/>
                <a:gd name="T33" fmla="*/ 124 h 195"/>
                <a:gd name="T34" fmla="*/ 79 w 182"/>
                <a:gd name="T35" fmla="*/ 164 h 195"/>
                <a:gd name="T36" fmla="*/ 144 w 182"/>
                <a:gd name="T37" fmla="*/ 128 h 195"/>
                <a:gd name="T38" fmla="*/ 98 w 182"/>
                <a:gd name="T39" fmla="*/ 95 h 195"/>
                <a:gd name="T40" fmla="*/ 101 w 182"/>
                <a:gd name="T41" fmla="*/ 83 h 195"/>
                <a:gd name="T42" fmla="*/ 88 w 182"/>
                <a:gd name="T43" fmla="*/ 82 h 195"/>
                <a:gd name="T44" fmla="*/ 87 w 182"/>
                <a:gd name="T45" fmla="*/ 85 h 195"/>
                <a:gd name="T46" fmla="*/ 87 w 182"/>
                <a:gd name="T47" fmla="*/ 89 h 195"/>
                <a:gd name="T48" fmla="*/ 98 w 182"/>
                <a:gd name="T49" fmla="*/ 95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2" h="195">
                  <a:moveTo>
                    <a:pt x="58" y="97"/>
                  </a:moveTo>
                  <a:cubicBezTo>
                    <a:pt x="63" y="94"/>
                    <a:pt x="63" y="87"/>
                    <a:pt x="59" y="83"/>
                  </a:cubicBezTo>
                  <a:cubicBezTo>
                    <a:pt x="55" y="80"/>
                    <a:pt x="48" y="80"/>
                    <a:pt x="45" y="85"/>
                  </a:cubicBezTo>
                  <a:cubicBezTo>
                    <a:pt x="43" y="87"/>
                    <a:pt x="43" y="91"/>
                    <a:pt x="44" y="95"/>
                  </a:cubicBezTo>
                  <a:cubicBezTo>
                    <a:pt x="47" y="100"/>
                    <a:pt x="54" y="100"/>
                    <a:pt x="58" y="97"/>
                  </a:cubicBezTo>
                  <a:close/>
                  <a:moveTo>
                    <a:pt x="115" y="5"/>
                  </a:moveTo>
                  <a:cubicBezTo>
                    <a:pt x="154" y="19"/>
                    <a:pt x="182" y="58"/>
                    <a:pt x="179" y="100"/>
                  </a:cubicBezTo>
                  <a:cubicBezTo>
                    <a:pt x="176" y="148"/>
                    <a:pt x="132" y="195"/>
                    <a:pt x="80" y="187"/>
                  </a:cubicBezTo>
                  <a:cubicBezTo>
                    <a:pt x="31" y="180"/>
                    <a:pt x="0" y="131"/>
                    <a:pt x="6" y="84"/>
                  </a:cubicBezTo>
                  <a:cubicBezTo>
                    <a:pt x="13" y="35"/>
                    <a:pt x="53" y="6"/>
                    <a:pt x="99" y="0"/>
                  </a:cubicBezTo>
                  <a:cubicBezTo>
                    <a:pt x="104" y="1"/>
                    <a:pt x="108" y="3"/>
                    <a:pt x="112" y="6"/>
                  </a:cubicBezTo>
                  <a:cubicBezTo>
                    <a:pt x="113" y="6"/>
                    <a:pt x="114" y="6"/>
                    <a:pt x="115" y="5"/>
                  </a:cubicBezTo>
                  <a:close/>
                  <a:moveTo>
                    <a:pt x="144" y="128"/>
                  </a:moveTo>
                  <a:cubicBezTo>
                    <a:pt x="145" y="125"/>
                    <a:pt x="141" y="122"/>
                    <a:pt x="139" y="125"/>
                  </a:cubicBezTo>
                  <a:cubicBezTo>
                    <a:pt x="127" y="144"/>
                    <a:pt x="110" y="158"/>
                    <a:pt x="86" y="159"/>
                  </a:cubicBezTo>
                  <a:cubicBezTo>
                    <a:pt x="64" y="160"/>
                    <a:pt x="37" y="147"/>
                    <a:pt x="33" y="123"/>
                  </a:cubicBezTo>
                  <a:cubicBezTo>
                    <a:pt x="32" y="121"/>
                    <a:pt x="29" y="122"/>
                    <a:pt x="29" y="124"/>
                  </a:cubicBezTo>
                  <a:cubicBezTo>
                    <a:pt x="30" y="149"/>
                    <a:pt x="57" y="162"/>
                    <a:pt x="79" y="164"/>
                  </a:cubicBezTo>
                  <a:cubicBezTo>
                    <a:pt x="106" y="166"/>
                    <a:pt x="132" y="152"/>
                    <a:pt x="144" y="128"/>
                  </a:cubicBezTo>
                  <a:close/>
                  <a:moveTo>
                    <a:pt x="98" y="95"/>
                  </a:moveTo>
                  <a:cubicBezTo>
                    <a:pt x="103" y="93"/>
                    <a:pt x="105" y="87"/>
                    <a:pt x="101" y="83"/>
                  </a:cubicBezTo>
                  <a:cubicBezTo>
                    <a:pt x="98" y="79"/>
                    <a:pt x="92" y="78"/>
                    <a:pt x="88" y="82"/>
                  </a:cubicBezTo>
                  <a:cubicBezTo>
                    <a:pt x="87" y="83"/>
                    <a:pt x="87" y="84"/>
                    <a:pt x="87" y="85"/>
                  </a:cubicBezTo>
                  <a:cubicBezTo>
                    <a:pt x="87" y="86"/>
                    <a:pt x="87" y="88"/>
                    <a:pt x="87" y="89"/>
                  </a:cubicBezTo>
                  <a:cubicBezTo>
                    <a:pt x="87" y="94"/>
                    <a:pt x="93" y="97"/>
                    <a:pt x="98" y="95"/>
                  </a:cubicBezTo>
                  <a:close/>
                </a:path>
              </a:pathLst>
            </a:custGeom>
            <a:solidFill>
              <a:srgbClr val="FFE8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" name="Freeform 40"/>
            <p:cNvSpPr/>
            <p:nvPr/>
          </p:nvSpPr>
          <p:spPr bwMode="auto">
            <a:xfrm>
              <a:off x="6194" y="1203"/>
              <a:ext cx="38" cy="40"/>
            </a:xfrm>
            <a:custGeom>
              <a:avLst/>
              <a:gdLst>
                <a:gd name="T0" fmla="*/ 14 w 18"/>
                <a:gd name="T1" fmla="*/ 5 h 19"/>
                <a:gd name="T2" fmla="*/ 11 w 18"/>
                <a:gd name="T3" fmla="*/ 17 h 19"/>
                <a:gd name="T4" fmla="*/ 0 w 18"/>
                <a:gd name="T5" fmla="*/ 11 h 19"/>
                <a:gd name="T6" fmla="*/ 0 w 18"/>
                <a:gd name="T7" fmla="*/ 7 h 19"/>
                <a:gd name="T8" fmla="*/ 1 w 18"/>
                <a:gd name="T9" fmla="*/ 4 h 19"/>
                <a:gd name="T10" fmla="*/ 14 w 18"/>
                <a:gd name="T11" fmla="*/ 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9">
                  <a:moveTo>
                    <a:pt x="14" y="5"/>
                  </a:moveTo>
                  <a:cubicBezTo>
                    <a:pt x="18" y="9"/>
                    <a:pt x="16" y="15"/>
                    <a:pt x="11" y="17"/>
                  </a:cubicBezTo>
                  <a:cubicBezTo>
                    <a:pt x="6" y="19"/>
                    <a:pt x="0" y="16"/>
                    <a:pt x="0" y="11"/>
                  </a:cubicBezTo>
                  <a:cubicBezTo>
                    <a:pt x="0" y="10"/>
                    <a:pt x="0" y="8"/>
                    <a:pt x="0" y="7"/>
                  </a:cubicBezTo>
                  <a:cubicBezTo>
                    <a:pt x="0" y="6"/>
                    <a:pt x="0" y="5"/>
                    <a:pt x="1" y="4"/>
                  </a:cubicBezTo>
                  <a:cubicBezTo>
                    <a:pt x="5" y="0"/>
                    <a:pt x="11" y="1"/>
                    <a:pt x="14" y="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" name="Freeform 41"/>
            <p:cNvSpPr>
              <a:spLocks noEditPoints="1"/>
            </p:cNvSpPr>
            <p:nvPr/>
          </p:nvSpPr>
          <p:spPr bwMode="auto">
            <a:xfrm>
              <a:off x="6102" y="1207"/>
              <a:ext cx="42" cy="42"/>
            </a:xfrm>
            <a:custGeom>
              <a:avLst/>
              <a:gdLst>
                <a:gd name="T0" fmla="*/ 16 w 20"/>
                <a:gd name="T1" fmla="*/ 3 h 20"/>
                <a:gd name="T2" fmla="*/ 15 w 20"/>
                <a:gd name="T3" fmla="*/ 17 h 20"/>
                <a:gd name="T4" fmla="*/ 1 w 20"/>
                <a:gd name="T5" fmla="*/ 15 h 20"/>
                <a:gd name="T6" fmla="*/ 2 w 20"/>
                <a:gd name="T7" fmla="*/ 5 h 20"/>
                <a:gd name="T8" fmla="*/ 16 w 20"/>
                <a:gd name="T9" fmla="*/ 3 h 20"/>
                <a:gd name="T10" fmla="*/ 13 w 20"/>
                <a:gd name="T11" fmla="*/ 10 h 20"/>
                <a:gd name="T12" fmla="*/ 8 w 20"/>
                <a:gd name="T13" fmla="*/ 8 h 20"/>
                <a:gd name="T14" fmla="*/ 8 w 20"/>
                <a:gd name="T15" fmla="*/ 10 h 20"/>
                <a:gd name="T16" fmla="*/ 9 w 20"/>
                <a:gd name="T17" fmla="*/ 11 h 20"/>
                <a:gd name="T18" fmla="*/ 10 w 20"/>
                <a:gd name="T19" fmla="*/ 12 h 20"/>
                <a:gd name="T20" fmla="*/ 11 w 20"/>
                <a:gd name="T21" fmla="*/ 13 h 20"/>
                <a:gd name="T22" fmla="*/ 13 w 20"/>
                <a:gd name="T23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" h="20">
                  <a:moveTo>
                    <a:pt x="16" y="3"/>
                  </a:moveTo>
                  <a:cubicBezTo>
                    <a:pt x="20" y="7"/>
                    <a:pt x="20" y="14"/>
                    <a:pt x="15" y="17"/>
                  </a:cubicBezTo>
                  <a:cubicBezTo>
                    <a:pt x="11" y="20"/>
                    <a:pt x="4" y="20"/>
                    <a:pt x="1" y="15"/>
                  </a:cubicBezTo>
                  <a:cubicBezTo>
                    <a:pt x="0" y="11"/>
                    <a:pt x="0" y="7"/>
                    <a:pt x="2" y="5"/>
                  </a:cubicBezTo>
                  <a:cubicBezTo>
                    <a:pt x="5" y="0"/>
                    <a:pt x="12" y="0"/>
                    <a:pt x="16" y="3"/>
                  </a:cubicBezTo>
                  <a:close/>
                  <a:moveTo>
                    <a:pt x="13" y="10"/>
                  </a:moveTo>
                  <a:cubicBezTo>
                    <a:pt x="13" y="9"/>
                    <a:pt x="9" y="6"/>
                    <a:pt x="8" y="8"/>
                  </a:cubicBezTo>
                  <a:cubicBezTo>
                    <a:pt x="8" y="8"/>
                    <a:pt x="8" y="10"/>
                    <a:pt x="8" y="10"/>
                  </a:cubicBezTo>
                  <a:cubicBezTo>
                    <a:pt x="8" y="11"/>
                    <a:pt x="9" y="11"/>
                    <a:pt x="9" y="11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1" y="12"/>
                    <a:pt x="11" y="12"/>
                    <a:pt x="11" y="13"/>
                  </a:cubicBezTo>
                  <a:cubicBezTo>
                    <a:pt x="12" y="12"/>
                    <a:pt x="13" y="11"/>
                    <a:pt x="13" y="1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" name="Freeform 42"/>
            <p:cNvSpPr/>
            <p:nvPr/>
          </p:nvSpPr>
          <p:spPr bwMode="auto">
            <a:xfrm>
              <a:off x="6073" y="1293"/>
              <a:ext cx="243" cy="95"/>
            </a:xfrm>
            <a:custGeom>
              <a:avLst/>
              <a:gdLst>
                <a:gd name="T0" fmla="*/ 50 w 116"/>
                <a:gd name="T1" fmla="*/ 43 h 45"/>
                <a:gd name="T2" fmla="*/ 0 w 116"/>
                <a:gd name="T3" fmla="*/ 3 h 45"/>
                <a:gd name="T4" fmla="*/ 4 w 116"/>
                <a:gd name="T5" fmla="*/ 2 h 45"/>
                <a:gd name="T6" fmla="*/ 57 w 116"/>
                <a:gd name="T7" fmla="*/ 38 h 45"/>
                <a:gd name="T8" fmla="*/ 110 w 116"/>
                <a:gd name="T9" fmla="*/ 4 h 45"/>
                <a:gd name="T10" fmla="*/ 115 w 116"/>
                <a:gd name="T11" fmla="*/ 7 h 45"/>
                <a:gd name="T12" fmla="*/ 50 w 116"/>
                <a:gd name="T13" fmla="*/ 4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45">
                  <a:moveTo>
                    <a:pt x="50" y="43"/>
                  </a:moveTo>
                  <a:cubicBezTo>
                    <a:pt x="28" y="41"/>
                    <a:pt x="1" y="28"/>
                    <a:pt x="0" y="3"/>
                  </a:cubicBezTo>
                  <a:cubicBezTo>
                    <a:pt x="0" y="1"/>
                    <a:pt x="3" y="0"/>
                    <a:pt x="4" y="2"/>
                  </a:cubicBezTo>
                  <a:cubicBezTo>
                    <a:pt x="8" y="26"/>
                    <a:pt x="35" y="39"/>
                    <a:pt x="57" y="38"/>
                  </a:cubicBezTo>
                  <a:cubicBezTo>
                    <a:pt x="81" y="37"/>
                    <a:pt x="98" y="23"/>
                    <a:pt x="110" y="4"/>
                  </a:cubicBezTo>
                  <a:cubicBezTo>
                    <a:pt x="112" y="1"/>
                    <a:pt x="116" y="4"/>
                    <a:pt x="115" y="7"/>
                  </a:cubicBezTo>
                  <a:cubicBezTo>
                    <a:pt x="103" y="31"/>
                    <a:pt x="77" y="45"/>
                    <a:pt x="50" y="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" name="Freeform 43"/>
            <p:cNvSpPr>
              <a:spLocks noEditPoints="1"/>
            </p:cNvSpPr>
            <p:nvPr/>
          </p:nvSpPr>
          <p:spPr bwMode="auto">
            <a:xfrm>
              <a:off x="5913" y="910"/>
              <a:ext cx="585" cy="614"/>
            </a:xfrm>
            <a:custGeom>
              <a:avLst/>
              <a:gdLst>
                <a:gd name="T0" fmla="*/ 53 w 279"/>
                <a:gd name="T1" fmla="*/ 145 h 292"/>
                <a:gd name="T2" fmla="*/ 127 w 279"/>
                <a:gd name="T3" fmla="*/ 248 h 292"/>
                <a:gd name="T4" fmla="*/ 226 w 279"/>
                <a:gd name="T5" fmla="*/ 161 h 292"/>
                <a:gd name="T6" fmla="*/ 162 w 279"/>
                <a:gd name="T7" fmla="*/ 66 h 292"/>
                <a:gd name="T8" fmla="*/ 159 w 279"/>
                <a:gd name="T9" fmla="*/ 67 h 292"/>
                <a:gd name="T10" fmla="*/ 146 w 279"/>
                <a:gd name="T11" fmla="*/ 61 h 292"/>
                <a:gd name="T12" fmla="*/ 53 w 279"/>
                <a:gd name="T13" fmla="*/ 145 h 292"/>
                <a:gd name="T14" fmla="*/ 2 w 279"/>
                <a:gd name="T15" fmla="*/ 115 h 292"/>
                <a:gd name="T16" fmla="*/ 25 w 279"/>
                <a:gd name="T17" fmla="*/ 118 h 292"/>
                <a:gd name="T18" fmla="*/ 52 w 279"/>
                <a:gd name="T19" fmla="*/ 125 h 292"/>
                <a:gd name="T20" fmla="*/ 83 w 279"/>
                <a:gd name="T21" fmla="*/ 79 h 292"/>
                <a:gd name="T22" fmla="*/ 68 w 279"/>
                <a:gd name="T23" fmla="*/ 56 h 292"/>
                <a:gd name="T24" fmla="*/ 71 w 279"/>
                <a:gd name="T25" fmla="*/ 54 h 292"/>
                <a:gd name="T26" fmla="*/ 86 w 279"/>
                <a:gd name="T27" fmla="*/ 78 h 292"/>
                <a:gd name="T28" fmla="*/ 147 w 279"/>
                <a:gd name="T29" fmla="*/ 57 h 292"/>
                <a:gd name="T30" fmla="*/ 162 w 279"/>
                <a:gd name="T31" fmla="*/ 2 h 292"/>
                <a:gd name="T32" fmla="*/ 166 w 279"/>
                <a:gd name="T33" fmla="*/ 4 h 292"/>
                <a:gd name="T34" fmla="*/ 152 w 279"/>
                <a:gd name="T35" fmla="*/ 54 h 292"/>
                <a:gd name="T36" fmla="*/ 153 w 279"/>
                <a:gd name="T37" fmla="*/ 54 h 292"/>
                <a:gd name="T38" fmla="*/ 154 w 279"/>
                <a:gd name="T39" fmla="*/ 55 h 292"/>
                <a:gd name="T40" fmla="*/ 152 w 279"/>
                <a:gd name="T41" fmla="*/ 57 h 292"/>
                <a:gd name="T42" fmla="*/ 156 w 279"/>
                <a:gd name="T43" fmla="*/ 58 h 292"/>
                <a:gd name="T44" fmla="*/ 157 w 279"/>
                <a:gd name="T45" fmla="*/ 58 h 292"/>
                <a:gd name="T46" fmla="*/ 217 w 279"/>
                <a:gd name="T47" fmla="*/ 102 h 292"/>
                <a:gd name="T48" fmla="*/ 237 w 279"/>
                <a:gd name="T49" fmla="*/ 89 h 292"/>
                <a:gd name="T50" fmla="*/ 239 w 279"/>
                <a:gd name="T51" fmla="*/ 92 h 292"/>
                <a:gd name="T52" fmla="*/ 219 w 279"/>
                <a:gd name="T53" fmla="*/ 105 h 292"/>
                <a:gd name="T54" fmla="*/ 219 w 279"/>
                <a:gd name="T55" fmla="*/ 105 h 292"/>
                <a:gd name="T56" fmla="*/ 233 w 279"/>
                <a:gd name="T57" fmla="*/ 150 h 292"/>
                <a:gd name="T58" fmla="*/ 230 w 279"/>
                <a:gd name="T59" fmla="*/ 179 h 292"/>
                <a:gd name="T60" fmla="*/ 276 w 279"/>
                <a:gd name="T61" fmla="*/ 191 h 292"/>
                <a:gd name="T62" fmla="*/ 275 w 279"/>
                <a:gd name="T63" fmla="*/ 195 h 292"/>
                <a:gd name="T64" fmla="*/ 229 w 279"/>
                <a:gd name="T65" fmla="*/ 183 h 292"/>
                <a:gd name="T66" fmla="*/ 184 w 279"/>
                <a:gd name="T67" fmla="*/ 242 h 292"/>
                <a:gd name="T68" fmla="*/ 184 w 279"/>
                <a:gd name="T69" fmla="*/ 242 h 292"/>
                <a:gd name="T70" fmla="*/ 199 w 279"/>
                <a:gd name="T71" fmla="*/ 256 h 292"/>
                <a:gd name="T72" fmla="*/ 196 w 279"/>
                <a:gd name="T73" fmla="*/ 258 h 292"/>
                <a:gd name="T74" fmla="*/ 182 w 279"/>
                <a:gd name="T75" fmla="*/ 244 h 292"/>
                <a:gd name="T76" fmla="*/ 182 w 279"/>
                <a:gd name="T77" fmla="*/ 243 h 292"/>
                <a:gd name="T78" fmla="*/ 176 w 279"/>
                <a:gd name="T79" fmla="*/ 246 h 292"/>
                <a:gd name="T80" fmla="*/ 110 w 279"/>
                <a:gd name="T81" fmla="*/ 250 h 292"/>
                <a:gd name="T82" fmla="*/ 97 w 279"/>
                <a:gd name="T83" fmla="*/ 289 h 292"/>
                <a:gd name="T84" fmla="*/ 94 w 279"/>
                <a:gd name="T85" fmla="*/ 287 h 292"/>
                <a:gd name="T86" fmla="*/ 107 w 279"/>
                <a:gd name="T87" fmla="*/ 249 h 292"/>
                <a:gd name="T88" fmla="*/ 68 w 279"/>
                <a:gd name="T89" fmla="*/ 221 h 292"/>
                <a:gd name="T90" fmla="*/ 55 w 279"/>
                <a:gd name="T91" fmla="*/ 200 h 292"/>
                <a:gd name="T92" fmla="*/ 54 w 279"/>
                <a:gd name="T93" fmla="*/ 201 h 292"/>
                <a:gd name="T94" fmla="*/ 38 w 279"/>
                <a:gd name="T95" fmla="*/ 206 h 292"/>
                <a:gd name="T96" fmla="*/ 26 w 279"/>
                <a:gd name="T97" fmla="*/ 214 h 292"/>
                <a:gd name="T98" fmla="*/ 23 w 279"/>
                <a:gd name="T99" fmla="*/ 212 h 292"/>
                <a:gd name="T100" fmla="*/ 53 w 279"/>
                <a:gd name="T101" fmla="*/ 199 h 292"/>
                <a:gd name="T102" fmla="*/ 55 w 279"/>
                <a:gd name="T103" fmla="*/ 199 h 292"/>
                <a:gd name="T104" fmla="*/ 51 w 279"/>
                <a:gd name="T105" fmla="*/ 129 h 292"/>
                <a:gd name="T106" fmla="*/ 29 w 279"/>
                <a:gd name="T107" fmla="*/ 125 h 292"/>
                <a:gd name="T108" fmla="*/ 18 w 279"/>
                <a:gd name="T109" fmla="*/ 122 h 292"/>
                <a:gd name="T110" fmla="*/ 10 w 279"/>
                <a:gd name="T111" fmla="*/ 120 h 292"/>
                <a:gd name="T112" fmla="*/ 4 w 279"/>
                <a:gd name="T113" fmla="*/ 119 h 292"/>
                <a:gd name="T114" fmla="*/ 3 w 279"/>
                <a:gd name="T115" fmla="*/ 121 h 292"/>
                <a:gd name="T116" fmla="*/ 0 w 279"/>
                <a:gd name="T117" fmla="*/ 116 h 292"/>
                <a:gd name="T118" fmla="*/ 2 w 279"/>
                <a:gd name="T119" fmla="*/ 115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9" h="292">
                  <a:moveTo>
                    <a:pt x="53" y="145"/>
                  </a:moveTo>
                  <a:cubicBezTo>
                    <a:pt x="47" y="192"/>
                    <a:pt x="78" y="241"/>
                    <a:pt x="127" y="248"/>
                  </a:cubicBezTo>
                  <a:cubicBezTo>
                    <a:pt x="179" y="256"/>
                    <a:pt x="223" y="209"/>
                    <a:pt x="226" y="161"/>
                  </a:cubicBezTo>
                  <a:cubicBezTo>
                    <a:pt x="229" y="119"/>
                    <a:pt x="201" y="80"/>
                    <a:pt x="162" y="66"/>
                  </a:cubicBezTo>
                  <a:cubicBezTo>
                    <a:pt x="161" y="67"/>
                    <a:pt x="160" y="67"/>
                    <a:pt x="159" y="67"/>
                  </a:cubicBezTo>
                  <a:cubicBezTo>
                    <a:pt x="155" y="64"/>
                    <a:pt x="151" y="62"/>
                    <a:pt x="146" y="61"/>
                  </a:cubicBezTo>
                  <a:cubicBezTo>
                    <a:pt x="100" y="67"/>
                    <a:pt x="60" y="96"/>
                    <a:pt x="53" y="145"/>
                  </a:cubicBezTo>
                  <a:close/>
                  <a:moveTo>
                    <a:pt x="2" y="115"/>
                  </a:moveTo>
                  <a:cubicBezTo>
                    <a:pt x="8" y="112"/>
                    <a:pt x="18" y="117"/>
                    <a:pt x="25" y="118"/>
                  </a:cubicBezTo>
                  <a:cubicBezTo>
                    <a:pt x="34" y="120"/>
                    <a:pt x="44" y="122"/>
                    <a:pt x="52" y="125"/>
                  </a:cubicBezTo>
                  <a:cubicBezTo>
                    <a:pt x="59" y="108"/>
                    <a:pt x="69" y="92"/>
                    <a:pt x="83" y="79"/>
                  </a:cubicBezTo>
                  <a:cubicBezTo>
                    <a:pt x="78" y="72"/>
                    <a:pt x="72" y="64"/>
                    <a:pt x="68" y="56"/>
                  </a:cubicBezTo>
                  <a:cubicBezTo>
                    <a:pt x="67" y="54"/>
                    <a:pt x="69" y="52"/>
                    <a:pt x="71" y="54"/>
                  </a:cubicBezTo>
                  <a:cubicBezTo>
                    <a:pt x="77" y="61"/>
                    <a:pt x="81" y="69"/>
                    <a:pt x="86" y="78"/>
                  </a:cubicBezTo>
                  <a:cubicBezTo>
                    <a:pt x="102" y="64"/>
                    <a:pt x="123" y="56"/>
                    <a:pt x="147" y="57"/>
                  </a:cubicBezTo>
                  <a:cubicBezTo>
                    <a:pt x="150" y="39"/>
                    <a:pt x="156" y="20"/>
                    <a:pt x="162" y="2"/>
                  </a:cubicBezTo>
                  <a:cubicBezTo>
                    <a:pt x="163" y="0"/>
                    <a:pt x="167" y="1"/>
                    <a:pt x="166" y="4"/>
                  </a:cubicBezTo>
                  <a:cubicBezTo>
                    <a:pt x="162" y="20"/>
                    <a:pt x="158" y="38"/>
                    <a:pt x="152" y="54"/>
                  </a:cubicBezTo>
                  <a:cubicBezTo>
                    <a:pt x="153" y="54"/>
                    <a:pt x="153" y="54"/>
                    <a:pt x="153" y="54"/>
                  </a:cubicBezTo>
                  <a:cubicBezTo>
                    <a:pt x="154" y="53"/>
                    <a:pt x="155" y="55"/>
                    <a:pt x="154" y="55"/>
                  </a:cubicBezTo>
                  <a:cubicBezTo>
                    <a:pt x="154" y="56"/>
                    <a:pt x="153" y="56"/>
                    <a:pt x="152" y="57"/>
                  </a:cubicBezTo>
                  <a:cubicBezTo>
                    <a:pt x="154" y="57"/>
                    <a:pt x="155" y="57"/>
                    <a:pt x="156" y="58"/>
                  </a:cubicBezTo>
                  <a:cubicBezTo>
                    <a:pt x="157" y="58"/>
                    <a:pt x="157" y="58"/>
                    <a:pt x="157" y="58"/>
                  </a:cubicBezTo>
                  <a:cubicBezTo>
                    <a:pt x="182" y="65"/>
                    <a:pt x="203" y="81"/>
                    <a:pt x="217" y="102"/>
                  </a:cubicBezTo>
                  <a:cubicBezTo>
                    <a:pt x="223" y="97"/>
                    <a:pt x="230" y="91"/>
                    <a:pt x="237" y="89"/>
                  </a:cubicBezTo>
                  <a:cubicBezTo>
                    <a:pt x="239" y="88"/>
                    <a:pt x="240" y="91"/>
                    <a:pt x="239" y="92"/>
                  </a:cubicBezTo>
                  <a:cubicBezTo>
                    <a:pt x="232" y="96"/>
                    <a:pt x="225" y="100"/>
                    <a:pt x="219" y="105"/>
                  </a:cubicBezTo>
                  <a:cubicBezTo>
                    <a:pt x="219" y="105"/>
                    <a:pt x="219" y="105"/>
                    <a:pt x="219" y="105"/>
                  </a:cubicBezTo>
                  <a:cubicBezTo>
                    <a:pt x="227" y="119"/>
                    <a:pt x="232" y="134"/>
                    <a:pt x="233" y="150"/>
                  </a:cubicBezTo>
                  <a:cubicBezTo>
                    <a:pt x="233" y="160"/>
                    <a:pt x="232" y="169"/>
                    <a:pt x="230" y="179"/>
                  </a:cubicBezTo>
                  <a:cubicBezTo>
                    <a:pt x="245" y="182"/>
                    <a:pt x="261" y="185"/>
                    <a:pt x="276" y="191"/>
                  </a:cubicBezTo>
                  <a:cubicBezTo>
                    <a:pt x="279" y="192"/>
                    <a:pt x="278" y="196"/>
                    <a:pt x="275" y="195"/>
                  </a:cubicBezTo>
                  <a:cubicBezTo>
                    <a:pt x="259" y="193"/>
                    <a:pt x="244" y="187"/>
                    <a:pt x="229" y="183"/>
                  </a:cubicBezTo>
                  <a:cubicBezTo>
                    <a:pt x="222" y="207"/>
                    <a:pt x="206" y="228"/>
                    <a:pt x="184" y="242"/>
                  </a:cubicBezTo>
                  <a:cubicBezTo>
                    <a:pt x="184" y="242"/>
                    <a:pt x="184" y="242"/>
                    <a:pt x="184" y="242"/>
                  </a:cubicBezTo>
                  <a:cubicBezTo>
                    <a:pt x="189" y="246"/>
                    <a:pt x="195" y="250"/>
                    <a:pt x="199" y="256"/>
                  </a:cubicBezTo>
                  <a:cubicBezTo>
                    <a:pt x="201" y="258"/>
                    <a:pt x="198" y="260"/>
                    <a:pt x="196" y="258"/>
                  </a:cubicBezTo>
                  <a:cubicBezTo>
                    <a:pt x="191" y="254"/>
                    <a:pt x="187" y="249"/>
                    <a:pt x="182" y="244"/>
                  </a:cubicBezTo>
                  <a:cubicBezTo>
                    <a:pt x="182" y="243"/>
                    <a:pt x="182" y="243"/>
                    <a:pt x="182" y="243"/>
                  </a:cubicBezTo>
                  <a:cubicBezTo>
                    <a:pt x="180" y="244"/>
                    <a:pt x="178" y="245"/>
                    <a:pt x="176" y="246"/>
                  </a:cubicBezTo>
                  <a:cubicBezTo>
                    <a:pt x="154" y="257"/>
                    <a:pt x="131" y="257"/>
                    <a:pt x="110" y="250"/>
                  </a:cubicBezTo>
                  <a:cubicBezTo>
                    <a:pt x="109" y="263"/>
                    <a:pt x="105" y="278"/>
                    <a:pt x="97" y="289"/>
                  </a:cubicBezTo>
                  <a:cubicBezTo>
                    <a:pt x="96" y="292"/>
                    <a:pt x="92" y="290"/>
                    <a:pt x="94" y="287"/>
                  </a:cubicBezTo>
                  <a:cubicBezTo>
                    <a:pt x="100" y="274"/>
                    <a:pt x="105" y="263"/>
                    <a:pt x="107" y="249"/>
                  </a:cubicBezTo>
                  <a:cubicBezTo>
                    <a:pt x="92" y="243"/>
                    <a:pt x="79" y="234"/>
                    <a:pt x="68" y="221"/>
                  </a:cubicBezTo>
                  <a:cubicBezTo>
                    <a:pt x="63" y="214"/>
                    <a:pt x="58" y="207"/>
                    <a:pt x="55" y="200"/>
                  </a:cubicBezTo>
                  <a:cubicBezTo>
                    <a:pt x="55" y="200"/>
                    <a:pt x="55" y="201"/>
                    <a:pt x="54" y="201"/>
                  </a:cubicBezTo>
                  <a:cubicBezTo>
                    <a:pt x="49" y="202"/>
                    <a:pt x="43" y="204"/>
                    <a:pt x="38" y="206"/>
                  </a:cubicBezTo>
                  <a:cubicBezTo>
                    <a:pt x="34" y="208"/>
                    <a:pt x="30" y="212"/>
                    <a:pt x="26" y="214"/>
                  </a:cubicBezTo>
                  <a:cubicBezTo>
                    <a:pt x="25" y="215"/>
                    <a:pt x="22" y="213"/>
                    <a:pt x="23" y="212"/>
                  </a:cubicBezTo>
                  <a:cubicBezTo>
                    <a:pt x="29" y="203"/>
                    <a:pt x="43" y="199"/>
                    <a:pt x="53" y="199"/>
                  </a:cubicBezTo>
                  <a:cubicBezTo>
                    <a:pt x="54" y="199"/>
                    <a:pt x="54" y="199"/>
                    <a:pt x="55" y="199"/>
                  </a:cubicBezTo>
                  <a:cubicBezTo>
                    <a:pt x="44" y="177"/>
                    <a:pt x="44" y="152"/>
                    <a:pt x="51" y="129"/>
                  </a:cubicBezTo>
                  <a:cubicBezTo>
                    <a:pt x="44" y="129"/>
                    <a:pt x="37" y="126"/>
                    <a:pt x="29" y="125"/>
                  </a:cubicBezTo>
                  <a:cubicBezTo>
                    <a:pt x="26" y="124"/>
                    <a:pt x="22" y="123"/>
                    <a:pt x="18" y="122"/>
                  </a:cubicBezTo>
                  <a:cubicBezTo>
                    <a:pt x="15" y="121"/>
                    <a:pt x="13" y="120"/>
                    <a:pt x="10" y="120"/>
                  </a:cubicBezTo>
                  <a:cubicBezTo>
                    <a:pt x="8" y="118"/>
                    <a:pt x="6" y="118"/>
                    <a:pt x="4" y="119"/>
                  </a:cubicBezTo>
                  <a:cubicBezTo>
                    <a:pt x="5" y="120"/>
                    <a:pt x="4" y="122"/>
                    <a:pt x="3" y="121"/>
                  </a:cubicBezTo>
                  <a:cubicBezTo>
                    <a:pt x="0" y="120"/>
                    <a:pt x="0" y="119"/>
                    <a:pt x="0" y="116"/>
                  </a:cubicBezTo>
                  <a:cubicBezTo>
                    <a:pt x="0" y="116"/>
                    <a:pt x="1" y="115"/>
                    <a:pt x="2" y="1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51" name="Group 46"/>
          <p:cNvGrpSpPr>
            <a:grpSpLocks noChangeAspect="1"/>
          </p:cNvGrpSpPr>
          <p:nvPr/>
        </p:nvGrpSpPr>
        <p:grpSpPr bwMode="auto">
          <a:xfrm>
            <a:off x="964406" y="4484631"/>
            <a:ext cx="2684462" cy="2011476"/>
            <a:chOff x="619" y="2918"/>
            <a:chExt cx="1436" cy="1076"/>
          </a:xfrm>
        </p:grpSpPr>
        <p:sp>
          <p:nvSpPr>
            <p:cNvPr id="52" name="Freeform 47"/>
            <p:cNvSpPr/>
            <p:nvPr/>
          </p:nvSpPr>
          <p:spPr bwMode="auto">
            <a:xfrm>
              <a:off x="1998" y="3912"/>
              <a:ext cx="45" cy="32"/>
            </a:xfrm>
            <a:custGeom>
              <a:avLst/>
              <a:gdLst>
                <a:gd name="T0" fmla="*/ 18 w 21"/>
                <a:gd name="T1" fmla="*/ 2 h 15"/>
                <a:gd name="T2" fmla="*/ 16 w 21"/>
                <a:gd name="T3" fmla="*/ 10 h 15"/>
                <a:gd name="T4" fmla="*/ 12 w 21"/>
                <a:gd name="T5" fmla="*/ 13 h 15"/>
                <a:gd name="T6" fmla="*/ 0 w 21"/>
                <a:gd name="T7" fmla="*/ 15 h 15"/>
                <a:gd name="T8" fmla="*/ 8 w 21"/>
                <a:gd name="T9" fmla="*/ 5 h 15"/>
                <a:gd name="T10" fmla="*/ 12 w 21"/>
                <a:gd name="T11" fmla="*/ 1 h 15"/>
                <a:gd name="T12" fmla="*/ 18 w 21"/>
                <a:gd name="T13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15">
                  <a:moveTo>
                    <a:pt x="18" y="2"/>
                  </a:moveTo>
                  <a:cubicBezTo>
                    <a:pt x="21" y="5"/>
                    <a:pt x="20" y="8"/>
                    <a:pt x="16" y="10"/>
                  </a:cubicBezTo>
                  <a:cubicBezTo>
                    <a:pt x="15" y="11"/>
                    <a:pt x="14" y="12"/>
                    <a:pt x="12" y="13"/>
                  </a:cubicBezTo>
                  <a:cubicBezTo>
                    <a:pt x="8" y="14"/>
                    <a:pt x="4" y="14"/>
                    <a:pt x="0" y="15"/>
                  </a:cubicBezTo>
                  <a:cubicBezTo>
                    <a:pt x="3" y="11"/>
                    <a:pt x="6" y="6"/>
                    <a:pt x="8" y="5"/>
                  </a:cubicBezTo>
                  <a:cubicBezTo>
                    <a:pt x="9" y="3"/>
                    <a:pt x="11" y="2"/>
                    <a:pt x="12" y="1"/>
                  </a:cubicBezTo>
                  <a:cubicBezTo>
                    <a:pt x="15" y="0"/>
                    <a:pt x="16" y="0"/>
                    <a:pt x="18" y="2"/>
                  </a:cubicBezTo>
                  <a:close/>
                </a:path>
              </a:pathLst>
            </a:custGeom>
            <a:solidFill>
              <a:srgbClr val="B14D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" name="Freeform 48"/>
            <p:cNvSpPr/>
            <p:nvPr/>
          </p:nvSpPr>
          <p:spPr bwMode="auto">
            <a:xfrm>
              <a:off x="1627" y="3952"/>
              <a:ext cx="35" cy="30"/>
            </a:xfrm>
            <a:custGeom>
              <a:avLst/>
              <a:gdLst>
                <a:gd name="T0" fmla="*/ 11 w 17"/>
                <a:gd name="T1" fmla="*/ 6 h 14"/>
                <a:gd name="T2" fmla="*/ 17 w 17"/>
                <a:gd name="T3" fmla="*/ 14 h 14"/>
                <a:gd name="T4" fmla="*/ 17 w 17"/>
                <a:gd name="T5" fmla="*/ 14 h 14"/>
                <a:gd name="T6" fmla="*/ 1 w 17"/>
                <a:gd name="T7" fmla="*/ 5 h 14"/>
                <a:gd name="T8" fmla="*/ 11 w 17"/>
                <a:gd name="T9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4">
                  <a:moveTo>
                    <a:pt x="11" y="6"/>
                  </a:moveTo>
                  <a:cubicBezTo>
                    <a:pt x="14" y="8"/>
                    <a:pt x="15" y="11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1" y="14"/>
                    <a:pt x="0" y="13"/>
                    <a:pt x="1" y="5"/>
                  </a:cubicBezTo>
                  <a:cubicBezTo>
                    <a:pt x="2" y="0"/>
                    <a:pt x="9" y="4"/>
                    <a:pt x="11" y="6"/>
                  </a:cubicBezTo>
                  <a:close/>
                </a:path>
              </a:pathLst>
            </a:custGeom>
            <a:solidFill>
              <a:srgbClr val="B14D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" name="Freeform 49"/>
            <p:cNvSpPr/>
            <p:nvPr/>
          </p:nvSpPr>
          <p:spPr bwMode="auto">
            <a:xfrm>
              <a:off x="1675" y="3582"/>
              <a:ext cx="221" cy="197"/>
            </a:xfrm>
            <a:custGeom>
              <a:avLst/>
              <a:gdLst>
                <a:gd name="T0" fmla="*/ 0 w 105"/>
                <a:gd name="T1" fmla="*/ 89 h 94"/>
                <a:gd name="T2" fmla="*/ 9 w 105"/>
                <a:gd name="T3" fmla="*/ 8 h 94"/>
                <a:gd name="T4" fmla="*/ 40 w 105"/>
                <a:gd name="T5" fmla="*/ 11 h 94"/>
                <a:gd name="T6" fmla="*/ 83 w 105"/>
                <a:gd name="T7" fmla="*/ 0 h 94"/>
                <a:gd name="T8" fmla="*/ 105 w 105"/>
                <a:gd name="T9" fmla="*/ 75 h 94"/>
                <a:gd name="T10" fmla="*/ 0 w 105"/>
                <a:gd name="T11" fmla="*/ 89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" h="94">
                  <a:moveTo>
                    <a:pt x="0" y="89"/>
                  </a:moveTo>
                  <a:cubicBezTo>
                    <a:pt x="4" y="62"/>
                    <a:pt x="4" y="33"/>
                    <a:pt x="9" y="8"/>
                  </a:cubicBezTo>
                  <a:cubicBezTo>
                    <a:pt x="19" y="10"/>
                    <a:pt x="30" y="11"/>
                    <a:pt x="40" y="11"/>
                  </a:cubicBezTo>
                  <a:cubicBezTo>
                    <a:pt x="54" y="10"/>
                    <a:pt x="69" y="6"/>
                    <a:pt x="83" y="0"/>
                  </a:cubicBezTo>
                  <a:cubicBezTo>
                    <a:pt x="88" y="25"/>
                    <a:pt x="95" y="51"/>
                    <a:pt x="105" y="75"/>
                  </a:cubicBezTo>
                  <a:cubicBezTo>
                    <a:pt x="71" y="90"/>
                    <a:pt x="36" y="94"/>
                    <a:pt x="0" y="89"/>
                  </a:cubicBezTo>
                  <a:close/>
                </a:path>
              </a:pathLst>
            </a:custGeom>
            <a:solidFill>
              <a:srgbClr val="B14D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" name="Freeform 50"/>
            <p:cNvSpPr/>
            <p:nvPr/>
          </p:nvSpPr>
          <p:spPr bwMode="auto">
            <a:xfrm>
              <a:off x="1639" y="3748"/>
              <a:ext cx="311" cy="147"/>
            </a:xfrm>
            <a:custGeom>
              <a:avLst/>
              <a:gdLst>
                <a:gd name="T0" fmla="*/ 148 w 148"/>
                <a:gd name="T1" fmla="*/ 43 h 70"/>
                <a:gd name="T2" fmla="*/ 136 w 148"/>
                <a:gd name="T3" fmla="*/ 51 h 70"/>
                <a:gd name="T4" fmla="*/ 136 w 148"/>
                <a:gd name="T5" fmla="*/ 51 h 70"/>
                <a:gd name="T6" fmla="*/ 135 w 148"/>
                <a:gd name="T7" fmla="*/ 52 h 70"/>
                <a:gd name="T8" fmla="*/ 116 w 148"/>
                <a:gd name="T9" fmla="*/ 60 h 70"/>
                <a:gd name="T10" fmla="*/ 102 w 148"/>
                <a:gd name="T11" fmla="*/ 49 h 70"/>
                <a:gd name="T12" fmla="*/ 92 w 148"/>
                <a:gd name="T13" fmla="*/ 38 h 70"/>
                <a:gd name="T14" fmla="*/ 109 w 148"/>
                <a:gd name="T15" fmla="*/ 31 h 70"/>
                <a:gd name="T16" fmla="*/ 108 w 148"/>
                <a:gd name="T17" fmla="*/ 27 h 70"/>
                <a:gd name="T18" fmla="*/ 107 w 148"/>
                <a:gd name="T19" fmla="*/ 27 h 70"/>
                <a:gd name="T20" fmla="*/ 105 w 148"/>
                <a:gd name="T21" fmla="*/ 28 h 70"/>
                <a:gd name="T22" fmla="*/ 105 w 148"/>
                <a:gd name="T23" fmla="*/ 29 h 70"/>
                <a:gd name="T24" fmla="*/ 105 w 148"/>
                <a:gd name="T25" fmla="*/ 30 h 70"/>
                <a:gd name="T26" fmla="*/ 90 w 148"/>
                <a:gd name="T27" fmla="*/ 33 h 70"/>
                <a:gd name="T28" fmla="*/ 75 w 148"/>
                <a:gd name="T29" fmla="*/ 36 h 70"/>
                <a:gd name="T30" fmla="*/ 34 w 148"/>
                <a:gd name="T31" fmla="*/ 36 h 70"/>
                <a:gd name="T32" fmla="*/ 34 w 148"/>
                <a:gd name="T33" fmla="*/ 38 h 70"/>
                <a:gd name="T34" fmla="*/ 51 w 148"/>
                <a:gd name="T35" fmla="*/ 41 h 70"/>
                <a:gd name="T36" fmla="*/ 51 w 148"/>
                <a:gd name="T37" fmla="*/ 42 h 70"/>
                <a:gd name="T38" fmla="*/ 48 w 148"/>
                <a:gd name="T39" fmla="*/ 59 h 70"/>
                <a:gd name="T40" fmla="*/ 39 w 148"/>
                <a:gd name="T41" fmla="*/ 70 h 70"/>
                <a:gd name="T42" fmla="*/ 0 w 148"/>
                <a:gd name="T43" fmla="*/ 63 h 70"/>
                <a:gd name="T44" fmla="*/ 16 w 148"/>
                <a:gd name="T45" fmla="*/ 12 h 70"/>
                <a:gd name="T46" fmla="*/ 123 w 148"/>
                <a:gd name="T47" fmla="*/ 0 h 70"/>
                <a:gd name="T48" fmla="*/ 148 w 148"/>
                <a:gd name="T49" fmla="*/ 43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8" h="70">
                  <a:moveTo>
                    <a:pt x="148" y="43"/>
                  </a:moveTo>
                  <a:cubicBezTo>
                    <a:pt x="144" y="46"/>
                    <a:pt x="140" y="48"/>
                    <a:pt x="136" y="51"/>
                  </a:cubicBezTo>
                  <a:cubicBezTo>
                    <a:pt x="136" y="51"/>
                    <a:pt x="136" y="51"/>
                    <a:pt x="136" y="51"/>
                  </a:cubicBezTo>
                  <a:cubicBezTo>
                    <a:pt x="135" y="50"/>
                    <a:pt x="134" y="51"/>
                    <a:pt x="135" y="52"/>
                  </a:cubicBezTo>
                  <a:cubicBezTo>
                    <a:pt x="129" y="55"/>
                    <a:pt x="123" y="58"/>
                    <a:pt x="116" y="60"/>
                  </a:cubicBezTo>
                  <a:cubicBezTo>
                    <a:pt x="109" y="61"/>
                    <a:pt x="106" y="54"/>
                    <a:pt x="102" y="49"/>
                  </a:cubicBezTo>
                  <a:cubicBezTo>
                    <a:pt x="99" y="45"/>
                    <a:pt x="95" y="42"/>
                    <a:pt x="92" y="38"/>
                  </a:cubicBezTo>
                  <a:cubicBezTo>
                    <a:pt x="99" y="37"/>
                    <a:pt x="106" y="34"/>
                    <a:pt x="109" y="31"/>
                  </a:cubicBezTo>
                  <a:cubicBezTo>
                    <a:pt x="110" y="30"/>
                    <a:pt x="110" y="27"/>
                    <a:pt x="108" y="27"/>
                  </a:cubicBezTo>
                  <a:cubicBezTo>
                    <a:pt x="108" y="27"/>
                    <a:pt x="108" y="27"/>
                    <a:pt x="107" y="27"/>
                  </a:cubicBezTo>
                  <a:cubicBezTo>
                    <a:pt x="106" y="27"/>
                    <a:pt x="105" y="27"/>
                    <a:pt x="105" y="28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5" y="29"/>
                    <a:pt x="105" y="30"/>
                    <a:pt x="105" y="30"/>
                  </a:cubicBezTo>
                  <a:cubicBezTo>
                    <a:pt x="100" y="30"/>
                    <a:pt x="90" y="33"/>
                    <a:pt x="90" y="33"/>
                  </a:cubicBezTo>
                  <a:cubicBezTo>
                    <a:pt x="85" y="34"/>
                    <a:pt x="80" y="35"/>
                    <a:pt x="75" y="36"/>
                  </a:cubicBezTo>
                  <a:cubicBezTo>
                    <a:pt x="61" y="38"/>
                    <a:pt x="48" y="38"/>
                    <a:pt x="34" y="36"/>
                  </a:cubicBezTo>
                  <a:cubicBezTo>
                    <a:pt x="32" y="35"/>
                    <a:pt x="32" y="38"/>
                    <a:pt x="34" y="38"/>
                  </a:cubicBezTo>
                  <a:cubicBezTo>
                    <a:pt x="39" y="40"/>
                    <a:pt x="45" y="41"/>
                    <a:pt x="51" y="41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50" y="47"/>
                    <a:pt x="49" y="53"/>
                    <a:pt x="48" y="59"/>
                  </a:cubicBezTo>
                  <a:cubicBezTo>
                    <a:pt x="47" y="66"/>
                    <a:pt x="47" y="70"/>
                    <a:pt x="39" y="70"/>
                  </a:cubicBezTo>
                  <a:cubicBezTo>
                    <a:pt x="26" y="70"/>
                    <a:pt x="12" y="66"/>
                    <a:pt x="0" y="63"/>
                  </a:cubicBezTo>
                  <a:cubicBezTo>
                    <a:pt x="9" y="48"/>
                    <a:pt x="13" y="30"/>
                    <a:pt x="16" y="12"/>
                  </a:cubicBezTo>
                  <a:cubicBezTo>
                    <a:pt x="52" y="21"/>
                    <a:pt x="90" y="15"/>
                    <a:pt x="123" y="0"/>
                  </a:cubicBezTo>
                  <a:cubicBezTo>
                    <a:pt x="130" y="15"/>
                    <a:pt x="138" y="30"/>
                    <a:pt x="148" y="43"/>
                  </a:cubicBezTo>
                  <a:close/>
                </a:path>
              </a:pathLst>
            </a:custGeom>
            <a:solidFill>
              <a:srgbClr val="33B2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" name="Freeform 51"/>
            <p:cNvSpPr/>
            <p:nvPr/>
          </p:nvSpPr>
          <p:spPr bwMode="auto">
            <a:xfrm>
              <a:off x="1578" y="3232"/>
              <a:ext cx="334" cy="194"/>
            </a:xfrm>
            <a:custGeom>
              <a:avLst/>
              <a:gdLst>
                <a:gd name="T0" fmla="*/ 145 w 159"/>
                <a:gd name="T1" fmla="*/ 52 h 92"/>
                <a:gd name="T2" fmla="*/ 159 w 159"/>
                <a:gd name="T3" fmla="*/ 69 h 92"/>
                <a:gd name="T4" fmla="*/ 116 w 159"/>
                <a:gd name="T5" fmla="*/ 44 h 92"/>
                <a:gd name="T6" fmla="*/ 115 w 159"/>
                <a:gd name="T7" fmla="*/ 43 h 92"/>
                <a:gd name="T8" fmla="*/ 112 w 159"/>
                <a:gd name="T9" fmla="*/ 43 h 92"/>
                <a:gd name="T10" fmla="*/ 80 w 159"/>
                <a:gd name="T11" fmla="*/ 74 h 92"/>
                <a:gd name="T12" fmla="*/ 82 w 159"/>
                <a:gd name="T13" fmla="*/ 68 h 92"/>
                <a:gd name="T14" fmla="*/ 77 w 159"/>
                <a:gd name="T15" fmla="*/ 65 h 92"/>
                <a:gd name="T16" fmla="*/ 38 w 159"/>
                <a:gd name="T17" fmla="*/ 90 h 92"/>
                <a:gd name="T18" fmla="*/ 40 w 159"/>
                <a:gd name="T19" fmla="*/ 84 h 92"/>
                <a:gd name="T20" fmla="*/ 37 w 159"/>
                <a:gd name="T21" fmla="*/ 81 h 92"/>
                <a:gd name="T22" fmla="*/ 0 w 159"/>
                <a:gd name="T23" fmla="*/ 92 h 92"/>
                <a:gd name="T24" fmla="*/ 17 w 159"/>
                <a:gd name="T25" fmla="*/ 43 h 92"/>
                <a:gd name="T26" fmla="*/ 77 w 159"/>
                <a:gd name="T27" fmla="*/ 9 h 92"/>
                <a:gd name="T28" fmla="*/ 79 w 159"/>
                <a:gd name="T29" fmla="*/ 5 h 92"/>
                <a:gd name="T30" fmla="*/ 77 w 159"/>
                <a:gd name="T31" fmla="*/ 2 h 92"/>
                <a:gd name="T32" fmla="*/ 86 w 159"/>
                <a:gd name="T33" fmla="*/ 4 h 92"/>
                <a:gd name="T34" fmla="*/ 91 w 159"/>
                <a:gd name="T35" fmla="*/ 4 h 92"/>
                <a:gd name="T36" fmla="*/ 96 w 159"/>
                <a:gd name="T37" fmla="*/ 0 h 92"/>
                <a:gd name="T38" fmla="*/ 121 w 159"/>
                <a:gd name="T39" fmla="*/ 7 h 92"/>
                <a:gd name="T40" fmla="*/ 117 w 159"/>
                <a:gd name="T41" fmla="*/ 13 h 92"/>
                <a:gd name="T42" fmla="*/ 118 w 159"/>
                <a:gd name="T43" fmla="*/ 17 h 92"/>
                <a:gd name="T44" fmla="*/ 153 w 159"/>
                <a:gd name="T45" fmla="*/ 49 h 92"/>
                <a:gd name="T46" fmla="*/ 147 w 159"/>
                <a:gd name="T47" fmla="*/ 48 h 92"/>
                <a:gd name="T48" fmla="*/ 145 w 159"/>
                <a:gd name="T49" fmla="*/ 5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59" h="92">
                  <a:moveTo>
                    <a:pt x="145" y="52"/>
                  </a:moveTo>
                  <a:cubicBezTo>
                    <a:pt x="151" y="57"/>
                    <a:pt x="156" y="62"/>
                    <a:pt x="159" y="69"/>
                  </a:cubicBezTo>
                  <a:cubicBezTo>
                    <a:pt x="144" y="61"/>
                    <a:pt x="130" y="53"/>
                    <a:pt x="116" y="44"/>
                  </a:cubicBezTo>
                  <a:cubicBezTo>
                    <a:pt x="115" y="43"/>
                    <a:pt x="115" y="43"/>
                    <a:pt x="115" y="43"/>
                  </a:cubicBezTo>
                  <a:cubicBezTo>
                    <a:pt x="114" y="43"/>
                    <a:pt x="113" y="42"/>
                    <a:pt x="112" y="43"/>
                  </a:cubicBezTo>
                  <a:cubicBezTo>
                    <a:pt x="104" y="57"/>
                    <a:pt x="94" y="67"/>
                    <a:pt x="80" y="74"/>
                  </a:cubicBezTo>
                  <a:cubicBezTo>
                    <a:pt x="81" y="72"/>
                    <a:pt x="82" y="70"/>
                    <a:pt x="82" y="68"/>
                  </a:cubicBezTo>
                  <a:cubicBezTo>
                    <a:pt x="83" y="65"/>
                    <a:pt x="79" y="63"/>
                    <a:pt x="77" y="65"/>
                  </a:cubicBezTo>
                  <a:cubicBezTo>
                    <a:pt x="65" y="76"/>
                    <a:pt x="52" y="84"/>
                    <a:pt x="38" y="90"/>
                  </a:cubicBezTo>
                  <a:cubicBezTo>
                    <a:pt x="39" y="88"/>
                    <a:pt x="39" y="86"/>
                    <a:pt x="40" y="84"/>
                  </a:cubicBezTo>
                  <a:cubicBezTo>
                    <a:pt x="41" y="82"/>
                    <a:pt x="38" y="80"/>
                    <a:pt x="37" y="81"/>
                  </a:cubicBezTo>
                  <a:cubicBezTo>
                    <a:pt x="25" y="87"/>
                    <a:pt x="13" y="91"/>
                    <a:pt x="0" y="92"/>
                  </a:cubicBezTo>
                  <a:cubicBezTo>
                    <a:pt x="6" y="76"/>
                    <a:pt x="9" y="58"/>
                    <a:pt x="17" y="43"/>
                  </a:cubicBezTo>
                  <a:cubicBezTo>
                    <a:pt x="28" y="16"/>
                    <a:pt x="49" y="9"/>
                    <a:pt x="77" y="9"/>
                  </a:cubicBezTo>
                  <a:cubicBezTo>
                    <a:pt x="79" y="9"/>
                    <a:pt x="80" y="7"/>
                    <a:pt x="79" y="5"/>
                  </a:cubicBezTo>
                  <a:cubicBezTo>
                    <a:pt x="79" y="4"/>
                    <a:pt x="78" y="3"/>
                    <a:pt x="77" y="2"/>
                  </a:cubicBezTo>
                  <a:cubicBezTo>
                    <a:pt x="80" y="3"/>
                    <a:pt x="83" y="3"/>
                    <a:pt x="86" y="4"/>
                  </a:cubicBezTo>
                  <a:cubicBezTo>
                    <a:pt x="88" y="5"/>
                    <a:pt x="90" y="5"/>
                    <a:pt x="91" y="4"/>
                  </a:cubicBezTo>
                  <a:cubicBezTo>
                    <a:pt x="92" y="2"/>
                    <a:pt x="94" y="1"/>
                    <a:pt x="96" y="0"/>
                  </a:cubicBezTo>
                  <a:cubicBezTo>
                    <a:pt x="98" y="8"/>
                    <a:pt x="112" y="7"/>
                    <a:pt x="121" y="7"/>
                  </a:cubicBezTo>
                  <a:cubicBezTo>
                    <a:pt x="120" y="9"/>
                    <a:pt x="118" y="11"/>
                    <a:pt x="117" y="13"/>
                  </a:cubicBezTo>
                  <a:cubicBezTo>
                    <a:pt x="116" y="15"/>
                    <a:pt x="117" y="17"/>
                    <a:pt x="118" y="17"/>
                  </a:cubicBezTo>
                  <a:cubicBezTo>
                    <a:pt x="134" y="23"/>
                    <a:pt x="146" y="34"/>
                    <a:pt x="153" y="49"/>
                  </a:cubicBezTo>
                  <a:cubicBezTo>
                    <a:pt x="151" y="49"/>
                    <a:pt x="149" y="48"/>
                    <a:pt x="147" y="48"/>
                  </a:cubicBezTo>
                  <a:cubicBezTo>
                    <a:pt x="144" y="47"/>
                    <a:pt x="142" y="51"/>
                    <a:pt x="145" y="52"/>
                  </a:cubicBezTo>
                  <a:close/>
                </a:path>
              </a:pathLst>
            </a:custGeom>
            <a:solidFill>
              <a:srgbClr val="FFE8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" name="Freeform 52"/>
            <p:cNvSpPr/>
            <p:nvPr/>
          </p:nvSpPr>
          <p:spPr bwMode="auto">
            <a:xfrm>
              <a:off x="1961" y="3512"/>
              <a:ext cx="29" cy="32"/>
            </a:xfrm>
            <a:custGeom>
              <a:avLst/>
              <a:gdLst>
                <a:gd name="T0" fmla="*/ 13 w 14"/>
                <a:gd name="T1" fmla="*/ 4 h 15"/>
                <a:gd name="T2" fmla="*/ 9 w 14"/>
                <a:gd name="T3" fmla="*/ 14 h 15"/>
                <a:gd name="T4" fmla="*/ 1 w 14"/>
                <a:gd name="T5" fmla="*/ 14 h 15"/>
                <a:gd name="T6" fmla="*/ 1 w 14"/>
                <a:gd name="T7" fmla="*/ 12 h 15"/>
                <a:gd name="T8" fmla="*/ 3 w 14"/>
                <a:gd name="T9" fmla="*/ 2 h 15"/>
                <a:gd name="T10" fmla="*/ 13 w 14"/>
                <a:gd name="T11" fmla="*/ 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5">
                  <a:moveTo>
                    <a:pt x="13" y="4"/>
                  </a:moveTo>
                  <a:cubicBezTo>
                    <a:pt x="14" y="8"/>
                    <a:pt x="13" y="12"/>
                    <a:pt x="9" y="14"/>
                  </a:cubicBezTo>
                  <a:cubicBezTo>
                    <a:pt x="7" y="15"/>
                    <a:pt x="4" y="14"/>
                    <a:pt x="1" y="14"/>
                  </a:cubicBezTo>
                  <a:cubicBezTo>
                    <a:pt x="2" y="13"/>
                    <a:pt x="2" y="12"/>
                    <a:pt x="1" y="12"/>
                  </a:cubicBezTo>
                  <a:cubicBezTo>
                    <a:pt x="0" y="8"/>
                    <a:pt x="0" y="4"/>
                    <a:pt x="3" y="2"/>
                  </a:cubicBezTo>
                  <a:cubicBezTo>
                    <a:pt x="6" y="0"/>
                    <a:pt x="11" y="1"/>
                    <a:pt x="13" y="4"/>
                  </a:cubicBezTo>
                  <a:close/>
                </a:path>
              </a:pathLst>
            </a:custGeom>
            <a:solidFill>
              <a:srgbClr val="F3E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" name="Freeform 53"/>
            <p:cNvSpPr/>
            <p:nvPr/>
          </p:nvSpPr>
          <p:spPr bwMode="auto">
            <a:xfrm>
              <a:off x="1929" y="3400"/>
              <a:ext cx="25" cy="34"/>
            </a:xfrm>
            <a:custGeom>
              <a:avLst/>
              <a:gdLst>
                <a:gd name="T0" fmla="*/ 10 w 12"/>
                <a:gd name="T1" fmla="*/ 6 h 16"/>
                <a:gd name="T2" fmla="*/ 1 w 12"/>
                <a:gd name="T3" fmla="*/ 16 h 16"/>
                <a:gd name="T4" fmla="*/ 0 w 12"/>
                <a:gd name="T5" fmla="*/ 0 h 16"/>
                <a:gd name="T6" fmla="*/ 5 w 12"/>
                <a:gd name="T7" fmla="*/ 1 h 16"/>
                <a:gd name="T8" fmla="*/ 10 w 12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6">
                  <a:moveTo>
                    <a:pt x="10" y="6"/>
                  </a:moveTo>
                  <a:cubicBezTo>
                    <a:pt x="12" y="11"/>
                    <a:pt x="6" y="16"/>
                    <a:pt x="1" y="16"/>
                  </a:cubicBezTo>
                  <a:cubicBezTo>
                    <a:pt x="1" y="10"/>
                    <a:pt x="1" y="5"/>
                    <a:pt x="0" y="0"/>
                  </a:cubicBezTo>
                  <a:cubicBezTo>
                    <a:pt x="2" y="0"/>
                    <a:pt x="4" y="0"/>
                    <a:pt x="5" y="1"/>
                  </a:cubicBezTo>
                  <a:cubicBezTo>
                    <a:pt x="8" y="2"/>
                    <a:pt x="10" y="4"/>
                    <a:pt x="10" y="6"/>
                  </a:cubicBezTo>
                  <a:close/>
                </a:path>
              </a:pathLst>
            </a:custGeom>
            <a:solidFill>
              <a:srgbClr val="F3E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" name="Freeform 54"/>
            <p:cNvSpPr/>
            <p:nvPr/>
          </p:nvSpPr>
          <p:spPr bwMode="auto">
            <a:xfrm>
              <a:off x="1543" y="3563"/>
              <a:ext cx="25" cy="25"/>
            </a:xfrm>
            <a:custGeom>
              <a:avLst/>
              <a:gdLst>
                <a:gd name="T0" fmla="*/ 2 w 12"/>
                <a:gd name="T1" fmla="*/ 10 h 12"/>
                <a:gd name="T2" fmla="*/ 4 w 12"/>
                <a:gd name="T3" fmla="*/ 2 h 12"/>
                <a:gd name="T4" fmla="*/ 11 w 12"/>
                <a:gd name="T5" fmla="*/ 5 h 12"/>
                <a:gd name="T6" fmla="*/ 9 w 12"/>
                <a:gd name="T7" fmla="*/ 11 h 12"/>
                <a:gd name="T8" fmla="*/ 8 w 12"/>
                <a:gd name="T9" fmla="*/ 11 h 12"/>
                <a:gd name="T10" fmla="*/ 2 w 12"/>
                <a:gd name="T11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2">
                  <a:moveTo>
                    <a:pt x="2" y="10"/>
                  </a:moveTo>
                  <a:cubicBezTo>
                    <a:pt x="0" y="8"/>
                    <a:pt x="2" y="4"/>
                    <a:pt x="4" y="2"/>
                  </a:cubicBezTo>
                  <a:cubicBezTo>
                    <a:pt x="7" y="0"/>
                    <a:pt x="11" y="2"/>
                    <a:pt x="11" y="5"/>
                  </a:cubicBezTo>
                  <a:cubicBezTo>
                    <a:pt x="12" y="8"/>
                    <a:pt x="11" y="10"/>
                    <a:pt x="9" y="11"/>
                  </a:cubicBezTo>
                  <a:cubicBezTo>
                    <a:pt x="9" y="11"/>
                    <a:pt x="8" y="10"/>
                    <a:pt x="8" y="11"/>
                  </a:cubicBezTo>
                  <a:cubicBezTo>
                    <a:pt x="6" y="11"/>
                    <a:pt x="4" y="12"/>
                    <a:pt x="2" y="10"/>
                  </a:cubicBezTo>
                  <a:close/>
                </a:path>
              </a:pathLst>
            </a:custGeom>
            <a:solidFill>
              <a:srgbClr val="F3E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" name="Freeform 55"/>
            <p:cNvSpPr/>
            <p:nvPr/>
          </p:nvSpPr>
          <p:spPr bwMode="auto">
            <a:xfrm>
              <a:off x="1560" y="3466"/>
              <a:ext cx="25" cy="29"/>
            </a:xfrm>
            <a:custGeom>
              <a:avLst/>
              <a:gdLst>
                <a:gd name="T0" fmla="*/ 6 w 12"/>
                <a:gd name="T1" fmla="*/ 13 h 14"/>
                <a:gd name="T2" fmla="*/ 1 w 12"/>
                <a:gd name="T3" fmla="*/ 8 h 14"/>
                <a:gd name="T4" fmla="*/ 4 w 12"/>
                <a:gd name="T5" fmla="*/ 1 h 14"/>
                <a:gd name="T6" fmla="*/ 10 w 12"/>
                <a:gd name="T7" fmla="*/ 0 h 14"/>
                <a:gd name="T8" fmla="*/ 12 w 12"/>
                <a:gd name="T9" fmla="*/ 13 h 14"/>
                <a:gd name="T10" fmla="*/ 6 w 12"/>
                <a:gd name="T11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4">
                  <a:moveTo>
                    <a:pt x="6" y="13"/>
                  </a:moveTo>
                  <a:cubicBezTo>
                    <a:pt x="3" y="13"/>
                    <a:pt x="1" y="11"/>
                    <a:pt x="1" y="8"/>
                  </a:cubicBezTo>
                  <a:cubicBezTo>
                    <a:pt x="0" y="5"/>
                    <a:pt x="2" y="3"/>
                    <a:pt x="4" y="1"/>
                  </a:cubicBezTo>
                  <a:cubicBezTo>
                    <a:pt x="6" y="0"/>
                    <a:pt x="8" y="0"/>
                    <a:pt x="10" y="0"/>
                  </a:cubicBezTo>
                  <a:cubicBezTo>
                    <a:pt x="10" y="4"/>
                    <a:pt x="10" y="9"/>
                    <a:pt x="12" y="13"/>
                  </a:cubicBezTo>
                  <a:cubicBezTo>
                    <a:pt x="10" y="13"/>
                    <a:pt x="8" y="14"/>
                    <a:pt x="6" y="13"/>
                  </a:cubicBezTo>
                  <a:close/>
                </a:path>
              </a:pathLst>
            </a:custGeom>
            <a:solidFill>
              <a:srgbClr val="F3E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" name="Freeform 56"/>
            <p:cNvSpPr>
              <a:spLocks noEditPoints="1"/>
            </p:cNvSpPr>
            <p:nvPr/>
          </p:nvSpPr>
          <p:spPr bwMode="auto">
            <a:xfrm>
              <a:off x="1585" y="3335"/>
              <a:ext cx="340" cy="268"/>
            </a:xfrm>
            <a:custGeom>
              <a:avLst/>
              <a:gdLst>
                <a:gd name="T0" fmla="*/ 83 w 162"/>
                <a:gd name="T1" fmla="*/ 81 h 127"/>
                <a:gd name="T2" fmla="*/ 81 w 162"/>
                <a:gd name="T3" fmla="*/ 84 h 127"/>
                <a:gd name="T4" fmla="*/ 88 w 162"/>
                <a:gd name="T5" fmla="*/ 86 h 127"/>
                <a:gd name="T6" fmla="*/ 92 w 162"/>
                <a:gd name="T7" fmla="*/ 79 h 127"/>
                <a:gd name="T8" fmla="*/ 87 w 162"/>
                <a:gd name="T9" fmla="*/ 73 h 127"/>
                <a:gd name="T10" fmla="*/ 79 w 162"/>
                <a:gd name="T11" fmla="*/ 75 h 127"/>
                <a:gd name="T12" fmla="*/ 80 w 162"/>
                <a:gd name="T13" fmla="*/ 76 h 127"/>
                <a:gd name="T14" fmla="*/ 88 w 162"/>
                <a:gd name="T15" fmla="*/ 79 h 127"/>
                <a:gd name="T16" fmla="*/ 86 w 162"/>
                <a:gd name="T17" fmla="*/ 82 h 127"/>
                <a:gd name="T18" fmla="*/ 83 w 162"/>
                <a:gd name="T19" fmla="*/ 81 h 127"/>
                <a:gd name="T20" fmla="*/ 68 w 162"/>
                <a:gd name="T21" fmla="*/ 29 h 127"/>
                <a:gd name="T22" fmla="*/ 71 w 162"/>
                <a:gd name="T23" fmla="*/ 34 h 127"/>
                <a:gd name="T24" fmla="*/ 110 w 162"/>
                <a:gd name="T25" fmla="*/ 0 h 127"/>
                <a:gd name="T26" fmla="*/ 159 w 162"/>
                <a:gd name="T27" fmla="*/ 27 h 127"/>
                <a:gd name="T28" fmla="*/ 159 w 162"/>
                <a:gd name="T29" fmla="*/ 28 h 127"/>
                <a:gd name="T30" fmla="*/ 150 w 162"/>
                <a:gd name="T31" fmla="*/ 89 h 127"/>
                <a:gd name="T32" fmla="*/ 88 w 162"/>
                <a:gd name="T33" fmla="*/ 122 h 127"/>
                <a:gd name="T34" fmla="*/ 2 w 162"/>
                <a:gd name="T35" fmla="*/ 48 h 127"/>
                <a:gd name="T36" fmla="*/ 27 w 162"/>
                <a:gd name="T37" fmla="*/ 41 h 127"/>
                <a:gd name="T38" fmla="*/ 23 w 162"/>
                <a:gd name="T39" fmla="*/ 45 h 127"/>
                <a:gd name="T40" fmla="*/ 26 w 162"/>
                <a:gd name="T41" fmla="*/ 50 h 127"/>
                <a:gd name="T42" fmla="*/ 68 w 162"/>
                <a:gd name="T43" fmla="*/ 29 h 127"/>
                <a:gd name="T44" fmla="*/ 68 w 162"/>
                <a:gd name="T45" fmla="*/ 29 h 127"/>
                <a:gd name="T46" fmla="*/ 142 w 162"/>
                <a:gd name="T47" fmla="*/ 58 h 127"/>
                <a:gd name="T48" fmla="*/ 139 w 162"/>
                <a:gd name="T49" fmla="*/ 49 h 127"/>
                <a:gd name="T50" fmla="*/ 134 w 162"/>
                <a:gd name="T51" fmla="*/ 58 h 127"/>
                <a:gd name="T52" fmla="*/ 137 w 162"/>
                <a:gd name="T53" fmla="*/ 59 h 127"/>
                <a:gd name="T54" fmla="*/ 142 w 162"/>
                <a:gd name="T55" fmla="*/ 58 h 127"/>
                <a:gd name="T56" fmla="*/ 138 w 162"/>
                <a:gd name="T57" fmla="*/ 89 h 127"/>
                <a:gd name="T58" fmla="*/ 135 w 162"/>
                <a:gd name="T59" fmla="*/ 87 h 127"/>
                <a:gd name="T60" fmla="*/ 34 w 162"/>
                <a:gd name="T61" fmla="*/ 90 h 127"/>
                <a:gd name="T62" fmla="*/ 32 w 162"/>
                <a:gd name="T63" fmla="*/ 91 h 127"/>
                <a:gd name="T64" fmla="*/ 138 w 162"/>
                <a:gd name="T65" fmla="*/ 89 h 127"/>
                <a:gd name="T66" fmla="*/ 37 w 162"/>
                <a:gd name="T67" fmla="*/ 68 h 127"/>
                <a:gd name="T68" fmla="*/ 30 w 162"/>
                <a:gd name="T69" fmla="*/ 60 h 127"/>
                <a:gd name="T70" fmla="*/ 27 w 162"/>
                <a:gd name="T71" fmla="*/ 66 h 127"/>
                <a:gd name="T72" fmla="*/ 31 w 162"/>
                <a:gd name="T73" fmla="*/ 71 h 127"/>
                <a:gd name="T74" fmla="*/ 37 w 162"/>
                <a:gd name="T75" fmla="*/ 68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2" h="127">
                  <a:moveTo>
                    <a:pt x="83" y="81"/>
                  </a:moveTo>
                  <a:cubicBezTo>
                    <a:pt x="81" y="81"/>
                    <a:pt x="81" y="83"/>
                    <a:pt x="81" y="84"/>
                  </a:cubicBezTo>
                  <a:cubicBezTo>
                    <a:pt x="82" y="87"/>
                    <a:pt x="85" y="87"/>
                    <a:pt x="88" y="86"/>
                  </a:cubicBezTo>
                  <a:cubicBezTo>
                    <a:pt x="91" y="85"/>
                    <a:pt x="92" y="82"/>
                    <a:pt x="92" y="79"/>
                  </a:cubicBezTo>
                  <a:cubicBezTo>
                    <a:pt x="92" y="77"/>
                    <a:pt x="90" y="74"/>
                    <a:pt x="87" y="73"/>
                  </a:cubicBezTo>
                  <a:cubicBezTo>
                    <a:pt x="84" y="72"/>
                    <a:pt x="82" y="73"/>
                    <a:pt x="79" y="75"/>
                  </a:cubicBezTo>
                  <a:cubicBezTo>
                    <a:pt x="78" y="75"/>
                    <a:pt x="79" y="77"/>
                    <a:pt x="80" y="76"/>
                  </a:cubicBezTo>
                  <a:cubicBezTo>
                    <a:pt x="83" y="75"/>
                    <a:pt x="88" y="76"/>
                    <a:pt x="88" y="79"/>
                  </a:cubicBezTo>
                  <a:cubicBezTo>
                    <a:pt x="88" y="80"/>
                    <a:pt x="87" y="81"/>
                    <a:pt x="86" y="82"/>
                  </a:cubicBezTo>
                  <a:cubicBezTo>
                    <a:pt x="85" y="82"/>
                    <a:pt x="84" y="81"/>
                    <a:pt x="83" y="81"/>
                  </a:cubicBezTo>
                  <a:close/>
                  <a:moveTo>
                    <a:pt x="68" y="29"/>
                  </a:moveTo>
                  <a:cubicBezTo>
                    <a:pt x="66" y="32"/>
                    <a:pt x="69" y="35"/>
                    <a:pt x="71" y="34"/>
                  </a:cubicBezTo>
                  <a:cubicBezTo>
                    <a:pt x="88" y="28"/>
                    <a:pt x="104" y="16"/>
                    <a:pt x="110" y="0"/>
                  </a:cubicBezTo>
                  <a:cubicBezTo>
                    <a:pt x="126" y="10"/>
                    <a:pt x="142" y="19"/>
                    <a:pt x="159" y="27"/>
                  </a:cubicBezTo>
                  <a:cubicBezTo>
                    <a:pt x="159" y="27"/>
                    <a:pt x="159" y="27"/>
                    <a:pt x="159" y="28"/>
                  </a:cubicBezTo>
                  <a:cubicBezTo>
                    <a:pt x="161" y="48"/>
                    <a:pt x="162" y="71"/>
                    <a:pt x="150" y="89"/>
                  </a:cubicBezTo>
                  <a:cubicBezTo>
                    <a:pt x="138" y="110"/>
                    <a:pt x="111" y="119"/>
                    <a:pt x="88" y="122"/>
                  </a:cubicBezTo>
                  <a:cubicBezTo>
                    <a:pt x="40" y="127"/>
                    <a:pt x="0" y="96"/>
                    <a:pt x="2" y="48"/>
                  </a:cubicBezTo>
                  <a:cubicBezTo>
                    <a:pt x="11" y="46"/>
                    <a:pt x="19" y="44"/>
                    <a:pt x="27" y="41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1" y="47"/>
                    <a:pt x="22" y="51"/>
                    <a:pt x="26" y="50"/>
                  </a:cubicBezTo>
                  <a:cubicBezTo>
                    <a:pt x="41" y="46"/>
                    <a:pt x="55" y="39"/>
                    <a:pt x="68" y="29"/>
                  </a:cubicBezTo>
                  <a:cubicBezTo>
                    <a:pt x="68" y="29"/>
                    <a:pt x="68" y="29"/>
                    <a:pt x="68" y="29"/>
                  </a:cubicBezTo>
                  <a:close/>
                  <a:moveTo>
                    <a:pt x="142" y="58"/>
                  </a:moveTo>
                  <a:cubicBezTo>
                    <a:pt x="146" y="55"/>
                    <a:pt x="143" y="49"/>
                    <a:pt x="139" y="49"/>
                  </a:cubicBezTo>
                  <a:cubicBezTo>
                    <a:pt x="134" y="48"/>
                    <a:pt x="131" y="55"/>
                    <a:pt x="134" y="58"/>
                  </a:cubicBezTo>
                  <a:cubicBezTo>
                    <a:pt x="135" y="59"/>
                    <a:pt x="136" y="59"/>
                    <a:pt x="137" y="59"/>
                  </a:cubicBezTo>
                  <a:cubicBezTo>
                    <a:pt x="139" y="60"/>
                    <a:pt x="141" y="59"/>
                    <a:pt x="142" y="58"/>
                  </a:cubicBezTo>
                  <a:close/>
                  <a:moveTo>
                    <a:pt x="138" y="89"/>
                  </a:moveTo>
                  <a:cubicBezTo>
                    <a:pt x="139" y="87"/>
                    <a:pt x="136" y="86"/>
                    <a:pt x="135" y="87"/>
                  </a:cubicBezTo>
                  <a:cubicBezTo>
                    <a:pt x="109" y="108"/>
                    <a:pt x="60" y="115"/>
                    <a:pt x="34" y="90"/>
                  </a:cubicBezTo>
                  <a:cubicBezTo>
                    <a:pt x="33" y="88"/>
                    <a:pt x="31" y="90"/>
                    <a:pt x="32" y="91"/>
                  </a:cubicBezTo>
                  <a:cubicBezTo>
                    <a:pt x="53" y="120"/>
                    <a:pt x="117" y="117"/>
                    <a:pt x="138" y="89"/>
                  </a:cubicBezTo>
                  <a:close/>
                  <a:moveTo>
                    <a:pt x="37" y="68"/>
                  </a:moveTo>
                  <a:cubicBezTo>
                    <a:pt x="40" y="64"/>
                    <a:pt x="35" y="58"/>
                    <a:pt x="30" y="60"/>
                  </a:cubicBezTo>
                  <a:cubicBezTo>
                    <a:pt x="28" y="60"/>
                    <a:pt x="26" y="64"/>
                    <a:pt x="27" y="66"/>
                  </a:cubicBezTo>
                  <a:cubicBezTo>
                    <a:pt x="27" y="68"/>
                    <a:pt x="29" y="70"/>
                    <a:pt x="31" y="71"/>
                  </a:cubicBezTo>
                  <a:cubicBezTo>
                    <a:pt x="33" y="71"/>
                    <a:pt x="36" y="70"/>
                    <a:pt x="37" y="68"/>
                  </a:cubicBezTo>
                  <a:close/>
                </a:path>
              </a:pathLst>
            </a:custGeom>
            <a:solidFill>
              <a:srgbClr val="F3E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" name="Freeform 57"/>
            <p:cNvSpPr/>
            <p:nvPr/>
          </p:nvSpPr>
          <p:spPr bwMode="auto">
            <a:xfrm>
              <a:off x="1860" y="3436"/>
              <a:ext cx="31" cy="26"/>
            </a:xfrm>
            <a:custGeom>
              <a:avLst/>
              <a:gdLst>
                <a:gd name="T0" fmla="*/ 11 w 15"/>
                <a:gd name="T1" fmla="*/ 10 h 12"/>
                <a:gd name="T2" fmla="*/ 6 w 15"/>
                <a:gd name="T3" fmla="*/ 11 h 12"/>
                <a:gd name="T4" fmla="*/ 3 w 15"/>
                <a:gd name="T5" fmla="*/ 10 h 12"/>
                <a:gd name="T6" fmla="*/ 8 w 15"/>
                <a:gd name="T7" fmla="*/ 1 h 12"/>
                <a:gd name="T8" fmla="*/ 11 w 15"/>
                <a:gd name="T9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2">
                  <a:moveTo>
                    <a:pt x="11" y="10"/>
                  </a:moveTo>
                  <a:cubicBezTo>
                    <a:pt x="10" y="11"/>
                    <a:pt x="8" y="12"/>
                    <a:pt x="6" y="11"/>
                  </a:cubicBezTo>
                  <a:cubicBezTo>
                    <a:pt x="5" y="11"/>
                    <a:pt x="4" y="11"/>
                    <a:pt x="3" y="10"/>
                  </a:cubicBezTo>
                  <a:cubicBezTo>
                    <a:pt x="0" y="7"/>
                    <a:pt x="3" y="0"/>
                    <a:pt x="8" y="1"/>
                  </a:cubicBezTo>
                  <a:cubicBezTo>
                    <a:pt x="12" y="1"/>
                    <a:pt x="15" y="7"/>
                    <a:pt x="11" y="1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" name="Freeform 58"/>
            <p:cNvSpPr/>
            <p:nvPr/>
          </p:nvSpPr>
          <p:spPr bwMode="auto">
            <a:xfrm>
              <a:off x="1749" y="3487"/>
              <a:ext cx="29" cy="31"/>
            </a:xfrm>
            <a:custGeom>
              <a:avLst/>
              <a:gdLst>
                <a:gd name="T0" fmla="*/ 10 w 14"/>
                <a:gd name="T1" fmla="*/ 7 h 15"/>
                <a:gd name="T2" fmla="*/ 2 w 14"/>
                <a:gd name="T3" fmla="*/ 4 h 15"/>
                <a:gd name="T4" fmla="*/ 1 w 14"/>
                <a:gd name="T5" fmla="*/ 3 h 15"/>
                <a:gd name="T6" fmla="*/ 9 w 14"/>
                <a:gd name="T7" fmla="*/ 1 h 15"/>
                <a:gd name="T8" fmla="*/ 14 w 14"/>
                <a:gd name="T9" fmla="*/ 7 h 15"/>
                <a:gd name="T10" fmla="*/ 10 w 14"/>
                <a:gd name="T11" fmla="*/ 14 h 15"/>
                <a:gd name="T12" fmla="*/ 3 w 14"/>
                <a:gd name="T13" fmla="*/ 12 h 15"/>
                <a:gd name="T14" fmla="*/ 5 w 14"/>
                <a:gd name="T15" fmla="*/ 9 h 15"/>
                <a:gd name="T16" fmla="*/ 8 w 14"/>
                <a:gd name="T17" fmla="*/ 10 h 15"/>
                <a:gd name="T18" fmla="*/ 10 w 14"/>
                <a:gd name="T19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5">
                  <a:moveTo>
                    <a:pt x="10" y="7"/>
                  </a:moveTo>
                  <a:cubicBezTo>
                    <a:pt x="10" y="4"/>
                    <a:pt x="5" y="3"/>
                    <a:pt x="2" y="4"/>
                  </a:cubicBezTo>
                  <a:cubicBezTo>
                    <a:pt x="1" y="5"/>
                    <a:pt x="0" y="3"/>
                    <a:pt x="1" y="3"/>
                  </a:cubicBezTo>
                  <a:cubicBezTo>
                    <a:pt x="4" y="1"/>
                    <a:pt x="6" y="0"/>
                    <a:pt x="9" y="1"/>
                  </a:cubicBezTo>
                  <a:cubicBezTo>
                    <a:pt x="12" y="2"/>
                    <a:pt x="14" y="5"/>
                    <a:pt x="14" y="7"/>
                  </a:cubicBezTo>
                  <a:cubicBezTo>
                    <a:pt x="14" y="10"/>
                    <a:pt x="13" y="13"/>
                    <a:pt x="10" y="14"/>
                  </a:cubicBezTo>
                  <a:cubicBezTo>
                    <a:pt x="7" y="15"/>
                    <a:pt x="4" y="15"/>
                    <a:pt x="3" y="12"/>
                  </a:cubicBezTo>
                  <a:cubicBezTo>
                    <a:pt x="3" y="11"/>
                    <a:pt x="3" y="9"/>
                    <a:pt x="5" y="9"/>
                  </a:cubicBezTo>
                  <a:cubicBezTo>
                    <a:pt x="6" y="9"/>
                    <a:pt x="7" y="10"/>
                    <a:pt x="8" y="10"/>
                  </a:cubicBezTo>
                  <a:cubicBezTo>
                    <a:pt x="9" y="9"/>
                    <a:pt x="10" y="8"/>
                    <a:pt x="10" y="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4" name="Freeform 59"/>
            <p:cNvSpPr/>
            <p:nvPr/>
          </p:nvSpPr>
          <p:spPr bwMode="auto">
            <a:xfrm>
              <a:off x="1639" y="3457"/>
              <a:ext cx="30" cy="28"/>
            </a:xfrm>
            <a:custGeom>
              <a:avLst/>
              <a:gdLst>
                <a:gd name="T0" fmla="*/ 4 w 14"/>
                <a:gd name="T1" fmla="*/ 2 h 13"/>
                <a:gd name="T2" fmla="*/ 11 w 14"/>
                <a:gd name="T3" fmla="*/ 10 h 13"/>
                <a:gd name="T4" fmla="*/ 5 w 14"/>
                <a:gd name="T5" fmla="*/ 13 h 13"/>
                <a:gd name="T6" fmla="*/ 1 w 14"/>
                <a:gd name="T7" fmla="*/ 8 h 13"/>
                <a:gd name="T8" fmla="*/ 4 w 14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">
                  <a:moveTo>
                    <a:pt x="4" y="2"/>
                  </a:moveTo>
                  <a:cubicBezTo>
                    <a:pt x="9" y="0"/>
                    <a:pt x="14" y="6"/>
                    <a:pt x="11" y="10"/>
                  </a:cubicBezTo>
                  <a:cubicBezTo>
                    <a:pt x="10" y="12"/>
                    <a:pt x="7" y="13"/>
                    <a:pt x="5" y="13"/>
                  </a:cubicBezTo>
                  <a:cubicBezTo>
                    <a:pt x="3" y="12"/>
                    <a:pt x="1" y="10"/>
                    <a:pt x="1" y="8"/>
                  </a:cubicBezTo>
                  <a:cubicBezTo>
                    <a:pt x="0" y="6"/>
                    <a:pt x="2" y="2"/>
                    <a:pt x="4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5" name="Freeform 60"/>
            <p:cNvSpPr/>
            <p:nvPr/>
          </p:nvSpPr>
          <p:spPr bwMode="auto">
            <a:xfrm>
              <a:off x="1650" y="3516"/>
              <a:ext cx="227" cy="72"/>
            </a:xfrm>
            <a:custGeom>
              <a:avLst/>
              <a:gdLst>
                <a:gd name="T0" fmla="*/ 3 w 108"/>
                <a:gd name="T1" fmla="*/ 4 h 34"/>
                <a:gd name="T2" fmla="*/ 104 w 108"/>
                <a:gd name="T3" fmla="*/ 1 h 34"/>
                <a:gd name="T4" fmla="*/ 107 w 108"/>
                <a:gd name="T5" fmla="*/ 3 h 34"/>
                <a:gd name="T6" fmla="*/ 1 w 108"/>
                <a:gd name="T7" fmla="*/ 5 h 34"/>
                <a:gd name="T8" fmla="*/ 3 w 108"/>
                <a:gd name="T9" fmla="*/ 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34">
                  <a:moveTo>
                    <a:pt x="3" y="4"/>
                  </a:moveTo>
                  <a:cubicBezTo>
                    <a:pt x="29" y="29"/>
                    <a:pt x="78" y="22"/>
                    <a:pt x="104" y="1"/>
                  </a:cubicBezTo>
                  <a:cubicBezTo>
                    <a:pt x="105" y="0"/>
                    <a:pt x="108" y="1"/>
                    <a:pt x="107" y="3"/>
                  </a:cubicBezTo>
                  <a:cubicBezTo>
                    <a:pt x="86" y="31"/>
                    <a:pt x="22" y="34"/>
                    <a:pt x="1" y="5"/>
                  </a:cubicBezTo>
                  <a:cubicBezTo>
                    <a:pt x="0" y="4"/>
                    <a:pt x="2" y="2"/>
                    <a:pt x="3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" name="Freeform 61"/>
            <p:cNvSpPr>
              <a:spLocks noEditPoints="1"/>
            </p:cNvSpPr>
            <p:nvPr/>
          </p:nvSpPr>
          <p:spPr bwMode="auto">
            <a:xfrm>
              <a:off x="1532" y="3213"/>
              <a:ext cx="523" cy="781"/>
            </a:xfrm>
            <a:custGeom>
              <a:avLst/>
              <a:gdLst>
                <a:gd name="T0" fmla="*/ 25 w 249"/>
                <a:gd name="T1" fmla="*/ 133 h 371"/>
                <a:gd name="T2" fmla="*/ 14 w 249"/>
                <a:gd name="T3" fmla="*/ 128 h 371"/>
                <a:gd name="T4" fmla="*/ 13 w 249"/>
                <a:gd name="T5" fmla="*/ 177 h 371"/>
                <a:gd name="T6" fmla="*/ 9 w 249"/>
                <a:gd name="T7" fmla="*/ 168 h 371"/>
                <a:gd name="T8" fmla="*/ 189 w 249"/>
                <a:gd name="T9" fmla="*/ 89 h 371"/>
                <a:gd name="T10" fmla="*/ 108 w 249"/>
                <a:gd name="T11" fmla="*/ 186 h 371"/>
                <a:gd name="T12" fmla="*/ 173 w 249"/>
                <a:gd name="T13" fmla="*/ 250 h 371"/>
                <a:gd name="T14" fmla="*/ 99 w 249"/>
                <a:gd name="T15" fmla="*/ 18 h 371"/>
                <a:gd name="T16" fmla="*/ 59 w 249"/>
                <a:gd name="T17" fmla="*/ 90 h 371"/>
                <a:gd name="T18" fmla="*/ 99 w 249"/>
                <a:gd name="T19" fmla="*/ 74 h 371"/>
                <a:gd name="T20" fmla="*/ 134 w 249"/>
                <a:gd name="T21" fmla="*/ 52 h 371"/>
                <a:gd name="T22" fmla="*/ 181 w 249"/>
                <a:gd name="T23" fmla="*/ 78 h 371"/>
                <a:gd name="T24" fmla="*/ 175 w 249"/>
                <a:gd name="T25" fmla="*/ 58 h 371"/>
                <a:gd name="T26" fmla="*/ 143 w 249"/>
                <a:gd name="T27" fmla="*/ 16 h 371"/>
                <a:gd name="T28" fmla="*/ 108 w 249"/>
                <a:gd name="T29" fmla="*/ 13 h 371"/>
                <a:gd name="T30" fmla="*/ 99 w 249"/>
                <a:gd name="T31" fmla="*/ 18 h 371"/>
                <a:gd name="T32" fmla="*/ 175 w 249"/>
                <a:gd name="T33" fmla="*/ 147 h 371"/>
                <a:gd name="T34" fmla="*/ 135 w 249"/>
                <a:gd name="T35" fmla="*/ 58 h 371"/>
                <a:gd name="T36" fmla="*/ 93 w 249"/>
                <a:gd name="T37" fmla="*/ 87 h 371"/>
                <a:gd name="T38" fmla="*/ 52 w 249"/>
                <a:gd name="T39" fmla="*/ 99 h 371"/>
                <a:gd name="T40" fmla="*/ 90 w 249"/>
                <a:gd name="T41" fmla="*/ 324 h 371"/>
                <a:gd name="T42" fmla="*/ 102 w 249"/>
                <a:gd name="T43" fmla="*/ 295 h 371"/>
                <a:gd name="T44" fmla="*/ 126 w 249"/>
                <a:gd name="T45" fmla="*/ 290 h 371"/>
                <a:gd name="T46" fmla="*/ 156 w 249"/>
                <a:gd name="T47" fmla="*/ 283 h 371"/>
                <a:gd name="T48" fmla="*/ 159 w 249"/>
                <a:gd name="T49" fmla="*/ 281 h 371"/>
                <a:gd name="T50" fmla="*/ 153 w 249"/>
                <a:gd name="T51" fmla="*/ 303 h 371"/>
                <a:gd name="T52" fmla="*/ 187 w 249"/>
                <a:gd name="T53" fmla="*/ 305 h 371"/>
                <a:gd name="T54" fmla="*/ 174 w 249"/>
                <a:gd name="T55" fmla="*/ 254 h 371"/>
                <a:gd name="T56" fmla="*/ 56 w 249"/>
                <a:gd name="T57" fmla="*/ 357 h 371"/>
                <a:gd name="T58" fmla="*/ 62 w 249"/>
                <a:gd name="T59" fmla="*/ 365 h 371"/>
                <a:gd name="T60" fmla="*/ 240 w 249"/>
                <a:gd name="T61" fmla="*/ 334 h 371"/>
                <a:gd name="T62" fmla="*/ 222 w 249"/>
                <a:gd name="T63" fmla="*/ 347 h 371"/>
                <a:gd name="T64" fmla="*/ 213 w 249"/>
                <a:gd name="T65" fmla="*/ 156 h 371"/>
                <a:gd name="T66" fmla="*/ 205 w 249"/>
                <a:gd name="T67" fmla="*/ 154 h 371"/>
                <a:gd name="T68" fmla="*/ 217 w 249"/>
                <a:gd name="T69" fmla="*/ 158 h 371"/>
                <a:gd name="T70" fmla="*/ 204 w 249"/>
                <a:gd name="T71" fmla="*/ 295 h 371"/>
                <a:gd name="T72" fmla="*/ 191 w 249"/>
                <a:gd name="T73" fmla="*/ 308 h 371"/>
                <a:gd name="T74" fmla="*/ 214 w 249"/>
                <a:gd name="T75" fmla="*/ 345 h 371"/>
                <a:gd name="T76" fmla="*/ 246 w 249"/>
                <a:gd name="T77" fmla="*/ 333 h 371"/>
                <a:gd name="T78" fmla="*/ 212 w 249"/>
                <a:gd name="T79" fmla="*/ 349 h 371"/>
                <a:gd name="T80" fmla="*/ 200 w 249"/>
                <a:gd name="T81" fmla="*/ 329 h 371"/>
                <a:gd name="T82" fmla="*/ 181 w 249"/>
                <a:gd name="T83" fmla="*/ 314 h 371"/>
                <a:gd name="T84" fmla="*/ 139 w 249"/>
                <a:gd name="T85" fmla="*/ 293 h 371"/>
                <a:gd name="T86" fmla="*/ 106 w 249"/>
                <a:gd name="T87" fmla="*/ 296 h 371"/>
                <a:gd name="T88" fmla="*/ 78 w 249"/>
                <a:gd name="T89" fmla="*/ 327 h 371"/>
                <a:gd name="T90" fmla="*/ 42 w 249"/>
                <a:gd name="T91" fmla="*/ 353 h 371"/>
                <a:gd name="T92" fmla="*/ 48 w 249"/>
                <a:gd name="T93" fmla="*/ 319 h 371"/>
                <a:gd name="T94" fmla="*/ 63 w 249"/>
                <a:gd name="T95" fmla="*/ 245 h 371"/>
                <a:gd name="T96" fmla="*/ 15 w 249"/>
                <a:gd name="T97" fmla="*/ 180 h 371"/>
                <a:gd name="T98" fmla="*/ 6 w 249"/>
                <a:gd name="T99" fmla="*/ 165 h 371"/>
                <a:gd name="T100" fmla="*/ 45 w 249"/>
                <a:gd name="T101" fmla="*/ 193 h 371"/>
                <a:gd name="T102" fmla="*/ 41 w 249"/>
                <a:gd name="T103" fmla="*/ 162 h 371"/>
                <a:gd name="T104" fmla="*/ 9 w 249"/>
                <a:gd name="T105" fmla="*/ 128 h 371"/>
                <a:gd name="T106" fmla="*/ 18 w 249"/>
                <a:gd name="T107" fmla="*/ 107 h 371"/>
                <a:gd name="T108" fmla="*/ 94 w 249"/>
                <a:gd name="T109" fmla="*/ 13 h 371"/>
                <a:gd name="T110" fmla="*/ 110 w 249"/>
                <a:gd name="T111" fmla="*/ 7 h 371"/>
                <a:gd name="T112" fmla="*/ 149 w 249"/>
                <a:gd name="T113" fmla="*/ 12 h 371"/>
                <a:gd name="T114" fmla="*/ 182 w 249"/>
                <a:gd name="T115" fmla="*/ 62 h 371"/>
                <a:gd name="T116" fmla="*/ 189 w 249"/>
                <a:gd name="T117" fmla="*/ 85 h 371"/>
                <a:gd name="T118" fmla="*/ 204 w 249"/>
                <a:gd name="T119" fmla="*/ 95 h 371"/>
                <a:gd name="T120" fmla="*/ 154 w 249"/>
                <a:gd name="T121" fmla="*/ 173 h 371"/>
                <a:gd name="T122" fmla="*/ 201 w 249"/>
                <a:gd name="T123" fmla="*/ 156 h 371"/>
                <a:gd name="T124" fmla="*/ 204 w 249"/>
                <a:gd name="T125" fmla="*/ 141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9" h="371">
                  <a:moveTo>
                    <a:pt x="14" y="128"/>
                  </a:moveTo>
                  <a:cubicBezTo>
                    <a:pt x="14" y="131"/>
                    <a:pt x="16" y="133"/>
                    <a:pt x="19" y="133"/>
                  </a:cubicBezTo>
                  <a:cubicBezTo>
                    <a:pt x="21" y="134"/>
                    <a:pt x="23" y="133"/>
                    <a:pt x="25" y="133"/>
                  </a:cubicBezTo>
                  <a:cubicBezTo>
                    <a:pt x="23" y="129"/>
                    <a:pt x="23" y="124"/>
                    <a:pt x="23" y="120"/>
                  </a:cubicBezTo>
                  <a:cubicBezTo>
                    <a:pt x="21" y="120"/>
                    <a:pt x="19" y="120"/>
                    <a:pt x="17" y="121"/>
                  </a:cubicBezTo>
                  <a:cubicBezTo>
                    <a:pt x="15" y="123"/>
                    <a:pt x="13" y="125"/>
                    <a:pt x="14" y="128"/>
                  </a:cubicBezTo>
                  <a:close/>
                  <a:moveTo>
                    <a:pt x="9" y="168"/>
                  </a:moveTo>
                  <a:cubicBezTo>
                    <a:pt x="7" y="170"/>
                    <a:pt x="5" y="174"/>
                    <a:pt x="7" y="176"/>
                  </a:cubicBezTo>
                  <a:cubicBezTo>
                    <a:pt x="9" y="178"/>
                    <a:pt x="11" y="177"/>
                    <a:pt x="13" y="177"/>
                  </a:cubicBezTo>
                  <a:cubicBezTo>
                    <a:pt x="13" y="176"/>
                    <a:pt x="14" y="177"/>
                    <a:pt x="14" y="177"/>
                  </a:cubicBezTo>
                  <a:cubicBezTo>
                    <a:pt x="16" y="176"/>
                    <a:pt x="17" y="174"/>
                    <a:pt x="16" y="171"/>
                  </a:cubicBezTo>
                  <a:cubicBezTo>
                    <a:pt x="16" y="168"/>
                    <a:pt x="12" y="166"/>
                    <a:pt x="9" y="168"/>
                  </a:cubicBezTo>
                  <a:close/>
                  <a:moveTo>
                    <a:pt x="199" y="95"/>
                  </a:moveTo>
                  <a:cubicBezTo>
                    <a:pt x="199" y="93"/>
                    <a:pt x="197" y="91"/>
                    <a:pt x="194" y="90"/>
                  </a:cubicBezTo>
                  <a:cubicBezTo>
                    <a:pt x="193" y="89"/>
                    <a:pt x="191" y="89"/>
                    <a:pt x="189" y="89"/>
                  </a:cubicBezTo>
                  <a:cubicBezTo>
                    <a:pt x="190" y="94"/>
                    <a:pt x="190" y="99"/>
                    <a:pt x="190" y="105"/>
                  </a:cubicBezTo>
                  <a:cubicBezTo>
                    <a:pt x="195" y="105"/>
                    <a:pt x="201" y="100"/>
                    <a:pt x="199" y="95"/>
                  </a:cubicBezTo>
                  <a:close/>
                  <a:moveTo>
                    <a:pt x="108" y="186"/>
                  </a:moveTo>
                  <a:cubicBezTo>
                    <a:pt x="98" y="186"/>
                    <a:pt x="87" y="185"/>
                    <a:pt x="77" y="183"/>
                  </a:cubicBezTo>
                  <a:cubicBezTo>
                    <a:pt x="72" y="208"/>
                    <a:pt x="72" y="237"/>
                    <a:pt x="68" y="264"/>
                  </a:cubicBezTo>
                  <a:cubicBezTo>
                    <a:pt x="104" y="269"/>
                    <a:pt x="139" y="265"/>
                    <a:pt x="173" y="250"/>
                  </a:cubicBezTo>
                  <a:cubicBezTo>
                    <a:pt x="163" y="226"/>
                    <a:pt x="156" y="200"/>
                    <a:pt x="151" y="175"/>
                  </a:cubicBezTo>
                  <a:cubicBezTo>
                    <a:pt x="137" y="181"/>
                    <a:pt x="122" y="185"/>
                    <a:pt x="108" y="186"/>
                  </a:cubicBezTo>
                  <a:close/>
                  <a:moveTo>
                    <a:pt x="99" y="18"/>
                  </a:moveTo>
                  <a:cubicBezTo>
                    <a:pt x="71" y="18"/>
                    <a:pt x="50" y="25"/>
                    <a:pt x="39" y="52"/>
                  </a:cubicBezTo>
                  <a:cubicBezTo>
                    <a:pt x="31" y="67"/>
                    <a:pt x="28" y="85"/>
                    <a:pt x="22" y="101"/>
                  </a:cubicBezTo>
                  <a:cubicBezTo>
                    <a:pt x="35" y="100"/>
                    <a:pt x="47" y="96"/>
                    <a:pt x="59" y="90"/>
                  </a:cubicBezTo>
                  <a:cubicBezTo>
                    <a:pt x="60" y="89"/>
                    <a:pt x="63" y="91"/>
                    <a:pt x="62" y="93"/>
                  </a:cubicBezTo>
                  <a:cubicBezTo>
                    <a:pt x="61" y="95"/>
                    <a:pt x="61" y="97"/>
                    <a:pt x="60" y="99"/>
                  </a:cubicBezTo>
                  <a:cubicBezTo>
                    <a:pt x="74" y="93"/>
                    <a:pt x="87" y="85"/>
                    <a:pt x="99" y="74"/>
                  </a:cubicBezTo>
                  <a:cubicBezTo>
                    <a:pt x="101" y="72"/>
                    <a:pt x="105" y="74"/>
                    <a:pt x="104" y="77"/>
                  </a:cubicBezTo>
                  <a:cubicBezTo>
                    <a:pt x="104" y="79"/>
                    <a:pt x="103" y="81"/>
                    <a:pt x="102" y="83"/>
                  </a:cubicBezTo>
                  <a:cubicBezTo>
                    <a:pt x="116" y="76"/>
                    <a:pt x="126" y="66"/>
                    <a:pt x="134" y="52"/>
                  </a:cubicBezTo>
                  <a:cubicBezTo>
                    <a:pt x="135" y="51"/>
                    <a:pt x="136" y="52"/>
                    <a:pt x="137" y="52"/>
                  </a:cubicBezTo>
                  <a:cubicBezTo>
                    <a:pt x="137" y="52"/>
                    <a:pt x="137" y="52"/>
                    <a:pt x="138" y="53"/>
                  </a:cubicBezTo>
                  <a:cubicBezTo>
                    <a:pt x="152" y="62"/>
                    <a:pt x="166" y="70"/>
                    <a:pt x="181" y="78"/>
                  </a:cubicBezTo>
                  <a:cubicBezTo>
                    <a:pt x="178" y="71"/>
                    <a:pt x="173" y="66"/>
                    <a:pt x="167" y="61"/>
                  </a:cubicBezTo>
                  <a:cubicBezTo>
                    <a:pt x="164" y="60"/>
                    <a:pt x="166" y="56"/>
                    <a:pt x="169" y="57"/>
                  </a:cubicBezTo>
                  <a:cubicBezTo>
                    <a:pt x="171" y="57"/>
                    <a:pt x="173" y="58"/>
                    <a:pt x="175" y="58"/>
                  </a:cubicBezTo>
                  <a:cubicBezTo>
                    <a:pt x="168" y="43"/>
                    <a:pt x="156" y="32"/>
                    <a:pt x="140" y="26"/>
                  </a:cubicBezTo>
                  <a:cubicBezTo>
                    <a:pt x="139" y="26"/>
                    <a:pt x="138" y="24"/>
                    <a:pt x="139" y="22"/>
                  </a:cubicBezTo>
                  <a:cubicBezTo>
                    <a:pt x="140" y="20"/>
                    <a:pt x="142" y="18"/>
                    <a:pt x="143" y="16"/>
                  </a:cubicBezTo>
                  <a:cubicBezTo>
                    <a:pt x="134" y="16"/>
                    <a:pt x="120" y="17"/>
                    <a:pt x="118" y="9"/>
                  </a:cubicBezTo>
                  <a:cubicBezTo>
                    <a:pt x="116" y="10"/>
                    <a:pt x="114" y="11"/>
                    <a:pt x="113" y="13"/>
                  </a:cubicBezTo>
                  <a:cubicBezTo>
                    <a:pt x="112" y="14"/>
                    <a:pt x="110" y="14"/>
                    <a:pt x="108" y="13"/>
                  </a:cubicBezTo>
                  <a:cubicBezTo>
                    <a:pt x="105" y="12"/>
                    <a:pt x="102" y="12"/>
                    <a:pt x="99" y="11"/>
                  </a:cubicBezTo>
                  <a:cubicBezTo>
                    <a:pt x="100" y="12"/>
                    <a:pt x="101" y="13"/>
                    <a:pt x="101" y="14"/>
                  </a:cubicBezTo>
                  <a:cubicBezTo>
                    <a:pt x="102" y="16"/>
                    <a:pt x="101" y="18"/>
                    <a:pt x="99" y="18"/>
                  </a:cubicBezTo>
                  <a:close/>
                  <a:moveTo>
                    <a:pt x="27" y="106"/>
                  </a:moveTo>
                  <a:cubicBezTo>
                    <a:pt x="25" y="154"/>
                    <a:pt x="65" y="185"/>
                    <a:pt x="113" y="180"/>
                  </a:cubicBezTo>
                  <a:cubicBezTo>
                    <a:pt x="136" y="177"/>
                    <a:pt x="163" y="168"/>
                    <a:pt x="175" y="147"/>
                  </a:cubicBezTo>
                  <a:cubicBezTo>
                    <a:pt x="187" y="129"/>
                    <a:pt x="186" y="106"/>
                    <a:pt x="184" y="86"/>
                  </a:cubicBezTo>
                  <a:cubicBezTo>
                    <a:pt x="184" y="85"/>
                    <a:pt x="184" y="85"/>
                    <a:pt x="184" y="85"/>
                  </a:cubicBezTo>
                  <a:cubicBezTo>
                    <a:pt x="167" y="77"/>
                    <a:pt x="151" y="68"/>
                    <a:pt x="135" y="58"/>
                  </a:cubicBezTo>
                  <a:cubicBezTo>
                    <a:pt x="129" y="74"/>
                    <a:pt x="113" y="86"/>
                    <a:pt x="96" y="92"/>
                  </a:cubicBezTo>
                  <a:cubicBezTo>
                    <a:pt x="94" y="93"/>
                    <a:pt x="91" y="90"/>
                    <a:pt x="93" y="87"/>
                  </a:cubicBezTo>
                  <a:cubicBezTo>
                    <a:pt x="93" y="87"/>
                    <a:pt x="93" y="87"/>
                    <a:pt x="93" y="87"/>
                  </a:cubicBezTo>
                  <a:cubicBezTo>
                    <a:pt x="80" y="97"/>
                    <a:pt x="66" y="104"/>
                    <a:pt x="51" y="108"/>
                  </a:cubicBezTo>
                  <a:cubicBezTo>
                    <a:pt x="47" y="109"/>
                    <a:pt x="46" y="105"/>
                    <a:pt x="48" y="103"/>
                  </a:cubicBezTo>
                  <a:cubicBezTo>
                    <a:pt x="52" y="99"/>
                    <a:pt x="52" y="99"/>
                    <a:pt x="52" y="99"/>
                  </a:cubicBezTo>
                  <a:cubicBezTo>
                    <a:pt x="44" y="102"/>
                    <a:pt x="36" y="104"/>
                    <a:pt x="27" y="106"/>
                  </a:cubicBezTo>
                  <a:close/>
                  <a:moveTo>
                    <a:pt x="51" y="317"/>
                  </a:moveTo>
                  <a:cubicBezTo>
                    <a:pt x="63" y="320"/>
                    <a:pt x="77" y="324"/>
                    <a:pt x="90" y="324"/>
                  </a:cubicBezTo>
                  <a:cubicBezTo>
                    <a:pt x="98" y="324"/>
                    <a:pt x="98" y="320"/>
                    <a:pt x="99" y="313"/>
                  </a:cubicBezTo>
                  <a:cubicBezTo>
                    <a:pt x="100" y="307"/>
                    <a:pt x="101" y="301"/>
                    <a:pt x="102" y="296"/>
                  </a:cubicBezTo>
                  <a:cubicBezTo>
                    <a:pt x="102" y="296"/>
                    <a:pt x="102" y="296"/>
                    <a:pt x="102" y="295"/>
                  </a:cubicBezTo>
                  <a:cubicBezTo>
                    <a:pt x="96" y="295"/>
                    <a:pt x="90" y="294"/>
                    <a:pt x="85" y="292"/>
                  </a:cubicBezTo>
                  <a:cubicBezTo>
                    <a:pt x="83" y="292"/>
                    <a:pt x="83" y="289"/>
                    <a:pt x="85" y="290"/>
                  </a:cubicBezTo>
                  <a:cubicBezTo>
                    <a:pt x="99" y="292"/>
                    <a:pt x="112" y="292"/>
                    <a:pt x="126" y="290"/>
                  </a:cubicBezTo>
                  <a:cubicBezTo>
                    <a:pt x="131" y="289"/>
                    <a:pt x="136" y="288"/>
                    <a:pt x="141" y="287"/>
                  </a:cubicBezTo>
                  <a:cubicBezTo>
                    <a:pt x="141" y="287"/>
                    <a:pt x="151" y="284"/>
                    <a:pt x="156" y="284"/>
                  </a:cubicBezTo>
                  <a:cubicBezTo>
                    <a:pt x="156" y="284"/>
                    <a:pt x="156" y="283"/>
                    <a:pt x="156" y="283"/>
                  </a:cubicBezTo>
                  <a:cubicBezTo>
                    <a:pt x="156" y="283"/>
                    <a:pt x="156" y="283"/>
                    <a:pt x="156" y="282"/>
                  </a:cubicBezTo>
                  <a:cubicBezTo>
                    <a:pt x="156" y="281"/>
                    <a:pt x="157" y="281"/>
                    <a:pt x="158" y="281"/>
                  </a:cubicBezTo>
                  <a:cubicBezTo>
                    <a:pt x="159" y="281"/>
                    <a:pt x="159" y="281"/>
                    <a:pt x="159" y="281"/>
                  </a:cubicBezTo>
                  <a:cubicBezTo>
                    <a:pt x="161" y="281"/>
                    <a:pt x="161" y="284"/>
                    <a:pt x="160" y="285"/>
                  </a:cubicBezTo>
                  <a:cubicBezTo>
                    <a:pt x="157" y="288"/>
                    <a:pt x="150" y="291"/>
                    <a:pt x="143" y="292"/>
                  </a:cubicBezTo>
                  <a:cubicBezTo>
                    <a:pt x="146" y="296"/>
                    <a:pt x="150" y="299"/>
                    <a:pt x="153" y="303"/>
                  </a:cubicBezTo>
                  <a:cubicBezTo>
                    <a:pt x="157" y="308"/>
                    <a:pt x="160" y="315"/>
                    <a:pt x="167" y="314"/>
                  </a:cubicBezTo>
                  <a:cubicBezTo>
                    <a:pt x="174" y="312"/>
                    <a:pt x="180" y="309"/>
                    <a:pt x="186" y="306"/>
                  </a:cubicBezTo>
                  <a:cubicBezTo>
                    <a:pt x="185" y="305"/>
                    <a:pt x="186" y="304"/>
                    <a:pt x="187" y="305"/>
                  </a:cubicBezTo>
                  <a:cubicBezTo>
                    <a:pt x="187" y="305"/>
                    <a:pt x="187" y="305"/>
                    <a:pt x="187" y="305"/>
                  </a:cubicBezTo>
                  <a:cubicBezTo>
                    <a:pt x="191" y="302"/>
                    <a:pt x="195" y="300"/>
                    <a:pt x="199" y="297"/>
                  </a:cubicBezTo>
                  <a:cubicBezTo>
                    <a:pt x="189" y="284"/>
                    <a:pt x="181" y="269"/>
                    <a:pt x="174" y="254"/>
                  </a:cubicBezTo>
                  <a:cubicBezTo>
                    <a:pt x="141" y="269"/>
                    <a:pt x="103" y="275"/>
                    <a:pt x="67" y="266"/>
                  </a:cubicBezTo>
                  <a:cubicBezTo>
                    <a:pt x="64" y="284"/>
                    <a:pt x="60" y="302"/>
                    <a:pt x="51" y="317"/>
                  </a:cubicBezTo>
                  <a:close/>
                  <a:moveTo>
                    <a:pt x="56" y="357"/>
                  </a:moveTo>
                  <a:cubicBezTo>
                    <a:pt x="54" y="355"/>
                    <a:pt x="47" y="351"/>
                    <a:pt x="46" y="356"/>
                  </a:cubicBezTo>
                  <a:cubicBezTo>
                    <a:pt x="45" y="364"/>
                    <a:pt x="56" y="365"/>
                    <a:pt x="62" y="365"/>
                  </a:cubicBezTo>
                  <a:cubicBezTo>
                    <a:pt x="62" y="365"/>
                    <a:pt x="62" y="365"/>
                    <a:pt x="62" y="365"/>
                  </a:cubicBezTo>
                  <a:cubicBezTo>
                    <a:pt x="60" y="362"/>
                    <a:pt x="59" y="359"/>
                    <a:pt x="56" y="357"/>
                  </a:cubicBezTo>
                  <a:close/>
                  <a:moveTo>
                    <a:pt x="238" y="342"/>
                  </a:moveTo>
                  <a:cubicBezTo>
                    <a:pt x="242" y="340"/>
                    <a:pt x="243" y="337"/>
                    <a:pt x="240" y="334"/>
                  </a:cubicBezTo>
                  <a:cubicBezTo>
                    <a:pt x="238" y="332"/>
                    <a:pt x="237" y="332"/>
                    <a:pt x="234" y="333"/>
                  </a:cubicBezTo>
                  <a:cubicBezTo>
                    <a:pt x="233" y="334"/>
                    <a:pt x="231" y="335"/>
                    <a:pt x="230" y="337"/>
                  </a:cubicBezTo>
                  <a:cubicBezTo>
                    <a:pt x="228" y="338"/>
                    <a:pt x="225" y="343"/>
                    <a:pt x="222" y="347"/>
                  </a:cubicBezTo>
                  <a:cubicBezTo>
                    <a:pt x="226" y="346"/>
                    <a:pt x="230" y="346"/>
                    <a:pt x="234" y="345"/>
                  </a:cubicBezTo>
                  <a:cubicBezTo>
                    <a:pt x="236" y="344"/>
                    <a:pt x="237" y="343"/>
                    <a:pt x="238" y="342"/>
                  </a:cubicBezTo>
                  <a:close/>
                  <a:moveTo>
                    <a:pt x="213" y="156"/>
                  </a:moveTo>
                  <a:cubicBezTo>
                    <a:pt x="217" y="154"/>
                    <a:pt x="218" y="150"/>
                    <a:pt x="217" y="146"/>
                  </a:cubicBezTo>
                  <a:cubicBezTo>
                    <a:pt x="215" y="143"/>
                    <a:pt x="210" y="142"/>
                    <a:pt x="207" y="144"/>
                  </a:cubicBezTo>
                  <a:cubicBezTo>
                    <a:pt x="204" y="146"/>
                    <a:pt x="204" y="150"/>
                    <a:pt x="205" y="154"/>
                  </a:cubicBezTo>
                  <a:cubicBezTo>
                    <a:pt x="206" y="154"/>
                    <a:pt x="206" y="155"/>
                    <a:pt x="205" y="156"/>
                  </a:cubicBezTo>
                  <a:cubicBezTo>
                    <a:pt x="208" y="156"/>
                    <a:pt x="211" y="157"/>
                    <a:pt x="213" y="156"/>
                  </a:cubicBezTo>
                  <a:close/>
                  <a:moveTo>
                    <a:pt x="217" y="158"/>
                  </a:moveTo>
                  <a:cubicBezTo>
                    <a:pt x="213" y="161"/>
                    <a:pt x="208" y="161"/>
                    <a:pt x="204" y="158"/>
                  </a:cubicBezTo>
                  <a:cubicBezTo>
                    <a:pt x="198" y="176"/>
                    <a:pt x="179" y="191"/>
                    <a:pt x="161" y="196"/>
                  </a:cubicBezTo>
                  <a:cubicBezTo>
                    <a:pt x="172" y="230"/>
                    <a:pt x="183" y="264"/>
                    <a:pt x="204" y="295"/>
                  </a:cubicBezTo>
                  <a:cubicBezTo>
                    <a:pt x="205" y="296"/>
                    <a:pt x="205" y="298"/>
                    <a:pt x="203" y="298"/>
                  </a:cubicBezTo>
                  <a:cubicBezTo>
                    <a:pt x="204" y="299"/>
                    <a:pt x="203" y="300"/>
                    <a:pt x="203" y="300"/>
                  </a:cubicBezTo>
                  <a:cubicBezTo>
                    <a:pt x="199" y="303"/>
                    <a:pt x="195" y="306"/>
                    <a:pt x="191" y="308"/>
                  </a:cubicBezTo>
                  <a:cubicBezTo>
                    <a:pt x="195" y="313"/>
                    <a:pt x="200" y="319"/>
                    <a:pt x="201" y="320"/>
                  </a:cubicBezTo>
                  <a:cubicBezTo>
                    <a:pt x="206" y="328"/>
                    <a:pt x="211" y="336"/>
                    <a:pt x="214" y="345"/>
                  </a:cubicBezTo>
                  <a:cubicBezTo>
                    <a:pt x="214" y="345"/>
                    <a:pt x="214" y="345"/>
                    <a:pt x="214" y="345"/>
                  </a:cubicBezTo>
                  <a:cubicBezTo>
                    <a:pt x="217" y="344"/>
                    <a:pt x="221" y="338"/>
                    <a:pt x="224" y="336"/>
                  </a:cubicBezTo>
                  <a:cubicBezTo>
                    <a:pt x="226" y="333"/>
                    <a:pt x="229" y="330"/>
                    <a:pt x="232" y="328"/>
                  </a:cubicBezTo>
                  <a:cubicBezTo>
                    <a:pt x="237" y="326"/>
                    <a:pt x="244" y="327"/>
                    <a:pt x="246" y="333"/>
                  </a:cubicBezTo>
                  <a:cubicBezTo>
                    <a:pt x="249" y="339"/>
                    <a:pt x="245" y="345"/>
                    <a:pt x="239" y="347"/>
                  </a:cubicBezTo>
                  <a:cubicBezTo>
                    <a:pt x="232" y="351"/>
                    <a:pt x="224" y="351"/>
                    <a:pt x="217" y="350"/>
                  </a:cubicBezTo>
                  <a:cubicBezTo>
                    <a:pt x="215" y="351"/>
                    <a:pt x="213" y="351"/>
                    <a:pt x="212" y="349"/>
                  </a:cubicBezTo>
                  <a:cubicBezTo>
                    <a:pt x="212" y="349"/>
                    <a:pt x="211" y="348"/>
                    <a:pt x="211" y="348"/>
                  </a:cubicBezTo>
                  <a:cubicBezTo>
                    <a:pt x="211" y="348"/>
                    <a:pt x="210" y="348"/>
                    <a:pt x="210" y="347"/>
                  </a:cubicBezTo>
                  <a:cubicBezTo>
                    <a:pt x="206" y="341"/>
                    <a:pt x="204" y="335"/>
                    <a:pt x="200" y="329"/>
                  </a:cubicBezTo>
                  <a:cubicBezTo>
                    <a:pt x="196" y="323"/>
                    <a:pt x="192" y="318"/>
                    <a:pt x="189" y="312"/>
                  </a:cubicBezTo>
                  <a:cubicBezTo>
                    <a:pt x="188" y="312"/>
                    <a:pt x="188" y="311"/>
                    <a:pt x="188" y="310"/>
                  </a:cubicBezTo>
                  <a:cubicBezTo>
                    <a:pt x="186" y="312"/>
                    <a:pt x="183" y="313"/>
                    <a:pt x="181" y="314"/>
                  </a:cubicBezTo>
                  <a:cubicBezTo>
                    <a:pt x="176" y="316"/>
                    <a:pt x="169" y="320"/>
                    <a:pt x="164" y="320"/>
                  </a:cubicBezTo>
                  <a:cubicBezTo>
                    <a:pt x="159" y="320"/>
                    <a:pt x="158" y="317"/>
                    <a:pt x="154" y="312"/>
                  </a:cubicBezTo>
                  <a:cubicBezTo>
                    <a:pt x="149" y="306"/>
                    <a:pt x="143" y="300"/>
                    <a:pt x="139" y="293"/>
                  </a:cubicBezTo>
                  <a:cubicBezTo>
                    <a:pt x="133" y="294"/>
                    <a:pt x="128" y="294"/>
                    <a:pt x="124" y="295"/>
                  </a:cubicBezTo>
                  <a:cubicBezTo>
                    <a:pt x="118" y="296"/>
                    <a:pt x="112" y="296"/>
                    <a:pt x="106" y="296"/>
                  </a:cubicBezTo>
                  <a:cubicBezTo>
                    <a:pt x="106" y="296"/>
                    <a:pt x="106" y="296"/>
                    <a:pt x="106" y="296"/>
                  </a:cubicBezTo>
                  <a:cubicBezTo>
                    <a:pt x="105" y="305"/>
                    <a:pt x="104" y="313"/>
                    <a:pt x="103" y="322"/>
                  </a:cubicBezTo>
                  <a:cubicBezTo>
                    <a:pt x="102" y="325"/>
                    <a:pt x="101" y="328"/>
                    <a:pt x="98" y="329"/>
                  </a:cubicBezTo>
                  <a:cubicBezTo>
                    <a:pt x="93" y="331"/>
                    <a:pt x="83" y="328"/>
                    <a:pt x="78" y="327"/>
                  </a:cubicBezTo>
                  <a:cubicBezTo>
                    <a:pt x="78" y="341"/>
                    <a:pt x="73" y="356"/>
                    <a:pt x="67" y="367"/>
                  </a:cubicBezTo>
                  <a:cubicBezTo>
                    <a:pt x="66" y="369"/>
                    <a:pt x="65" y="369"/>
                    <a:pt x="64" y="368"/>
                  </a:cubicBezTo>
                  <a:cubicBezTo>
                    <a:pt x="54" y="371"/>
                    <a:pt x="37" y="366"/>
                    <a:pt x="42" y="353"/>
                  </a:cubicBezTo>
                  <a:cubicBezTo>
                    <a:pt x="47" y="343"/>
                    <a:pt x="59" y="351"/>
                    <a:pt x="64" y="359"/>
                  </a:cubicBezTo>
                  <a:cubicBezTo>
                    <a:pt x="68" y="348"/>
                    <a:pt x="72" y="337"/>
                    <a:pt x="75" y="327"/>
                  </a:cubicBezTo>
                  <a:cubicBezTo>
                    <a:pt x="66" y="325"/>
                    <a:pt x="57" y="322"/>
                    <a:pt x="48" y="319"/>
                  </a:cubicBezTo>
                  <a:cubicBezTo>
                    <a:pt x="48" y="319"/>
                    <a:pt x="47" y="319"/>
                    <a:pt x="47" y="319"/>
                  </a:cubicBezTo>
                  <a:cubicBezTo>
                    <a:pt x="46" y="318"/>
                    <a:pt x="45" y="317"/>
                    <a:pt x="46" y="316"/>
                  </a:cubicBezTo>
                  <a:cubicBezTo>
                    <a:pt x="55" y="293"/>
                    <a:pt x="60" y="270"/>
                    <a:pt x="63" y="245"/>
                  </a:cubicBezTo>
                  <a:cubicBezTo>
                    <a:pt x="64" y="232"/>
                    <a:pt x="65" y="218"/>
                    <a:pt x="68" y="205"/>
                  </a:cubicBezTo>
                  <a:cubicBezTo>
                    <a:pt x="58" y="205"/>
                    <a:pt x="46" y="199"/>
                    <a:pt x="38" y="195"/>
                  </a:cubicBezTo>
                  <a:cubicBezTo>
                    <a:pt x="30" y="192"/>
                    <a:pt x="17" y="189"/>
                    <a:pt x="15" y="180"/>
                  </a:cubicBezTo>
                  <a:cubicBezTo>
                    <a:pt x="15" y="180"/>
                    <a:pt x="14" y="180"/>
                    <a:pt x="14" y="180"/>
                  </a:cubicBezTo>
                  <a:cubicBezTo>
                    <a:pt x="11" y="183"/>
                    <a:pt x="6" y="182"/>
                    <a:pt x="4" y="179"/>
                  </a:cubicBezTo>
                  <a:cubicBezTo>
                    <a:pt x="0" y="175"/>
                    <a:pt x="2" y="168"/>
                    <a:pt x="6" y="165"/>
                  </a:cubicBezTo>
                  <a:cubicBezTo>
                    <a:pt x="11" y="162"/>
                    <a:pt x="18" y="164"/>
                    <a:pt x="20" y="169"/>
                  </a:cubicBezTo>
                  <a:cubicBezTo>
                    <a:pt x="21" y="172"/>
                    <a:pt x="20" y="175"/>
                    <a:pt x="18" y="177"/>
                  </a:cubicBezTo>
                  <a:cubicBezTo>
                    <a:pt x="24" y="186"/>
                    <a:pt x="36" y="190"/>
                    <a:pt x="45" y="193"/>
                  </a:cubicBezTo>
                  <a:cubicBezTo>
                    <a:pt x="52" y="196"/>
                    <a:pt x="61" y="200"/>
                    <a:pt x="68" y="201"/>
                  </a:cubicBezTo>
                  <a:cubicBezTo>
                    <a:pt x="70" y="194"/>
                    <a:pt x="71" y="188"/>
                    <a:pt x="73" y="182"/>
                  </a:cubicBezTo>
                  <a:cubicBezTo>
                    <a:pt x="61" y="178"/>
                    <a:pt x="50" y="171"/>
                    <a:pt x="41" y="162"/>
                  </a:cubicBezTo>
                  <a:cubicBezTo>
                    <a:pt x="34" y="155"/>
                    <a:pt x="29" y="146"/>
                    <a:pt x="26" y="137"/>
                  </a:cubicBezTo>
                  <a:cubicBezTo>
                    <a:pt x="23" y="139"/>
                    <a:pt x="19" y="138"/>
                    <a:pt x="16" y="137"/>
                  </a:cubicBezTo>
                  <a:cubicBezTo>
                    <a:pt x="12" y="135"/>
                    <a:pt x="9" y="132"/>
                    <a:pt x="9" y="128"/>
                  </a:cubicBezTo>
                  <a:cubicBezTo>
                    <a:pt x="8" y="122"/>
                    <a:pt x="16" y="114"/>
                    <a:pt x="23" y="116"/>
                  </a:cubicBezTo>
                  <a:cubicBezTo>
                    <a:pt x="23" y="112"/>
                    <a:pt x="23" y="109"/>
                    <a:pt x="24" y="106"/>
                  </a:cubicBezTo>
                  <a:cubicBezTo>
                    <a:pt x="22" y="106"/>
                    <a:pt x="20" y="107"/>
                    <a:pt x="18" y="107"/>
                  </a:cubicBezTo>
                  <a:cubicBezTo>
                    <a:pt x="15" y="107"/>
                    <a:pt x="14" y="104"/>
                    <a:pt x="15" y="103"/>
                  </a:cubicBezTo>
                  <a:cubicBezTo>
                    <a:pt x="25" y="80"/>
                    <a:pt x="27" y="52"/>
                    <a:pt x="43" y="32"/>
                  </a:cubicBezTo>
                  <a:cubicBezTo>
                    <a:pt x="57" y="17"/>
                    <a:pt x="74" y="13"/>
                    <a:pt x="94" y="13"/>
                  </a:cubicBezTo>
                  <a:cubicBezTo>
                    <a:pt x="91" y="8"/>
                    <a:pt x="91" y="8"/>
                    <a:pt x="91" y="8"/>
                  </a:cubicBezTo>
                  <a:cubicBezTo>
                    <a:pt x="90" y="7"/>
                    <a:pt x="91" y="4"/>
                    <a:pt x="93" y="4"/>
                  </a:cubicBezTo>
                  <a:cubicBezTo>
                    <a:pt x="100" y="3"/>
                    <a:pt x="104" y="4"/>
                    <a:pt x="110" y="7"/>
                  </a:cubicBezTo>
                  <a:cubicBezTo>
                    <a:pt x="113" y="4"/>
                    <a:pt x="115" y="2"/>
                    <a:pt x="120" y="0"/>
                  </a:cubicBezTo>
                  <a:cubicBezTo>
                    <a:pt x="122" y="0"/>
                    <a:pt x="124" y="2"/>
                    <a:pt x="123" y="4"/>
                  </a:cubicBezTo>
                  <a:cubicBezTo>
                    <a:pt x="121" y="12"/>
                    <a:pt x="145" y="11"/>
                    <a:pt x="149" y="12"/>
                  </a:cubicBezTo>
                  <a:cubicBezTo>
                    <a:pt x="151" y="13"/>
                    <a:pt x="152" y="15"/>
                    <a:pt x="151" y="16"/>
                  </a:cubicBezTo>
                  <a:cubicBezTo>
                    <a:pt x="148" y="18"/>
                    <a:pt x="146" y="20"/>
                    <a:pt x="145" y="22"/>
                  </a:cubicBezTo>
                  <a:cubicBezTo>
                    <a:pt x="163" y="30"/>
                    <a:pt x="176" y="44"/>
                    <a:pt x="182" y="62"/>
                  </a:cubicBezTo>
                  <a:cubicBezTo>
                    <a:pt x="183" y="65"/>
                    <a:pt x="181" y="66"/>
                    <a:pt x="179" y="65"/>
                  </a:cubicBezTo>
                  <a:cubicBezTo>
                    <a:pt x="183" y="70"/>
                    <a:pt x="187" y="76"/>
                    <a:pt x="190" y="82"/>
                  </a:cubicBezTo>
                  <a:cubicBezTo>
                    <a:pt x="190" y="84"/>
                    <a:pt x="189" y="84"/>
                    <a:pt x="189" y="85"/>
                  </a:cubicBezTo>
                  <a:cubicBezTo>
                    <a:pt x="189" y="85"/>
                    <a:pt x="189" y="85"/>
                    <a:pt x="189" y="85"/>
                  </a:cubicBezTo>
                  <a:cubicBezTo>
                    <a:pt x="191" y="84"/>
                    <a:pt x="195" y="85"/>
                    <a:pt x="198" y="86"/>
                  </a:cubicBezTo>
                  <a:cubicBezTo>
                    <a:pt x="201" y="88"/>
                    <a:pt x="204" y="91"/>
                    <a:pt x="204" y="95"/>
                  </a:cubicBezTo>
                  <a:cubicBezTo>
                    <a:pt x="205" y="103"/>
                    <a:pt x="198" y="109"/>
                    <a:pt x="190" y="108"/>
                  </a:cubicBezTo>
                  <a:cubicBezTo>
                    <a:pt x="190" y="125"/>
                    <a:pt x="187" y="142"/>
                    <a:pt x="176" y="156"/>
                  </a:cubicBezTo>
                  <a:cubicBezTo>
                    <a:pt x="170" y="163"/>
                    <a:pt x="163" y="169"/>
                    <a:pt x="154" y="173"/>
                  </a:cubicBezTo>
                  <a:cubicBezTo>
                    <a:pt x="157" y="180"/>
                    <a:pt x="159" y="186"/>
                    <a:pt x="161" y="193"/>
                  </a:cubicBezTo>
                  <a:cubicBezTo>
                    <a:pt x="170" y="189"/>
                    <a:pt x="178" y="184"/>
                    <a:pt x="185" y="177"/>
                  </a:cubicBezTo>
                  <a:cubicBezTo>
                    <a:pt x="192" y="171"/>
                    <a:pt x="196" y="164"/>
                    <a:pt x="201" y="156"/>
                  </a:cubicBezTo>
                  <a:cubicBezTo>
                    <a:pt x="201" y="156"/>
                    <a:pt x="201" y="156"/>
                    <a:pt x="201" y="156"/>
                  </a:cubicBezTo>
                  <a:cubicBezTo>
                    <a:pt x="200" y="155"/>
                    <a:pt x="200" y="155"/>
                    <a:pt x="201" y="154"/>
                  </a:cubicBezTo>
                  <a:cubicBezTo>
                    <a:pt x="198" y="150"/>
                    <a:pt x="200" y="144"/>
                    <a:pt x="204" y="141"/>
                  </a:cubicBezTo>
                  <a:cubicBezTo>
                    <a:pt x="209" y="137"/>
                    <a:pt x="216" y="138"/>
                    <a:pt x="220" y="143"/>
                  </a:cubicBezTo>
                  <a:cubicBezTo>
                    <a:pt x="223" y="147"/>
                    <a:pt x="222" y="155"/>
                    <a:pt x="217" y="15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" name="Freeform 62"/>
            <p:cNvSpPr/>
            <p:nvPr/>
          </p:nvSpPr>
          <p:spPr bwMode="auto">
            <a:xfrm>
              <a:off x="669" y="3902"/>
              <a:ext cx="44" cy="75"/>
            </a:xfrm>
            <a:custGeom>
              <a:avLst/>
              <a:gdLst>
                <a:gd name="T0" fmla="*/ 7 w 21"/>
                <a:gd name="T1" fmla="*/ 10 h 36"/>
                <a:gd name="T2" fmla="*/ 19 w 21"/>
                <a:gd name="T3" fmla="*/ 0 h 36"/>
                <a:gd name="T4" fmla="*/ 20 w 21"/>
                <a:gd name="T5" fmla="*/ 18 h 36"/>
                <a:gd name="T6" fmla="*/ 4 w 21"/>
                <a:gd name="T7" fmla="*/ 26 h 36"/>
                <a:gd name="T8" fmla="*/ 7 w 21"/>
                <a:gd name="T9" fmla="*/ 1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36">
                  <a:moveTo>
                    <a:pt x="7" y="10"/>
                  </a:moveTo>
                  <a:cubicBezTo>
                    <a:pt x="9" y="7"/>
                    <a:pt x="14" y="1"/>
                    <a:pt x="19" y="0"/>
                  </a:cubicBezTo>
                  <a:cubicBezTo>
                    <a:pt x="21" y="6"/>
                    <a:pt x="21" y="12"/>
                    <a:pt x="20" y="18"/>
                  </a:cubicBezTo>
                  <a:cubicBezTo>
                    <a:pt x="18" y="24"/>
                    <a:pt x="10" y="36"/>
                    <a:pt x="4" y="26"/>
                  </a:cubicBezTo>
                  <a:cubicBezTo>
                    <a:pt x="0" y="21"/>
                    <a:pt x="4" y="14"/>
                    <a:pt x="7" y="10"/>
                  </a:cubicBezTo>
                  <a:close/>
                </a:path>
              </a:pathLst>
            </a:custGeom>
            <a:solidFill>
              <a:srgbClr val="33B2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" name="Freeform 63"/>
            <p:cNvSpPr/>
            <p:nvPr/>
          </p:nvSpPr>
          <p:spPr bwMode="auto">
            <a:xfrm>
              <a:off x="1108" y="3902"/>
              <a:ext cx="27" cy="71"/>
            </a:xfrm>
            <a:custGeom>
              <a:avLst/>
              <a:gdLst>
                <a:gd name="T0" fmla="*/ 0 w 13"/>
                <a:gd name="T1" fmla="*/ 16 h 34"/>
                <a:gd name="T2" fmla="*/ 6 w 13"/>
                <a:gd name="T3" fmla="*/ 1 h 34"/>
                <a:gd name="T4" fmla="*/ 6 w 13"/>
                <a:gd name="T5" fmla="*/ 0 h 34"/>
                <a:gd name="T6" fmla="*/ 12 w 13"/>
                <a:gd name="T7" fmla="*/ 11 h 34"/>
                <a:gd name="T8" fmla="*/ 9 w 13"/>
                <a:gd name="T9" fmla="*/ 29 h 34"/>
                <a:gd name="T10" fmla="*/ 0 w 13"/>
                <a:gd name="T11" fmla="*/ 1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34">
                  <a:moveTo>
                    <a:pt x="0" y="16"/>
                  </a:moveTo>
                  <a:cubicBezTo>
                    <a:pt x="0" y="10"/>
                    <a:pt x="2" y="5"/>
                    <a:pt x="6" y="1"/>
                  </a:cubicBezTo>
                  <a:cubicBezTo>
                    <a:pt x="6" y="1"/>
                    <a:pt x="6" y="1"/>
                    <a:pt x="6" y="0"/>
                  </a:cubicBezTo>
                  <a:cubicBezTo>
                    <a:pt x="8" y="4"/>
                    <a:pt x="11" y="7"/>
                    <a:pt x="12" y="11"/>
                  </a:cubicBezTo>
                  <a:cubicBezTo>
                    <a:pt x="13" y="16"/>
                    <a:pt x="13" y="26"/>
                    <a:pt x="9" y="29"/>
                  </a:cubicBezTo>
                  <a:cubicBezTo>
                    <a:pt x="2" y="34"/>
                    <a:pt x="0" y="19"/>
                    <a:pt x="0" y="16"/>
                  </a:cubicBezTo>
                  <a:close/>
                </a:path>
              </a:pathLst>
            </a:custGeom>
            <a:solidFill>
              <a:srgbClr val="33B2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" name="Freeform 64"/>
            <p:cNvSpPr/>
            <p:nvPr/>
          </p:nvSpPr>
          <p:spPr bwMode="auto">
            <a:xfrm>
              <a:off x="1100" y="3325"/>
              <a:ext cx="33" cy="25"/>
            </a:xfrm>
            <a:custGeom>
              <a:avLst/>
              <a:gdLst>
                <a:gd name="T0" fmla="*/ 16 w 16"/>
                <a:gd name="T1" fmla="*/ 2 h 12"/>
                <a:gd name="T2" fmla="*/ 6 w 16"/>
                <a:gd name="T3" fmla="*/ 12 h 12"/>
                <a:gd name="T4" fmla="*/ 5 w 16"/>
                <a:gd name="T5" fmla="*/ 10 h 12"/>
                <a:gd name="T6" fmla="*/ 0 w 16"/>
                <a:gd name="T7" fmla="*/ 1 h 12"/>
                <a:gd name="T8" fmla="*/ 16 w 16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2">
                  <a:moveTo>
                    <a:pt x="16" y="2"/>
                  </a:moveTo>
                  <a:cubicBezTo>
                    <a:pt x="14" y="6"/>
                    <a:pt x="10" y="9"/>
                    <a:pt x="6" y="12"/>
                  </a:cubicBezTo>
                  <a:cubicBezTo>
                    <a:pt x="6" y="11"/>
                    <a:pt x="6" y="10"/>
                    <a:pt x="5" y="10"/>
                  </a:cubicBezTo>
                  <a:cubicBezTo>
                    <a:pt x="4" y="7"/>
                    <a:pt x="2" y="4"/>
                    <a:pt x="0" y="1"/>
                  </a:cubicBezTo>
                  <a:cubicBezTo>
                    <a:pt x="6" y="0"/>
                    <a:pt x="11" y="1"/>
                    <a:pt x="16" y="2"/>
                  </a:cubicBezTo>
                  <a:close/>
                </a:path>
              </a:pathLst>
            </a:custGeom>
            <a:solidFill>
              <a:srgbClr val="33B2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" name="Freeform 65"/>
            <p:cNvSpPr/>
            <p:nvPr/>
          </p:nvSpPr>
          <p:spPr bwMode="auto">
            <a:xfrm>
              <a:off x="1068" y="3280"/>
              <a:ext cx="27" cy="40"/>
            </a:xfrm>
            <a:custGeom>
              <a:avLst/>
              <a:gdLst>
                <a:gd name="T0" fmla="*/ 12 w 13"/>
                <a:gd name="T1" fmla="*/ 6 h 19"/>
                <a:gd name="T2" fmla="*/ 13 w 13"/>
                <a:gd name="T3" fmla="*/ 19 h 19"/>
                <a:gd name="T4" fmla="*/ 0 w 13"/>
                <a:gd name="T5" fmla="*/ 6 h 19"/>
                <a:gd name="T6" fmla="*/ 9 w 13"/>
                <a:gd name="T7" fmla="*/ 1 h 19"/>
                <a:gd name="T8" fmla="*/ 12 w 13"/>
                <a:gd name="T9" fmla="*/ 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9">
                  <a:moveTo>
                    <a:pt x="12" y="6"/>
                  </a:moveTo>
                  <a:cubicBezTo>
                    <a:pt x="13" y="10"/>
                    <a:pt x="13" y="14"/>
                    <a:pt x="13" y="19"/>
                  </a:cubicBezTo>
                  <a:cubicBezTo>
                    <a:pt x="9" y="14"/>
                    <a:pt x="5" y="10"/>
                    <a:pt x="0" y="6"/>
                  </a:cubicBezTo>
                  <a:cubicBezTo>
                    <a:pt x="2" y="4"/>
                    <a:pt x="6" y="1"/>
                    <a:pt x="9" y="1"/>
                  </a:cubicBezTo>
                  <a:cubicBezTo>
                    <a:pt x="12" y="0"/>
                    <a:pt x="12" y="3"/>
                    <a:pt x="12" y="6"/>
                  </a:cubicBezTo>
                  <a:close/>
                </a:path>
              </a:pathLst>
            </a:custGeom>
            <a:solidFill>
              <a:srgbClr val="33B2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1" name="Freeform 66"/>
            <p:cNvSpPr/>
            <p:nvPr/>
          </p:nvSpPr>
          <p:spPr bwMode="auto">
            <a:xfrm>
              <a:off x="799" y="3278"/>
              <a:ext cx="25" cy="19"/>
            </a:xfrm>
            <a:custGeom>
              <a:avLst/>
              <a:gdLst>
                <a:gd name="T0" fmla="*/ 7 w 12"/>
                <a:gd name="T1" fmla="*/ 5 h 9"/>
                <a:gd name="T2" fmla="*/ 3 w 12"/>
                <a:gd name="T3" fmla="*/ 9 h 9"/>
                <a:gd name="T4" fmla="*/ 2 w 12"/>
                <a:gd name="T5" fmla="*/ 1 h 9"/>
                <a:gd name="T6" fmla="*/ 10 w 12"/>
                <a:gd name="T7" fmla="*/ 1 h 9"/>
                <a:gd name="T8" fmla="*/ 12 w 12"/>
                <a:gd name="T9" fmla="*/ 1 h 9"/>
                <a:gd name="T10" fmla="*/ 7 w 12"/>
                <a:gd name="T11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9">
                  <a:moveTo>
                    <a:pt x="7" y="5"/>
                  </a:moveTo>
                  <a:cubicBezTo>
                    <a:pt x="6" y="7"/>
                    <a:pt x="4" y="8"/>
                    <a:pt x="3" y="9"/>
                  </a:cubicBezTo>
                  <a:cubicBezTo>
                    <a:pt x="1" y="8"/>
                    <a:pt x="0" y="5"/>
                    <a:pt x="2" y="1"/>
                  </a:cubicBezTo>
                  <a:cubicBezTo>
                    <a:pt x="5" y="0"/>
                    <a:pt x="7" y="0"/>
                    <a:pt x="10" y="1"/>
                  </a:cubicBezTo>
                  <a:cubicBezTo>
                    <a:pt x="11" y="1"/>
                    <a:pt x="12" y="1"/>
                    <a:pt x="12" y="1"/>
                  </a:cubicBezTo>
                  <a:cubicBezTo>
                    <a:pt x="11" y="2"/>
                    <a:pt x="9" y="4"/>
                    <a:pt x="7" y="5"/>
                  </a:cubicBezTo>
                  <a:close/>
                </a:path>
              </a:pathLst>
            </a:custGeom>
            <a:solidFill>
              <a:srgbClr val="33B2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2" name="Freeform 67"/>
            <p:cNvSpPr/>
            <p:nvPr/>
          </p:nvSpPr>
          <p:spPr bwMode="auto">
            <a:xfrm>
              <a:off x="839" y="3249"/>
              <a:ext cx="25" cy="23"/>
            </a:xfrm>
            <a:custGeom>
              <a:avLst/>
              <a:gdLst>
                <a:gd name="T0" fmla="*/ 12 w 12"/>
                <a:gd name="T1" fmla="*/ 6 h 11"/>
                <a:gd name="T2" fmla="*/ 0 w 12"/>
                <a:gd name="T3" fmla="*/ 11 h 11"/>
                <a:gd name="T4" fmla="*/ 2 w 12"/>
                <a:gd name="T5" fmla="*/ 4 h 11"/>
                <a:gd name="T6" fmla="*/ 9 w 12"/>
                <a:gd name="T7" fmla="*/ 3 h 11"/>
                <a:gd name="T8" fmla="*/ 10 w 12"/>
                <a:gd name="T9" fmla="*/ 5 h 11"/>
                <a:gd name="T10" fmla="*/ 12 w 12"/>
                <a:gd name="T11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1">
                  <a:moveTo>
                    <a:pt x="12" y="6"/>
                  </a:moveTo>
                  <a:cubicBezTo>
                    <a:pt x="8" y="7"/>
                    <a:pt x="4" y="9"/>
                    <a:pt x="0" y="11"/>
                  </a:cubicBezTo>
                  <a:cubicBezTo>
                    <a:pt x="0" y="9"/>
                    <a:pt x="1" y="6"/>
                    <a:pt x="2" y="4"/>
                  </a:cubicBezTo>
                  <a:cubicBezTo>
                    <a:pt x="2" y="1"/>
                    <a:pt x="5" y="0"/>
                    <a:pt x="9" y="3"/>
                  </a:cubicBezTo>
                  <a:cubicBezTo>
                    <a:pt x="9" y="4"/>
                    <a:pt x="10" y="4"/>
                    <a:pt x="10" y="5"/>
                  </a:cubicBezTo>
                  <a:cubicBezTo>
                    <a:pt x="11" y="6"/>
                    <a:pt x="11" y="6"/>
                    <a:pt x="12" y="6"/>
                  </a:cubicBezTo>
                  <a:close/>
                </a:path>
              </a:pathLst>
            </a:custGeom>
            <a:solidFill>
              <a:srgbClr val="33B2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3" name="Freeform 68"/>
            <p:cNvSpPr/>
            <p:nvPr/>
          </p:nvSpPr>
          <p:spPr bwMode="auto">
            <a:xfrm>
              <a:off x="780" y="3560"/>
              <a:ext cx="255" cy="308"/>
            </a:xfrm>
            <a:custGeom>
              <a:avLst/>
              <a:gdLst>
                <a:gd name="T0" fmla="*/ 121 w 121"/>
                <a:gd name="T1" fmla="*/ 129 h 146"/>
                <a:gd name="T2" fmla="*/ 0 w 121"/>
                <a:gd name="T3" fmla="*/ 120 h 146"/>
                <a:gd name="T4" fmla="*/ 22 w 121"/>
                <a:gd name="T5" fmla="*/ 63 h 146"/>
                <a:gd name="T6" fmla="*/ 44 w 121"/>
                <a:gd name="T7" fmla="*/ 0 h 146"/>
                <a:gd name="T8" fmla="*/ 110 w 121"/>
                <a:gd name="T9" fmla="*/ 4 h 146"/>
                <a:gd name="T10" fmla="*/ 121 w 121"/>
                <a:gd name="T11" fmla="*/ 129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" h="146">
                  <a:moveTo>
                    <a:pt x="121" y="129"/>
                  </a:moveTo>
                  <a:cubicBezTo>
                    <a:pt x="83" y="145"/>
                    <a:pt x="34" y="146"/>
                    <a:pt x="0" y="120"/>
                  </a:cubicBezTo>
                  <a:cubicBezTo>
                    <a:pt x="9" y="102"/>
                    <a:pt x="15" y="82"/>
                    <a:pt x="22" y="63"/>
                  </a:cubicBezTo>
                  <a:cubicBezTo>
                    <a:pt x="30" y="42"/>
                    <a:pt x="38" y="21"/>
                    <a:pt x="44" y="0"/>
                  </a:cubicBezTo>
                  <a:cubicBezTo>
                    <a:pt x="65" y="9"/>
                    <a:pt x="89" y="11"/>
                    <a:pt x="110" y="4"/>
                  </a:cubicBezTo>
                  <a:cubicBezTo>
                    <a:pt x="112" y="46"/>
                    <a:pt x="118" y="88"/>
                    <a:pt x="121" y="129"/>
                  </a:cubicBezTo>
                  <a:close/>
                </a:path>
              </a:pathLst>
            </a:custGeom>
            <a:solidFill>
              <a:srgbClr val="33B2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4" name="Freeform 69"/>
            <p:cNvSpPr/>
            <p:nvPr/>
          </p:nvSpPr>
          <p:spPr bwMode="auto">
            <a:xfrm>
              <a:off x="722" y="3196"/>
              <a:ext cx="117" cy="78"/>
            </a:xfrm>
            <a:custGeom>
              <a:avLst/>
              <a:gdLst>
                <a:gd name="T0" fmla="*/ 52 w 56"/>
                <a:gd name="T1" fmla="*/ 37 h 37"/>
                <a:gd name="T2" fmla="*/ 37 w 56"/>
                <a:gd name="T3" fmla="*/ 37 h 37"/>
                <a:gd name="T4" fmla="*/ 36 w 56"/>
                <a:gd name="T5" fmla="*/ 37 h 37"/>
                <a:gd name="T6" fmla="*/ 7 w 56"/>
                <a:gd name="T7" fmla="*/ 25 h 37"/>
                <a:gd name="T8" fmla="*/ 0 w 56"/>
                <a:gd name="T9" fmla="*/ 19 h 37"/>
                <a:gd name="T10" fmla="*/ 16 w 56"/>
                <a:gd name="T11" fmla="*/ 9 h 37"/>
                <a:gd name="T12" fmla="*/ 56 w 56"/>
                <a:gd name="T13" fmla="*/ 24 h 37"/>
                <a:gd name="T14" fmla="*/ 52 w 56"/>
                <a:gd name="T15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" h="37">
                  <a:moveTo>
                    <a:pt x="52" y="37"/>
                  </a:moveTo>
                  <a:cubicBezTo>
                    <a:pt x="47" y="36"/>
                    <a:pt x="41" y="35"/>
                    <a:pt x="37" y="37"/>
                  </a:cubicBezTo>
                  <a:cubicBezTo>
                    <a:pt x="37" y="37"/>
                    <a:pt x="36" y="37"/>
                    <a:pt x="36" y="37"/>
                  </a:cubicBezTo>
                  <a:cubicBezTo>
                    <a:pt x="25" y="36"/>
                    <a:pt x="15" y="33"/>
                    <a:pt x="7" y="25"/>
                  </a:cubicBezTo>
                  <a:cubicBezTo>
                    <a:pt x="4" y="23"/>
                    <a:pt x="2" y="20"/>
                    <a:pt x="0" y="19"/>
                  </a:cubicBezTo>
                  <a:cubicBezTo>
                    <a:pt x="6" y="16"/>
                    <a:pt x="11" y="13"/>
                    <a:pt x="16" y="9"/>
                  </a:cubicBezTo>
                  <a:cubicBezTo>
                    <a:pt x="32" y="0"/>
                    <a:pt x="51" y="6"/>
                    <a:pt x="56" y="24"/>
                  </a:cubicBezTo>
                  <a:cubicBezTo>
                    <a:pt x="53" y="27"/>
                    <a:pt x="52" y="33"/>
                    <a:pt x="52" y="37"/>
                  </a:cubicBezTo>
                  <a:close/>
                </a:path>
              </a:pathLst>
            </a:custGeom>
            <a:solidFill>
              <a:srgbClr val="5F3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5" name="Freeform 70"/>
            <p:cNvSpPr/>
            <p:nvPr/>
          </p:nvSpPr>
          <p:spPr bwMode="auto">
            <a:xfrm>
              <a:off x="1102" y="3264"/>
              <a:ext cx="115" cy="73"/>
            </a:xfrm>
            <a:custGeom>
              <a:avLst/>
              <a:gdLst>
                <a:gd name="T0" fmla="*/ 19 w 55"/>
                <a:gd name="T1" fmla="*/ 28 h 35"/>
                <a:gd name="T2" fmla="*/ 1 w 55"/>
                <a:gd name="T3" fmla="*/ 26 h 35"/>
                <a:gd name="T4" fmla="*/ 0 w 55"/>
                <a:gd name="T5" fmla="*/ 10 h 35"/>
                <a:gd name="T6" fmla="*/ 39 w 55"/>
                <a:gd name="T7" fmla="*/ 9 h 35"/>
                <a:gd name="T8" fmla="*/ 55 w 55"/>
                <a:gd name="T9" fmla="*/ 21 h 35"/>
                <a:gd name="T10" fmla="*/ 22 w 55"/>
                <a:gd name="T11" fmla="*/ 30 h 35"/>
                <a:gd name="T12" fmla="*/ 20 w 55"/>
                <a:gd name="T13" fmla="*/ 30 h 35"/>
                <a:gd name="T14" fmla="*/ 19 w 55"/>
                <a:gd name="T15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" h="35">
                  <a:moveTo>
                    <a:pt x="19" y="28"/>
                  </a:moveTo>
                  <a:cubicBezTo>
                    <a:pt x="13" y="26"/>
                    <a:pt x="7" y="26"/>
                    <a:pt x="1" y="26"/>
                  </a:cubicBezTo>
                  <a:cubicBezTo>
                    <a:pt x="1" y="22"/>
                    <a:pt x="2" y="15"/>
                    <a:pt x="0" y="10"/>
                  </a:cubicBezTo>
                  <a:cubicBezTo>
                    <a:pt x="12" y="2"/>
                    <a:pt x="27" y="0"/>
                    <a:pt x="39" y="9"/>
                  </a:cubicBezTo>
                  <a:cubicBezTo>
                    <a:pt x="45" y="13"/>
                    <a:pt x="49" y="19"/>
                    <a:pt x="55" y="21"/>
                  </a:cubicBezTo>
                  <a:cubicBezTo>
                    <a:pt x="46" y="27"/>
                    <a:pt x="33" y="35"/>
                    <a:pt x="22" y="30"/>
                  </a:cubicBezTo>
                  <a:cubicBezTo>
                    <a:pt x="22" y="29"/>
                    <a:pt x="21" y="29"/>
                    <a:pt x="20" y="30"/>
                  </a:cubicBezTo>
                  <a:cubicBezTo>
                    <a:pt x="20" y="29"/>
                    <a:pt x="20" y="28"/>
                    <a:pt x="19" y="28"/>
                  </a:cubicBezTo>
                  <a:close/>
                </a:path>
              </a:pathLst>
            </a:custGeom>
            <a:solidFill>
              <a:srgbClr val="5F3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6" name="Freeform 71"/>
            <p:cNvSpPr/>
            <p:nvPr/>
          </p:nvSpPr>
          <p:spPr bwMode="auto">
            <a:xfrm>
              <a:off x="780" y="3257"/>
              <a:ext cx="332" cy="154"/>
            </a:xfrm>
            <a:custGeom>
              <a:avLst/>
              <a:gdLst>
                <a:gd name="T0" fmla="*/ 2 w 158"/>
                <a:gd name="T1" fmla="*/ 57 h 73"/>
                <a:gd name="T2" fmla="*/ 0 w 158"/>
                <a:gd name="T3" fmla="*/ 57 h 73"/>
                <a:gd name="T4" fmla="*/ 1 w 158"/>
                <a:gd name="T5" fmla="*/ 53 h 73"/>
                <a:gd name="T6" fmla="*/ 1 w 158"/>
                <a:gd name="T7" fmla="*/ 52 h 73"/>
                <a:gd name="T8" fmla="*/ 28 w 158"/>
                <a:gd name="T9" fmla="*/ 12 h 73"/>
                <a:gd name="T10" fmla="*/ 94 w 158"/>
                <a:gd name="T11" fmla="*/ 4 h 73"/>
                <a:gd name="T12" fmla="*/ 158 w 158"/>
                <a:gd name="T13" fmla="*/ 70 h 73"/>
                <a:gd name="T14" fmla="*/ 141 w 158"/>
                <a:gd name="T15" fmla="*/ 70 h 73"/>
                <a:gd name="T16" fmla="*/ 136 w 158"/>
                <a:gd name="T17" fmla="*/ 58 h 73"/>
                <a:gd name="T18" fmla="*/ 127 w 158"/>
                <a:gd name="T19" fmla="*/ 29 h 73"/>
                <a:gd name="T20" fmla="*/ 124 w 158"/>
                <a:gd name="T21" fmla="*/ 30 h 73"/>
                <a:gd name="T22" fmla="*/ 117 w 158"/>
                <a:gd name="T23" fmla="*/ 70 h 73"/>
                <a:gd name="T24" fmla="*/ 80 w 158"/>
                <a:gd name="T25" fmla="*/ 70 h 73"/>
                <a:gd name="T26" fmla="*/ 2 w 158"/>
                <a:gd name="T27" fmla="*/ 57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8" h="73">
                  <a:moveTo>
                    <a:pt x="2" y="57"/>
                  </a:moveTo>
                  <a:cubicBezTo>
                    <a:pt x="1" y="56"/>
                    <a:pt x="1" y="57"/>
                    <a:pt x="0" y="57"/>
                  </a:cubicBezTo>
                  <a:cubicBezTo>
                    <a:pt x="1" y="56"/>
                    <a:pt x="1" y="54"/>
                    <a:pt x="1" y="53"/>
                  </a:cubicBezTo>
                  <a:cubicBezTo>
                    <a:pt x="1" y="53"/>
                    <a:pt x="1" y="52"/>
                    <a:pt x="1" y="52"/>
                  </a:cubicBezTo>
                  <a:cubicBezTo>
                    <a:pt x="4" y="36"/>
                    <a:pt x="12" y="22"/>
                    <a:pt x="28" y="12"/>
                  </a:cubicBezTo>
                  <a:cubicBezTo>
                    <a:pt x="47" y="1"/>
                    <a:pt x="72" y="0"/>
                    <a:pt x="94" y="4"/>
                  </a:cubicBezTo>
                  <a:cubicBezTo>
                    <a:pt x="131" y="11"/>
                    <a:pt x="157" y="35"/>
                    <a:pt x="158" y="70"/>
                  </a:cubicBezTo>
                  <a:cubicBezTo>
                    <a:pt x="154" y="70"/>
                    <a:pt x="144" y="72"/>
                    <a:pt x="141" y="70"/>
                  </a:cubicBezTo>
                  <a:cubicBezTo>
                    <a:pt x="136" y="67"/>
                    <a:pt x="137" y="63"/>
                    <a:pt x="136" y="58"/>
                  </a:cubicBezTo>
                  <a:cubicBezTo>
                    <a:pt x="135" y="48"/>
                    <a:pt x="131" y="38"/>
                    <a:pt x="127" y="29"/>
                  </a:cubicBezTo>
                  <a:cubicBezTo>
                    <a:pt x="126" y="28"/>
                    <a:pt x="124" y="29"/>
                    <a:pt x="124" y="30"/>
                  </a:cubicBezTo>
                  <a:cubicBezTo>
                    <a:pt x="126" y="40"/>
                    <a:pt x="130" y="67"/>
                    <a:pt x="117" y="70"/>
                  </a:cubicBezTo>
                  <a:cubicBezTo>
                    <a:pt x="107" y="73"/>
                    <a:pt x="91" y="71"/>
                    <a:pt x="80" y="70"/>
                  </a:cubicBezTo>
                  <a:cubicBezTo>
                    <a:pt x="54" y="68"/>
                    <a:pt x="27" y="63"/>
                    <a:pt x="2" y="57"/>
                  </a:cubicBezTo>
                  <a:close/>
                </a:path>
              </a:pathLst>
            </a:custGeom>
            <a:solidFill>
              <a:srgbClr val="5F3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7" name="Freeform 72"/>
            <p:cNvSpPr/>
            <p:nvPr/>
          </p:nvSpPr>
          <p:spPr bwMode="auto">
            <a:xfrm>
              <a:off x="696" y="3506"/>
              <a:ext cx="30" cy="27"/>
            </a:xfrm>
            <a:custGeom>
              <a:avLst/>
              <a:gdLst>
                <a:gd name="T0" fmla="*/ 4 w 14"/>
                <a:gd name="T1" fmla="*/ 13 h 13"/>
                <a:gd name="T2" fmla="*/ 0 w 14"/>
                <a:gd name="T3" fmla="*/ 6 h 13"/>
                <a:gd name="T4" fmla="*/ 6 w 14"/>
                <a:gd name="T5" fmla="*/ 0 h 13"/>
                <a:gd name="T6" fmla="*/ 14 w 14"/>
                <a:gd name="T7" fmla="*/ 6 h 13"/>
                <a:gd name="T8" fmla="*/ 5 w 14"/>
                <a:gd name="T9" fmla="*/ 12 h 13"/>
                <a:gd name="T10" fmla="*/ 4 w 14"/>
                <a:gd name="T11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3">
                  <a:moveTo>
                    <a:pt x="4" y="13"/>
                  </a:moveTo>
                  <a:cubicBezTo>
                    <a:pt x="2" y="11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0" y="0"/>
                    <a:pt x="14" y="2"/>
                    <a:pt x="14" y="6"/>
                  </a:cubicBezTo>
                  <a:cubicBezTo>
                    <a:pt x="14" y="10"/>
                    <a:pt x="8" y="12"/>
                    <a:pt x="5" y="12"/>
                  </a:cubicBezTo>
                  <a:cubicBezTo>
                    <a:pt x="5" y="12"/>
                    <a:pt x="4" y="13"/>
                    <a:pt x="4" y="13"/>
                  </a:cubicBezTo>
                  <a:close/>
                </a:path>
              </a:pathLst>
            </a:custGeom>
            <a:solidFill>
              <a:srgbClr val="F3E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8" name="Freeform 73"/>
            <p:cNvSpPr/>
            <p:nvPr/>
          </p:nvSpPr>
          <p:spPr bwMode="auto">
            <a:xfrm>
              <a:off x="1198" y="3533"/>
              <a:ext cx="30" cy="23"/>
            </a:xfrm>
            <a:custGeom>
              <a:avLst/>
              <a:gdLst>
                <a:gd name="T0" fmla="*/ 14 w 14"/>
                <a:gd name="T1" fmla="*/ 5 h 11"/>
                <a:gd name="T2" fmla="*/ 7 w 14"/>
                <a:gd name="T3" fmla="*/ 11 h 11"/>
                <a:gd name="T4" fmla="*/ 0 w 14"/>
                <a:gd name="T5" fmla="*/ 9 h 11"/>
                <a:gd name="T6" fmla="*/ 0 w 14"/>
                <a:gd name="T7" fmla="*/ 9 h 11"/>
                <a:gd name="T8" fmla="*/ 6 w 14"/>
                <a:gd name="T9" fmla="*/ 1 h 11"/>
                <a:gd name="T10" fmla="*/ 14 w 14"/>
                <a:gd name="T11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1">
                  <a:moveTo>
                    <a:pt x="14" y="5"/>
                  </a:moveTo>
                  <a:cubicBezTo>
                    <a:pt x="14" y="9"/>
                    <a:pt x="10" y="11"/>
                    <a:pt x="7" y="11"/>
                  </a:cubicBezTo>
                  <a:cubicBezTo>
                    <a:pt x="4" y="11"/>
                    <a:pt x="2" y="11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" y="6"/>
                    <a:pt x="2" y="2"/>
                    <a:pt x="6" y="1"/>
                  </a:cubicBezTo>
                  <a:cubicBezTo>
                    <a:pt x="9" y="0"/>
                    <a:pt x="13" y="2"/>
                    <a:pt x="14" y="5"/>
                  </a:cubicBezTo>
                  <a:close/>
                </a:path>
              </a:pathLst>
            </a:custGeom>
            <a:solidFill>
              <a:srgbClr val="F3E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9" name="Freeform 74"/>
            <p:cNvSpPr/>
            <p:nvPr/>
          </p:nvSpPr>
          <p:spPr bwMode="auto">
            <a:xfrm>
              <a:off x="1119" y="3415"/>
              <a:ext cx="18" cy="23"/>
            </a:xfrm>
            <a:custGeom>
              <a:avLst/>
              <a:gdLst>
                <a:gd name="T0" fmla="*/ 2 w 9"/>
                <a:gd name="T1" fmla="*/ 0 h 11"/>
                <a:gd name="T2" fmla="*/ 7 w 9"/>
                <a:gd name="T3" fmla="*/ 9 h 11"/>
                <a:gd name="T4" fmla="*/ 0 w 9"/>
                <a:gd name="T5" fmla="*/ 11 h 11"/>
                <a:gd name="T6" fmla="*/ 2 w 9"/>
                <a:gd name="T7" fmla="*/ 0 h 11"/>
                <a:gd name="T8" fmla="*/ 2 w 9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1">
                  <a:moveTo>
                    <a:pt x="2" y="0"/>
                  </a:moveTo>
                  <a:cubicBezTo>
                    <a:pt x="6" y="0"/>
                    <a:pt x="9" y="5"/>
                    <a:pt x="7" y="9"/>
                  </a:cubicBezTo>
                  <a:cubicBezTo>
                    <a:pt x="5" y="11"/>
                    <a:pt x="2" y="11"/>
                    <a:pt x="0" y="11"/>
                  </a:cubicBezTo>
                  <a:cubicBezTo>
                    <a:pt x="1" y="7"/>
                    <a:pt x="1" y="3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F3E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0" name="Freeform 75"/>
            <p:cNvSpPr>
              <a:spLocks noEditPoints="1"/>
            </p:cNvSpPr>
            <p:nvPr/>
          </p:nvSpPr>
          <p:spPr bwMode="auto">
            <a:xfrm>
              <a:off x="774" y="3331"/>
              <a:ext cx="336" cy="255"/>
            </a:xfrm>
            <a:custGeom>
              <a:avLst/>
              <a:gdLst>
                <a:gd name="T0" fmla="*/ 127 w 160"/>
                <a:gd name="T1" fmla="*/ 93 h 121"/>
                <a:gd name="T2" fmla="*/ 125 w 160"/>
                <a:gd name="T3" fmla="*/ 89 h 121"/>
                <a:gd name="T4" fmla="*/ 29 w 160"/>
                <a:gd name="T5" fmla="*/ 72 h 121"/>
                <a:gd name="T6" fmla="*/ 28 w 160"/>
                <a:gd name="T7" fmla="*/ 74 h 121"/>
                <a:gd name="T8" fmla="*/ 127 w 160"/>
                <a:gd name="T9" fmla="*/ 93 h 121"/>
                <a:gd name="T10" fmla="*/ 158 w 160"/>
                <a:gd name="T11" fmla="*/ 56 h 121"/>
                <a:gd name="T12" fmla="*/ 65 w 160"/>
                <a:gd name="T13" fmla="*/ 111 h 121"/>
                <a:gd name="T14" fmla="*/ 48 w 160"/>
                <a:gd name="T15" fmla="*/ 106 h 121"/>
                <a:gd name="T16" fmla="*/ 45 w 160"/>
                <a:gd name="T17" fmla="*/ 104 h 121"/>
                <a:gd name="T18" fmla="*/ 1 w 160"/>
                <a:gd name="T19" fmla="*/ 37 h 121"/>
                <a:gd name="T20" fmla="*/ 2 w 160"/>
                <a:gd name="T21" fmla="*/ 35 h 121"/>
                <a:gd name="T22" fmla="*/ 3 w 160"/>
                <a:gd name="T23" fmla="*/ 24 h 121"/>
                <a:gd name="T24" fmla="*/ 3 w 160"/>
                <a:gd name="T25" fmla="*/ 24 h 121"/>
                <a:gd name="T26" fmla="*/ 4 w 160"/>
                <a:gd name="T27" fmla="*/ 24 h 121"/>
                <a:gd name="T28" fmla="*/ 60 w 160"/>
                <a:gd name="T29" fmla="*/ 37 h 121"/>
                <a:gd name="T30" fmla="*/ 123 w 160"/>
                <a:gd name="T31" fmla="*/ 40 h 121"/>
                <a:gd name="T32" fmla="*/ 132 w 160"/>
                <a:gd name="T33" fmla="*/ 22 h 121"/>
                <a:gd name="T34" fmla="*/ 131 w 160"/>
                <a:gd name="T35" fmla="*/ 0 h 121"/>
                <a:gd name="T36" fmla="*/ 136 w 160"/>
                <a:gd name="T37" fmla="*/ 37 h 121"/>
                <a:gd name="T38" fmla="*/ 138 w 160"/>
                <a:gd name="T39" fmla="*/ 39 h 121"/>
                <a:gd name="T40" fmla="*/ 160 w 160"/>
                <a:gd name="T41" fmla="*/ 39 h 121"/>
                <a:gd name="T42" fmla="*/ 158 w 160"/>
                <a:gd name="T43" fmla="*/ 56 h 121"/>
                <a:gd name="T44" fmla="*/ 136 w 160"/>
                <a:gd name="T45" fmla="*/ 71 h 121"/>
                <a:gd name="T46" fmla="*/ 131 w 160"/>
                <a:gd name="T47" fmla="*/ 64 h 121"/>
                <a:gd name="T48" fmla="*/ 130 w 160"/>
                <a:gd name="T49" fmla="*/ 66 h 121"/>
                <a:gd name="T50" fmla="*/ 136 w 160"/>
                <a:gd name="T51" fmla="*/ 71 h 121"/>
                <a:gd name="T52" fmla="*/ 80 w 160"/>
                <a:gd name="T53" fmla="*/ 74 h 121"/>
                <a:gd name="T54" fmla="*/ 81 w 160"/>
                <a:gd name="T55" fmla="*/ 72 h 121"/>
                <a:gd name="T56" fmla="*/ 73 w 160"/>
                <a:gd name="T57" fmla="*/ 75 h 121"/>
                <a:gd name="T58" fmla="*/ 80 w 160"/>
                <a:gd name="T59" fmla="*/ 82 h 121"/>
                <a:gd name="T60" fmla="*/ 80 w 160"/>
                <a:gd name="T61" fmla="*/ 79 h 121"/>
                <a:gd name="T62" fmla="*/ 77 w 160"/>
                <a:gd name="T63" fmla="*/ 76 h 121"/>
                <a:gd name="T64" fmla="*/ 80 w 160"/>
                <a:gd name="T65" fmla="*/ 74 h 121"/>
                <a:gd name="T66" fmla="*/ 39 w 160"/>
                <a:gd name="T67" fmla="*/ 62 h 121"/>
                <a:gd name="T68" fmla="*/ 43 w 160"/>
                <a:gd name="T69" fmla="*/ 54 h 121"/>
                <a:gd name="T70" fmla="*/ 39 w 160"/>
                <a:gd name="T71" fmla="*/ 53 h 121"/>
                <a:gd name="T72" fmla="*/ 37 w 160"/>
                <a:gd name="T73" fmla="*/ 54 h 121"/>
                <a:gd name="T74" fmla="*/ 39 w 160"/>
                <a:gd name="T75" fmla="*/ 62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0" h="121">
                  <a:moveTo>
                    <a:pt x="127" y="93"/>
                  </a:moveTo>
                  <a:cubicBezTo>
                    <a:pt x="129" y="91"/>
                    <a:pt x="127" y="88"/>
                    <a:pt x="125" y="89"/>
                  </a:cubicBezTo>
                  <a:cubicBezTo>
                    <a:pt x="91" y="108"/>
                    <a:pt x="55" y="100"/>
                    <a:pt x="29" y="72"/>
                  </a:cubicBezTo>
                  <a:cubicBezTo>
                    <a:pt x="28" y="72"/>
                    <a:pt x="27" y="73"/>
                    <a:pt x="28" y="74"/>
                  </a:cubicBezTo>
                  <a:cubicBezTo>
                    <a:pt x="50" y="105"/>
                    <a:pt x="94" y="112"/>
                    <a:pt x="127" y="93"/>
                  </a:cubicBezTo>
                  <a:close/>
                  <a:moveTo>
                    <a:pt x="158" y="56"/>
                  </a:moveTo>
                  <a:cubicBezTo>
                    <a:pt x="146" y="98"/>
                    <a:pt x="108" y="121"/>
                    <a:pt x="65" y="111"/>
                  </a:cubicBezTo>
                  <a:cubicBezTo>
                    <a:pt x="59" y="110"/>
                    <a:pt x="53" y="108"/>
                    <a:pt x="48" y="106"/>
                  </a:cubicBezTo>
                  <a:cubicBezTo>
                    <a:pt x="47" y="105"/>
                    <a:pt x="46" y="104"/>
                    <a:pt x="45" y="104"/>
                  </a:cubicBezTo>
                  <a:cubicBezTo>
                    <a:pt x="18" y="91"/>
                    <a:pt x="0" y="66"/>
                    <a:pt x="1" y="37"/>
                  </a:cubicBezTo>
                  <a:cubicBezTo>
                    <a:pt x="1" y="37"/>
                    <a:pt x="2" y="36"/>
                    <a:pt x="2" y="35"/>
                  </a:cubicBezTo>
                  <a:cubicBezTo>
                    <a:pt x="2" y="31"/>
                    <a:pt x="2" y="28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4"/>
                    <a:pt x="3" y="24"/>
                    <a:pt x="4" y="24"/>
                  </a:cubicBezTo>
                  <a:cubicBezTo>
                    <a:pt x="22" y="31"/>
                    <a:pt x="41" y="35"/>
                    <a:pt x="60" y="37"/>
                  </a:cubicBezTo>
                  <a:cubicBezTo>
                    <a:pt x="80" y="40"/>
                    <a:pt x="104" y="44"/>
                    <a:pt x="123" y="40"/>
                  </a:cubicBezTo>
                  <a:cubicBezTo>
                    <a:pt x="133" y="38"/>
                    <a:pt x="132" y="31"/>
                    <a:pt x="132" y="22"/>
                  </a:cubicBezTo>
                  <a:cubicBezTo>
                    <a:pt x="132" y="21"/>
                    <a:pt x="132" y="1"/>
                    <a:pt x="131" y="0"/>
                  </a:cubicBezTo>
                  <a:cubicBezTo>
                    <a:pt x="134" y="1"/>
                    <a:pt x="136" y="34"/>
                    <a:pt x="136" y="37"/>
                  </a:cubicBezTo>
                  <a:cubicBezTo>
                    <a:pt x="136" y="38"/>
                    <a:pt x="137" y="39"/>
                    <a:pt x="138" y="39"/>
                  </a:cubicBezTo>
                  <a:cubicBezTo>
                    <a:pt x="146" y="39"/>
                    <a:pt x="153" y="39"/>
                    <a:pt x="160" y="39"/>
                  </a:cubicBezTo>
                  <a:cubicBezTo>
                    <a:pt x="160" y="44"/>
                    <a:pt x="159" y="50"/>
                    <a:pt x="158" y="56"/>
                  </a:cubicBezTo>
                  <a:close/>
                  <a:moveTo>
                    <a:pt x="136" y="71"/>
                  </a:moveTo>
                  <a:cubicBezTo>
                    <a:pt x="140" y="67"/>
                    <a:pt x="135" y="61"/>
                    <a:pt x="131" y="64"/>
                  </a:cubicBezTo>
                  <a:cubicBezTo>
                    <a:pt x="130" y="64"/>
                    <a:pt x="130" y="65"/>
                    <a:pt x="130" y="66"/>
                  </a:cubicBezTo>
                  <a:cubicBezTo>
                    <a:pt x="127" y="69"/>
                    <a:pt x="133" y="74"/>
                    <a:pt x="136" y="71"/>
                  </a:cubicBezTo>
                  <a:close/>
                  <a:moveTo>
                    <a:pt x="80" y="74"/>
                  </a:moveTo>
                  <a:cubicBezTo>
                    <a:pt x="82" y="75"/>
                    <a:pt x="83" y="73"/>
                    <a:pt x="81" y="72"/>
                  </a:cubicBezTo>
                  <a:cubicBezTo>
                    <a:pt x="78" y="70"/>
                    <a:pt x="74" y="72"/>
                    <a:pt x="73" y="75"/>
                  </a:cubicBezTo>
                  <a:cubicBezTo>
                    <a:pt x="72" y="79"/>
                    <a:pt x="76" y="83"/>
                    <a:pt x="80" y="82"/>
                  </a:cubicBezTo>
                  <a:cubicBezTo>
                    <a:pt x="82" y="82"/>
                    <a:pt x="81" y="79"/>
                    <a:pt x="80" y="79"/>
                  </a:cubicBezTo>
                  <a:cubicBezTo>
                    <a:pt x="78" y="78"/>
                    <a:pt x="77" y="78"/>
                    <a:pt x="77" y="76"/>
                  </a:cubicBezTo>
                  <a:cubicBezTo>
                    <a:pt x="77" y="75"/>
                    <a:pt x="79" y="74"/>
                    <a:pt x="80" y="74"/>
                  </a:cubicBezTo>
                  <a:close/>
                  <a:moveTo>
                    <a:pt x="39" y="62"/>
                  </a:moveTo>
                  <a:cubicBezTo>
                    <a:pt x="43" y="61"/>
                    <a:pt x="45" y="57"/>
                    <a:pt x="43" y="54"/>
                  </a:cubicBezTo>
                  <a:cubicBezTo>
                    <a:pt x="42" y="53"/>
                    <a:pt x="41" y="52"/>
                    <a:pt x="39" y="53"/>
                  </a:cubicBezTo>
                  <a:cubicBezTo>
                    <a:pt x="39" y="53"/>
                    <a:pt x="38" y="54"/>
                    <a:pt x="37" y="54"/>
                  </a:cubicBezTo>
                  <a:cubicBezTo>
                    <a:pt x="35" y="56"/>
                    <a:pt x="35" y="62"/>
                    <a:pt x="39" y="62"/>
                  </a:cubicBezTo>
                  <a:close/>
                </a:path>
              </a:pathLst>
            </a:custGeom>
            <a:solidFill>
              <a:srgbClr val="F3E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1" name="Freeform 76"/>
            <p:cNvSpPr/>
            <p:nvPr/>
          </p:nvSpPr>
          <p:spPr bwMode="auto">
            <a:xfrm>
              <a:off x="755" y="3379"/>
              <a:ext cx="17" cy="28"/>
            </a:xfrm>
            <a:custGeom>
              <a:avLst/>
              <a:gdLst>
                <a:gd name="T0" fmla="*/ 8 w 8"/>
                <a:gd name="T1" fmla="*/ 5 h 13"/>
                <a:gd name="T2" fmla="*/ 6 w 8"/>
                <a:gd name="T3" fmla="*/ 13 h 13"/>
                <a:gd name="T4" fmla="*/ 6 w 8"/>
                <a:gd name="T5" fmla="*/ 13 h 13"/>
                <a:gd name="T6" fmla="*/ 2 w 8"/>
                <a:gd name="T7" fmla="*/ 3 h 13"/>
                <a:gd name="T8" fmla="*/ 8 w 8"/>
                <a:gd name="T9" fmla="*/ 0 h 13"/>
                <a:gd name="T10" fmla="*/ 8 w 8"/>
                <a:gd name="T11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3">
                  <a:moveTo>
                    <a:pt x="8" y="5"/>
                  </a:moveTo>
                  <a:cubicBezTo>
                    <a:pt x="7" y="8"/>
                    <a:pt x="7" y="11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0"/>
                    <a:pt x="0" y="7"/>
                    <a:pt x="2" y="3"/>
                  </a:cubicBezTo>
                  <a:cubicBezTo>
                    <a:pt x="3" y="1"/>
                    <a:pt x="6" y="0"/>
                    <a:pt x="8" y="0"/>
                  </a:cubicBezTo>
                  <a:cubicBezTo>
                    <a:pt x="8" y="2"/>
                    <a:pt x="8" y="3"/>
                    <a:pt x="8" y="5"/>
                  </a:cubicBezTo>
                  <a:close/>
                </a:path>
              </a:pathLst>
            </a:custGeom>
            <a:solidFill>
              <a:srgbClr val="F3E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2" name="Freeform 77"/>
            <p:cNvSpPr/>
            <p:nvPr/>
          </p:nvSpPr>
          <p:spPr bwMode="auto">
            <a:xfrm>
              <a:off x="1041" y="3459"/>
              <a:ext cx="27" cy="28"/>
            </a:xfrm>
            <a:custGeom>
              <a:avLst/>
              <a:gdLst>
                <a:gd name="T0" fmla="*/ 4 w 13"/>
                <a:gd name="T1" fmla="*/ 3 h 13"/>
                <a:gd name="T2" fmla="*/ 9 w 13"/>
                <a:gd name="T3" fmla="*/ 10 h 13"/>
                <a:gd name="T4" fmla="*/ 3 w 13"/>
                <a:gd name="T5" fmla="*/ 5 h 13"/>
                <a:gd name="T6" fmla="*/ 4 w 13"/>
                <a:gd name="T7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3">
                  <a:moveTo>
                    <a:pt x="4" y="3"/>
                  </a:moveTo>
                  <a:cubicBezTo>
                    <a:pt x="8" y="0"/>
                    <a:pt x="13" y="6"/>
                    <a:pt x="9" y="10"/>
                  </a:cubicBezTo>
                  <a:cubicBezTo>
                    <a:pt x="6" y="13"/>
                    <a:pt x="0" y="8"/>
                    <a:pt x="3" y="5"/>
                  </a:cubicBezTo>
                  <a:cubicBezTo>
                    <a:pt x="3" y="4"/>
                    <a:pt x="3" y="3"/>
                    <a:pt x="4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3" name="Freeform 78"/>
            <p:cNvSpPr>
              <a:spLocks noEditPoints="1"/>
            </p:cNvSpPr>
            <p:nvPr/>
          </p:nvSpPr>
          <p:spPr bwMode="auto">
            <a:xfrm>
              <a:off x="974" y="3862"/>
              <a:ext cx="170" cy="115"/>
            </a:xfrm>
            <a:custGeom>
              <a:avLst/>
              <a:gdLst>
                <a:gd name="T0" fmla="*/ 70 w 81"/>
                <a:gd name="T1" fmla="*/ 20 h 55"/>
                <a:gd name="T2" fmla="*/ 64 w 81"/>
                <a:gd name="T3" fmla="*/ 35 h 55"/>
                <a:gd name="T4" fmla="*/ 73 w 81"/>
                <a:gd name="T5" fmla="*/ 48 h 55"/>
                <a:gd name="T6" fmla="*/ 76 w 81"/>
                <a:gd name="T7" fmla="*/ 30 h 55"/>
                <a:gd name="T8" fmla="*/ 70 w 81"/>
                <a:gd name="T9" fmla="*/ 19 h 55"/>
                <a:gd name="T10" fmla="*/ 70 w 81"/>
                <a:gd name="T11" fmla="*/ 20 h 55"/>
                <a:gd name="T12" fmla="*/ 60 w 81"/>
                <a:gd name="T13" fmla="*/ 41 h 55"/>
                <a:gd name="T14" fmla="*/ 65 w 81"/>
                <a:gd name="T15" fmla="*/ 20 h 55"/>
                <a:gd name="T16" fmla="*/ 1 w 81"/>
                <a:gd name="T17" fmla="*/ 3 h 55"/>
                <a:gd name="T18" fmla="*/ 4 w 81"/>
                <a:gd name="T19" fmla="*/ 1 h 55"/>
                <a:gd name="T20" fmla="*/ 68 w 81"/>
                <a:gd name="T21" fmla="*/ 16 h 55"/>
                <a:gd name="T22" fmla="*/ 69 w 81"/>
                <a:gd name="T23" fmla="*/ 16 h 55"/>
                <a:gd name="T24" fmla="*/ 72 w 81"/>
                <a:gd name="T25" fmla="*/ 15 h 55"/>
                <a:gd name="T26" fmla="*/ 81 w 81"/>
                <a:gd name="T27" fmla="*/ 37 h 55"/>
                <a:gd name="T28" fmla="*/ 71 w 81"/>
                <a:gd name="T29" fmla="*/ 54 h 55"/>
                <a:gd name="T30" fmla="*/ 60 w 81"/>
                <a:gd name="T31" fmla="*/ 4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1" h="55">
                  <a:moveTo>
                    <a:pt x="70" y="20"/>
                  </a:moveTo>
                  <a:cubicBezTo>
                    <a:pt x="66" y="24"/>
                    <a:pt x="64" y="29"/>
                    <a:pt x="64" y="35"/>
                  </a:cubicBezTo>
                  <a:cubicBezTo>
                    <a:pt x="64" y="38"/>
                    <a:pt x="66" y="53"/>
                    <a:pt x="73" y="48"/>
                  </a:cubicBezTo>
                  <a:cubicBezTo>
                    <a:pt x="77" y="45"/>
                    <a:pt x="77" y="35"/>
                    <a:pt x="76" y="30"/>
                  </a:cubicBezTo>
                  <a:cubicBezTo>
                    <a:pt x="75" y="26"/>
                    <a:pt x="72" y="23"/>
                    <a:pt x="70" y="19"/>
                  </a:cubicBezTo>
                  <a:cubicBezTo>
                    <a:pt x="70" y="20"/>
                    <a:pt x="70" y="20"/>
                    <a:pt x="70" y="20"/>
                  </a:cubicBezTo>
                  <a:close/>
                  <a:moveTo>
                    <a:pt x="60" y="41"/>
                  </a:moveTo>
                  <a:cubicBezTo>
                    <a:pt x="59" y="34"/>
                    <a:pt x="61" y="26"/>
                    <a:pt x="65" y="20"/>
                  </a:cubicBezTo>
                  <a:cubicBezTo>
                    <a:pt x="43" y="26"/>
                    <a:pt x="14" y="24"/>
                    <a:pt x="1" y="3"/>
                  </a:cubicBezTo>
                  <a:cubicBezTo>
                    <a:pt x="0" y="1"/>
                    <a:pt x="3" y="0"/>
                    <a:pt x="4" y="1"/>
                  </a:cubicBezTo>
                  <a:cubicBezTo>
                    <a:pt x="21" y="22"/>
                    <a:pt x="44" y="18"/>
                    <a:pt x="68" y="16"/>
                  </a:cubicBezTo>
                  <a:cubicBezTo>
                    <a:pt x="68" y="16"/>
                    <a:pt x="69" y="16"/>
                    <a:pt x="69" y="16"/>
                  </a:cubicBezTo>
                  <a:cubicBezTo>
                    <a:pt x="69" y="15"/>
                    <a:pt x="70" y="14"/>
                    <a:pt x="72" y="15"/>
                  </a:cubicBezTo>
                  <a:cubicBezTo>
                    <a:pt x="78" y="19"/>
                    <a:pt x="81" y="29"/>
                    <a:pt x="81" y="37"/>
                  </a:cubicBezTo>
                  <a:cubicBezTo>
                    <a:pt x="81" y="43"/>
                    <a:pt x="79" y="54"/>
                    <a:pt x="71" y="54"/>
                  </a:cubicBezTo>
                  <a:cubicBezTo>
                    <a:pt x="64" y="55"/>
                    <a:pt x="61" y="46"/>
                    <a:pt x="60" y="4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4" name="Freeform 79"/>
            <p:cNvSpPr/>
            <p:nvPr/>
          </p:nvSpPr>
          <p:spPr bwMode="auto">
            <a:xfrm>
              <a:off x="925" y="3478"/>
              <a:ext cx="23" cy="28"/>
            </a:xfrm>
            <a:custGeom>
              <a:avLst/>
              <a:gdLst>
                <a:gd name="T0" fmla="*/ 1 w 11"/>
                <a:gd name="T1" fmla="*/ 5 h 13"/>
                <a:gd name="T2" fmla="*/ 9 w 11"/>
                <a:gd name="T3" fmla="*/ 2 h 13"/>
                <a:gd name="T4" fmla="*/ 8 w 11"/>
                <a:gd name="T5" fmla="*/ 4 h 13"/>
                <a:gd name="T6" fmla="*/ 5 w 11"/>
                <a:gd name="T7" fmla="*/ 6 h 13"/>
                <a:gd name="T8" fmla="*/ 8 w 11"/>
                <a:gd name="T9" fmla="*/ 9 h 13"/>
                <a:gd name="T10" fmla="*/ 8 w 11"/>
                <a:gd name="T11" fmla="*/ 12 h 13"/>
                <a:gd name="T12" fmla="*/ 1 w 11"/>
                <a:gd name="T13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3">
                  <a:moveTo>
                    <a:pt x="1" y="5"/>
                  </a:moveTo>
                  <a:cubicBezTo>
                    <a:pt x="2" y="2"/>
                    <a:pt x="6" y="0"/>
                    <a:pt x="9" y="2"/>
                  </a:cubicBezTo>
                  <a:cubicBezTo>
                    <a:pt x="11" y="3"/>
                    <a:pt x="10" y="5"/>
                    <a:pt x="8" y="4"/>
                  </a:cubicBezTo>
                  <a:cubicBezTo>
                    <a:pt x="7" y="4"/>
                    <a:pt x="5" y="5"/>
                    <a:pt x="5" y="6"/>
                  </a:cubicBezTo>
                  <a:cubicBezTo>
                    <a:pt x="5" y="8"/>
                    <a:pt x="6" y="8"/>
                    <a:pt x="8" y="9"/>
                  </a:cubicBezTo>
                  <a:cubicBezTo>
                    <a:pt x="9" y="9"/>
                    <a:pt x="10" y="12"/>
                    <a:pt x="8" y="12"/>
                  </a:cubicBezTo>
                  <a:cubicBezTo>
                    <a:pt x="4" y="13"/>
                    <a:pt x="0" y="9"/>
                    <a:pt x="1" y="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5" name="Freeform 80"/>
            <p:cNvSpPr/>
            <p:nvPr/>
          </p:nvSpPr>
          <p:spPr bwMode="auto">
            <a:xfrm>
              <a:off x="848" y="3440"/>
              <a:ext cx="21" cy="22"/>
            </a:xfrm>
            <a:custGeom>
              <a:avLst/>
              <a:gdLst>
                <a:gd name="T0" fmla="*/ 2 w 10"/>
                <a:gd name="T1" fmla="*/ 2 h 10"/>
                <a:gd name="T2" fmla="*/ 4 w 10"/>
                <a:gd name="T3" fmla="*/ 1 h 10"/>
                <a:gd name="T4" fmla="*/ 8 w 10"/>
                <a:gd name="T5" fmla="*/ 2 h 10"/>
                <a:gd name="T6" fmla="*/ 4 w 10"/>
                <a:gd name="T7" fmla="*/ 10 h 10"/>
                <a:gd name="T8" fmla="*/ 2 w 10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2" y="2"/>
                  </a:moveTo>
                  <a:cubicBezTo>
                    <a:pt x="3" y="2"/>
                    <a:pt x="4" y="1"/>
                    <a:pt x="4" y="1"/>
                  </a:cubicBezTo>
                  <a:cubicBezTo>
                    <a:pt x="6" y="0"/>
                    <a:pt x="7" y="1"/>
                    <a:pt x="8" y="2"/>
                  </a:cubicBezTo>
                  <a:cubicBezTo>
                    <a:pt x="10" y="5"/>
                    <a:pt x="8" y="9"/>
                    <a:pt x="4" y="10"/>
                  </a:cubicBezTo>
                  <a:cubicBezTo>
                    <a:pt x="0" y="10"/>
                    <a:pt x="0" y="4"/>
                    <a:pt x="2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6" name="Freeform 81"/>
            <p:cNvSpPr/>
            <p:nvPr/>
          </p:nvSpPr>
          <p:spPr bwMode="auto">
            <a:xfrm>
              <a:off x="831" y="3483"/>
              <a:ext cx="214" cy="84"/>
            </a:xfrm>
            <a:custGeom>
              <a:avLst/>
              <a:gdLst>
                <a:gd name="T0" fmla="*/ 98 w 102"/>
                <a:gd name="T1" fmla="*/ 17 h 40"/>
                <a:gd name="T2" fmla="*/ 100 w 102"/>
                <a:gd name="T3" fmla="*/ 21 h 40"/>
                <a:gd name="T4" fmla="*/ 1 w 102"/>
                <a:gd name="T5" fmla="*/ 2 h 40"/>
                <a:gd name="T6" fmla="*/ 2 w 102"/>
                <a:gd name="T7" fmla="*/ 0 h 40"/>
                <a:gd name="T8" fmla="*/ 98 w 102"/>
                <a:gd name="T9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40">
                  <a:moveTo>
                    <a:pt x="98" y="17"/>
                  </a:moveTo>
                  <a:cubicBezTo>
                    <a:pt x="100" y="16"/>
                    <a:pt x="102" y="19"/>
                    <a:pt x="100" y="21"/>
                  </a:cubicBezTo>
                  <a:cubicBezTo>
                    <a:pt x="67" y="40"/>
                    <a:pt x="23" y="33"/>
                    <a:pt x="1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8" y="28"/>
                    <a:pt x="64" y="36"/>
                    <a:pt x="98" y="1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7" name="Freeform 82"/>
            <p:cNvSpPr>
              <a:spLocks noEditPoints="1"/>
            </p:cNvSpPr>
            <p:nvPr/>
          </p:nvSpPr>
          <p:spPr bwMode="auto">
            <a:xfrm>
              <a:off x="619" y="2918"/>
              <a:ext cx="674" cy="1061"/>
            </a:xfrm>
            <a:custGeom>
              <a:avLst/>
              <a:gdLst>
                <a:gd name="T0" fmla="*/ 88 w 321"/>
                <a:gd name="T1" fmla="*/ 172 h 504"/>
                <a:gd name="T2" fmla="*/ 117 w 321"/>
                <a:gd name="T3" fmla="*/ 163 h 504"/>
                <a:gd name="T4" fmla="*/ 105 w 321"/>
                <a:gd name="T5" fmla="*/ 168 h 504"/>
                <a:gd name="T6" fmla="*/ 99 w 321"/>
                <a:gd name="T7" fmla="*/ 368 h 504"/>
                <a:gd name="T8" fmla="*/ 283 w 321"/>
                <a:gd name="T9" fmla="*/ 308 h 504"/>
                <a:gd name="T10" fmla="*/ 282 w 321"/>
                <a:gd name="T11" fmla="*/ 315 h 504"/>
                <a:gd name="T12" fmla="*/ 276 w 321"/>
                <a:gd name="T13" fmla="*/ 301 h 504"/>
                <a:gd name="T14" fmla="*/ 71 w 321"/>
                <a:gd name="T15" fmla="*/ 232 h 504"/>
                <a:gd name="T16" fmla="*/ 71 w 321"/>
                <a:gd name="T17" fmla="*/ 232 h 504"/>
                <a:gd name="T18" fmla="*/ 86 w 321"/>
                <a:gd name="T19" fmla="*/ 169 h 504"/>
                <a:gd name="T20" fmla="*/ 49 w 321"/>
                <a:gd name="T21" fmla="*/ 151 h 504"/>
                <a:gd name="T22" fmla="*/ 28 w 321"/>
                <a:gd name="T23" fmla="*/ 493 h 504"/>
                <a:gd name="T24" fmla="*/ 41 w 321"/>
                <a:gd name="T25" fmla="*/ 292 h 504"/>
                <a:gd name="T26" fmla="*/ 37 w 321"/>
                <a:gd name="T27" fmla="*/ 285 h 504"/>
                <a:gd name="T28" fmla="*/ 36 w 321"/>
                <a:gd name="T29" fmla="*/ 294 h 504"/>
                <a:gd name="T30" fmla="*/ 39 w 321"/>
                <a:gd name="T31" fmla="*/ 300 h 504"/>
                <a:gd name="T32" fmla="*/ 238 w 321"/>
                <a:gd name="T33" fmla="*/ 247 h 504"/>
                <a:gd name="T34" fmla="*/ 234 w 321"/>
                <a:gd name="T35" fmla="*/ 203 h 504"/>
                <a:gd name="T36" fmla="*/ 212 w 321"/>
                <a:gd name="T37" fmla="*/ 235 h 504"/>
                <a:gd name="T38" fmla="*/ 197 w 321"/>
                <a:gd name="T39" fmla="*/ 236 h 504"/>
                <a:gd name="T40" fmla="*/ 77 w 321"/>
                <a:gd name="T41" fmla="*/ 220 h 504"/>
                <a:gd name="T42" fmla="*/ 122 w 321"/>
                <a:gd name="T43" fmla="*/ 302 h 504"/>
                <a:gd name="T44" fmla="*/ 231 w 321"/>
                <a:gd name="T45" fmla="*/ 190 h 504"/>
                <a:gd name="T46" fmla="*/ 285 w 321"/>
                <a:gd name="T47" fmla="*/ 185 h 504"/>
                <a:gd name="T48" fmla="*/ 227 w 321"/>
                <a:gd name="T49" fmla="*/ 191 h 504"/>
                <a:gd name="T50" fmla="*/ 227 w 321"/>
                <a:gd name="T51" fmla="*/ 191 h 504"/>
                <a:gd name="T52" fmla="*/ 78 w 321"/>
                <a:gd name="T53" fmla="*/ 213 h 504"/>
                <a:gd name="T54" fmla="*/ 157 w 321"/>
                <a:gd name="T55" fmla="*/ 231 h 504"/>
                <a:gd name="T56" fmla="*/ 213 w 321"/>
                <a:gd name="T57" fmla="*/ 219 h 504"/>
                <a:gd name="T58" fmla="*/ 8 w 321"/>
                <a:gd name="T59" fmla="*/ 139 h 504"/>
                <a:gd name="T60" fmla="*/ 55 w 321"/>
                <a:gd name="T61" fmla="*/ 286 h 504"/>
                <a:gd name="T62" fmla="*/ 71 w 321"/>
                <a:gd name="T63" fmla="*/ 235 h 504"/>
                <a:gd name="T64" fmla="*/ 87 w 321"/>
                <a:gd name="T65" fmla="*/ 182 h 504"/>
                <a:gd name="T66" fmla="*/ 43 w 321"/>
                <a:gd name="T67" fmla="*/ 147 h 504"/>
                <a:gd name="T68" fmla="*/ 118 w 321"/>
                <a:gd name="T69" fmla="*/ 161 h 504"/>
                <a:gd name="T70" fmla="*/ 213 w 321"/>
                <a:gd name="T71" fmla="*/ 175 h 504"/>
                <a:gd name="T72" fmla="*/ 256 w 321"/>
                <a:gd name="T73" fmla="*/ 162 h 504"/>
                <a:gd name="T74" fmla="*/ 249 w 321"/>
                <a:gd name="T75" fmla="*/ 197 h 504"/>
                <a:gd name="T76" fmla="*/ 249 w 321"/>
                <a:gd name="T77" fmla="*/ 244 h 504"/>
                <a:gd name="T78" fmla="*/ 198 w 321"/>
                <a:gd name="T79" fmla="*/ 346 h 504"/>
                <a:gd name="T80" fmla="*/ 278 w 321"/>
                <a:gd name="T81" fmla="*/ 289 h 504"/>
                <a:gd name="T82" fmla="*/ 234 w 321"/>
                <a:gd name="T83" fmla="*/ 28 h 504"/>
                <a:gd name="T84" fmla="*/ 9 w 321"/>
                <a:gd name="T85" fmla="*/ 100 h 504"/>
                <a:gd name="T86" fmla="*/ 307 w 321"/>
                <a:gd name="T87" fmla="*/ 206 h 504"/>
                <a:gd name="T88" fmla="*/ 287 w 321"/>
                <a:gd name="T89" fmla="*/ 307 h 504"/>
                <a:gd name="T90" fmla="*/ 198 w 321"/>
                <a:gd name="T91" fmla="*/ 349 h 504"/>
                <a:gd name="T92" fmla="*/ 98 w 321"/>
                <a:gd name="T93" fmla="*/ 445 h 504"/>
                <a:gd name="T94" fmla="*/ 27 w 321"/>
                <a:gd name="T95" fmla="*/ 474 h 504"/>
                <a:gd name="T96" fmla="*/ 96 w 321"/>
                <a:gd name="T97" fmla="*/ 444 h 504"/>
                <a:gd name="T98" fmla="*/ 94 w 321"/>
                <a:gd name="T99" fmla="*/ 363 h 504"/>
                <a:gd name="T100" fmla="*/ 33 w 321"/>
                <a:gd name="T101" fmla="*/ 311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504">
                  <a:moveTo>
                    <a:pt x="93" y="176"/>
                  </a:moveTo>
                  <a:cubicBezTo>
                    <a:pt x="95" y="175"/>
                    <a:pt x="97" y="173"/>
                    <a:pt x="98" y="172"/>
                  </a:cubicBezTo>
                  <a:cubicBezTo>
                    <a:pt x="98" y="172"/>
                    <a:pt x="97" y="172"/>
                    <a:pt x="96" y="172"/>
                  </a:cubicBezTo>
                  <a:cubicBezTo>
                    <a:pt x="93" y="171"/>
                    <a:pt x="91" y="171"/>
                    <a:pt x="88" y="172"/>
                  </a:cubicBezTo>
                  <a:cubicBezTo>
                    <a:pt x="86" y="176"/>
                    <a:pt x="87" y="179"/>
                    <a:pt x="89" y="180"/>
                  </a:cubicBezTo>
                  <a:cubicBezTo>
                    <a:pt x="90" y="179"/>
                    <a:pt x="92" y="178"/>
                    <a:pt x="93" y="176"/>
                  </a:cubicBezTo>
                  <a:close/>
                  <a:moveTo>
                    <a:pt x="105" y="168"/>
                  </a:moveTo>
                  <a:cubicBezTo>
                    <a:pt x="109" y="166"/>
                    <a:pt x="113" y="164"/>
                    <a:pt x="117" y="163"/>
                  </a:cubicBezTo>
                  <a:cubicBezTo>
                    <a:pt x="116" y="163"/>
                    <a:pt x="116" y="163"/>
                    <a:pt x="115" y="162"/>
                  </a:cubicBezTo>
                  <a:cubicBezTo>
                    <a:pt x="115" y="161"/>
                    <a:pt x="114" y="161"/>
                    <a:pt x="114" y="160"/>
                  </a:cubicBezTo>
                  <a:cubicBezTo>
                    <a:pt x="110" y="157"/>
                    <a:pt x="107" y="158"/>
                    <a:pt x="107" y="161"/>
                  </a:cubicBezTo>
                  <a:cubicBezTo>
                    <a:pt x="106" y="163"/>
                    <a:pt x="105" y="166"/>
                    <a:pt x="105" y="168"/>
                  </a:cubicBezTo>
                  <a:close/>
                  <a:moveTo>
                    <a:pt x="198" y="434"/>
                  </a:moveTo>
                  <a:cubicBezTo>
                    <a:pt x="195" y="393"/>
                    <a:pt x="189" y="351"/>
                    <a:pt x="187" y="309"/>
                  </a:cubicBezTo>
                  <a:cubicBezTo>
                    <a:pt x="166" y="316"/>
                    <a:pt x="142" y="314"/>
                    <a:pt x="121" y="305"/>
                  </a:cubicBezTo>
                  <a:cubicBezTo>
                    <a:pt x="115" y="326"/>
                    <a:pt x="107" y="347"/>
                    <a:pt x="99" y="368"/>
                  </a:cubicBezTo>
                  <a:cubicBezTo>
                    <a:pt x="92" y="387"/>
                    <a:pt x="86" y="407"/>
                    <a:pt x="77" y="425"/>
                  </a:cubicBezTo>
                  <a:cubicBezTo>
                    <a:pt x="111" y="451"/>
                    <a:pt x="160" y="450"/>
                    <a:pt x="198" y="434"/>
                  </a:cubicBezTo>
                  <a:close/>
                  <a:moveTo>
                    <a:pt x="283" y="308"/>
                  </a:moveTo>
                  <a:cubicBezTo>
                    <a:pt x="283" y="308"/>
                    <a:pt x="283" y="308"/>
                    <a:pt x="283" y="308"/>
                  </a:cubicBezTo>
                  <a:cubicBezTo>
                    <a:pt x="281" y="308"/>
                    <a:pt x="279" y="308"/>
                    <a:pt x="277" y="306"/>
                  </a:cubicBezTo>
                  <a:cubicBezTo>
                    <a:pt x="276" y="309"/>
                    <a:pt x="276" y="312"/>
                    <a:pt x="276" y="314"/>
                  </a:cubicBezTo>
                  <a:cubicBezTo>
                    <a:pt x="276" y="316"/>
                    <a:pt x="276" y="320"/>
                    <a:pt x="277" y="321"/>
                  </a:cubicBezTo>
                  <a:cubicBezTo>
                    <a:pt x="281" y="326"/>
                    <a:pt x="282" y="317"/>
                    <a:pt x="282" y="315"/>
                  </a:cubicBezTo>
                  <a:cubicBezTo>
                    <a:pt x="283" y="313"/>
                    <a:pt x="283" y="310"/>
                    <a:pt x="283" y="308"/>
                  </a:cubicBezTo>
                  <a:close/>
                  <a:moveTo>
                    <a:pt x="290" y="297"/>
                  </a:moveTo>
                  <a:cubicBezTo>
                    <a:pt x="289" y="294"/>
                    <a:pt x="285" y="292"/>
                    <a:pt x="282" y="293"/>
                  </a:cubicBezTo>
                  <a:cubicBezTo>
                    <a:pt x="278" y="294"/>
                    <a:pt x="277" y="298"/>
                    <a:pt x="276" y="301"/>
                  </a:cubicBezTo>
                  <a:cubicBezTo>
                    <a:pt x="276" y="301"/>
                    <a:pt x="276" y="301"/>
                    <a:pt x="276" y="301"/>
                  </a:cubicBezTo>
                  <a:cubicBezTo>
                    <a:pt x="278" y="303"/>
                    <a:pt x="280" y="303"/>
                    <a:pt x="283" y="303"/>
                  </a:cubicBezTo>
                  <a:cubicBezTo>
                    <a:pt x="286" y="303"/>
                    <a:pt x="290" y="301"/>
                    <a:pt x="290" y="297"/>
                  </a:cubicBezTo>
                  <a:close/>
                  <a:moveTo>
                    <a:pt x="71" y="232"/>
                  </a:moveTo>
                  <a:cubicBezTo>
                    <a:pt x="72" y="230"/>
                    <a:pt x="72" y="227"/>
                    <a:pt x="73" y="224"/>
                  </a:cubicBezTo>
                  <a:cubicBezTo>
                    <a:pt x="73" y="222"/>
                    <a:pt x="73" y="221"/>
                    <a:pt x="73" y="219"/>
                  </a:cubicBezTo>
                  <a:cubicBezTo>
                    <a:pt x="71" y="219"/>
                    <a:pt x="68" y="220"/>
                    <a:pt x="67" y="222"/>
                  </a:cubicBezTo>
                  <a:cubicBezTo>
                    <a:pt x="65" y="226"/>
                    <a:pt x="69" y="229"/>
                    <a:pt x="71" y="232"/>
                  </a:cubicBezTo>
                  <a:cubicBezTo>
                    <a:pt x="71" y="232"/>
                    <a:pt x="71" y="232"/>
                    <a:pt x="71" y="232"/>
                  </a:cubicBezTo>
                  <a:close/>
                  <a:moveTo>
                    <a:pt x="56" y="157"/>
                  </a:moveTo>
                  <a:cubicBezTo>
                    <a:pt x="64" y="165"/>
                    <a:pt x="74" y="168"/>
                    <a:pt x="85" y="169"/>
                  </a:cubicBezTo>
                  <a:cubicBezTo>
                    <a:pt x="85" y="169"/>
                    <a:pt x="86" y="169"/>
                    <a:pt x="86" y="169"/>
                  </a:cubicBezTo>
                  <a:cubicBezTo>
                    <a:pt x="90" y="167"/>
                    <a:pt x="96" y="168"/>
                    <a:pt x="101" y="169"/>
                  </a:cubicBezTo>
                  <a:cubicBezTo>
                    <a:pt x="101" y="165"/>
                    <a:pt x="102" y="159"/>
                    <a:pt x="105" y="156"/>
                  </a:cubicBezTo>
                  <a:cubicBezTo>
                    <a:pt x="100" y="138"/>
                    <a:pt x="81" y="132"/>
                    <a:pt x="65" y="141"/>
                  </a:cubicBezTo>
                  <a:cubicBezTo>
                    <a:pt x="60" y="145"/>
                    <a:pt x="55" y="148"/>
                    <a:pt x="49" y="151"/>
                  </a:cubicBezTo>
                  <a:cubicBezTo>
                    <a:pt x="51" y="152"/>
                    <a:pt x="53" y="155"/>
                    <a:pt x="56" y="157"/>
                  </a:cubicBezTo>
                  <a:close/>
                  <a:moveTo>
                    <a:pt x="43" y="467"/>
                  </a:moveTo>
                  <a:cubicBezTo>
                    <a:pt x="38" y="468"/>
                    <a:pt x="33" y="474"/>
                    <a:pt x="31" y="477"/>
                  </a:cubicBezTo>
                  <a:cubicBezTo>
                    <a:pt x="28" y="481"/>
                    <a:pt x="24" y="488"/>
                    <a:pt x="28" y="493"/>
                  </a:cubicBezTo>
                  <a:cubicBezTo>
                    <a:pt x="34" y="503"/>
                    <a:pt x="42" y="491"/>
                    <a:pt x="44" y="485"/>
                  </a:cubicBezTo>
                  <a:cubicBezTo>
                    <a:pt x="45" y="479"/>
                    <a:pt x="45" y="473"/>
                    <a:pt x="43" y="467"/>
                  </a:cubicBezTo>
                  <a:close/>
                  <a:moveTo>
                    <a:pt x="37" y="285"/>
                  </a:moveTo>
                  <a:cubicBezTo>
                    <a:pt x="37" y="288"/>
                    <a:pt x="39" y="290"/>
                    <a:pt x="41" y="292"/>
                  </a:cubicBezTo>
                  <a:cubicBezTo>
                    <a:pt x="41" y="292"/>
                    <a:pt x="42" y="291"/>
                    <a:pt x="42" y="291"/>
                  </a:cubicBezTo>
                  <a:cubicBezTo>
                    <a:pt x="45" y="291"/>
                    <a:pt x="51" y="289"/>
                    <a:pt x="51" y="285"/>
                  </a:cubicBezTo>
                  <a:cubicBezTo>
                    <a:pt x="51" y="281"/>
                    <a:pt x="47" y="279"/>
                    <a:pt x="43" y="279"/>
                  </a:cubicBezTo>
                  <a:cubicBezTo>
                    <a:pt x="40" y="279"/>
                    <a:pt x="37" y="282"/>
                    <a:pt x="37" y="285"/>
                  </a:cubicBezTo>
                  <a:close/>
                  <a:moveTo>
                    <a:pt x="39" y="300"/>
                  </a:moveTo>
                  <a:cubicBezTo>
                    <a:pt x="39" y="298"/>
                    <a:pt x="39" y="297"/>
                    <a:pt x="39" y="296"/>
                  </a:cubicBezTo>
                  <a:cubicBezTo>
                    <a:pt x="39" y="296"/>
                    <a:pt x="39" y="296"/>
                    <a:pt x="39" y="296"/>
                  </a:cubicBezTo>
                  <a:cubicBezTo>
                    <a:pt x="38" y="296"/>
                    <a:pt x="37" y="295"/>
                    <a:pt x="36" y="294"/>
                  </a:cubicBezTo>
                  <a:cubicBezTo>
                    <a:pt x="35" y="297"/>
                    <a:pt x="34" y="301"/>
                    <a:pt x="34" y="304"/>
                  </a:cubicBezTo>
                  <a:cubicBezTo>
                    <a:pt x="34" y="305"/>
                    <a:pt x="34" y="305"/>
                    <a:pt x="35" y="306"/>
                  </a:cubicBezTo>
                  <a:cubicBezTo>
                    <a:pt x="36" y="306"/>
                    <a:pt x="37" y="306"/>
                    <a:pt x="38" y="305"/>
                  </a:cubicBezTo>
                  <a:cubicBezTo>
                    <a:pt x="39" y="304"/>
                    <a:pt x="39" y="301"/>
                    <a:pt x="39" y="300"/>
                  </a:cubicBezTo>
                  <a:close/>
                  <a:moveTo>
                    <a:pt x="245" y="245"/>
                  </a:moveTo>
                  <a:cubicBezTo>
                    <a:pt x="247" y="241"/>
                    <a:pt x="244" y="236"/>
                    <a:pt x="240" y="236"/>
                  </a:cubicBezTo>
                  <a:cubicBezTo>
                    <a:pt x="240" y="236"/>
                    <a:pt x="240" y="236"/>
                    <a:pt x="240" y="236"/>
                  </a:cubicBezTo>
                  <a:cubicBezTo>
                    <a:pt x="239" y="239"/>
                    <a:pt x="239" y="243"/>
                    <a:pt x="238" y="247"/>
                  </a:cubicBezTo>
                  <a:cubicBezTo>
                    <a:pt x="240" y="247"/>
                    <a:pt x="243" y="247"/>
                    <a:pt x="245" y="245"/>
                  </a:cubicBezTo>
                  <a:close/>
                  <a:moveTo>
                    <a:pt x="245" y="195"/>
                  </a:moveTo>
                  <a:cubicBezTo>
                    <a:pt x="240" y="194"/>
                    <a:pt x="235" y="193"/>
                    <a:pt x="229" y="194"/>
                  </a:cubicBezTo>
                  <a:cubicBezTo>
                    <a:pt x="231" y="197"/>
                    <a:pt x="233" y="200"/>
                    <a:pt x="234" y="203"/>
                  </a:cubicBezTo>
                  <a:cubicBezTo>
                    <a:pt x="235" y="203"/>
                    <a:pt x="235" y="204"/>
                    <a:pt x="235" y="205"/>
                  </a:cubicBezTo>
                  <a:cubicBezTo>
                    <a:pt x="239" y="202"/>
                    <a:pt x="243" y="199"/>
                    <a:pt x="245" y="195"/>
                  </a:cubicBezTo>
                  <a:close/>
                  <a:moveTo>
                    <a:pt x="234" y="235"/>
                  </a:moveTo>
                  <a:cubicBezTo>
                    <a:pt x="227" y="235"/>
                    <a:pt x="220" y="235"/>
                    <a:pt x="212" y="235"/>
                  </a:cubicBezTo>
                  <a:cubicBezTo>
                    <a:pt x="211" y="235"/>
                    <a:pt x="210" y="234"/>
                    <a:pt x="210" y="233"/>
                  </a:cubicBezTo>
                  <a:cubicBezTo>
                    <a:pt x="210" y="230"/>
                    <a:pt x="208" y="197"/>
                    <a:pt x="205" y="196"/>
                  </a:cubicBezTo>
                  <a:cubicBezTo>
                    <a:pt x="206" y="197"/>
                    <a:pt x="206" y="217"/>
                    <a:pt x="206" y="218"/>
                  </a:cubicBezTo>
                  <a:cubicBezTo>
                    <a:pt x="206" y="227"/>
                    <a:pt x="207" y="234"/>
                    <a:pt x="197" y="236"/>
                  </a:cubicBezTo>
                  <a:cubicBezTo>
                    <a:pt x="178" y="240"/>
                    <a:pt x="154" y="236"/>
                    <a:pt x="134" y="233"/>
                  </a:cubicBezTo>
                  <a:cubicBezTo>
                    <a:pt x="115" y="231"/>
                    <a:pt x="96" y="227"/>
                    <a:pt x="78" y="220"/>
                  </a:cubicBezTo>
                  <a:cubicBezTo>
                    <a:pt x="77" y="220"/>
                    <a:pt x="77" y="220"/>
                    <a:pt x="77" y="220"/>
                  </a:cubicBezTo>
                  <a:cubicBezTo>
                    <a:pt x="77" y="220"/>
                    <a:pt x="77" y="220"/>
                    <a:pt x="77" y="220"/>
                  </a:cubicBezTo>
                  <a:cubicBezTo>
                    <a:pt x="76" y="224"/>
                    <a:pt x="76" y="227"/>
                    <a:pt x="76" y="231"/>
                  </a:cubicBezTo>
                  <a:cubicBezTo>
                    <a:pt x="76" y="232"/>
                    <a:pt x="75" y="233"/>
                    <a:pt x="75" y="233"/>
                  </a:cubicBezTo>
                  <a:cubicBezTo>
                    <a:pt x="74" y="262"/>
                    <a:pt x="92" y="287"/>
                    <a:pt x="119" y="300"/>
                  </a:cubicBezTo>
                  <a:cubicBezTo>
                    <a:pt x="120" y="300"/>
                    <a:pt x="121" y="301"/>
                    <a:pt x="122" y="302"/>
                  </a:cubicBezTo>
                  <a:cubicBezTo>
                    <a:pt x="127" y="304"/>
                    <a:pt x="133" y="306"/>
                    <a:pt x="139" y="307"/>
                  </a:cubicBezTo>
                  <a:cubicBezTo>
                    <a:pt x="182" y="317"/>
                    <a:pt x="220" y="294"/>
                    <a:pt x="232" y="252"/>
                  </a:cubicBezTo>
                  <a:cubicBezTo>
                    <a:pt x="233" y="246"/>
                    <a:pt x="234" y="240"/>
                    <a:pt x="234" y="235"/>
                  </a:cubicBezTo>
                  <a:close/>
                  <a:moveTo>
                    <a:pt x="231" y="190"/>
                  </a:moveTo>
                  <a:cubicBezTo>
                    <a:pt x="237" y="190"/>
                    <a:pt x="243" y="190"/>
                    <a:pt x="249" y="192"/>
                  </a:cubicBezTo>
                  <a:cubicBezTo>
                    <a:pt x="250" y="192"/>
                    <a:pt x="250" y="193"/>
                    <a:pt x="250" y="194"/>
                  </a:cubicBezTo>
                  <a:cubicBezTo>
                    <a:pt x="251" y="193"/>
                    <a:pt x="252" y="193"/>
                    <a:pt x="252" y="194"/>
                  </a:cubicBezTo>
                  <a:cubicBezTo>
                    <a:pt x="263" y="199"/>
                    <a:pt x="276" y="191"/>
                    <a:pt x="285" y="185"/>
                  </a:cubicBezTo>
                  <a:cubicBezTo>
                    <a:pt x="279" y="183"/>
                    <a:pt x="275" y="177"/>
                    <a:pt x="269" y="173"/>
                  </a:cubicBezTo>
                  <a:cubicBezTo>
                    <a:pt x="257" y="164"/>
                    <a:pt x="242" y="166"/>
                    <a:pt x="230" y="174"/>
                  </a:cubicBezTo>
                  <a:cubicBezTo>
                    <a:pt x="232" y="179"/>
                    <a:pt x="231" y="186"/>
                    <a:pt x="231" y="190"/>
                  </a:cubicBezTo>
                  <a:close/>
                  <a:moveTo>
                    <a:pt x="227" y="191"/>
                  </a:moveTo>
                  <a:cubicBezTo>
                    <a:pt x="227" y="186"/>
                    <a:pt x="227" y="182"/>
                    <a:pt x="226" y="178"/>
                  </a:cubicBezTo>
                  <a:cubicBezTo>
                    <a:pt x="226" y="175"/>
                    <a:pt x="226" y="172"/>
                    <a:pt x="223" y="173"/>
                  </a:cubicBezTo>
                  <a:cubicBezTo>
                    <a:pt x="220" y="173"/>
                    <a:pt x="216" y="176"/>
                    <a:pt x="214" y="178"/>
                  </a:cubicBezTo>
                  <a:cubicBezTo>
                    <a:pt x="219" y="182"/>
                    <a:pt x="223" y="186"/>
                    <a:pt x="227" y="191"/>
                  </a:cubicBezTo>
                  <a:close/>
                  <a:moveTo>
                    <a:pt x="235" y="231"/>
                  </a:moveTo>
                  <a:cubicBezTo>
                    <a:pt x="234" y="196"/>
                    <a:pt x="208" y="172"/>
                    <a:pt x="171" y="165"/>
                  </a:cubicBezTo>
                  <a:cubicBezTo>
                    <a:pt x="149" y="161"/>
                    <a:pt x="124" y="162"/>
                    <a:pt x="105" y="173"/>
                  </a:cubicBezTo>
                  <a:cubicBezTo>
                    <a:pt x="89" y="183"/>
                    <a:pt x="81" y="197"/>
                    <a:pt x="78" y="213"/>
                  </a:cubicBezTo>
                  <a:cubicBezTo>
                    <a:pt x="78" y="213"/>
                    <a:pt x="78" y="214"/>
                    <a:pt x="78" y="214"/>
                  </a:cubicBezTo>
                  <a:cubicBezTo>
                    <a:pt x="78" y="215"/>
                    <a:pt x="78" y="217"/>
                    <a:pt x="77" y="218"/>
                  </a:cubicBezTo>
                  <a:cubicBezTo>
                    <a:pt x="78" y="218"/>
                    <a:pt x="78" y="217"/>
                    <a:pt x="79" y="218"/>
                  </a:cubicBezTo>
                  <a:cubicBezTo>
                    <a:pt x="104" y="224"/>
                    <a:pt x="131" y="229"/>
                    <a:pt x="157" y="231"/>
                  </a:cubicBezTo>
                  <a:cubicBezTo>
                    <a:pt x="168" y="232"/>
                    <a:pt x="184" y="234"/>
                    <a:pt x="194" y="231"/>
                  </a:cubicBezTo>
                  <a:cubicBezTo>
                    <a:pt x="207" y="228"/>
                    <a:pt x="203" y="201"/>
                    <a:pt x="201" y="191"/>
                  </a:cubicBezTo>
                  <a:cubicBezTo>
                    <a:pt x="201" y="190"/>
                    <a:pt x="203" y="189"/>
                    <a:pt x="204" y="190"/>
                  </a:cubicBezTo>
                  <a:cubicBezTo>
                    <a:pt x="208" y="199"/>
                    <a:pt x="212" y="209"/>
                    <a:pt x="213" y="219"/>
                  </a:cubicBezTo>
                  <a:cubicBezTo>
                    <a:pt x="214" y="224"/>
                    <a:pt x="213" y="228"/>
                    <a:pt x="218" y="231"/>
                  </a:cubicBezTo>
                  <a:cubicBezTo>
                    <a:pt x="221" y="233"/>
                    <a:pt x="231" y="231"/>
                    <a:pt x="235" y="231"/>
                  </a:cubicBezTo>
                  <a:close/>
                  <a:moveTo>
                    <a:pt x="92" y="27"/>
                  </a:moveTo>
                  <a:cubicBezTo>
                    <a:pt x="45" y="48"/>
                    <a:pt x="8" y="87"/>
                    <a:pt x="8" y="139"/>
                  </a:cubicBezTo>
                  <a:cubicBezTo>
                    <a:pt x="8" y="164"/>
                    <a:pt x="15" y="188"/>
                    <a:pt x="23" y="211"/>
                  </a:cubicBezTo>
                  <a:cubicBezTo>
                    <a:pt x="31" y="232"/>
                    <a:pt x="41" y="252"/>
                    <a:pt x="43" y="275"/>
                  </a:cubicBezTo>
                  <a:cubicBezTo>
                    <a:pt x="44" y="275"/>
                    <a:pt x="44" y="275"/>
                    <a:pt x="45" y="275"/>
                  </a:cubicBezTo>
                  <a:cubicBezTo>
                    <a:pt x="51" y="275"/>
                    <a:pt x="56" y="280"/>
                    <a:pt x="55" y="286"/>
                  </a:cubicBezTo>
                  <a:cubicBezTo>
                    <a:pt x="54" y="291"/>
                    <a:pt x="49" y="293"/>
                    <a:pt x="45" y="294"/>
                  </a:cubicBezTo>
                  <a:cubicBezTo>
                    <a:pt x="58" y="317"/>
                    <a:pt x="79" y="329"/>
                    <a:pt x="105" y="332"/>
                  </a:cubicBezTo>
                  <a:cubicBezTo>
                    <a:pt x="108" y="323"/>
                    <a:pt x="112" y="313"/>
                    <a:pt x="116" y="303"/>
                  </a:cubicBezTo>
                  <a:cubicBezTo>
                    <a:pt x="89" y="290"/>
                    <a:pt x="68" y="265"/>
                    <a:pt x="71" y="235"/>
                  </a:cubicBezTo>
                  <a:cubicBezTo>
                    <a:pt x="71" y="235"/>
                    <a:pt x="70" y="235"/>
                    <a:pt x="69" y="235"/>
                  </a:cubicBezTo>
                  <a:cubicBezTo>
                    <a:pt x="64" y="233"/>
                    <a:pt x="61" y="225"/>
                    <a:pt x="64" y="220"/>
                  </a:cubicBezTo>
                  <a:cubicBezTo>
                    <a:pt x="66" y="217"/>
                    <a:pt x="70" y="215"/>
                    <a:pt x="74" y="216"/>
                  </a:cubicBezTo>
                  <a:cubicBezTo>
                    <a:pt x="75" y="203"/>
                    <a:pt x="79" y="192"/>
                    <a:pt x="87" y="182"/>
                  </a:cubicBezTo>
                  <a:cubicBezTo>
                    <a:pt x="83" y="180"/>
                    <a:pt x="81" y="177"/>
                    <a:pt x="83" y="173"/>
                  </a:cubicBezTo>
                  <a:cubicBezTo>
                    <a:pt x="76" y="173"/>
                    <a:pt x="69" y="172"/>
                    <a:pt x="63" y="169"/>
                  </a:cubicBezTo>
                  <a:cubicBezTo>
                    <a:pt x="55" y="165"/>
                    <a:pt x="50" y="155"/>
                    <a:pt x="42" y="152"/>
                  </a:cubicBezTo>
                  <a:cubicBezTo>
                    <a:pt x="39" y="151"/>
                    <a:pt x="40" y="147"/>
                    <a:pt x="43" y="147"/>
                  </a:cubicBezTo>
                  <a:cubicBezTo>
                    <a:pt x="60" y="145"/>
                    <a:pt x="68" y="128"/>
                    <a:pt x="87" y="132"/>
                  </a:cubicBezTo>
                  <a:cubicBezTo>
                    <a:pt x="98" y="134"/>
                    <a:pt x="105" y="143"/>
                    <a:pt x="107" y="154"/>
                  </a:cubicBezTo>
                  <a:cubicBezTo>
                    <a:pt x="108" y="154"/>
                    <a:pt x="108" y="153"/>
                    <a:pt x="109" y="153"/>
                  </a:cubicBezTo>
                  <a:cubicBezTo>
                    <a:pt x="114" y="152"/>
                    <a:pt x="117" y="157"/>
                    <a:pt x="118" y="161"/>
                  </a:cubicBezTo>
                  <a:cubicBezTo>
                    <a:pt x="118" y="162"/>
                    <a:pt x="118" y="163"/>
                    <a:pt x="117" y="163"/>
                  </a:cubicBezTo>
                  <a:cubicBezTo>
                    <a:pt x="128" y="159"/>
                    <a:pt x="139" y="158"/>
                    <a:pt x="151" y="158"/>
                  </a:cubicBezTo>
                  <a:cubicBezTo>
                    <a:pt x="171" y="159"/>
                    <a:pt x="195" y="164"/>
                    <a:pt x="212" y="177"/>
                  </a:cubicBezTo>
                  <a:cubicBezTo>
                    <a:pt x="212" y="176"/>
                    <a:pt x="213" y="175"/>
                    <a:pt x="213" y="175"/>
                  </a:cubicBezTo>
                  <a:cubicBezTo>
                    <a:pt x="214" y="174"/>
                    <a:pt x="215" y="174"/>
                    <a:pt x="215" y="175"/>
                  </a:cubicBezTo>
                  <a:cubicBezTo>
                    <a:pt x="218" y="171"/>
                    <a:pt x="223" y="167"/>
                    <a:pt x="227" y="169"/>
                  </a:cubicBezTo>
                  <a:cubicBezTo>
                    <a:pt x="228" y="170"/>
                    <a:pt x="229" y="170"/>
                    <a:pt x="229" y="171"/>
                  </a:cubicBezTo>
                  <a:cubicBezTo>
                    <a:pt x="236" y="164"/>
                    <a:pt x="246" y="161"/>
                    <a:pt x="256" y="162"/>
                  </a:cubicBezTo>
                  <a:cubicBezTo>
                    <a:pt x="271" y="164"/>
                    <a:pt x="277" y="178"/>
                    <a:pt x="290" y="183"/>
                  </a:cubicBezTo>
                  <a:cubicBezTo>
                    <a:pt x="292" y="183"/>
                    <a:pt x="293" y="185"/>
                    <a:pt x="291" y="186"/>
                  </a:cubicBezTo>
                  <a:cubicBezTo>
                    <a:pt x="278" y="193"/>
                    <a:pt x="265" y="205"/>
                    <a:pt x="250" y="198"/>
                  </a:cubicBezTo>
                  <a:cubicBezTo>
                    <a:pt x="249" y="197"/>
                    <a:pt x="249" y="197"/>
                    <a:pt x="249" y="197"/>
                  </a:cubicBezTo>
                  <a:cubicBezTo>
                    <a:pt x="246" y="202"/>
                    <a:pt x="242" y="206"/>
                    <a:pt x="237" y="209"/>
                  </a:cubicBezTo>
                  <a:cubicBezTo>
                    <a:pt x="239" y="216"/>
                    <a:pt x="240" y="223"/>
                    <a:pt x="240" y="230"/>
                  </a:cubicBezTo>
                  <a:cubicBezTo>
                    <a:pt x="240" y="231"/>
                    <a:pt x="240" y="232"/>
                    <a:pt x="240" y="233"/>
                  </a:cubicBezTo>
                  <a:cubicBezTo>
                    <a:pt x="245" y="233"/>
                    <a:pt x="250" y="239"/>
                    <a:pt x="249" y="244"/>
                  </a:cubicBezTo>
                  <a:cubicBezTo>
                    <a:pt x="248" y="249"/>
                    <a:pt x="242" y="253"/>
                    <a:pt x="237" y="252"/>
                  </a:cubicBezTo>
                  <a:cubicBezTo>
                    <a:pt x="232" y="271"/>
                    <a:pt x="221" y="289"/>
                    <a:pt x="206" y="300"/>
                  </a:cubicBezTo>
                  <a:cubicBezTo>
                    <a:pt x="201" y="303"/>
                    <a:pt x="197" y="306"/>
                    <a:pt x="192" y="308"/>
                  </a:cubicBezTo>
                  <a:cubicBezTo>
                    <a:pt x="194" y="320"/>
                    <a:pt x="196" y="333"/>
                    <a:pt x="198" y="346"/>
                  </a:cubicBezTo>
                  <a:cubicBezTo>
                    <a:pt x="229" y="341"/>
                    <a:pt x="250" y="323"/>
                    <a:pt x="271" y="302"/>
                  </a:cubicBezTo>
                  <a:cubicBezTo>
                    <a:pt x="271" y="301"/>
                    <a:pt x="271" y="301"/>
                    <a:pt x="271" y="300"/>
                  </a:cubicBezTo>
                  <a:cubicBezTo>
                    <a:pt x="271" y="300"/>
                    <a:pt x="271" y="300"/>
                    <a:pt x="271" y="299"/>
                  </a:cubicBezTo>
                  <a:cubicBezTo>
                    <a:pt x="272" y="295"/>
                    <a:pt x="275" y="291"/>
                    <a:pt x="278" y="289"/>
                  </a:cubicBezTo>
                  <a:cubicBezTo>
                    <a:pt x="278" y="289"/>
                    <a:pt x="278" y="288"/>
                    <a:pt x="278" y="288"/>
                  </a:cubicBezTo>
                  <a:cubicBezTo>
                    <a:pt x="281" y="262"/>
                    <a:pt x="289" y="237"/>
                    <a:pt x="298" y="212"/>
                  </a:cubicBezTo>
                  <a:cubicBezTo>
                    <a:pt x="309" y="187"/>
                    <a:pt x="316" y="161"/>
                    <a:pt x="312" y="133"/>
                  </a:cubicBezTo>
                  <a:cubicBezTo>
                    <a:pt x="306" y="87"/>
                    <a:pt x="276" y="48"/>
                    <a:pt x="234" y="28"/>
                  </a:cubicBezTo>
                  <a:cubicBezTo>
                    <a:pt x="189" y="5"/>
                    <a:pt x="137" y="7"/>
                    <a:pt x="92" y="27"/>
                  </a:cubicBezTo>
                  <a:close/>
                  <a:moveTo>
                    <a:pt x="40" y="275"/>
                  </a:moveTo>
                  <a:cubicBezTo>
                    <a:pt x="33" y="242"/>
                    <a:pt x="16" y="212"/>
                    <a:pt x="8" y="180"/>
                  </a:cubicBezTo>
                  <a:cubicBezTo>
                    <a:pt x="2" y="154"/>
                    <a:pt x="0" y="126"/>
                    <a:pt x="9" y="100"/>
                  </a:cubicBezTo>
                  <a:cubicBezTo>
                    <a:pt x="24" y="58"/>
                    <a:pt x="67" y="28"/>
                    <a:pt x="109" y="14"/>
                  </a:cubicBezTo>
                  <a:cubicBezTo>
                    <a:pt x="155" y="0"/>
                    <a:pt x="206" y="4"/>
                    <a:pt x="247" y="28"/>
                  </a:cubicBezTo>
                  <a:cubicBezTo>
                    <a:pt x="286" y="51"/>
                    <a:pt x="312" y="89"/>
                    <a:pt x="318" y="133"/>
                  </a:cubicBezTo>
                  <a:cubicBezTo>
                    <a:pt x="321" y="158"/>
                    <a:pt x="316" y="182"/>
                    <a:pt x="307" y="206"/>
                  </a:cubicBezTo>
                  <a:cubicBezTo>
                    <a:pt x="296" y="233"/>
                    <a:pt x="287" y="259"/>
                    <a:pt x="282" y="288"/>
                  </a:cubicBezTo>
                  <a:cubicBezTo>
                    <a:pt x="283" y="288"/>
                    <a:pt x="283" y="288"/>
                    <a:pt x="283" y="288"/>
                  </a:cubicBezTo>
                  <a:cubicBezTo>
                    <a:pt x="288" y="287"/>
                    <a:pt x="294" y="291"/>
                    <a:pt x="295" y="296"/>
                  </a:cubicBezTo>
                  <a:cubicBezTo>
                    <a:pt x="296" y="301"/>
                    <a:pt x="292" y="306"/>
                    <a:pt x="287" y="307"/>
                  </a:cubicBezTo>
                  <a:cubicBezTo>
                    <a:pt x="288" y="308"/>
                    <a:pt x="288" y="308"/>
                    <a:pt x="288" y="309"/>
                  </a:cubicBezTo>
                  <a:cubicBezTo>
                    <a:pt x="287" y="314"/>
                    <a:pt x="288" y="331"/>
                    <a:pt x="277" y="328"/>
                  </a:cubicBezTo>
                  <a:cubicBezTo>
                    <a:pt x="269" y="326"/>
                    <a:pt x="271" y="314"/>
                    <a:pt x="273" y="307"/>
                  </a:cubicBezTo>
                  <a:cubicBezTo>
                    <a:pt x="255" y="329"/>
                    <a:pt x="228" y="347"/>
                    <a:pt x="198" y="349"/>
                  </a:cubicBezTo>
                  <a:cubicBezTo>
                    <a:pt x="202" y="377"/>
                    <a:pt x="203" y="406"/>
                    <a:pt x="204" y="435"/>
                  </a:cubicBezTo>
                  <a:cubicBezTo>
                    <a:pt x="204" y="435"/>
                    <a:pt x="204" y="436"/>
                    <a:pt x="203" y="437"/>
                  </a:cubicBezTo>
                  <a:cubicBezTo>
                    <a:pt x="203" y="437"/>
                    <a:pt x="203" y="438"/>
                    <a:pt x="202" y="439"/>
                  </a:cubicBezTo>
                  <a:cubicBezTo>
                    <a:pt x="174" y="451"/>
                    <a:pt x="130" y="458"/>
                    <a:pt x="98" y="445"/>
                  </a:cubicBezTo>
                  <a:cubicBezTo>
                    <a:pt x="92" y="464"/>
                    <a:pt x="68" y="480"/>
                    <a:pt x="48" y="469"/>
                  </a:cubicBezTo>
                  <a:cubicBezTo>
                    <a:pt x="51" y="478"/>
                    <a:pt x="49" y="489"/>
                    <a:pt x="43" y="496"/>
                  </a:cubicBezTo>
                  <a:cubicBezTo>
                    <a:pt x="38" y="502"/>
                    <a:pt x="29" y="504"/>
                    <a:pt x="24" y="497"/>
                  </a:cubicBezTo>
                  <a:cubicBezTo>
                    <a:pt x="19" y="490"/>
                    <a:pt x="22" y="480"/>
                    <a:pt x="27" y="474"/>
                  </a:cubicBezTo>
                  <a:cubicBezTo>
                    <a:pt x="30" y="470"/>
                    <a:pt x="40" y="460"/>
                    <a:pt x="46" y="464"/>
                  </a:cubicBezTo>
                  <a:cubicBezTo>
                    <a:pt x="46" y="464"/>
                    <a:pt x="46" y="463"/>
                    <a:pt x="47" y="464"/>
                  </a:cubicBezTo>
                  <a:cubicBezTo>
                    <a:pt x="58" y="467"/>
                    <a:pt x="68" y="469"/>
                    <a:pt x="79" y="462"/>
                  </a:cubicBezTo>
                  <a:cubicBezTo>
                    <a:pt x="86" y="458"/>
                    <a:pt x="91" y="451"/>
                    <a:pt x="96" y="444"/>
                  </a:cubicBezTo>
                  <a:cubicBezTo>
                    <a:pt x="87" y="440"/>
                    <a:pt x="79" y="435"/>
                    <a:pt x="73" y="427"/>
                  </a:cubicBezTo>
                  <a:cubicBezTo>
                    <a:pt x="73" y="427"/>
                    <a:pt x="73" y="427"/>
                    <a:pt x="73" y="427"/>
                  </a:cubicBezTo>
                  <a:cubicBezTo>
                    <a:pt x="72" y="426"/>
                    <a:pt x="72" y="426"/>
                    <a:pt x="72" y="425"/>
                  </a:cubicBezTo>
                  <a:cubicBezTo>
                    <a:pt x="78" y="404"/>
                    <a:pt x="87" y="384"/>
                    <a:pt x="94" y="363"/>
                  </a:cubicBezTo>
                  <a:cubicBezTo>
                    <a:pt x="97" y="354"/>
                    <a:pt x="100" y="345"/>
                    <a:pt x="104" y="336"/>
                  </a:cubicBezTo>
                  <a:cubicBezTo>
                    <a:pt x="79" y="336"/>
                    <a:pt x="56" y="321"/>
                    <a:pt x="44" y="301"/>
                  </a:cubicBezTo>
                  <a:cubicBezTo>
                    <a:pt x="44" y="304"/>
                    <a:pt x="43" y="307"/>
                    <a:pt x="41" y="309"/>
                  </a:cubicBezTo>
                  <a:cubicBezTo>
                    <a:pt x="39" y="312"/>
                    <a:pt x="35" y="313"/>
                    <a:pt x="33" y="311"/>
                  </a:cubicBezTo>
                  <a:cubicBezTo>
                    <a:pt x="26" y="307"/>
                    <a:pt x="30" y="296"/>
                    <a:pt x="33" y="290"/>
                  </a:cubicBezTo>
                  <a:cubicBezTo>
                    <a:pt x="32" y="287"/>
                    <a:pt x="32" y="285"/>
                    <a:pt x="33" y="282"/>
                  </a:cubicBezTo>
                  <a:cubicBezTo>
                    <a:pt x="34" y="279"/>
                    <a:pt x="36" y="276"/>
                    <a:pt x="40" y="27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88" name="Group 85"/>
          <p:cNvGrpSpPr>
            <a:grpSpLocks noChangeAspect="1"/>
          </p:cNvGrpSpPr>
          <p:nvPr/>
        </p:nvGrpSpPr>
        <p:grpSpPr bwMode="auto">
          <a:xfrm>
            <a:off x="8340925" y="4970993"/>
            <a:ext cx="2373361" cy="1634010"/>
            <a:chOff x="5950" y="3196"/>
            <a:chExt cx="1085" cy="747"/>
          </a:xfrm>
        </p:grpSpPr>
        <p:sp>
          <p:nvSpPr>
            <p:cNvPr id="89" name="Freeform 86"/>
            <p:cNvSpPr/>
            <p:nvPr/>
          </p:nvSpPr>
          <p:spPr bwMode="auto">
            <a:xfrm>
              <a:off x="6886" y="3871"/>
              <a:ext cx="42" cy="32"/>
            </a:xfrm>
            <a:custGeom>
              <a:avLst/>
              <a:gdLst>
                <a:gd name="T0" fmla="*/ 10 w 20"/>
                <a:gd name="T1" fmla="*/ 4 h 15"/>
                <a:gd name="T2" fmla="*/ 20 w 20"/>
                <a:gd name="T3" fmla="*/ 7 h 15"/>
                <a:gd name="T4" fmla="*/ 0 w 20"/>
                <a:gd name="T5" fmla="*/ 12 h 15"/>
                <a:gd name="T6" fmla="*/ 1 w 20"/>
                <a:gd name="T7" fmla="*/ 11 h 15"/>
                <a:gd name="T8" fmla="*/ 10 w 20"/>
                <a:gd name="T9" fmla="*/ 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5">
                  <a:moveTo>
                    <a:pt x="10" y="4"/>
                  </a:moveTo>
                  <a:cubicBezTo>
                    <a:pt x="13" y="2"/>
                    <a:pt x="20" y="0"/>
                    <a:pt x="20" y="7"/>
                  </a:cubicBezTo>
                  <a:cubicBezTo>
                    <a:pt x="19" y="15"/>
                    <a:pt x="6" y="14"/>
                    <a:pt x="0" y="12"/>
                  </a:cubicBezTo>
                  <a:cubicBezTo>
                    <a:pt x="0" y="12"/>
                    <a:pt x="1" y="12"/>
                    <a:pt x="1" y="11"/>
                  </a:cubicBezTo>
                  <a:cubicBezTo>
                    <a:pt x="3" y="8"/>
                    <a:pt x="6" y="6"/>
                    <a:pt x="10" y="4"/>
                  </a:cubicBezTo>
                  <a:close/>
                </a:path>
              </a:pathLst>
            </a:custGeom>
            <a:solidFill>
              <a:srgbClr val="5E55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0" name="Freeform 87"/>
            <p:cNvSpPr/>
            <p:nvPr/>
          </p:nvSpPr>
          <p:spPr bwMode="auto">
            <a:xfrm>
              <a:off x="6636" y="3874"/>
              <a:ext cx="42" cy="29"/>
            </a:xfrm>
            <a:custGeom>
              <a:avLst/>
              <a:gdLst>
                <a:gd name="T0" fmla="*/ 20 w 20"/>
                <a:gd name="T1" fmla="*/ 13 h 14"/>
                <a:gd name="T2" fmla="*/ 20 w 20"/>
                <a:gd name="T3" fmla="*/ 14 h 14"/>
                <a:gd name="T4" fmla="*/ 1 w 20"/>
                <a:gd name="T5" fmla="*/ 5 h 14"/>
                <a:gd name="T6" fmla="*/ 4 w 20"/>
                <a:gd name="T7" fmla="*/ 0 h 14"/>
                <a:gd name="T8" fmla="*/ 11 w 20"/>
                <a:gd name="T9" fmla="*/ 4 h 14"/>
                <a:gd name="T10" fmla="*/ 20 w 20"/>
                <a:gd name="T11" fmla="*/ 13 h 14"/>
                <a:gd name="T12" fmla="*/ 20 w 20"/>
                <a:gd name="T13" fmla="*/ 13 h 14"/>
                <a:gd name="T14" fmla="*/ 20 w 20"/>
                <a:gd name="T15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14">
                  <a:moveTo>
                    <a:pt x="20" y="13"/>
                  </a:moveTo>
                  <a:cubicBezTo>
                    <a:pt x="20" y="13"/>
                    <a:pt x="20" y="14"/>
                    <a:pt x="20" y="14"/>
                  </a:cubicBezTo>
                  <a:cubicBezTo>
                    <a:pt x="13" y="13"/>
                    <a:pt x="1" y="13"/>
                    <a:pt x="1" y="5"/>
                  </a:cubicBezTo>
                  <a:cubicBezTo>
                    <a:pt x="0" y="3"/>
                    <a:pt x="2" y="0"/>
                    <a:pt x="4" y="0"/>
                  </a:cubicBezTo>
                  <a:cubicBezTo>
                    <a:pt x="7" y="0"/>
                    <a:pt x="10" y="3"/>
                    <a:pt x="11" y="4"/>
                  </a:cubicBezTo>
                  <a:cubicBezTo>
                    <a:pt x="15" y="7"/>
                    <a:pt x="17" y="10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lose/>
                </a:path>
              </a:pathLst>
            </a:custGeom>
            <a:solidFill>
              <a:srgbClr val="5E55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1" name="Freeform 88"/>
            <p:cNvSpPr/>
            <p:nvPr/>
          </p:nvSpPr>
          <p:spPr bwMode="auto">
            <a:xfrm>
              <a:off x="6684" y="3745"/>
              <a:ext cx="69" cy="80"/>
            </a:xfrm>
            <a:custGeom>
              <a:avLst/>
              <a:gdLst>
                <a:gd name="T0" fmla="*/ 5 w 33"/>
                <a:gd name="T1" fmla="*/ 0 h 38"/>
                <a:gd name="T2" fmla="*/ 33 w 33"/>
                <a:gd name="T3" fmla="*/ 1 h 38"/>
                <a:gd name="T4" fmla="*/ 29 w 33"/>
                <a:gd name="T5" fmla="*/ 24 h 38"/>
                <a:gd name="T6" fmla="*/ 26 w 33"/>
                <a:gd name="T7" fmla="*/ 32 h 38"/>
                <a:gd name="T8" fmla="*/ 10 w 33"/>
                <a:gd name="T9" fmla="*/ 34 h 38"/>
                <a:gd name="T10" fmla="*/ 4 w 33"/>
                <a:gd name="T11" fmla="*/ 32 h 38"/>
                <a:gd name="T12" fmla="*/ 1 w 33"/>
                <a:gd name="T13" fmla="*/ 29 h 38"/>
                <a:gd name="T14" fmla="*/ 2 w 33"/>
                <a:gd name="T15" fmla="*/ 20 h 38"/>
                <a:gd name="T16" fmla="*/ 5 w 33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38">
                  <a:moveTo>
                    <a:pt x="5" y="0"/>
                  </a:moveTo>
                  <a:cubicBezTo>
                    <a:pt x="14" y="1"/>
                    <a:pt x="24" y="1"/>
                    <a:pt x="33" y="1"/>
                  </a:cubicBezTo>
                  <a:cubicBezTo>
                    <a:pt x="32" y="9"/>
                    <a:pt x="31" y="16"/>
                    <a:pt x="29" y="24"/>
                  </a:cubicBezTo>
                  <a:cubicBezTo>
                    <a:pt x="28" y="26"/>
                    <a:pt x="27" y="31"/>
                    <a:pt x="26" y="32"/>
                  </a:cubicBezTo>
                  <a:cubicBezTo>
                    <a:pt x="22" y="38"/>
                    <a:pt x="15" y="35"/>
                    <a:pt x="10" y="34"/>
                  </a:cubicBezTo>
                  <a:cubicBezTo>
                    <a:pt x="8" y="33"/>
                    <a:pt x="6" y="33"/>
                    <a:pt x="4" y="32"/>
                  </a:cubicBezTo>
                  <a:cubicBezTo>
                    <a:pt x="1" y="33"/>
                    <a:pt x="0" y="31"/>
                    <a:pt x="1" y="29"/>
                  </a:cubicBezTo>
                  <a:cubicBezTo>
                    <a:pt x="0" y="26"/>
                    <a:pt x="2" y="22"/>
                    <a:pt x="2" y="20"/>
                  </a:cubicBezTo>
                  <a:cubicBezTo>
                    <a:pt x="3" y="13"/>
                    <a:pt x="4" y="7"/>
                    <a:pt x="5" y="0"/>
                  </a:cubicBezTo>
                  <a:close/>
                </a:path>
              </a:pathLst>
            </a:custGeom>
            <a:solidFill>
              <a:srgbClr val="5E55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2" name="Freeform 89"/>
            <p:cNvSpPr/>
            <p:nvPr/>
          </p:nvSpPr>
          <p:spPr bwMode="auto">
            <a:xfrm>
              <a:off x="6812" y="3732"/>
              <a:ext cx="85" cy="91"/>
            </a:xfrm>
            <a:custGeom>
              <a:avLst/>
              <a:gdLst>
                <a:gd name="T0" fmla="*/ 34 w 40"/>
                <a:gd name="T1" fmla="*/ 21 h 43"/>
                <a:gd name="T2" fmla="*/ 37 w 40"/>
                <a:gd name="T3" fmla="*/ 34 h 43"/>
                <a:gd name="T4" fmla="*/ 25 w 40"/>
                <a:gd name="T5" fmla="*/ 39 h 43"/>
                <a:gd name="T6" fmla="*/ 11 w 40"/>
                <a:gd name="T7" fmla="*/ 38 h 43"/>
                <a:gd name="T8" fmla="*/ 7 w 40"/>
                <a:gd name="T9" fmla="*/ 27 h 43"/>
                <a:gd name="T10" fmla="*/ 0 w 40"/>
                <a:gd name="T11" fmla="*/ 5 h 43"/>
                <a:gd name="T12" fmla="*/ 26 w 40"/>
                <a:gd name="T13" fmla="*/ 0 h 43"/>
                <a:gd name="T14" fmla="*/ 34 w 40"/>
                <a:gd name="T15" fmla="*/ 2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3">
                  <a:moveTo>
                    <a:pt x="34" y="21"/>
                  </a:moveTo>
                  <a:cubicBezTo>
                    <a:pt x="36" y="24"/>
                    <a:pt x="40" y="30"/>
                    <a:pt x="37" y="34"/>
                  </a:cubicBezTo>
                  <a:cubicBezTo>
                    <a:pt x="35" y="36"/>
                    <a:pt x="28" y="38"/>
                    <a:pt x="25" y="39"/>
                  </a:cubicBezTo>
                  <a:cubicBezTo>
                    <a:pt x="21" y="41"/>
                    <a:pt x="15" y="43"/>
                    <a:pt x="11" y="38"/>
                  </a:cubicBezTo>
                  <a:cubicBezTo>
                    <a:pt x="9" y="36"/>
                    <a:pt x="9" y="30"/>
                    <a:pt x="7" y="27"/>
                  </a:cubicBezTo>
                  <a:cubicBezTo>
                    <a:pt x="5" y="20"/>
                    <a:pt x="3" y="12"/>
                    <a:pt x="0" y="5"/>
                  </a:cubicBezTo>
                  <a:cubicBezTo>
                    <a:pt x="8" y="4"/>
                    <a:pt x="17" y="2"/>
                    <a:pt x="26" y="0"/>
                  </a:cubicBezTo>
                  <a:cubicBezTo>
                    <a:pt x="29" y="7"/>
                    <a:pt x="31" y="14"/>
                    <a:pt x="34" y="21"/>
                  </a:cubicBezTo>
                  <a:close/>
                </a:path>
              </a:pathLst>
            </a:custGeom>
            <a:solidFill>
              <a:srgbClr val="5E55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3" name="Freeform 90"/>
            <p:cNvSpPr/>
            <p:nvPr/>
          </p:nvSpPr>
          <p:spPr bwMode="auto">
            <a:xfrm>
              <a:off x="6678" y="3574"/>
              <a:ext cx="193" cy="162"/>
            </a:xfrm>
            <a:custGeom>
              <a:avLst/>
              <a:gdLst>
                <a:gd name="T0" fmla="*/ 89 w 92"/>
                <a:gd name="T1" fmla="*/ 58 h 77"/>
                <a:gd name="T2" fmla="*/ 83 w 92"/>
                <a:gd name="T3" fmla="*/ 72 h 77"/>
                <a:gd name="T4" fmla="*/ 41 w 92"/>
                <a:gd name="T5" fmla="*/ 77 h 77"/>
                <a:gd name="T6" fmla="*/ 37 w 92"/>
                <a:gd name="T7" fmla="*/ 77 h 77"/>
                <a:gd name="T8" fmla="*/ 0 w 92"/>
                <a:gd name="T9" fmla="*/ 75 h 77"/>
                <a:gd name="T10" fmla="*/ 19 w 92"/>
                <a:gd name="T11" fmla="*/ 0 h 77"/>
                <a:gd name="T12" fmla="*/ 75 w 92"/>
                <a:gd name="T13" fmla="*/ 0 h 77"/>
                <a:gd name="T14" fmla="*/ 83 w 92"/>
                <a:gd name="T15" fmla="*/ 38 h 77"/>
                <a:gd name="T16" fmla="*/ 89 w 92"/>
                <a:gd name="T17" fmla="*/ 5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2" h="77">
                  <a:moveTo>
                    <a:pt x="89" y="58"/>
                  </a:moveTo>
                  <a:cubicBezTo>
                    <a:pt x="91" y="67"/>
                    <a:pt x="92" y="68"/>
                    <a:pt x="83" y="72"/>
                  </a:cubicBezTo>
                  <a:cubicBezTo>
                    <a:pt x="71" y="77"/>
                    <a:pt x="54" y="77"/>
                    <a:pt x="41" y="77"/>
                  </a:cubicBezTo>
                  <a:cubicBezTo>
                    <a:pt x="40" y="76"/>
                    <a:pt x="38" y="76"/>
                    <a:pt x="37" y="77"/>
                  </a:cubicBezTo>
                  <a:cubicBezTo>
                    <a:pt x="25" y="77"/>
                    <a:pt x="12" y="77"/>
                    <a:pt x="0" y="75"/>
                  </a:cubicBezTo>
                  <a:cubicBezTo>
                    <a:pt x="6" y="50"/>
                    <a:pt x="14" y="25"/>
                    <a:pt x="19" y="0"/>
                  </a:cubicBezTo>
                  <a:cubicBezTo>
                    <a:pt x="36" y="4"/>
                    <a:pt x="56" y="4"/>
                    <a:pt x="75" y="0"/>
                  </a:cubicBezTo>
                  <a:cubicBezTo>
                    <a:pt x="77" y="13"/>
                    <a:pt x="80" y="25"/>
                    <a:pt x="83" y="38"/>
                  </a:cubicBezTo>
                  <a:cubicBezTo>
                    <a:pt x="85" y="45"/>
                    <a:pt x="87" y="51"/>
                    <a:pt x="89" y="58"/>
                  </a:cubicBezTo>
                  <a:close/>
                </a:path>
              </a:pathLst>
            </a:custGeom>
            <a:solidFill>
              <a:srgbClr val="E84B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4" name="Freeform 91"/>
            <p:cNvSpPr/>
            <p:nvPr/>
          </p:nvSpPr>
          <p:spPr bwMode="auto">
            <a:xfrm>
              <a:off x="6585" y="3230"/>
              <a:ext cx="377" cy="147"/>
            </a:xfrm>
            <a:custGeom>
              <a:avLst/>
              <a:gdLst>
                <a:gd name="T0" fmla="*/ 116 w 179"/>
                <a:gd name="T1" fmla="*/ 32 h 70"/>
                <a:gd name="T2" fmla="*/ 119 w 179"/>
                <a:gd name="T3" fmla="*/ 24 h 70"/>
                <a:gd name="T4" fmla="*/ 116 w 179"/>
                <a:gd name="T5" fmla="*/ 22 h 70"/>
                <a:gd name="T6" fmla="*/ 0 w 179"/>
                <a:gd name="T7" fmla="*/ 63 h 70"/>
                <a:gd name="T8" fmla="*/ 17 w 179"/>
                <a:gd name="T9" fmla="*/ 23 h 70"/>
                <a:gd name="T10" fmla="*/ 79 w 179"/>
                <a:gd name="T11" fmla="*/ 1 h 70"/>
                <a:gd name="T12" fmla="*/ 144 w 179"/>
                <a:gd name="T13" fmla="*/ 12 h 70"/>
                <a:gd name="T14" fmla="*/ 179 w 179"/>
                <a:gd name="T15" fmla="*/ 70 h 70"/>
                <a:gd name="T16" fmla="*/ 156 w 179"/>
                <a:gd name="T17" fmla="*/ 46 h 70"/>
                <a:gd name="T18" fmla="*/ 152 w 179"/>
                <a:gd name="T19" fmla="*/ 47 h 70"/>
                <a:gd name="T20" fmla="*/ 151 w 179"/>
                <a:gd name="T21" fmla="*/ 65 h 70"/>
                <a:gd name="T22" fmla="*/ 125 w 179"/>
                <a:gd name="T23" fmla="*/ 25 h 70"/>
                <a:gd name="T24" fmla="*/ 123 w 179"/>
                <a:gd name="T25" fmla="*/ 25 h 70"/>
                <a:gd name="T26" fmla="*/ 116 w 179"/>
                <a:gd name="T27" fmla="*/ 3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9" h="70">
                  <a:moveTo>
                    <a:pt x="116" y="32"/>
                  </a:moveTo>
                  <a:cubicBezTo>
                    <a:pt x="117" y="30"/>
                    <a:pt x="118" y="27"/>
                    <a:pt x="119" y="24"/>
                  </a:cubicBezTo>
                  <a:cubicBezTo>
                    <a:pt x="119" y="22"/>
                    <a:pt x="117" y="21"/>
                    <a:pt x="116" y="22"/>
                  </a:cubicBezTo>
                  <a:cubicBezTo>
                    <a:pt x="82" y="47"/>
                    <a:pt x="43" y="61"/>
                    <a:pt x="0" y="63"/>
                  </a:cubicBezTo>
                  <a:cubicBezTo>
                    <a:pt x="2" y="48"/>
                    <a:pt x="6" y="34"/>
                    <a:pt x="17" y="23"/>
                  </a:cubicBezTo>
                  <a:cubicBezTo>
                    <a:pt x="33" y="6"/>
                    <a:pt x="57" y="1"/>
                    <a:pt x="79" y="1"/>
                  </a:cubicBezTo>
                  <a:cubicBezTo>
                    <a:pt x="100" y="0"/>
                    <a:pt x="125" y="2"/>
                    <a:pt x="144" y="12"/>
                  </a:cubicBezTo>
                  <a:cubicBezTo>
                    <a:pt x="166" y="24"/>
                    <a:pt x="177" y="46"/>
                    <a:pt x="179" y="70"/>
                  </a:cubicBezTo>
                  <a:cubicBezTo>
                    <a:pt x="171" y="62"/>
                    <a:pt x="164" y="54"/>
                    <a:pt x="156" y="46"/>
                  </a:cubicBezTo>
                  <a:cubicBezTo>
                    <a:pt x="155" y="45"/>
                    <a:pt x="152" y="46"/>
                    <a:pt x="152" y="47"/>
                  </a:cubicBezTo>
                  <a:cubicBezTo>
                    <a:pt x="153" y="53"/>
                    <a:pt x="152" y="59"/>
                    <a:pt x="151" y="65"/>
                  </a:cubicBezTo>
                  <a:cubicBezTo>
                    <a:pt x="144" y="51"/>
                    <a:pt x="135" y="38"/>
                    <a:pt x="125" y="25"/>
                  </a:cubicBezTo>
                  <a:cubicBezTo>
                    <a:pt x="125" y="25"/>
                    <a:pt x="123" y="25"/>
                    <a:pt x="123" y="25"/>
                  </a:cubicBezTo>
                  <a:cubicBezTo>
                    <a:pt x="121" y="28"/>
                    <a:pt x="118" y="30"/>
                    <a:pt x="116" y="32"/>
                  </a:cubicBezTo>
                  <a:close/>
                </a:path>
              </a:pathLst>
            </a:custGeom>
            <a:solidFill>
              <a:srgbClr val="5F3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5" name="Freeform 92"/>
            <p:cNvSpPr/>
            <p:nvPr/>
          </p:nvSpPr>
          <p:spPr bwMode="auto">
            <a:xfrm>
              <a:off x="6972" y="3394"/>
              <a:ext cx="19" cy="26"/>
            </a:xfrm>
            <a:custGeom>
              <a:avLst/>
              <a:gdLst>
                <a:gd name="T0" fmla="*/ 5 w 9"/>
                <a:gd name="T1" fmla="*/ 1 h 12"/>
                <a:gd name="T2" fmla="*/ 9 w 9"/>
                <a:gd name="T3" fmla="*/ 7 h 12"/>
                <a:gd name="T4" fmla="*/ 5 w 9"/>
                <a:gd name="T5" fmla="*/ 12 h 12"/>
                <a:gd name="T6" fmla="*/ 0 w 9"/>
                <a:gd name="T7" fmla="*/ 12 h 12"/>
                <a:gd name="T8" fmla="*/ 1 w 9"/>
                <a:gd name="T9" fmla="*/ 0 h 12"/>
                <a:gd name="T10" fmla="*/ 5 w 9"/>
                <a:gd name="T11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2">
                  <a:moveTo>
                    <a:pt x="5" y="1"/>
                  </a:moveTo>
                  <a:cubicBezTo>
                    <a:pt x="7" y="2"/>
                    <a:pt x="9" y="4"/>
                    <a:pt x="9" y="7"/>
                  </a:cubicBezTo>
                  <a:cubicBezTo>
                    <a:pt x="9" y="9"/>
                    <a:pt x="7" y="11"/>
                    <a:pt x="5" y="12"/>
                  </a:cubicBezTo>
                  <a:cubicBezTo>
                    <a:pt x="4" y="12"/>
                    <a:pt x="2" y="12"/>
                    <a:pt x="0" y="12"/>
                  </a:cubicBezTo>
                  <a:cubicBezTo>
                    <a:pt x="1" y="8"/>
                    <a:pt x="1" y="4"/>
                    <a:pt x="1" y="0"/>
                  </a:cubicBezTo>
                  <a:cubicBezTo>
                    <a:pt x="2" y="1"/>
                    <a:pt x="4" y="1"/>
                    <a:pt x="5" y="1"/>
                  </a:cubicBezTo>
                  <a:close/>
                </a:path>
              </a:pathLst>
            </a:custGeom>
            <a:solidFill>
              <a:srgbClr val="F3E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6" name="Freeform 93"/>
            <p:cNvSpPr/>
            <p:nvPr/>
          </p:nvSpPr>
          <p:spPr bwMode="auto">
            <a:xfrm>
              <a:off x="6991" y="3515"/>
              <a:ext cx="34" cy="33"/>
            </a:xfrm>
            <a:custGeom>
              <a:avLst/>
              <a:gdLst>
                <a:gd name="T0" fmla="*/ 13 w 16"/>
                <a:gd name="T1" fmla="*/ 5 h 16"/>
                <a:gd name="T2" fmla="*/ 10 w 16"/>
                <a:gd name="T3" fmla="*/ 14 h 16"/>
                <a:gd name="T4" fmla="*/ 1 w 16"/>
                <a:gd name="T5" fmla="*/ 13 h 16"/>
                <a:gd name="T6" fmla="*/ 2 w 16"/>
                <a:gd name="T7" fmla="*/ 12 h 16"/>
                <a:gd name="T8" fmla="*/ 4 w 16"/>
                <a:gd name="T9" fmla="*/ 2 h 16"/>
                <a:gd name="T10" fmla="*/ 13 w 16"/>
                <a:gd name="T11" fmla="*/ 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6">
                  <a:moveTo>
                    <a:pt x="13" y="5"/>
                  </a:moveTo>
                  <a:cubicBezTo>
                    <a:pt x="16" y="8"/>
                    <a:pt x="14" y="13"/>
                    <a:pt x="10" y="14"/>
                  </a:cubicBezTo>
                  <a:cubicBezTo>
                    <a:pt x="7" y="16"/>
                    <a:pt x="4" y="15"/>
                    <a:pt x="1" y="13"/>
                  </a:cubicBezTo>
                  <a:cubicBezTo>
                    <a:pt x="2" y="13"/>
                    <a:pt x="2" y="12"/>
                    <a:pt x="2" y="12"/>
                  </a:cubicBezTo>
                  <a:cubicBezTo>
                    <a:pt x="2" y="8"/>
                    <a:pt x="0" y="5"/>
                    <a:pt x="4" y="2"/>
                  </a:cubicBezTo>
                  <a:cubicBezTo>
                    <a:pt x="7" y="0"/>
                    <a:pt x="12" y="1"/>
                    <a:pt x="13" y="5"/>
                  </a:cubicBezTo>
                  <a:close/>
                </a:path>
              </a:pathLst>
            </a:custGeom>
            <a:solidFill>
              <a:srgbClr val="F3E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7" name="Freeform 94"/>
            <p:cNvSpPr/>
            <p:nvPr/>
          </p:nvSpPr>
          <p:spPr bwMode="auto">
            <a:xfrm>
              <a:off x="6568" y="3553"/>
              <a:ext cx="24" cy="25"/>
            </a:xfrm>
            <a:custGeom>
              <a:avLst/>
              <a:gdLst>
                <a:gd name="T0" fmla="*/ 7 w 11"/>
                <a:gd name="T1" fmla="*/ 11 h 12"/>
                <a:gd name="T2" fmla="*/ 2 w 11"/>
                <a:gd name="T3" fmla="*/ 10 h 12"/>
                <a:gd name="T4" fmla="*/ 4 w 11"/>
                <a:gd name="T5" fmla="*/ 2 h 12"/>
                <a:gd name="T6" fmla="*/ 10 w 11"/>
                <a:gd name="T7" fmla="*/ 4 h 12"/>
                <a:gd name="T8" fmla="*/ 8 w 11"/>
                <a:gd name="T9" fmla="*/ 10 h 12"/>
                <a:gd name="T10" fmla="*/ 7 w 11"/>
                <a:gd name="T11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2">
                  <a:moveTo>
                    <a:pt x="7" y="11"/>
                  </a:moveTo>
                  <a:cubicBezTo>
                    <a:pt x="5" y="11"/>
                    <a:pt x="3" y="12"/>
                    <a:pt x="2" y="10"/>
                  </a:cubicBezTo>
                  <a:cubicBezTo>
                    <a:pt x="0" y="7"/>
                    <a:pt x="2" y="4"/>
                    <a:pt x="4" y="2"/>
                  </a:cubicBezTo>
                  <a:cubicBezTo>
                    <a:pt x="6" y="0"/>
                    <a:pt x="9" y="0"/>
                    <a:pt x="10" y="4"/>
                  </a:cubicBezTo>
                  <a:cubicBezTo>
                    <a:pt x="11" y="6"/>
                    <a:pt x="10" y="9"/>
                    <a:pt x="8" y="10"/>
                  </a:cubicBezTo>
                  <a:cubicBezTo>
                    <a:pt x="8" y="10"/>
                    <a:pt x="8" y="10"/>
                    <a:pt x="7" y="11"/>
                  </a:cubicBezTo>
                  <a:close/>
                </a:path>
              </a:pathLst>
            </a:custGeom>
            <a:solidFill>
              <a:srgbClr val="F3E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8" name="Freeform 95"/>
            <p:cNvSpPr/>
            <p:nvPr/>
          </p:nvSpPr>
          <p:spPr bwMode="auto">
            <a:xfrm>
              <a:off x="6562" y="3379"/>
              <a:ext cx="11" cy="28"/>
            </a:xfrm>
            <a:custGeom>
              <a:avLst/>
              <a:gdLst>
                <a:gd name="T0" fmla="*/ 1 w 5"/>
                <a:gd name="T1" fmla="*/ 5 h 13"/>
                <a:gd name="T2" fmla="*/ 5 w 5"/>
                <a:gd name="T3" fmla="*/ 0 h 13"/>
                <a:gd name="T4" fmla="*/ 5 w 5"/>
                <a:gd name="T5" fmla="*/ 12 h 13"/>
                <a:gd name="T6" fmla="*/ 4 w 5"/>
                <a:gd name="T7" fmla="*/ 13 h 13"/>
                <a:gd name="T8" fmla="*/ 4 w 5"/>
                <a:gd name="T9" fmla="*/ 13 h 13"/>
                <a:gd name="T10" fmla="*/ 1 w 5"/>
                <a:gd name="T11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3">
                  <a:moveTo>
                    <a:pt x="1" y="5"/>
                  </a:moveTo>
                  <a:cubicBezTo>
                    <a:pt x="2" y="3"/>
                    <a:pt x="4" y="2"/>
                    <a:pt x="5" y="0"/>
                  </a:cubicBezTo>
                  <a:cubicBezTo>
                    <a:pt x="5" y="4"/>
                    <a:pt x="5" y="8"/>
                    <a:pt x="5" y="12"/>
                  </a:cubicBezTo>
                  <a:cubicBezTo>
                    <a:pt x="5" y="12"/>
                    <a:pt x="4" y="12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1" y="12"/>
                    <a:pt x="0" y="8"/>
                    <a:pt x="1" y="5"/>
                  </a:cubicBezTo>
                  <a:close/>
                </a:path>
              </a:pathLst>
            </a:custGeom>
            <a:solidFill>
              <a:srgbClr val="F3E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9" name="Freeform 96"/>
            <p:cNvSpPr>
              <a:spLocks noEditPoints="1"/>
            </p:cNvSpPr>
            <p:nvPr/>
          </p:nvSpPr>
          <p:spPr bwMode="auto">
            <a:xfrm>
              <a:off x="6581" y="3291"/>
              <a:ext cx="383" cy="285"/>
            </a:xfrm>
            <a:custGeom>
              <a:avLst/>
              <a:gdLst>
                <a:gd name="T0" fmla="*/ 124 w 182"/>
                <a:gd name="T1" fmla="*/ 3 h 135"/>
                <a:gd name="T2" fmla="*/ 135 w 182"/>
                <a:gd name="T3" fmla="*/ 13 h 135"/>
                <a:gd name="T4" fmla="*/ 151 w 182"/>
                <a:gd name="T5" fmla="*/ 43 h 135"/>
                <a:gd name="T6" fmla="*/ 155 w 182"/>
                <a:gd name="T7" fmla="*/ 43 h 135"/>
                <a:gd name="T8" fmla="*/ 158 w 182"/>
                <a:gd name="T9" fmla="*/ 23 h 135"/>
                <a:gd name="T10" fmla="*/ 181 w 182"/>
                <a:gd name="T11" fmla="*/ 47 h 135"/>
                <a:gd name="T12" fmla="*/ 94 w 182"/>
                <a:gd name="T13" fmla="*/ 132 h 135"/>
                <a:gd name="T14" fmla="*/ 65 w 182"/>
                <a:gd name="T15" fmla="*/ 128 h 135"/>
                <a:gd name="T16" fmla="*/ 64 w 182"/>
                <a:gd name="T17" fmla="*/ 128 h 135"/>
                <a:gd name="T18" fmla="*/ 0 w 182"/>
                <a:gd name="T19" fmla="*/ 62 h 135"/>
                <a:gd name="T20" fmla="*/ 0 w 182"/>
                <a:gd name="T21" fmla="*/ 60 h 135"/>
                <a:gd name="T22" fmla="*/ 2 w 182"/>
                <a:gd name="T23" fmla="*/ 37 h 135"/>
                <a:gd name="T24" fmla="*/ 115 w 182"/>
                <a:gd name="T25" fmla="*/ 0 h 135"/>
                <a:gd name="T26" fmla="*/ 111 w 182"/>
                <a:gd name="T27" fmla="*/ 10 h 135"/>
                <a:gd name="T28" fmla="*/ 114 w 182"/>
                <a:gd name="T29" fmla="*/ 12 h 135"/>
                <a:gd name="T30" fmla="*/ 124 w 182"/>
                <a:gd name="T31" fmla="*/ 3 h 135"/>
                <a:gd name="T32" fmla="*/ 94 w 182"/>
                <a:gd name="T33" fmla="*/ 83 h 135"/>
                <a:gd name="T34" fmla="*/ 91 w 182"/>
                <a:gd name="T35" fmla="*/ 83 h 135"/>
                <a:gd name="T36" fmla="*/ 93 w 182"/>
                <a:gd name="T37" fmla="*/ 79 h 135"/>
                <a:gd name="T38" fmla="*/ 93 w 182"/>
                <a:gd name="T39" fmla="*/ 76 h 135"/>
                <a:gd name="T40" fmla="*/ 87 w 182"/>
                <a:gd name="T41" fmla="*/ 86 h 135"/>
                <a:gd name="T42" fmla="*/ 93 w 182"/>
                <a:gd name="T43" fmla="*/ 88 h 135"/>
                <a:gd name="T44" fmla="*/ 97 w 182"/>
                <a:gd name="T45" fmla="*/ 84 h 135"/>
                <a:gd name="T46" fmla="*/ 94 w 182"/>
                <a:gd name="T47" fmla="*/ 83 h 135"/>
                <a:gd name="T48" fmla="*/ 156 w 182"/>
                <a:gd name="T49" fmla="*/ 86 h 135"/>
                <a:gd name="T50" fmla="*/ 152 w 182"/>
                <a:gd name="T51" fmla="*/ 83 h 135"/>
                <a:gd name="T52" fmla="*/ 78 w 182"/>
                <a:gd name="T53" fmla="*/ 113 h 135"/>
                <a:gd name="T54" fmla="*/ 18 w 182"/>
                <a:gd name="T55" fmla="*/ 75 h 135"/>
                <a:gd name="T56" fmla="*/ 16 w 182"/>
                <a:gd name="T57" fmla="*/ 77 h 135"/>
                <a:gd name="T58" fmla="*/ 156 w 182"/>
                <a:gd name="T59" fmla="*/ 86 h 135"/>
                <a:gd name="T60" fmla="*/ 144 w 182"/>
                <a:gd name="T61" fmla="*/ 59 h 135"/>
                <a:gd name="T62" fmla="*/ 143 w 182"/>
                <a:gd name="T63" fmla="*/ 52 h 135"/>
                <a:gd name="T64" fmla="*/ 136 w 182"/>
                <a:gd name="T65" fmla="*/ 52 h 135"/>
                <a:gd name="T66" fmla="*/ 136 w 182"/>
                <a:gd name="T67" fmla="*/ 52 h 135"/>
                <a:gd name="T68" fmla="*/ 136 w 182"/>
                <a:gd name="T69" fmla="*/ 60 h 135"/>
                <a:gd name="T70" fmla="*/ 144 w 182"/>
                <a:gd name="T71" fmla="*/ 59 h 135"/>
                <a:gd name="T72" fmla="*/ 31 w 182"/>
                <a:gd name="T73" fmla="*/ 63 h 135"/>
                <a:gd name="T74" fmla="*/ 39 w 182"/>
                <a:gd name="T75" fmla="*/ 57 h 135"/>
                <a:gd name="T76" fmla="*/ 30 w 182"/>
                <a:gd name="T77" fmla="*/ 55 h 135"/>
                <a:gd name="T78" fmla="*/ 29 w 182"/>
                <a:gd name="T79" fmla="*/ 58 h 135"/>
                <a:gd name="T80" fmla="*/ 31 w 182"/>
                <a:gd name="T81" fmla="*/ 63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82" h="135">
                  <a:moveTo>
                    <a:pt x="124" y="3"/>
                  </a:moveTo>
                  <a:cubicBezTo>
                    <a:pt x="130" y="2"/>
                    <a:pt x="132" y="9"/>
                    <a:pt x="135" y="13"/>
                  </a:cubicBezTo>
                  <a:cubicBezTo>
                    <a:pt x="141" y="23"/>
                    <a:pt x="147" y="33"/>
                    <a:pt x="151" y="43"/>
                  </a:cubicBezTo>
                  <a:cubicBezTo>
                    <a:pt x="152" y="45"/>
                    <a:pt x="155" y="44"/>
                    <a:pt x="155" y="43"/>
                  </a:cubicBezTo>
                  <a:cubicBezTo>
                    <a:pt x="157" y="36"/>
                    <a:pt x="158" y="30"/>
                    <a:pt x="158" y="23"/>
                  </a:cubicBezTo>
                  <a:cubicBezTo>
                    <a:pt x="166" y="31"/>
                    <a:pt x="174" y="39"/>
                    <a:pt x="181" y="47"/>
                  </a:cubicBezTo>
                  <a:cubicBezTo>
                    <a:pt x="182" y="97"/>
                    <a:pt x="145" y="130"/>
                    <a:pt x="94" y="132"/>
                  </a:cubicBezTo>
                  <a:cubicBezTo>
                    <a:pt x="84" y="132"/>
                    <a:pt x="74" y="131"/>
                    <a:pt x="65" y="128"/>
                  </a:cubicBezTo>
                  <a:cubicBezTo>
                    <a:pt x="64" y="128"/>
                    <a:pt x="64" y="128"/>
                    <a:pt x="64" y="128"/>
                  </a:cubicBezTo>
                  <a:cubicBezTo>
                    <a:pt x="31" y="120"/>
                    <a:pt x="8" y="96"/>
                    <a:pt x="0" y="62"/>
                  </a:cubicBezTo>
                  <a:cubicBezTo>
                    <a:pt x="0" y="61"/>
                    <a:pt x="0" y="61"/>
                    <a:pt x="0" y="60"/>
                  </a:cubicBezTo>
                  <a:cubicBezTo>
                    <a:pt x="1" y="53"/>
                    <a:pt x="1" y="45"/>
                    <a:pt x="2" y="37"/>
                  </a:cubicBezTo>
                  <a:cubicBezTo>
                    <a:pt x="43" y="37"/>
                    <a:pt x="83" y="24"/>
                    <a:pt x="115" y="0"/>
                  </a:cubicBezTo>
                  <a:cubicBezTo>
                    <a:pt x="114" y="3"/>
                    <a:pt x="112" y="7"/>
                    <a:pt x="111" y="10"/>
                  </a:cubicBezTo>
                  <a:cubicBezTo>
                    <a:pt x="109" y="12"/>
                    <a:pt x="112" y="14"/>
                    <a:pt x="114" y="12"/>
                  </a:cubicBezTo>
                  <a:cubicBezTo>
                    <a:pt x="115" y="11"/>
                    <a:pt x="122" y="3"/>
                    <a:pt x="124" y="3"/>
                  </a:cubicBezTo>
                  <a:close/>
                  <a:moveTo>
                    <a:pt x="94" y="83"/>
                  </a:moveTo>
                  <a:cubicBezTo>
                    <a:pt x="93" y="84"/>
                    <a:pt x="91" y="84"/>
                    <a:pt x="91" y="83"/>
                  </a:cubicBezTo>
                  <a:cubicBezTo>
                    <a:pt x="89" y="82"/>
                    <a:pt x="92" y="79"/>
                    <a:pt x="93" y="79"/>
                  </a:cubicBezTo>
                  <a:cubicBezTo>
                    <a:pt x="95" y="78"/>
                    <a:pt x="94" y="76"/>
                    <a:pt x="93" y="76"/>
                  </a:cubicBezTo>
                  <a:cubicBezTo>
                    <a:pt x="88" y="76"/>
                    <a:pt x="84" y="82"/>
                    <a:pt x="87" y="86"/>
                  </a:cubicBezTo>
                  <a:cubicBezTo>
                    <a:pt x="89" y="87"/>
                    <a:pt x="91" y="88"/>
                    <a:pt x="93" y="88"/>
                  </a:cubicBezTo>
                  <a:cubicBezTo>
                    <a:pt x="95" y="88"/>
                    <a:pt x="97" y="86"/>
                    <a:pt x="97" y="84"/>
                  </a:cubicBezTo>
                  <a:cubicBezTo>
                    <a:pt x="96" y="83"/>
                    <a:pt x="95" y="82"/>
                    <a:pt x="94" y="83"/>
                  </a:cubicBezTo>
                  <a:close/>
                  <a:moveTo>
                    <a:pt x="156" y="86"/>
                  </a:moveTo>
                  <a:cubicBezTo>
                    <a:pt x="158" y="83"/>
                    <a:pt x="154" y="80"/>
                    <a:pt x="152" y="83"/>
                  </a:cubicBezTo>
                  <a:cubicBezTo>
                    <a:pt x="136" y="106"/>
                    <a:pt x="105" y="116"/>
                    <a:pt x="78" y="113"/>
                  </a:cubicBezTo>
                  <a:cubicBezTo>
                    <a:pt x="52" y="109"/>
                    <a:pt x="33" y="95"/>
                    <a:pt x="18" y="75"/>
                  </a:cubicBezTo>
                  <a:cubicBezTo>
                    <a:pt x="17" y="74"/>
                    <a:pt x="15" y="76"/>
                    <a:pt x="16" y="77"/>
                  </a:cubicBezTo>
                  <a:cubicBezTo>
                    <a:pt x="43" y="125"/>
                    <a:pt x="125" y="135"/>
                    <a:pt x="156" y="86"/>
                  </a:cubicBezTo>
                  <a:close/>
                  <a:moveTo>
                    <a:pt x="144" y="59"/>
                  </a:moveTo>
                  <a:cubicBezTo>
                    <a:pt x="145" y="56"/>
                    <a:pt x="145" y="53"/>
                    <a:pt x="143" y="52"/>
                  </a:cubicBezTo>
                  <a:cubicBezTo>
                    <a:pt x="141" y="50"/>
                    <a:pt x="138" y="51"/>
                    <a:pt x="136" y="52"/>
                  </a:cubicBezTo>
                  <a:cubicBezTo>
                    <a:pt x="136" y="52"/>
                    <a:pt x="136" y="52"/>
                    <a:pt x="136" y="52"/>
                  </a:cubicBezTo>
                  <a:cubicBezTo>
                    <a:pt x="133" y="53"/>
                    <a:pt x="134" y="58"/>
                    <a:pt x="136" y="60"/>
                  </a:cubicBezTo>
                  <a:cubicBezTo>
                    <a:pt x="138" y="62"/>
                    <a:pt x="142" y="61"/>
                    <a:pt x="144" y="59"/>
                  </a:cubicBezTo>
                  <a:close/>
                  <a:moveTo>
                    <a:pt x="31" y="63"/>
                  </a:moveTo>
                  <a:cubicBezTo>
                    <a:pt x="35" y="65"/>
                    <a:pt x="40" y="61"/>
                    <a:pt x="39" y="57"/>
                  </a:cubicBezTo>
                  <a:cubicBezTo>
                    <a:pt x="38" y="53"/>
                    <a:pt x="33" y="51"/>
                    <a:pt x="30" y="55"/>
                  </a:cubicBezTo>
                  <a:cubicBezTo>
                    <a:pt x="30" y="56"/>
                    <a:pt x="29" y="57"/>
                    <a:pt x="29" y="58"/>
                  </a:cubicBezTo>
                  <a:cubicBezTo>
                    <a:pt x="29" y="60"/>
                    <a:pt x="30" y="62"/>
                    <a:pt x="31" y="63"/>
                  </a:cubicBezTo>
                  <a:close/>
                </a:path>
              </a:pathLst>
            </a:custGeom>
            <a:solidFill>
              <a:srgbClr val="F3E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0" name="Freeform 97"/>
            <p:cNvSpPr/>
            <p:nvPr/>
          </p:nvSpPr>
          <p:spPr bwMode="auto">
            <a:xfrm>
              <a:off x="6861" y="3396"/>
              <a:ext cx="25" cy="26"/>
            </a:xfrm>
            <a:custGeom>
              <a:avLst/>
              <a:gdLst>
                <a:gd name="T0" fmla="*/ 3 w 12"/>
                <a:gd name="T1" fmla="*/ 2 h 12"/>
                <a:gd name="T2" fmla="*/ 10 w 12"/>
                <a:gd name="T3" fmla="*/ 2 h 12"/>
                <a:gd name="T4" fmla="*/ 11 w 12"/>
                <a:gd name="T5" fmla="*/ 9 h 12"/>
                <a:gd name="T6" fmla="*/ 3 w 12"/>
                <a:gd name="T7" fmla="*/ 10 h 12"/>
                <a:gd name="T8" fmla="*/ 3 w 12"/>
                <a:gd name="T9" fmla="*/ 2 h 12"/>
                <a:gd name="T10" fmla="*/ 3 w 12"/>
                <a:gd name="T11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2">
                  <a:moveTo>
                    <a:pt x="3" y="2"/>
                  </a:moveTo>
                  <a:cubicBezTo>
                    <a:pt x="5" y="1"/>
                    <a:pt x="8" y="0"/>
                    <a:pt x="10" y="2"/>
                  </a:cubicBezTo>
                  <a:cubicBezTo>
                    <a:pt x="12" y="3"/>
                    <a:pt x="12" y="6"/>
                    <a:pt x="11" y="9"/>
                  </a:cubicBezTo>
                  <a:cubicBezTo>
                    <a:pt x="9" y="11"/>
                    <a:pt x="5" y="12"/>
                    <a:pt x="3" y="10"/>
                  </a:cubicBezTo>
                  <a:cubicBezTo>
                    <a:pt x="1" y="8"/>
                    <a:pt x="0" y="3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1" name="Freeform 98"/>
            <p:cNvSpPr/>
            <p:nvPr/>
          </p:nvSpPr>
          <p:spPr bwMode="auto">
            <a:xfrm>
              <a:off x="6758" y="3451"/>
              <a:ext cx="27" cy="26"/>
            </a:xfrm>
            <a:custGeom>
              <a:avLst/>
              <a:gdLst>
                <a:gd name="T0" fmla="*/ 7 w 13"/>
                <a:gd name="T1" fmla="*/ 7 h 12"/>
                <a:gd name="T2" fmla="*/ 10 w 13"/>
                <a:gd name="T3" fmla="*/ 7 h 12"/>
                <a:gd name="T4" fmla="*/ 13 w 13"/>
                <a:gd name="T5" fmla="*/ 8 h 12"/>
                <a:gd name="T6" fmla="*/ 9 w 13"/>
                <a:gd name="T7" fmla="*/ 12 h 12"/>
                <a:gd name="T8" fmla="*/ 3 w 13"/>
                <a:gd name="T9" fmla="*/ 10 h 12"/>
                <a:gd name="T10" fmla="*/ 9 w 13"/>
                <a:gd name="T11" fmla="*/ 0 h 12"/>
                <a:gd name="T12" fmla="*/ 9 w 13"/>
                <a:gd name="T13" fmla="*/ 3 h 12"/>
                <a:gd name="T14" fmla="*/ 7 w 13"/>
                <a:gd name="T15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2">
                  <a:moveTo>
                    <a:pt x="7" y="7"/>
                  </a:moveTo>
                  <a:cubicBezTo>
                    <a:pt x="7" y="8"/>
                    <a:pt x="9" y="8"/>
                    <a:pt x="10" y="7"/>
                  </a:cubicBezTo>
                  <a:cubicBezTo>
                    <a:pt x="11" y="6"/>
                    <a:pt x="12" y="7"/>
                    <a:pt x="13" y="8"/>
                  </a:cubicBezTo>
                  <a:cubicBezTo>
                    <a:pt x="13" y="10"/>
                    <a:pt x="11" y="12"/>
                    <a:pt x="9" y="12"/>
                  </a:cubicBezTo>
                  <a:cubicBezTo>
                    <a:pt x="7" y="12"/>
                    <a:pt x="5" y="11"/>
                    <a:pt x="3" y="10"/>
                  </a:cubicBezTo>
                  <a:cubicBezTo>
                    <a:pt x="0" y="6"/>
                    <a:pt x="4" y="0"/>
                    <a:pt x="9" y="0"/>
                  </a:cubicBezTo>
                  <a:cubicBezTo>
                    <a:pt x="10" y="0"/>
                    <a:pt x="11" y="2"/>
                    <a:pt x="9" y="3"/>
                  </a:cubicBezTo>
                  <a:cubicBezTo>
                    <a:pt x="8" y="3"/>
                    <a:pt x="5" y="6"/>
                    <a:pt x="7" y="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2" name="Freeform 99"/>
            <p:cNvSpPr/>
            <p:nvPr/>
          </p:nvSpPr>
          <p:spPr bwMode="auto">
            <a:xfrm>
              <a:off x="6642" y="3398"/>
              <a:ext cx="23" cy="30"/>
            </a:xfrm>
            <a:custGeom>
              <a:avLst/>
              <a:gdLst>
                <a:gd name="T0" fmla="*/ 10 w 11"/>
                <a:gd name="T1" fmla="*/ 6 h 14"/>
                <a:gd name="T2" fmla="*/ 2 w 11"/>
                <a:gd name="T3" fmla="*/ 12 h 14"/>
                <a:gd name="T4" fmla="*/ 0 w 11"/>
                <a:gd name="T5" fmla="*/ 7 h 14"/>
                <a:gd name="T6" fmla="*/ 1 w 11"/>
                <a:gd name="T7" fmla="*/ 4 h 14"/>
                <a:gd name="T8" fmla="*/ 10 w 11"/>
                <a:gd name="T9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4">
                  <a:moveTo>
                    <a:pt x="10" y="6"/>
                  </a:moveTo>
                  <a:cubicBezTo>
                    <a:pt x="11" y="10"/>
                    <a:pt x="6" y="14"/>
                    <a:pt x="2" y="12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0" y="6"/>
                    <a:pt x="1" y="5"/>
                    <a:pt x="1" y="4"/>
                  </a:cubicBezTo>
                  <a:cubicBezTo>
                    <a:pt x="4" y="0"/>
                    <a:pt x="9" y="2"/>
                    <a:pt x="10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3" name="Freeform 100"/>
            <p:cNvSpPr/>
            <p:nvPr/>
          </p:nvSpPr>
          <p:spPr bwMode="auto">
            <a:xfrm>
              <a:off x="6613" y="3447"/>
              <a:ext cx="300" cy="129"/>
            </a:xfrm>
            <a:custGeom>
              <a:avLst/>
              <a:gdLst>
                <a:gd name="T0" fmla="*/ 63 w 143"/>
                <a:gd name="T1" fmla="*/ 39 h 61"/>
                <a:gd name="T2" fmla="*/ 137 w 143"/>
                <a:gd name="T3" fmla="*/ 9 h 61"/>
                <a:gd name="T4" fmla="*/ 141 w 143"/>
                <a:gd name="T5" fmla="*/ 12 h 61"/>
                <a:gd name="T6" fmla="*/ 1 w 143"/>
                <a:gd name="T7" fmla="*/ 3 h 61"/>
                <a:gd name="T8" fmla="*/ 3 w 143"/>
                <a:gd name="T9" fmla="*/ 1 h 61"/>
                <a:gd name="T10" fmla="*/ 63 w 143"/>
                <a:gd name="T11" fmla="*/ 3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61">
                  <a:moveTo>
                    <a:pt x="63" y="39"/>
                  </a:moveTo>
                  <a:cubicBezTo>
                    <a:pt x="90" y="42"/>
                    <a:pt x="121" y="32"/>
                    <a:pt x="137" y="9"/>
                  </a:cubicBezTo>
                  <a:cubicBezTo>
                    <a:pt x="139" y="6"/>
                    <a:pt x="143" y="9"/>
                    <a:pt x="141" y="12"/>
                  </a:cubicBezTo>
                  <a:cubicBezTo>
                    <a:pt x="110" y="61"/>
                    <a:pt x="28" y="51"/>
                    <a:pt x="1" y="3"/>
                  </a:cubicBezTo>
                  <a:cubicBezTo>
                    <a:pt x="0" y="2"/>
                    <a:pt x="2" y="0"/>
                    <a:pt x="3" y="1"/>
                  </a:cubicBezTo>
                  <a:cubicBezTo>
                    <a:pt x="18" y="21"/>
                    <a:pt x="37" y="35"/>
                    <a:pt x="63" y="3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4" name="Freeform 101"/>
            <p:cNvSpPr>
              <a:spLocks noEditPoints="1"/>
            </p:cNvSpPr>
            <p:nvPr/>
          </p:nvSpPr>
          <p:spPr bwMode="auto">
            <a:xfrm>
              <a:off x="6556" y="3211"/>
              <a:ext cx="479" cy="701"/>
            </a:xfrm>
            <a:custGeom>
              <a:avLst/>
              <a:gdLst>
                <a:gd name="T0" fmla="*/ 13 w 228"/>
                <a:gd name="T1" fmla="*/ 173 h 332"/>
                <a:gd name="T2" fmla="*/ 10 w 228"/>
                <a:gd name="T3" fmla="*/ 164 h 332"/>
                <a:gd name="T4" fmla="*/ 7 w 228"/>
                <a:gd name="T5" fmla="*/ 93 h 332"/>
                <a:gd name="T6" fmla="*/ 4 w 228"/>
                <a:gd name="T7" fmla="*/ 85 h 332"/>
                <a:gd name="T8" fmla="*/ 203 w 228"/>
                <a:gd name="T9" fmla="*/ 99 h 332"/>
                <a:gd name="T10" fmla="*/ 199 w 228"/>
                <a:gd name="T11" fmla="*/ 87 h 332"/>
                <a:gd name="T12" fmla="*/ 71 w 228"/>
                <a:gd name="T13" fmla="*/ 287 h 332"/>
                <a:gd name="T14" fmla="*/ 94 w 228"/>
                <a:gd name="T15" fmla="*/ 254 h 332"/>
                <a:gd name="T16" fmla="*/ 62 w 228"/>
                <a:gd name="T17" fmla="*/ 282 h 332"/>
                <a:gd name="T18" fmla="*/ 58 w 228"/>
                <a:gd name="T19" fmla="*/ 327 h 332"/>
                <a:gd name="T20" fmla="*/ 39 w 228"/>
                <a:gd name="T21" fmla="*/ 319 h 332"/>
                <a:gd name="T22" fmla="*/ 217 w 228"/>
                <a:gd name="T23" fmla="*/ 158 h 332"/>
                <a:gd name="T24" fmla="*/ 209 w 228"/>
                <a:gd name="T25" fmla="*/ 156 h 332"/>
                <a:gd name="T26" fmla="*/ 157 w 228"/>
                <a:gd name="T27" fmla="*/ 325 h 332"/>
                <a:gd name="T28" fmla="*/ 158 w 228"/>
                <a:gd name="T29" fmla="*/ 324 h 332"/>
                <a:gd name="T30" fmla="*/ 122 w 228"/>
                <a:gd name="T31" fmla="*/ 252 h 332"/>
                <a:gd name="T32" fmla="*/ 147 w 228"/>
                <a:gd name="T33" fmla="*/ 286 h 332"/>
                <a:gd name="T34" fmla="*/ 148 w 228"/>
                <a:gd name="T35" fmla="*/ 247 h 332"/>
                <a:gd name="T36" fmla="*/ 31 w 228"/>
                <a:gd name="T37" fmla="*/ 32 h 332"/>
                <a:gd name="T38" fmla="*/ 133 w 228"/>
                <a:gd name="T39" fmla="*/ 33 h 332"/>
                <a:gd name="T40" fmla="*/ 139 w 228"/>
                <a:gd name="T41" fmla="*/ 34 h 332"/>
                <a:gd name="T42" fmla="*/ 170 w 228"/>
                <a:gd name="T43" fmla="*/ 55 h 332"/>
                <a:gd name="T44" fmla="*/ 99 w 228"/>
                <a:gd name="T45" fmla="*/ 249 h 332"/>
                <a:gd name="T46" fmla="*/ 141 w 228"/>
                <a:gd name="T47" fmla="*/ 210 h 332"/>
                <a:gd name="T48" fmla="*/ 58 w 228"/>
                <a:gd name="T49" fmla="*/ 247 h 332"/>
                <a:gd name="T50" fmla="*/ 77 w 228"/>
                <a:gd name="T51" fmla="*/ 166 h 332"/>
                <a:gd name="T52" fmla="*/ 170 w 228"/>
                <a:gd name="T53" fmla="*/ 61 h 332"/>
                <a:gd name="T54" fmla="*/ 147 w 228"/>
                <a:gd name="T55" fmla="*/ 51 h 332"/>
                <a:gd name="T56" fmla="*/ 123 w 228"/>
                <a:gd name="T57" fmla="*/ 48 h 332"/>
                <a:gd name="T58" fmla="*/ 12 w 228"/>
                <a:gd name="T59" fmla="*/ 98 h 332"/>
                <a:gd name="T60" fmla="*/ 77 w 228"/>
                <a:gd name="T61" fmla="*/ 166 h 332"/>
                <a:gd name="T62" fmla="*/ 24 w 228"/>
                <a:gd name="T63" fmla="*/ 32 h 332"/>
                <a:gd name="T64" fmla="*/ 199 w 228"/>
                <a:gd name="T65" fmla="*/ 83 h 332"/>
                <a:gd name="T66" fmla="*/ 207 w 228"/>
                <a:gd name="T67" fmla="*/ 102 h 332"/>
                <a:gd name="T68" fmla="*/ 137 w 228"/>
                <a:gd name="T69" fmla="*/ 171 h 332"/>
                <a:gd name="T70" fmla="*/ 203 w 228"/>
                <a:gd name="T71" fmla="*/ 155 h 332"/>
                <a:gd name="T72" fmla="*/ 225 w 228"/>
                <a:gd name="T73" fmla="*/ 147 h 332"/>
                <a:gd name="T74" fmla="*/ 142 w 228"/>
                <a:gd name="T75" fmla="*/ 190 h 332"/>
                <a:gd name="T76" fmla="*/ 153 w 228"/>
                <a:gd name="T77" fmla="*/ 246 h 332"/>
                <a:gd name="T78" fmla="*/ 152 w 228"/>
                <a:gd name="T79" fmla="*/ 290 h 332"/>
                <a:gd name="T80" fmla="*/ 181 w 228"/>
                <a:gd name="T81" fmla="*/ 318 h 332"/>
                <a:gd name="T82" fmla="*/ 155 w 228"/>
                <a:gd name="T83" fmla="*/ 326 h 332"/>
                <a:gd name="T84" fmla="*/ 147 w 228"/>
                <a:gd name="T85" fmla="*/ 291 h 332"/>
                <a:gd name="T86" fmla="*/ 99 w 228"/>
                <a:gd name="T87" fmla="*/ 254 h 332"/>
                <a:gd name="T88" fmla="*/ 72 w 228"/>
                <a:gd name="T89" fmla="*/ 292 h 332"/>
                <a:gd name="T90" fmla="*/ 60 w 228"/>
                <a:gd name="T91" fmla="*/ 331 h 332"/>
                <a:gd name="T92" fmla="*/ 60 w 228"/>
                <a:gd name="T93" fmla="*/ 322 h 332"/>
                <a:gd name="T94" fmla="*/ 57 w 228"/>
                <a:gd name="T95" fmla="*/ 286 h 332"/>
                <a:gd name="T96" fmla="*/ 55 w 228"/>
                <a:gd name="T97" fmla="*/ 252 h 332"/>
                <a:gd name="T98" fmla="*/ 16 w 228"/>
                <a:gd name="T99" fmla="*/ 175 h 332"/>
                <a:gd name="T100" fmla="*/ 7 w 228"/>
                <a:gd name="T101" fmla="*/ 160 h 332"/>
                <a:gd name="T102" fmla="*/ 68 w 228"/>
                <a:gd name="T103" fmla="*/ 188 h 332"/>
                <a:gd name="T104" fmla="*/ 0 w 228"/>
                <a:gd name="T105" fmla="*/ 88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28" h="332">
                  <a:moveTo>
                    <a:pt x="10" y="164"/>
                  </a:moveTo>
                  <a:cubicBezTo>
                    <a:pt x="8" y="166"/>
                    <a:pt x="6" y="169"/>
                    <a:pt x="8" y="172"/>
                  </a:cubicBezTo>
                  <a:cubicBezTo>
                    <a:pt x="9" y="174"/>
                    <a:pt x="11" y="173"/>
                    <a:pt x="13" y="173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6" y="171"/>
                    <a:pt x="17" y="168"/>
                    <a:pt x="16" y="166"/>
                  </a:cubicBezTo>
                  <a:cubicBezTo>
                    <a:pt x="15" y="162"/>
                    <a:pt x="12" y="162"/>
                    <a:pt x="10" y="164"/>
                  </a:cubicBezTo>
                  <a:close/>
                  <a:moveTo>
                    <a:pt x="4" y="85"/>
                  </a:moveTo>
                  <a:cubicBezTo>
                    <a:pt x="3" y="88"/>
                    <a:pt x="4" y="92"/>
                    <a:pt x="7" y="93"/>
                  </a:cubicBezTo>
                  <a:cubicBezTo>
                    <a:pt x="7" y="93"/>
                    <a:pt x="7" y="93"/>
                    <a:pt x="7" y="93"/>
                  </a:cubicBezTo>
                  <a:cubicBezTo>
                    <a:pt x="7" y="92"/>
                    <a:pt x="8" y="92"/>
                    <a:pt x="8" y="92"/>
                  </a:cubicBezTo>
                  <a:cubicBezTo>
                    <a:pt x="8" y="88"/>
                    <a:pt x="8" y="84"/>
                    <a:pt x="8" y="80"/>
                  </a:cubicBezTo>
                  <a:cubicBezTo>
                    <a:pt x="7" y="82"/>
                    <a:pt x="5" y="83"/>
                    <a:pt x="4" y="85"/>
                  </a:cubicBezTo>
                  <a:close/>
                  <a:moveTo>
                    <a:pt x="199" y="87"/>
                  </a:moveTo>
                  <a:cubicBezTo>
                    <a:pt x="199" y="91"/>
                    <a:pt x="199" y="95"/>
                    <a:pt x="198" y="99"/>
                  </a:cubicBezTo>
                  <a:cubicBezTo>
                    <a:pt x="200" y="99"/>
                    <a:pt x="202" y="99"/>
                    <a:pt x="203" y="99"/>
                  </a:cubicBezTo>
                  <a:cubicBezTo>
                    <a:pt x="205" y="98"/>
                    <a:pt x="207" y="96"/>
                    <a:pt x="207" y="94"/>
                  </a:cubicBezTo>
                  <a:cubicBezTo>
                    <a:pt x="207" y="91"/>
                    <a:pt x="205" y="89"/>
                    <a:pt x="203" y="88"/>
                  </a:cubicBezTo>
                  <a:cubicBezTo>
                    <a:pt x="202" y="88"/>
                    <a:pt x="200" y="88"/>
                    <a:pt x="199" y="87"/>
                  </a:cubicBezTo>
                  <a:close/>
                  <a:moveTo>
                    <a:pt x="62" y="282"/>
                  </a:moveTo>
                  <a:cubicBezTo>
                    <a:pt x="61" y="284"/>
                    <a:pt x="62" y="286"/>
                    <a:pt x="65" y="285"/>
                  </a:cubicBezTo>
                  <a:cubicBezTo>
                    <a:pt x="67" y="286"/>
                    <a:pt x="69" y="286"/>
                    <a:pt x="71" y="287"/>
                  </a:cubicBezTo>
                  <a:cubicBezTo>
                    <a:pt x="76" y="288"/>
                    <a:pt x="83" y="291"/>
                    <a:pt x="87" y="285"/>
                  </a:cubicBezTo>
                  <a:cubicBezTo>
                    <a:pt x="88" y="284"/>
                    <a:pt x="89" y="279"/>
                    <a:pt x="90" y="277"/>
                  </a:cubicBezTo>
                  <a:cubicBezTo>
                    <a:pt x="92" y="269"/>
                    <a:pt x="93" y="262"/>
                    <a:pt x="94" y="254"/>
                  </a:cubicBezTo>
                  <a:cubicBezTo>
                    <a:pt x="85" y="254"/>
                    <a:pt x="75" y="254"/>
                    <a:pt x="66" y="253"/>
                  </a:cubicBezTo>
                  <a:cubicBezTo>
                    <a:pt x="65" y="260"/>
                    <a:pt x="64" y="266"/>
                    <a:pt x="63" y="273"/>
                  </a:cubicBezTo>
                  <a:cubicBezTo>
                    <a:pt x="63" y="275"/>
                    <a:pt x="61" y="279"/>
                    <a:pt x="62" y="282"/>
                  </a:cubicBezTo>
                  <a:close/>
                  <a:moveTo>
                    <a:pt x="58" y="327"/>
                  </a:moveTo>
                  <a:cubicBezTo>
                    <a:pt x="58" y="327"/>
                    <a:pt x="58" y="327"/>
                    <a:pt x="58" y="327"/>
                  </a:cubicBezTo>
                  <a:cubicBezTo>
                    <a:pt x="58" y="327"/>
                    <a:pt x="58" y="327"/>
                    <a:pt x="58" y="327"/>
                  </a:cubicBezTo>
                  <a:cubicBezTo>
                    <a:pt x="55" y="324"/>
                    <a:pt x="53" y="321"/>
                    <a:pt x="49" y="318"/>
                  </a:cubicBezTo>
                  <a:cubicBezTo>
                    <a:pt x="48" y="317"/>
                    <a:pt x="45" y="314"/>
                    <a:pt x="42" y="314"/>
                  </a:cubicBezTo>
                  <a:cubicBezTo>
                    <a:pt x="40" y="314"/>
                    <a:pt x="38" y="317"/>
                    <a:pt x="39" y="319"/>
                  </a:cubicBezTo>
                  <a:cubicBezTo>
                    <a:pt x="39" y="327"/>
                    <a:pt x="51" y="327"/>
                    <a:pt x="58" y="328"/>
                  </a:cubicBezTo>
                  <a:cubicBezTo>
                    <a:pt x="58" y="328"/>
                    <a:pt x="58" y="327"/>
                    <a:pt x="58" y="327"/>
                  </a:cubicBezTo>
                  <a:close/>
                  <a:moveTo>
                    <a:pt x="217" y="158"/>
                  </a:moveTo>
                  <a:cubicBezTo>
                    <a:pt x="221" y="157"/>
                    <a:pt x="223" y="152"/>
                    <a:pt x="220" y="149"/>
                  </a:cubicBezTo>
                  <a:cubicBezTo>
                    <a:pt x="219" y="145"/>
                    <a:pt x="214" y="144"/>
                    <a:pt x="211" y="146"/>
                  </a:cubicBezTo>
                  <a:cubicBezTo>
                    <a:pt x="207" y="149"/>
                    <a:pt x="209" y="152"/>
                    <a:pt x="209" y="156"/>
                  </a:cubicBezTo>
                  <a:cubicBezTo>
                    <a:pt x="209" y="156"/>
                    <a:pt x="209" y="157"/>
                    <a:pt x="208" y="157"/>
                  </a:cubicBezTo>
                  <a:cubicBezTo>
                    <a:pt x="211" y="159"/>
                    <a:pt x="214" y="160"/>
                    <a:pt x="217" y="158"/>
                  </a:cubicBezTo>
                  <a:close/>
                  <a:moveTo>
                    <a:pt x="157" y="325"/>
                  </a:moveTo>
                  <a:cubicBezTo>
                    <a:pt x="163" y="327"/>
                    <a:pt x="176" y="328"/>
                    <a:pt x="177" y="320"/>
                  </a:cubicBezTo>
                  <a:cubicBezTo>
                    <a:pt x="177" y="313"/>
                    <a:pt x="170" y="315"/>
                    <a:pt x="167" y="317"/>
                  </a:cubicBezTo>
                  <a:cubicBezTo>
                    <a:pt x="163" y="319"/>
                    <a:pt x="160" y="321"/>
                    <a:pt x="158" y="324"/>
                  </a:cubicBezTo>
                  <a:cubicBezTo>
                    <a:pt x="158" y="325"/>
                    <a:pt x="157" y="325"/>
                    <a:pt x="157" y="325"/>
                  </a:cubicBezTo>
                  <a:close/>
                  <a:moveTo>
                    <a:pt x="148" y="247"/>
                  </a:moveTo>
                  <a:cubicBezTo>
                    <a:pt x="139" y="249"/>
                    <a:pt x="130" y="251"/>
                    <a:pt x="122" y="252"/>
                  </a:cubicBezTo>
                  <a:cubicBezTo>
                    <a:pt x="125" y="259"/>
                    <a:pt x="127" y="267"/>
                    <a:pt x="129" y="274"/>
                  </a:cubicBezTo>
                  <a:cubicBezTo>
                    <a:pt x="131" y="277"/>
                    <a:pt x="131" y="283"/>
                    <a:pt x="133" y="285"/>
                  </a:cubicBezTo>
                  <a:cubicBezTo>
                    <a:pt x="137" y="290"/>
                    <a:pt x="143" y="288"/>
                    <a:pt x="147" y="286"/>
                  </a:cubicBezTo>
                  <a:cubicBezTo>
                    <a:pt x="150" y="285"/>
                    <a:pt x="157" y="283"/>
                    <a:pt x="159" y="281"/>
                  </a:cubicBezTo>
                  <a:cubicBezTo>
                    <a:pt x="162" y="277"/>
                    <a:pt x="158" y="271"/>
                    <a:pt x="156" y="268"/>
                  </a:cubicBezTo>
                  <a:cubicBezTo>
                    <a:pt x="153" y="261"/>
                    <a:pt x="151" y="254"/>
                    <a:pt x="148" y="247"/>
                  </a:cubicBezTo>
                  <a:close/>
                  <a:moveTo>
                    <a:pt x="158" y="21"/>
                  </a:moveTo>
                  <a:cubicBezTo>
                    <a:pt x="139" y="11"/>
                    <a:pt x="114" y="9"/>
                    <a:pt x="93" y="10"/>
                  </a:cubicBezTo>
                  <a:cubicBezTo>
                    <a:pt x="71" y="10"/>
                    <a:pt x="47" y="15"/>
                    <a:pt x="31" y="32"/>
                  </a:cubicBezTo>
                  <a:cubicBezTo>
                    <a:pt x="20" y="43"/>
                    <a:pt x="16" y="57"/>
                    <a:pt x="14" y="72"/>
                  </a:cubicBezTo>
                  <a:cubicBezTo>
                    <a:pt x="57" y="70"/>
                    <a:pt x="96" y="56"/>
                    <a:pt x="130" y="31"/>
                  </a:cubicBezTo>
                  <a:cubicBezTo>
                    <a:pt x="131" y="30"/>
                    <a:pt x="133" y="31"/>
                    <a:pt x="133" y="33"/>
                  </a:cubicBezTo>
                  <a:cubicBezTo>
                    <a:pt x="132" y="36"/>
                    <a:pt x="131" y="39"/>
                    <a:pt x="130" y="41"/>
                  </a:cubicBezTo>
                  <a:cubicBezTo>
                    <a:pt x="132" y="39"/>
                    <a:pt x="135" y="37"/>
                    <a:pt x="137" y="34"/>
                  </a:cubicBezTo>
                  <a:cubicBezTo>
                    <a:pt x="137" y="34"/>
                    <a:pt x="139" y="34"/>
                    <a:pt x="139" y="34"/>
                  </a:cubicBezTo>
                  <a:cubicBezTo>
                    <a:pt x="149" y="47"/>
                    <a:pt x="158" y="60"/>
                    <a:pt x="165" y="74"/>
                  </a:cubicBezTo>
                  <a:cubicBezTo>
                    <a:pt x="166" y="68"/>
                    <a:pt x="167" y="62"/>
                    <a:pt x="166" y="56"/>
                  </a:cubicBezTo>
                  <a:cubicBezTo>
                    <a:pt x="166" y="55"/>
                    <a:pt x="169" y="54"/>
                    <a:pt x="170" y="55"/>
                  </a:cubicBezTo>
                  <a:cubicBezTo>
                    <a:pt x="178" y="63"/>
                    <a:pt x="185" y="71"/>
                    <a:pt x="193" y="79"/>
                  </a:cubicBezTo>
                  <a:cubicBezTo>
                    <a:pt x="191" y="55"/>
                    <a:pt x="180" y="33"/>
                    <a:pt x="158" y="21"/>
                  </a:cubicBezTo>
                  <a:close/>
                  <a:moveTo>
                    <a:pt x="99" y="249"/>
                  </a:moveTo>
                  <a:cubicBezTo>
                    <a:pt x="112" y="249"/>
                    <a:pt x="129" y="249"/>
                    <a:pt x="141" y="244"/>
                  </a:cubicBezTo>
                  <a:cubicBezTo>
                    <a:pt x="150" y="240"/>
                    <a:pt x="149" y="239"/>
                    <a:pt x="147" y="230"/>
                  </a:cubicBezTo>
                  <a:cubicBezTo>
                    <a:pt x="145" y="223"/>
                    <a:pt x="143" y="217"/>
                    <a:pt x="141" y="210"/>
                  </a:cubicBezTo>
                  <a:cubicBezTo>
                    <a:pt x="138" y="197"/>
                    <a:pt x="135" y="185"/>
                    <a:pt x="133" y="172"/>
                  </a:cubicBezTo>
                  <a:cubicBezTo>
                    <a:pt x="114" y="176"/>
                    <a:pt x="94" y="176"/>
                    <a:pt x="77" y="172"/>
                  </a:cubicBezTo>
                  <a:cubicBezTo>
                    <a:pt x="72" y="197"/>
                    <a:pt x="64" y="222"/>
                    <a:pt x="58" y="247"/>
                  </a:cubicBezTo>
                  <a:cubicBezTo>
                    <a:pt x="70" y="249"/>
                    <a:pt x="83" y="249"/>
                    <a:pt x="95" y="249"/>
                  </a:cubicBezTo>
                  <a:cubicBezTo>
                    <a:pt x="96" y="248"/>
                    <a:pt x="98" y="248"/>
                    <a:pt x="99" y="249"/>
                  </a:cubicBezTo>
                  <a:close/>
                  <a:moveTo>
                    <a:pt x="77" y="166"/>
                  </a:moveTo>
                  <a:cubicBezTo>
                    <a:pt x="86" y="169"/>
                    <a:pt x="96" y="170"/>
                    <a:pt x="106" y="170"/>
                  </a:cubicBezTo>
                  <a:cubicBezTo>
                    <a:pt x="157" y="168"/>
                    <a:pt x="194" y="135"/>
                    <a:pt x="193" y="85"/>
                  </a:cubicBezTo>
                  <a:cubicBezTo>
                    <a:pt x="186" y="77"/>
                    <a:pt x="178" y="69"/>
                    <a:pt x="170" y="61"/>
                  </a:cubicBezTo>
                  <a:cubicBezTo>
                    <a:pt x="170" y="68"/>
                    <a:pt x="169" y="74"/>
                    <a:pt x="167" y="81"/>
                  </a:cubicBezTo>
                  <a:cubicBezTo>
                    <a:pt x="167" y="82"/>
                    <a:pt x="164" y="83"/>
                    <a:pt x="163" y="81"/>
                  </a:cubicBezTo>
                  <a:cubicBezTo>
                    <a:pt x="159" y="71"/>
                    <a:pt x="153" y="61"/>
                    <a:pt x="147" y="51"/>
                  </a:cubicBezTo>
                  <a:cubicBezTo>
                    <a:pt x="144" y="47"/>
                    <a:pt x="142" y="40"/>
                    <a:pt x="136" y="41"/>
                  </a:cubicBezTo>
                  <a:cubicBezTo>
                    <a:pt x="134" y="41"/>
                    <a:pt x="127" y="49"/>
                    <a:pt x="126" y="50"/>
                  </a:cubicBezTo>
                  <a:cubicBezTo>
                    <a:pt x="124" y="52"/>
                    <a:pt x="121" y="50"/>
                    <a:pt x="123" y="48"/>
                  </a:cubicBezTo>
                  <a:cubicBezTo>
                    <a:pt x="124" y="45"/>
                    <a:pt x="126" y="41"/>
                    <a:pt x="127" y="38"/>
                  </a:cubicBezTo>
                  <a:cubicBezTo>
                    <a:pt x="95" y="62"/>
                    <a:pt x="55" y="75"/>
                    <a:pt x="14" y="75"/>
                  </a:cubicBezTo>
                  <a:cubicBezTo>
                    <a:pt x="13" y="83"/>
                    <a:pt x="13" y="91"/>
                    <a:pt x="12" y="98"/>
                  </a:cubicBezTo>
                  <a:cubicBezTo>
                    <a:pt x="12" y="99"/>
                    <a:pt x="12" y="99"/>
                    <a:pt x="12" y="100"/>
                  </a:cubicBezTo>
                  <a:cubicBezTo>
                    <a:pt x="20" y="134"/>
                    <a:pt x="43" y="158"/>
                    <a:pt x="76" y="166"/>
                  </a:cubicBezTo>
                  <a:cubicBezTo>
                    <a:pt x="76" y="166"/>
                    <a:pt x="76" y="166"/>
                    <a:pt x="77" y="166"/>
                  </a:cubicBezTo>
                  <a:close/>
                  <a:moveTo>
                    <a:pt x="0" y="88"/>
                  </a:moveTo>
                  <a:cubicBezTo>
                    <a:pt x="0" y="83"/>
                    <a:pt x="4" y="77"/>
                    <a:pt x="9" y="76"/>
                  </a:cubicBezTo>
                  <a:cubicBezTo>
                    <a:pt x="10" y="60"/>
                    <a:pt x="14" y="45"/>
                    <a:pt x="24" y="32"/>
                  </a:cubicBezTo>
                  <a:cubicBezTo>
                    <a:pt x="36" y="16"/>
                    <a:pt x="55" y="8"/>
                    <a:pt x="75" y="5"/>
                  </a:cubicBezTo>
                  <a:cubicBezTo>
                    <a:pt x="110" y="0"/>
                    <a:pt x="160" y="4"/>
                    <a:pt x="183" y="35"/>
                  </a:cubicBezTo>
                  <a:cubicBezTo>
                    <a:pt x="193" y="48"/>
                    <a:pt x="198" y="65"/>
                    <a:pt x="199" y="83"/>
                  </a:cubicBezTo>
                  <a:cubicBezTo>
                    <a:pt x="202" y="82"/>
                    <a:pt x="205" y="83"/>
                    <a:pt x="207" y="85"/>
                  </a:cubicBezTo>
                  <a:cubicBezTo>
                    <a:pt x="210" y="87"/>
                    <a:pt x="212" y="90"/>
                    <a:pt x="212" y="94"/>
                  </a:cubicBezTo>
                  <a:cubicBezTo>
                    <a:pt x="211" y="97"/>
                    <a:pt x="210" y="100"/>
                    <a:pt x="207" y="102"/>
                  </a:cubicBezTo>
                  <a:cubicBezTo>
                    <a:pt x="205" y="103"/>
                    <a:pt x="201" y="103"/>
                    <a:pt x="198" y="102"/>
                  </a:cubicBezTo>
                  <a:cubicBezTo>
                    <a:pt x="196" y="117"/>
                    <a:pt x="191" y="130"/>
                    <a:pt x="182" y="141"/>
                  </a:cubicBezTo>
                  <a:cubicBezTo>
                    <a:pt x="171" y="156"/>
                    <a:pt x="155" y="165"/>
                    <a:pt x="137" y="171"/>
                  </a:cubicBezTo>
                  <a:cubicBezTo>
                    <a:pt x="139" y="176"/>
                    <a:pt x="140" y="181"/>
                    <a:pt x="141" y="187"/>
                  </a:cubicBezTo>
                  <a:cubicBezTo>
                    <a:pt x="153" y="184"/>
                    <a:pt x="164" y="180"/>
                    <a:pt x="175" y="174"/>
                  </a:cubicBezTo>
                  <a:cubicBezTo>
                    <a:pt x="186" y="169"/>
                    <a:pt x="194" y="162"/>
                    <a:pt x="203" y="155"/>
                  </a:cubicBezTo>
                  <a:cubicBezTo>
                    <a:pt x="203" y="155"/>
                    <a:pt x="203" y="155"/>
                    <a:pt x="203" y="155"/>
                  </a:cubicBezTo>
                  <a:cubicBezTo>
                    <a:pt x="202" y="150"/>
                    <a:pt x="205" y="144"/>
                    <a:pt x="209" y="141"/>
                  </a:cubicBezTo>
                  <a:cubicBezTo>
                    <a:pt x="215" y="138"/>
                    <a:pt x="223" y="141"/>
                    <a:pt x="225" y="147"/>
                  </a:cubicBezTo>
                  <a:cubicBezTo>
                    <a:pt x="228" y="153"/>
                    <a:pt x="225" y="161"/>
                    <a:pt x="219" y="163"/>
                  </a:cubicBezTo>
                  <a:cubicBezTo>
                    <a:pt x="214" y="165"/>
                    <a:pt x="208" y="163"/>
                    <a:pt x="205" y="159"/>
                  </a:cubicBezTo>
                  <a:cubicBezTo>
                    <a:pt x="190" y="177"/>
                    <a:pt x="164" y="187"/>
                    <a:pt x="142" y="190"/>
                  </a:cubicBezTo>
                  <a:cubicBezTo>
                    <a:pt x="146" y="208"/>
                    <a:pt x="151" y="225"/>
                    <a:pt x="156" y="243"/>
                  </a:cubicBezTo>
                  <a:cubicBezTo>
                    <a:pt x="156" y="244"/>
                    <a:pt x="155" y="246"/>
                    <a:pt x="154" y="246"/>
                  </a:cubicBezTo>
                  <a:cubicBezTo>
                    <a:pt x="154" y="246"/>
                    <a:pt x="153" y="246"/>
                    <a:pt x="153" y="246"/>
                  </a:cubicBezTo>
                  <a:cubicBezTo>
                    <a:pt x="156" y="253"/>
                    <a:pt x="158" y="260"/>
                    <a:pt x="161" y="266"/>
                  </a:cubicBezTo>
                  <a:cubicBezTo>
                    <a:pt x="163" y="270"/>
                    <a:pt x="167" y="276"/>
                    <a:pt x="166" y="280"/>
                  </a:cubicBezTo>
                  <a:cubicBezTo>
                    <a:pt x="165" y="285"/>
                    <a:pt x="158" y="288"/>
                    <a:pt x="152" y="290"/>
                  </a:cubicBezTo>
                  <a:cubicBezTo>
                    <a:pt x="153" y="300"/>
                    <a:pt x="154" y="310"/>
                    <a:pt x="155" y="319"/>
                  </a:cubicBezTo>
                  <a:cubicBezTo>
                    <a:pt x="159" y="315"/>
                    <a:pt x="164" y="312"/>
                    <a:pt x="170" y="311"/>
                  </a:cubicBezTo>
                  <a:cubicBezTo>
                    <a:pt x="175" y="310"/>
                    <a:pt x="180" y="312"/>
                    <a:pt x="181" y="318"/>
                  </a:cubicBezTo>
                  <a:cubicBezTo>
                    <a:pt x="182" y="324"/>
                    <a:pt x="177" y="328"/>
                    <a:pt x="172" y="330"/>
                  </a:cubicBezTo>
                  <a:cubicBezTo>
                    <a:pt x="166" y="332"/>
                    <a:pt x="160" y="330"/>
                    <a:pt x="155" y="326"/>
                  </a:cubicBezTo>
                  <a:cubicBezTo>
                    <a:pt x="155" y="326"/>
                    <a:pt x="155" y="326"/>
                    <a:pt x="155" y="326"/>
                  </a:cubicBezTo>
                  <a:cubicBezTo>
                    <a:pt x="153" y="327"/>
                    <a:pt x="151" y="327"/>
                    <a:pt x="151" y="325"/>
                  </a:cubicBezTo>
                  <a:cubicBezTo>
                    <a:pt x="149" y="314"/>
                    <a:pt x="148" y="302"/>
                    <a:pt x="148" y="291"/>
                  </a:cubicBezTo>
                  <a:cubicBezTo>
                    <a:pt x="148" y="291"/>
                    <a:pt x="147" y="291"/>
                    <a:pt x="147" y="291"/>
                  </a:cubicBezTo>
                  <a:cubicBezTo>
                    <a:pt x="139" y="294"/>
                    <a:pt x="133" y="295"/>
                    <a:pt x="129" y="287"/>
                  </a:cubicBezTo>
                  <a:cubicBezTo>
                    <a:pt x="124" y="276"/>
                    <a:pt x="121" y="264"/>
                    <a:pt x="119" y="252"/>
                  </a:cubicBezTo>
                  <a:cubicBezTo>
                    <a:pt x="112" y="253"/>
                    <a:pt x="106" y="253"/>
                    <a:pt x="99" y="254"/>
                  </a:cubicBezTo>
                  <a:cubicBezTo>
                    <a:pt x="98" y="265"/>
                    <a:pt x="96" y="276"/>
                    <a:pt x="92" y="287"/>
                  </a:cubicBezTo>
                  <a:cubicBezTo>
                    <a:pt x="89" y="295"/>
                    <a:pt x="86" y="295"/>
                    <a:pt x="78" y="293"/>
                  </a:cubicBezTo>
                  <a:cubicBezTo>
                    <a:pt x="77" y="293"/>
                    <a:pt x="75" y="293"/>
                    <a:pt x="72" y="292"/>
                  </a:cubicBezTo>
                  <a:cubicBezTo>
                    <a:pt x="72" y="304"/>
                    <a:pt x="67" y="318"/>
                    <a:pt x="63" y="328"/>
                  </a:cubicBezTo>
                  <a:cubicBezTo>
                    <a:pt x="62" y="329"/>
                    <a:pt x="61" y="330"/>
                    <a:pt x="61" y="330"/>
                  </a:cubicBezTo>
                  <a:cubicBezTo>
                    <a:pt x="60" y="330"/>
                    <a:pt x="60" y="331"/>
                    <a:pt x="60" y="331"/>
                  </a:cubicBezTo>
                  <a:cubicBezTo>
                    <a:pt x="53" y="331"/>
                    <a:pt x="45" y="332"/>
                    <a:pt x="39" y="328"/>
                  </a:cubicBezTo>
                  <a:cubicBezTo>
                    <a:pt x="35" y="325"/>
                    <a:pt x="33" y="320"/>
                    <a:pt x="34" y="315"/>
                  </a:cubicBezTo>
                  <a:cubicBezTo>
                    <a:pt x="38" y="302"/>
                    <a:pt x="54" y="314"/>
                    <a:pt x="60" y="322"/>
                  </a:cubicBezTo>
                  <a:cubicBezTo>
                    <a:pt x="61" y="317"/>
                    <a:pt x="63" y="312"/>
                    <a:pt x="65" y="307"/>
                  </a:cubicBezTo>
                  <a:cubicBezTo>
                    <a:pt x="66" y="302"/>
                    <a:pt x="67" y="297"/>
                    <a:pt x="69" y="292"/>
                  </a:cubicBezTo>
                  <a:cubicBezTo>
                    <a:pt x="64" y="291"/>
                    <a:pt x="58" y="290"/>
                    <a:pt x="57" y="286"/>
                  </a:cubicBezTo>
                  <a:cubicBezTo>
                    <a:pt x="55" y="281"/>
                    <a:pt x="58" y="274"/>
                    <a:pt x="59" y="270"/>
                  </a:cubicBezTo>
                  <a:cubicBezTo>
                    <a:pt x="60" y="264"/>
                    <a:pt x="61" y="258"/>
                    <a:pt x="63" y="253"/>
                  </a:cubicBezTo>
                  <a:cubicBezTo>
                    <a:pt x="60" y="252"/>
                    <a:pt x="57" y="252"/>
                    <a:pt x="55" y="252"/>
                  </a:cubicBezTo>
                  <a:cubicBezTo>
                    <a:pt x="53" y="252"/>
                    <a:pt x="52" y="250"/>
                    <a:pt x="52" y="249"/>
                  </a:cubicBezTo>
                  <a:cubicBezTo>
                    <a:pt x="57" y="230"/>
                    <a:pt x="61" y="210"/>
                    <a:pt x="67" y="192"/>
                  </a:cubicBezTo>
                  <a:cubicBezTo>
                    <a:pt x="49" y="194"/>
                    <a:pt x="29" y="188"/>
                    <a:pt x="16" y="175"/>
                  </a:cubicBezTo>
                  <a:cubicBezTo>
                    <a:pt x="16" y="175"/>
                    <a:pt x="15" y="176"/>
                    <a:pt x="15" y="176"/>
                  </a:cubicBezTo>
                  <a:cubicBezTo>
                    <a:pt x="12" y="179"/>
                    <a:pt x="6" y="177"/>
                    <a:pt x="4" y="174"/>
                  </a:cubicBezTo>
                  <a:cubicBezTo>
                    <a:pt x="1" y="170"/>
                    <a:pt x="3" y="163"/>
                    <a:pt x="7" y="160"/>
                  </a:cubicBezTo>
                  <a:cubicBezTo>
                    <a:pt x="12" y="157"/>
                    <a:pt x="18" y="158"/>
                    <a:pt x="20" y="163"/>
                  </a:cubicBezTo>
                  <a:cubicBezTo>
                    <a:pt x="21" y="166"/>
                    <a:pt x="21" y="169"/>
                    <a:pt x="19" y="171"/>
                  </a:cubicBezTo>
                  <a:cubicBezTo>
                    <a:pt x="34" y="183"/>
                    <a:pt x="49" y="188"/>
                    <a:pt x="68" y="188"/>
                  </a:cubicBezTo>
                  <a:cubicBezTo>
                    <a:pt x="69" y="182"/>
                    <a:pt x="71" y="177"/>
                    <a:pt x="73" y="171"/>
                  </a:cubicBezTo>
                  <a:cubicBezTo>
                    <a:pt x="39" y="162"/>
                    <a:pt x="5" y="133"/>
                    <a:pt x="7" y="96"/>
                  </a:cubicBezTo>
                  <a:cubicBezTo>
                    <a:pt x="3" y="95"/>
                    <a:pt x="0" y="92"/>
                    <a:pt x="0" y="8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5" name="Freeform 102"/>
            <p:cNvSpPr/>
            <p:nvPr/>
          </p:nvSpPr>
          <p:spPr bwMode="auto">
            <a:xfrm>
              <a:off x="6417" y="3445"/>
              <a:ext cx="15" cy="15"/>
            </a:xfrm>
            <a:custGeom>
              <a:avLst/>
              <a:gdLst>
                <a:gd name="T0" fmla="*/ 0 w 7"/>
                <a:gd name="T1" fmla="*/ 6 h 7"/>
                <a:gd name="T2" fmla="*/ 2 w 7"/>
                <a:gd name="T3" fmla="*/ 0 h 7"/>
                <a:gd name="T4" fmla="*/ 2 w 7"/>
                <a:gd name="T5" fmla="*/ 0 h 7"/>
                <a:gd name="T6" fmla="*/ 6 w 7"/>
                <a:gd name="T7" fmla="*/ 5 h 7"/>
                <a:gd name="T8" fmla="*/ 0 w 7"/>
                <a:gd name="T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0" y="6"/>
                  </a:moveTo>
                  <a:cubicBezTo>
                    <a:pt x="1" y="4"/>
                    <a:pt x="2" y="2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5" y="1"/>
                    <a:pt x="7" y="3"/>
                    <a:pt x="6" y="5"/>
                  </a:cubicBezTo>
                  <a:cubicBezTo>
                    <a:pt x="5" y="7"/>
                    <a:pt x="2" y="7"/>
                    <a:pt x="0" y="6"/>
                  </a:cubicBezTo>
                  <a:close/>
                </a:path>
              </a:pathLst>
            </a:custGeom>
            <a:solidFill>
              <a:srgbClr val="E66A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6" name="Freeform 103"/>
            <p:cNvSpPr/>
            <p:nvPr/>
          </p:nvSpPr>
          <p:spPr bwMode="auto">
            <a:xfrm>
              <a:off x="6059" y="3439"/>
              <a:ext cx="19" cy="17"/>
            </a:xfrm>
            <a:custGeom>
              <a:avLst/>
              <a:gdLst>
                <a:gd name="T0" fmla="*/ 6 w 9"/>
                <a:gd name="T1" fmla="*/ 8 h 8"/>
                <a:gd name="T2" fmla="*/ 2 w 9"/>
                <a:gd name="T3" fmla="*/ 6 h 8"/>
                <a:gd name="T4" fmla="*/ 7 w 9"/>
                <a:gd name="T5" fmla="*/ 0 h 8"/>
                <a:gd name="T6" fmla="*/ 9 w 9"/>
                <a:gd name="T7" fmla="*/ 5 h 8"/>
                <a:gd name="T8" fmla="*/ 6 w 9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6" y="8"/>
                  </a:moveTo>
                  <a:cubicBezTo>
                    <a:pt x="4" y="8"/>
                    <a:pt x="3" y="7"/>
                    <a:pt x="2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7" y="2"/>
                    <a:pt x="8" y="3"/>
                    <a:pt x="9" y="5"/>
                  </a:cubicBezTo>
                  <a:cubicBezTo>
                    <a:pt x="8" y="6"/>
                    <a:pt x="7" y="7"/>
                    <a:pt x="6" y="8"/>
                  </a:cubicBezTo>
                  <a:close/>
                </a:path>
              </a:pathLst>
            </a:custGeom>
            <a:solidFill>
              <a:srgbClr val="E66A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7" name="Freeform 104"/>
            <p:cNvSpPr/>
            <p:nvPr/>
          </p:nvSpPr>
          <p:spPr bwMode="auto">
            <a:xfrm>
              <a:off x="6133" y="3909"/>
              <a:ext cx="40" cy="17"/>
            </a:xfrm>
            <a:custGeom>
              <a:avLst/>
              <a:gdLst>
                <a:gd name="T0" fmla="*/ 8 w 19"/>
                <a:gd name="T1" fmla="*/ 8 h 8"/>
                <a:gd name="T2" fmla="*/ 2 w 19"/>
                <a:gd name="T3" fmla="*/ 5 h 8"/>
                <a:gd name="T4" fmla="*/ 2 w 19"/>
                <a:gd name="T5" fmla="*/ 1 h 8"/>
                <a:gd name="T6" fmla="*/ 5 w 19"/>
                <a:gd name="T7" fmla="*/ 0 h 8"/>
                <a:gd name="T8" fmla="*/ 11 w 19"/>
                <a:gd name="T9" fmla="*/ 2 h 8"/>
                <a:gd name="T10" fmla="*/ 19 w 19"/>
                <a:gd name="T11" fmla="*/ 6 h 8"/>
                <a:gd name="T12" fmla="*/ 14 w 19"/>
                <a:gd name="T13" fmla="*/ 7 h 8"/>
                <a:gd name="T14" fmla="*/ 8 w 19"/>
                <a:gd name="T1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8">
                  <a:moveTo>
                    <a:pt x="8" y="8"/>
                  </a:moveTo>
                  <a:cubicBezTo>
                    <a:pt x="5" y="8"/>
                    <a:pt x="4" y="8"/>
                    <a:pt x="2" y="5"/>
                  </a:cubicBezTo>
                  <a:cubicBezTo>
                    <a:pt x="0" y="4"/>
                    <a:pt x="0" y="2"/>
                    <a:pt x="2" y="1"/>
                  </a:cubicBezTo>
                  <a:cubicBezTo>
                    <a:pt x="3" y="1"/>
                    <a:pt x="4" y="1"/>
                    <a:pt x="5" y="0"/>
                  </a:cubicBezTo>
                  <a:cubicBezTo>
                    <a:pt x="7" y="0"/>
                    <a:pt x="9" y="1"/>
                    <a:pt x="11" y="2"/>
                  </a:cubicBezTo>
                  <a:cubicBezTo>
                    <a:pt x="14" y="3"/>
                    <a:pt x="17" y="4"/>
                    <a:pt x="19" y="6"/>
                  </a:cubicBezTo>
                  <a:cubicBezTo>
                    <a:pt x="18" y="7"/>
                    <a:pt x="16" y="7"/>
                    <a:pt x="14" y="7"/>
                  </a:cubicBezTo>
                  <a:cubicBezTo>
                    <a:pt x="12" y="8"/>
                    <a:pt x="10" y="8"/>
                    <a:pt x="8" y="8"/>
                  </a:cubicBezTo>
                  <a:close/>
                </a:path>
              </a:pathLst>
            </a:custGeom>
            <a:solidFill>
              <a:srgbClr val="E66A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8" name="Freeform 105"/>
            <p:cNvSpPr/>
            <p:nvPr/>
          </p:nvSpPr>
          <p:spPr bwMode="auto">
            <a:xfrm>
              <a:off x="6320" y="3916"/>
              <a:ext cx="40" cy="17"/>
            </a:xfrm>
            <a:custGeom>
              <a:avLst/>
              <a:gdLst>
                <a:gd name="T0" fmla="*/ 15 w 19"/>
                <a:gd name="T1" fmla="*/ 1 h 8"/>
                <a:gd name="T2" fmla="*/ 18 w 19"/>
                <a:gd name="T3" fmla="*/ 6 h 8"/>
                <a:gd name="T4" fmla="*/ 16 w 19"/>
                <a:gd name="T5" fmla="*/ 7 h 8"/>
                <a:gd name="T6" fmla="*/ 10 w 19"/>
                <a:gd name="T7" fmla="*/ 8 h 8"/>
                <a:gd name="T8" fmla="*/ 0 w 19"/>
                <a:gd name="T9" fmla="*/ 6 h 8"/>
                <a:gd name="T10" fmla="*/ 15 w 19"/>
                <a:gd name="T11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8">
                  <a:moveTo>
                    <a:pt x="15" y="1"/>
                  </a:moveTo>
                  <a:cubicBezTo>
                    <a:pt x="18" y="1"/>
                    <a:pt x="19" y="2"/>
                    <a:pt x="18" y="6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4" y="8"/>
                    <a:pt x="12" y="8"/>
                    <a:pt x="10" y="8"/>
                  </a:cubicBezTo>
                  <a:cubicBezTo>
                    <a:pt x="7" y="8"/>
                    <a:pt x="3" y="7"/>
                    <a:pt x="0" y="6"/>
                  </a:cubicBezTo>
                  <a:cubicBezTo>
                    <a:pt x="5" y="3"/>
                    <a:pt x="10" y="0"/>
                    <a:pt x="15" y="1"/>
                  </a:cubicBezTo>
                  <a:close/>
                </a:path>
              </a:pathLst>
            </a:custGeom>
            <a:solidFill>
              <a:srgbClr val="E66A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9" name="Freeform 106"/>
            <p:cNvSpPr/>
            <p:nvPr/>
          </p:nvSpPr>
          <p:spPr bwMode="auto">
            <a:xfrm>
              <a:off x="6120" y="3538"/>
              <a:ext cx="276" cy="304"/>
            </a:xfrm>
            <a:custGeom>
              <a:avLst/>
              <a:gdLst>
                <a:gd name="T0" fmla="*/ 131 w 131"/>
                <a:gd name="T1" fmla="*/ 130 h 144"/>
                <a:gd name="T2" fmla="*/ 86 w 131"/>
                <a:gd name="T3" fmla="*/ 143 h 144"/>
                <a:gd name="T4" fmla="*/ 84 w 131"/>
                <a:gd name="T5" fmla="*/ 143 h 144"/>
                <a:gd name="T6" fmla="*/ 70 w 131"/>
                <a:gd name="T7" fmla="*/ 144 h 144"/>
                <a:gd name="T8" fmla="*/ 0 w 131"/>
                <a:gd name="T9" fmla="*/ 127 h 144"/>
                <a:gd name="T10" fmla="*/ 35 w 131"/>
                <a:gd name="T11" fmla="*/ 3 h 144"/>
                <a:gd name="T12" fmla="*/ 100 w 131"/>
                <a:gd name="T13" fmla="*/ 0 h 144"/>
                <a:gd name="T14" fmla="*/ 131 w 131"/>
                <a:gd name="T15" fmla="*/ 13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1" h="144">
                  <a:moveTo>
                    <a:pt x="131" y="130"/>
                  </a:moveTo>
                  <a:cubicBezTo>
                    <a:pt x="118" y="139"/>
                    <a:pt x="102" y="143"/>
                    <a:pt x="86" y="143"/>
                  </a:cubicBezTo>
                  <a:cubicBezTo>
                    <a:pt x="85" y="143"/>
                    <a:pt x="84" y="143"/>
                    <a:pt x="84" y="143"/>
                  </a:cubicBezTo>
                  <a:cubicBezTo>
                    <a:pt x="79" y="144"/>
                    <a:pt x="75" y="144"/>
                    <a:pt x="70" y="144"/>
                  </a:cubicBezTo>
                  <a:cubicBezTo>
                    <a:pt x="45" y="143"/>
                    <a:pt x="22" y="139"/>
                    <a:pt x="0" y="127"/>
                  </a:cubicBezTo>
                  <a:cubicBezTo>
                    <a:pt x="21" y="90"/>
                    <a:pt x="37" y="46"/>
                    <a:pt x="35" y="3"/>
                  </a:cubicBezTo>
                  <a:cubicBezTo>
                    <a:pt x="55" y="7"/>
                    <a:pt x="79" y="7"/>
                    <a:pt x="100" y="0"/>
                  </a:cubicBezTo>
                  <a:cubicBezTo>
                    <a:pt x="99" y="43"/>
                    <a:pt x="107" y="93"/>
                    <a:pt x="131" y="130"/>
                  </a:cubicBezTo>
                  <a:close/>
                </a:path>
              </a:pathLst>
            </a:custGeom>
            <a:solidFill>
              <a:srgbClr val="E66A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0" name="Freeform 107"/>
            <p:cNvSpPr/>
            <p:nvPr/>
          </p:nvSpPr>
          <p:spPr bwMode="auto">
            <a:xfrm>
              <a:off x="6436" y="3409"/>
              <a:ext cx="92" cy="93"/>
            </a:xfrm>
            <a:custGeom>
              <a:avLst/>
              <a:gdLst>
                <a:gd name="T0" fmla="*/ 44 w 44"/>
                <a:gd name="T1" fmla="*/ 40 h 44"/>
                <a:gd name="T2" fmla="*/ 1 w 44"/>
                <a:gd name="T3" fmla="*/ 25 h 44"/>
                <a:gd name="T4" fmla="*/ 0 w 44"/>
                <a:gd name="T5" fmla="*/ 23 h 44"/>
                <a:gd name="T6" fmla="*/ 0 w 44"/>
                <a:gd name="T7" fmla="*/ 16 h 44"/>
                <a:gd name="T8" fmla="*/ 0 w 44"/>
                <a:gd name="T9" fmla="*/ 16 h 44"/>
                <a:gd name="T10" fmla="*/ 44 w 44"/>
                <a:gd name="T11" fmla="*/ 4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44">
                  <a:moveTo>
                    <a:pt x="44" y="40"/>
                  </a:moveTo>
                  <a:cubicBezTo>
                    <a:pt x="27" y="40"/>
                    <a:pt x="5" y="44"/>
                    <a:pt x="1" y="25"/>
                  </a:cubicBezTo>
                  <a:cubicBezTo>
                    <a:pt x="1" y="24"/>
                    <a:pt x="1" y="24"/>
                    <a:pt x="0" y="23"/>
                  </a:cubicBezTo>
                  <a:cubicBezTo>
                    <a:pt x="1" y="21"/>
                    <a:pt x="1" y="18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22" y="0"/>
                    <a:pt x="30" y="27"/>
                    <a:pt x="44" y="40"/>
                  </a:cubicBezTo>
                  <a:close/>
                </a:path>
              </a:pathLst>
            </a:custGeom>
            <a:solidFill>
              <a:srgbClr val="ED7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1" name="Freeform 108"/>
            <p:cNvSpPr/>
            <p:nvPr/>
          </p:nvSpPr>
          <p:spPr bwMode="auto">
            <a:xfrm>
              <a:off x="5971" y="3430"/>
              <a:ext cx="90" cy="89"/>
            </a:xfrm>
            <a:custGeom>
              <a:avLst/>
              <a:gdLst>
                <a:gd name="T0" fmla="*/ 43 w 43"/>
                <a:gd name="T1" fmla="*/ 16 h 42"/>
                <a:gd name="T2" fmla="*/ 25 w 43"/>
                <a:gd name="T3" fmla="*/ 38 h 42"/>
                <a:gd name="T4" fmla="*/ 0 w 43"/>
                <a:gd name="T5" fmla="*/ 42 h 42"/>
                <a:gd name="T6" fmla="*/ 6 w 43"/>
                <a:gd name="T7" fmla="*/ 25 h 42"/>
                <a:gd name="T8" fmla="*/ 40 w 43"/>
                <a:gd name="T9" fmla="*/ 5 h 42"/>
                <a:gd name="T10" fmla="*/ 40 w 43"/>
                <a:gd name="T11" fmla="*/ 13 h 42"/>
                <a:gd name="T12" fmla="*/ 43 w 43"/>
                <a:gd name="T13" fmla="*/ 15 h 42"/>
                <a:gd name="T14" fmla="*/ 43 w 43"/>
                <a:gd name="T15" fmla="*/ 1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42">
                  <a:moveTo>
                    <a:pt x="43" y="16"/>
                  </a:moveTo>
                  <a:cubicBezTo>
                    <a:pt x="38" y="24"/>
                    <a:pt x="34" y="33"/>
                    <a:pt x="25" y="38"/>
                  </a:cubicBezTo>
                  <a:cubicBezTo>
                    <a:pt x="17" y="41"/>
                    <a:pt x="8" y="42"/>
                    <a:pt x="0" y="42"/>
                  </a:cubicBezTo>
                  <a:cubicBezTo>
                    <a:pt x="3" y="37"/>
                    <a:pt x="4" y="31"/>
                    <a:pt x="6" y="25"/>
                  </a:cubicBezTo>
                  <a:cubicBezTo>
                    <a:pt x="11" y="9"/>
                    <a:pt x="23" y="0"/>
                    <a:pt x="40" y="5"/>
                  </a:cubicBezTo>
                  <a:cubicBezTo>
                    <a:pt x="39" y="7"/>
                    <a:pt x="39" y="10"/>
                    <a:pt x="40" y="13"/>
                  </a:cubicBezTo>
                  <a:cubicBezTo>
                    <a:pt x="41" y="14"/>
                    <a:pt x="42" y="15"/>
                    <a:pt x="43" y="15"/>
                  </a:cubicBezTo>
                  <a:cubicBezTo>
                    <a:pt x="43" y="16"/>
                    <a:pt x="43" y="16"/>
                    <a:pt x="43" y="16"/>
                  </a:cubicBezTo>
                  <a:close/>
                </a:path>
              </a:pathLst>
            </a:custGeom>
            <a:solidFill>
              <a:srgbClr val="ED7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2" name="Freeform 109"/>
            <p:cNvSpPr/>
            <p:nvPr/>
          </p:nvSpPr>
          <p:spPr bwMode="auto">
            <a:xfrm>
              <a:off x="6064" y="3196"/>
              <a:ext cx="351" cy="171"/>
            </a:xfrm>
            <a:custGeom>
              <a:avLst/>
              <a:gdLst>
                <a:gd name="T0" fmla="*/ 115 w 167"/>
                <a:gd name="T1" fmla="*/ 72 h 81"/>
                <a:gd name="T2" fmla="*/ 76 w 167"/>
                <a:gd name="T3" fmla="*/ 46 h 81"/>
                <a:gd name="T4" fmla="*/ 74 w 167"/>
                <a:gd name="T5" fmla="*/ 46 h 81"/>
                <a:gd name="T6" fmla="*/ 84 w 167"/>
                <a:gd name="T7" fmla="*/ 66 h 81"/>
                <a:gd name="T8" fmla="*/ 68 w 167"/>
                <a:gd name="T9" fmla="*/ 58 h 81"/>
                <a:gd name="T10" fmla="*/ 58 w 167"/>
                <a:gd name="T11" fmla="*/ 39 h 81"/>
                <a:gd name="T12" fmla="*/ 57 w 167"/>
                <a:gd name="T13" fmla="*/ 38 h 81"/>
                <a:gd name="T14" fmla="*/ 54 w 167"/>
                <a:gd name="T15" fmla="*/ 39 h 81"/>
                <a:gd name="T16" fmla="*/ 45 w 167"/>
                <a:gd name="T17" fmla="*/ 62 h 81"/>
                <a:gd name="T18" fmla="*/ 35 w 167"/>
                <a:gd name="T19" fmla="*/ 73 h 81"/>
                <a:gd name="T20" fmla="*/ 23 w 167"/>
                <a:gd name="T21" fmla="*/ 77 h 81"/>
                <a:gd name="T22" fmla="*/ 36 w 167"/>
                <a:gd name="T23" fmla="*/ 61 h 81"/>
                <a:gd name="T24" fmla="*/ 32 w 167"/>
                <a:gd name="T25" fmla="*/ 59 h 81"/>
                <a:gd name="T26" fmla="*/ 22 w 167"/>
                <a:gd name="T27" fmla="*/ 73 h 81"/>
                <a:gd name="T28" fmla="*/ 6 w 167"/>
                <a:gd name="T29" fmla="*/ 81 h 81"/>
                <a:gd name="T30" fmla="*/ 167 w 167"/>
                <a:gd name="T31" fmla="*/ 79 h 81"/>
                <a:gd name="T32" fmla="*/ 127 w 167"/>
                <a:gd name="T33" fmla="*/ 49 h 81"/>
                <a:gd name="T34" fmla="*/ 124 w 167"/>
                <a:gd name="T35" fmla="*/ 49 h 81"/>
                <a:gd name="T36" fmla="*/ 135 w 167"/>
                <a:gd name="T37" fmla="*/ 72 h 81"/>
                <a:gd name="T38" fmla="*/ 102 w 167"/>
                <a:gd name="T39" fmla="*/ 48 h 81"/>
                <a:gd name="T40" fmla="*/ 100 w 167"/>
                <a:gd name="T41" fmla="*/ 49 h 81"/>
                <a:gd name="T42" fmla="*/ 116 w 167"/>
                <a:gd name="T43" fmla="*/ 72 h 81"/>
                <a:gd name="T44" fmla="*/ 115 w 167"/>
                <a:gd name="T45" fmla="*/ 72 h 81"/>
                <a:gd name="T46" fmla="*/ 115 w 167"/>
                <a:gd name="T47" fmla="*/ 72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7" h="81">
                  <a:moveTo>
                    <a:pt x="115" y="72"/>
                  </a:moveTo>
                  <a:cubicBezTo>
                    <a:pt x="96" y="73"/>
                    <a:pt x="81" y="64"/>
                    <a:pt x="76" y="46"/>
                  </a:cubicBezTo>
                  <a:cubicBezTo>
                    <a:pt x="76" y="44"/>
                    <a:pt x="74" y="45"/>
                    <a:pt x="74" y="46"/>
                  </a:cubicBezTo>
                  <a:cubicBezTo>
                    <a:pt x="75" y="53"/>
                    <a:pt x="78" y="61"/>
                    <a:pt x="84" y="66"/>
                  </a:cubicBezTo>
                  <a:cubicBezTo>
                    <a:pt x="78" y="65"/>
                    <a:pt x="73" y="62"/>
                    <a:pt x="68" y="58"/>
                  </a:cubicBezTo>
                  <a:cubicBezTo>
                    <a:pt x="63" y="53"/>
                    <a:pt x="60" y="46"/>
                    <a:pt x="58" y="39"/>
                  </a:cubicBezTo>
                  <a:cubicBezTo>
                    <a:pt x="58" y="38"/>
                    <a:pt x="58" y="38"/>
                    <a:pt x="57" y="38"/>
                  </a:cubicBezTo>
                  <a:cubicBezTo>
                    <a:pt x="56" y="37"/>
                    <a:pt x="54" y="37"/>
                    <a:pt x="54" y="39"/>
                  </a:cubicBezTo>
                  <a:cubicBezTo>
                    <a:pt x="53" y="47"/>
                    <a:pt x="49" y="55"/>
                    <a:pt x="45" y="62"/>
                  </a:cubicBezTo>
                  <a:cubicBezTo>
                    <a:pt x="42" y="66"/>
                    <a:pt x="39" y="70"/>
                    <a:pt x="35" y="73"/>
                  </a:cubicBezTo>
                  <a:cubicBezTo>
                    <a:pt x="33" y="75"/>
                    <a:pt x="27" y="78"/>
                    <a:pt x="23" y="77"/>
                  </a:cubicBezTo>
                  <a:cubicBezTo>
                    <a:pt x="29" y="73"/>
                    <a:pt x="34" y="67"/>
                    <a:pt x="36" y="61"/>
                  </a:cubicBezTo>
                  <a:cubicBezTo>
                    <a:pt x="36" y="59"/>
                    <a:pt x="33" y="57"/>
                    <a:pt x="32" y="59"/>
                  </a:cubicBezTo>
                  <a:cubicBezTo>
                    <a:pt x="29" y="64"/>
                    <a:pt x="26" y="69"/>
                    <a:pt x="22" y="73"/>
                  </a:cubicBezTo>
                  <a:cubicBezTo>
                    <a:pt x="17" y="77"/>
                    <a:pt x="12" y="79"/>
                    <a:pt x="6" y="81"/>
                  </a:cubicBezTo>
                  <a:cubicBezTo>
                    <a:pt x="0" y="2"/>
                    <a:pt x="155" y="0"/>
                    <a:pt x="167" y="79"/>
                  </a:cubicBezTo>
                  <a:cubicBezTo>
                    <a:pt x="150" y="78"/>
                    <a:pt x="128" y="68"/>
                    <a:pt x="127" y="49"/>
                  </a:cubicBezTo>
                  <a:cubicBezTo>
                    <a:pt x="127" y="47"/>
                    <a:pt x="124" y="47"/>
                    <a:pt x="124" y="49"/>
                  </a:cubicBezTo>
                  <a:cubicBezTo>
                    <a:pt x="123" y="58"/>
                    <a:pt x="128" y="66"/>
                    <a:pt x="135" y="72"/>
                  </a:cubicBezTo>
                  <a:cubicBezTo>
                    <a:pt x="119" y="71"/>
                    <a:pt x="107" y="64"/>
                    <a:pt x="102" y="48"/>
                  </a:cubicBezTo>
                  <a:cubicBezTo>
                    <a:pt x="102" y="47"/>
                    <a:pt x="100" y="48"/>
                    <a:pt x="100" y="49"/>
                  </a:cubicBezTo>
                  <a:cubicBezTo>
                    <a:pt x="102" y="58"/>
                    <a:pt x="108" y="67"/>
                    <a:pt x="116" y="72"/>
                  </a:cubicBezTo>
                  <a:cubicBezTo>
                    <a:pt x="116" y="72"/>
                    <a:pt x="115" y="72"/>
                    <a:pt x="115" y="72"/>
                  </a:cubicBezTo>
                  <a:cubicBezTo>
                    <a:pt x="115" y="72"/>
                    <a:pt x="115" y="72"/>
                    <a:pt x="115" y="72"/>
                  </a:cubicBezTo>
                  <a:close/>
                </a:path>
              </a:pathLst>
            </a:custGeom>
            <a:solidFill>
              <a:srgbClr val="ED7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3" name="Freeform 110"/>
            <p:cNvSpPr/>
            <p:nvPr/>
          </p:nvSpPr>
          <p:spPr bwMode="auto">
            <a:xfrm>
              <a:off x="6059" y="3536"/>
              <a:ext cx="30" cy="27"/>
            </a:xfrm>
            <a:custGeom>
              <a:avLst/>
              <a:gdLst>
                <a:gd name="T0" fmla="*/ 13 w 14"/>
                <a:gd name="T1" fmla="*/ 5 h 13"/>
                <a:gd name="T2" fmla="*/ 14 w 14"/>
                <a:gd name="T3" fmla="*/ 10 h 13"/>
                <a:gd name="T4" fmla="*/ 12 w 14"/>
                <a:gd name="T5" fmla="*/ 10 h 13"/>
                <a:gd name="T6" fmla="*/ 5 w 14"/>
                <a:gd name="T7" fmla="*/ 12 h 13"/>
                <a:gd name="T8" fmla="*/ 1 w 14"/>
                <a:gd name="T9" fmla="*/ 5 h 13"/>
                <a:gd name="T10" fmla="*/ 10 w 14"/>
                <a:gd name="T11" fmla="*/ 2 h 13"/>
                <a:gd name="T12" fmla="*/ 13 w 14"/>
                <a:gd name="T13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3">
                  <a:moveTo>
                    <a:pt x="13" y="5"/>
                  </a:moveTo>
                  <a:cubicBezTo>
                    <a:pt x="13" y="5"/>
                    <a:pt x="14" y="8"/>
                    <a:pt x="14" y="10"/>
                  </a:cubicBezTo>
                  <a:cubicBezTo>
                    <a:pt x="13" y="9"/>
                    <a:pt x="12" y="9"/>
                    <a:pt x="12" y="10"/>
                  </a:cubicBezTo>
                  <a:cubicBezTo>
                    <a:pt x="9" y="11"/>
                    <a:pt x="8" y="13"/>
                    <a:pt x="5" y="12"/>
                  </a:cubicBezTo>
                  <a:cubicBezTo>
                    <a:pt x="1" y="11"/>
                    <a:pt x="0" y="8"/>
                    <a:pt x="1" y="5"/>
                  </a:cubicBezTo>
                  <a:cubicBezTo>
                    <a:pt x="3" y="2"/>
                    <a:pt x="6" y="0"/>
                    <a:pt x="10" y="2"/>
                  </a:cubicBezTo>
                  <a:cubicBezTo>
                    <a:pt x="11" y="2"/>
                    <a:pt x="12" y="4"/>
                    <a:pt x="13" y="5"/>
                  </a:cubicBezTo>
                  <a:close/>
                </a:path>
              </a:pathLst>
            </a:custGeom>
            <a:solidFill>
              <a:srgbClr val="F3E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4" name="Freeform 111"/>
            <p:cNvSpPr/>
            <p:nvPr/>
          </p:nvSpPr>
          <p:spPr bwMode="auto">
            <a:xfrm>
              <a:off x="6451" y="3523"/>
              <a:ext cx="31" cy="28"/>
            </a:xfrm>
            <a:custGeom>
              <a:avLst/>
              <a:gdLst>
                <a:gd name="T0" fmla="*/ 8 w 15"/>
                <a:gd name="T1" fmla="*/ 1 h 13"/>
                <a:gd name="T2" fmla="*/ 14 w 15"/>
                <a:gd name="T3" fmla="*/ 6 h 13"/>
                <a:gd name="T4" fmla="*/ 1 w 15"/>
                <a:gd name="T5" fmla="*/ 9 h 13"/>
                <a:gd name="T6" fmla="*/ 1 w 15"/>
                <a:gd name="T7" fmla="*/ 9 h 13"/>
                <a:gd name="T8" fmla="*/ 3 w 15"/>
                <a:gd name="T9" fmla="*/ 4 h 13"/>
                <a:gd name="T10" fmla="*/ 8 w 15"/>
                <a:gd name="T11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3">
                  <a:moveTo>
                    <a:pt x="8" y="1"/>
                  </a:moveTo>
                  <a:cubicBezTo>
                    <a:pt x="12" y="0"/>
                    <a:pt x="15" y="3"/>
                    <a:pt x="14" y="6"/>
                  </a:cubicBezTo>
                  <a:cubicBezTo>
                    <a:pt x="13" y="13"/>
                    <a:pt x="5" y="12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8"/>
                    <a:pt x="3" y="5"/>
                    <a:pt x="3" y="4"/>
                  </a:cubicBezTo>
                  <a:cubicBezTo>
                    <a:pt x="4" y="3"/>
                    <a:pt x="6" y="1"/>
                    <a:pt x="8" y="1"/>
                  </a:cubicBezTo>
                  <a:close/>
                </a:path>
              </a:pathLst>
            </a:custGeom>
            <a:solidFill>
              <a:srgbClr val="F3E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5" name="Freeform 112"/>
            <p:cNvSpPr/>
            <p:nvPr/>
          </p:nvSpPr>
          <p:spPr bwMode="auto">
            <a:xfrm>
              <a:off x="6430" y="3382"/>
              <a:ext cx="16" cy="25"/>
            </a:xfrm>
            <a:custGeom>
              <a:avLst/>
              <a:gdLst>
                <a:gd name="T0" fmla="*/ 0 w 8"/>
                <a:gd name="T1" fmla="*/ 10 h 12"/>
                <a:gd name="T2" fmla="*/ 0 w 8"/>
                <a:gd name="T3" fmla="*/ 0 h 12"/>
                <a:gd name="T4" fmla="*/ 5 w 8"/>
                <a:gd name="T5" fmla="*/ 1 h 12"/>
                <a:gd name="T6" fmla="*/ 8 w 8"/>
                <a:gd name="T7" fmla="*/ 5 h 12"/>
                <a:gd name="T8" fmla="*/ 6 w 8"/>
                <a:gd name="T9" fmla="*/ 10 h 12"/>
                <a:gd name="T10" fmla="*/ 3 w 8"/>
                <a:gd name="T11" fmla="*/ 11 h 12"/>
                <a:gd name="T12" fmla="*/ 2 w 8"/>
                <a:gd name="T13" fmla="*/ 11 h 12"/>
                <a:gd name="T14" fmla="*/ 1 w 8"/>
                <a:gd name="T15" fmla="*/ 12 h 12"/>
                <a:gd name="T16" fmla="*/ 0 w 8"/>
                <a:gd name="T17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12">
                  <a:moveTo>
                    <a:pt x="0" y="10"/>
                  </a:moveTo>
                  <a:cubicBezTo>
                    <a:pt x="0" y="7"/>
                    <a:pt x="0" y="3"/>
                    <a:pt x="0" y="0"/>
                  </a:cubicBezTo>
                  <a:cubicBezTo>
                    <a:pt x="1" y="0"/>
                    <a:pt x="3" y="0"/>
                    <a:pt x="5" y="1"/>
                  </a:cubicBezTo>
                  <a:cubicBezTo>
                    <a:pt x="6" y="2"/>
                    <a:pt x="7" y="3"/>
                    <a:pt x="8" y="5"/>
                  </a:cubicBezTo>
                  <a:cubicBezTo>
                    <a:pt x="8" y="7"/>
                    <a:pt x="7" y="9"/>
                    <a:pt x="6" y="10"/>
                  </a:cubicBezTo>
                  <a:cubicBezTo>
                    <a:pt x="5" y="11"/>
                    <a:pt x="4" y="11"/>
                    <a:pt x="3" y="11"/>
                  </a:cubicBezTo>
                  <a:cubicBezTo>
                    <a:pt x="3" y="11"/>
                    <a:pt x="2" y="11"/>
                    <a:pt x="2" y="11"/>
                  </a:cubicBezTo>
                  <a:cubicBezTo>
                    <a:pt x="2" y="11"/>
                    <a:pt x="1" y="12"/>
                    <a:pt x="1" y="12"/>
                  </a:cubicBezTo>
                  <a:cubicBezTo>
                    <a:pt x="1" y="11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F3E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6" name="Freeform 113"/>
            <p:cNvSpPr/>
            <p:nvPr/>
          </p:nvSpPr>
          <p:spPr bwMode="auto">
            <a:xfrm>
              <a:off x="6055" y="3371"/>
              <a:ext cx="15" cy="27"/>
            </a:xfrm>
            <a:custGeom>
              <a:avLst/>
              <a:gdLst>
                <a:gd name="T0" fmla="*/ 7 w 7"/>
                <a:gd name="T1" fmla="*/ 6 h 13"/>
                <a:gd name="T2" fmla="*/ 6 w 7"/>
                <a:gd name="T3" fmla="*/ 13 h 13"/>
                <a:gd name="T4" fmla="*/ 0 w 7"/>
                <a:gd name="T5" fmla="*/ 6 h 13"/>
                <a:gd name="T6" fmla="*/ 5 w 7"/>
                <a:gd name="T7" fmla="*/ 0 h 13"/>
                <a:gd name="T8" fmla="*/ 7 w 7"/>
                <a:gd name="T9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3">
                  <a:moveTo>
                    <a:pt x="7" y="6"/>
                  </a:moveTo>
                  <a:cubicBezTo>
                    <a:pt x="6" y="9"/>
                    <a:pt x="6" y="11"/>
                    <a:pt x="6" y="13"/>
                  </a:cubicBezTo>
                  <a:cubicBezTo>
                    <a:pt x="3" y="13"/>
                    <a:pt x="0" y="10"/>
                    <a:pt x="0" y="6"/>
                  </a:cubicBezTo>
                  <a:cubicBezTo>
                    <a:pt x="1" y="3"/>
                    <a:pt x="3" y="1"/>
                    <a:pt x="5" y="0"/>
                  </a:cubicBezTo>
                  <a:cubicBezTo>
                    <a:pt x="6" y="2"/>
                    <a:pt x="6" y="4"/>
                    <a:pt x="7" y="6"/>
                  </a:cubicBezTo>
                  <a:close/>
                </a:path>
              </a:pathLst>
            </a:custGeom>
            <a:solidFill>
              <a:srgbClr val="F3E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7" name="Freeform 114"/>
            <p:cNvSpPr>
              <a:spLocks noEditPoints="1"/>
            </p:cNvSpPr>
            <p:nvPr/>
          </p:nvSpPr>
          <p:spPr bwMode="auto">
            <a:xfrm>
              <a:off x="6076" y="3293"/>
              <a:ext cx="341" cy="245"/>
            </a:xfrm>
            <a:custGeom>
              <a:avLst/>
              <a:gdLst>
                <a:gd name="T0" fmla="*/ 79 w 162"/>
                <a:gd name="T1" fmla="*/ 79 h 116"/>
                <a:gd name="T2" fmla="*/ 79 w 162"/>
                <a:gd name="T3" fmla="*/ 75 h 116"/>
                <a:gd name="T4" fmla="*/ 77 w 162"/>
                <a:gd name="T5" fmla="*/ 72 h 116"/>
                <a:gd name="T6" fmla="*/ 80 w 162"/>
                <a:gd name="T7" fmla="*/ 71 h 116"/>
                <a:gd name="T8" fmla="*/ 81 w 162"/>
                <a:gd name="T9" fmla="*/ 68 h 116"/>
                <a:gd name="T10" fmla="*/ 73 w 162"/>
                <a:gd name="T11" fmla="*/ 71 h 116"/>
                <a:gd name="T12" fmla="*/ 79 w 162"/>
                <a:gd name="T13" fmla="*/ 79 h 116"/>
                <a:gd name="T14" fmla="*/ 133 w 162"/>
                <a:gd name="T15" fmla="*/ 29 h 116"/>
                <a:gd name="T16" fmla="*/ 162 w 162"/>
                <a:gd name="T17" fmla="*/ 38 h 116"/>
                <a:gd name="T18" fmla="*/ 162 w 162"/>
                <a:gd name="T19" fmla="*/ 43 h 116"/>
                <a:gd name="T20" fmla="*/ 136 w 162"/>
                <a:gd name="T21" fmla="*/ 102 h 116"/>
                <a:gd name="T22" fmla="*/ 78 w 162"/>
                <a:gd name="T23" fmla="*/ 116 h 116"/>
                <a:gd name="T24" fmla="*/ 0 w 162"/>
                <a:gd name="T25" fmla="*/ 48 h 116"/>
                <a:gd name="T26" fmla="*/ 2 w 162"/>
                <a:gd name="T27" fmla="*/ 46 h 116"/>
                <a:gd name="T28" fmla="*/ 0 w 162"/>
                <a:gd name="T29" fmla="*/ 37 h 116"/>
                <a:gd name="T30" fmla="*/ 14 w 162"/>
                <a:gd name="T31" fmla="*/ 32 h 116"/>
                <a:gd name="T32" fmla="*/ 36 w 162"/>
                <a:gd name="T33" fmla="*/ 27 h 116"/>
                <a:gd name="T34" fmla="*/ 51 w 162"/>
                <a:gd name="T35" fmla="*/ 0 h 116"/>
                <a:gd name="T36" fmla="*/ 81 w 162"/>
                <a:gd name="T37" fmla="*/ 25 h 116"/>
                <a:gd name="T38" fmla="*/ 82 w 162"/>
                <a:gd name="T39" fmla="*/ 24 h 116"/>
                <a:gd name="T40" fmla="*/ 109 w 162"/>
                <a:gd name="T41" fmla="*/ 30 h 116"/>
                <a:gd name="T42" fmla="*/ 111 w 162"/>
                <a:gd name="T43" fmla="*/ 28 h 116"/>
                <a:gd name="T44" fmla="*/ 114 w 162"/>
                <a:gd name="T45" fmla="*/ 28 h 116"/>
                <a:gd name="T46" fmla="*/ 133 w 162"/>
                <a:gd name="T47" fmla="*/ 29 h 116"/>
                <a:gd name="T48" fmla="*/ 133 w 162"/>
                <a:gd name="T49" fmla="*/ 29 h 116"/>
                <a:gd name="T50" fmla="*/ 144 w 162"/>
                <a:gd name="T51" fmla="*/ 69 h 116"/>
                <a:gd name="T52" fmla="*/ 140 w 162"/>
                <a:gd name="T53" fmla="*/ 68 h 116"/>
                <a:gd name="T54" fmla="*/ 25 w 162"/>
                <a:gd name="T55" fmla="*/ 78 h 116"/>
                <a:gd name="T56" fmla="*/ 23 w 162"/>
                <a:gd name="T57" fmla="*/ 80 h 116"/>
                <a:gd name="T58" fmla="*/ 144 w 162"/>
                <a:gd name="T59" fmla="*/ 69 h 116"/>
                <a:gd name="T60" fmla="*/ 131 w 162"/>
                <a:gd name="T61" fmla="*/ 52 h 116"/>
                <a:gd name="T62" fmla="*/ 136 w 162"/>
                <a:gd name="T63" fmla="*/ 47 h 116"/>
                <a:gd name="T64" fmla="*/ 130 w 162"/>
                <a:gd name="T65" fmla="*/ 42 h 116"/>
                <a:gd name="T66" fmla="*/ 127 w 162"/>
                <a:gd name="T67" fmla="*/ 47 h 116"/>
                <a:gd name="T68" fmla="*/ 126 w 162"/>
                <a:gd name="T69" fmla="*/ 48 h 116"/>
                <a:gd name="T70" fmla="*/ 131 w 162"/>
                <a:gd name="T71" fmla="*/ 52 h 116"/>
                <a:gd name="T72" fmla="*/ 37 w 162"/>
                <a:gd name="T73" fmla="*/ 57 h 116"/>
                <a:gd name="T74" fmla="*/ 36 w 162"/>
                <a:gd name="T75" fmla="*/ 47 h 116"/>
                <a:gd name="T76" fmla="*/ 31 w 162"/>
                <a:gd name="T77" fmla="*/ 49 h 116"/>
                <a:gd name="T78" fmla="*/ 29 w 162"/>
                <a:gd name="T79" fmla="*/ 53 h 116"/>
                <a:gd name="T80" fmla="*/ 37 w 162"/>
                <a:gd name="T81" fmla="*/ 5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62" h="116">
                  <a:moveTo>
                    <a:pt x="79" y="79"/>
                  </a:moveTo>
                  <a:cubicBezTo>
                    <a:pt x="81" y="79"/>
                    <a:pt x="81" y="76"/>
                    <a:pt x="79" y="75"/>
                  </a:cubicBezTo>
                  <a:cubicBezTo>
                    <a:pt x="78" y="75"/>
                    <a:pt x="76" y="74"/>
                    <a:pt x="77" y="72"/>
                  </a:cubicBezTo>
                  <a:cubicBezTo>
                    <a:pt x="77" y="71"/>
                    <a:pt x="79" y="70"/>
                    <a:pt x="80" y="71"/>
                  </a:cubicBezTo>
                  <a:cubicBezTo>
                    <a:pt x="82" y="71"/>
                    <a:pt x="83" y="69"/>
                    <a:pt x="81" y="68"/>
                  </a:cubicBezTo>
                  <a:cubicBezTo>
                    <a:pt x="78" y="67"/>
                    <a:pt x="74" y="68"/>
                    <a:pt x="73" y="71"/>
                  </a:cubicBezTo>
                  <a:cubicBezTo>
                    <a:pt x="72" y="75"/>
                    <a:pt x="75" y="79"/>
                    <a:pt x="79" y="79"/>
                  </a:cubicBezTo>
                  <a:close/>
                  <a:moveTo>
                    <a:pt x="133" y="29"/>
                  </a:moveTo>
                  <a:cubicBezTo>
                    <a:pt x="142" y="35"/>
                    <a:pt x="153" y="38"/>
                    <a:pt x="162" y="38"/>
                  </a:cubicBezTo>
                  <a:cubicBezTo>
                    <a:pt x="162" y="40"/>
                    <a:pt x="162" y="41"/>
                    <a:pt x="162" y="43"/>
                  </a:cubicBezTo>
                  <a:cubicBezTo>
                    <a:pt x="162" y="65"/>
                    <a:pt x="156" y="89"/>
                    <a:pt x="136" y="102"/>
                  </a:cubicBezTo>
                  <a:cubicBezTo>
                    <a:pt x="120" y="113"/>
                    <a:pt x="97" y="116"/>
                    <a:pt x="78" y="116"/>
                  </a:cubicBezTo>
                  <a:cubicBezTo>
                    <a:pt x="37" y="116"/>
                    <a:pt x="2" y="89"/>
                    <a:pt x="0" y="48"/>
                  </a:cubicBezTo>
                  <a:cubicBezTo>
                    <a:pt x="1" y="48"/>
                    <a:pt x="2" y="47"/>
                    <a:pt x="2" y="46"/>
                  </a:cubicBezTo>
                  <a:cubicBezTo>
                    <a:pt x="1" y="43"/>
                    <a:pt x="1" y="40"/>
                    <a:pt x="0" y="37"/>
                  </a:cubicBezTo>
                  <a:cubicBezTo>
                    <a:pt x="5" y="37"/>
                    <a:pt x="10" y="35"/>
                    <a:pt x="14" y="32"/>
                  </a:cubicBezTo>
                  <a:cubicBezTo>
                    <a:pt x="20" y="38"/>
                    <a:pt x="31" y="31"/>
                    <a:pt x="36" y="27"/>
                  </a:cubicBezTo>
                  <a:cubicBezTo>
                    <a:pt x="43" y="21"/>
                    <a:pt x="49" y="10"/>
                    <a:pt x="51" y="0"/>
                  </a:cubicBezTo>
                  <a:cubicBezTo>
                    <a:pt x="54" y="14"/>
                    <a:pt x="67" y="25"/>
                    <a:pt x="81" y="25"/>
                  </a:cubicBezTo>
                  <a:cubicBezTo>
                    <a:pt x="82" y="25"/>
                    <a:pt x="82" y="25"/>
                    <a:pt x="82" y="24"/>
                  </a:cubicBezTo>
                  <a:cubicBezTo>
                    <a:pt x="90" y="30"/>
                    <a:pt x="100" y="33"/>
                    <a:pt x="109" y="30"/>
                  </a:cubicBezTo>
                  <a:cubicBezTo>
                    <a:pt x="110" y="30"/>
                    <a:pt x="111" y="29"/>
                    <a:pt x="111" y="28"/>
                  </a:cubicBezTo>
                  <a:cubicBezTo>
                    <a:pt x="112" y="28"/>
                    <a:pt x="113" y="28"/>
                    <a:pt x="114" y="28"/>
                  </a:cubicBezTo>
                  <a:cubicBezTo>
                    <a:pt x="120" y="31"/>
                    <a:pt x="127" y="31"/>
                    <a:pt x="133" y="29"/>
                  </a:cubicBezTo>
                  <a:cubicBezTo>
                    <a:pt x="133" y="29"/>
                    <a:pt x="133" y="29"/>
                    <a:pt x="133" y="29"/>
                  </a:cubicBezTo>
                  <a:close/>
                  <a:moveTo>
                    <a:pt x="144" y="69"/>
                  </a:moveTo>
                  <a:cubicBezTo>
                    <a:pt x="145" y="68"/>
                    <a:pt x="142" y="66"/>
                    <a:pt x="140" y="68"/>
                  </a:cubicBezTo>
                  <a:cubicBezTo>
                    <a:pt x="117" y="106"/>
                    <a:pt x="56" y="113"/>
                    <a:pt x="25" y="78"/>
                  </a:cubicBezTo>
                  <a:cubicBezTo>
                    <a:pt x="24" y="77"/>
                    <a:pt x="22" y="79"/>
                    <a:pt x="23" y="80"/>
                  </a:cubicBezTo>
                  <a:cubicBezTo>
                    <a:pt x="50" y="115"/>
                    <a:pt x="127" y="115"/>
                    <a:pt x="144" y="69"/>
                  </a:cubicBezTo>
                  <a:close/>
                  <a:moveTo>
                    <a:pt x="131" y="52"/>
                  </a:moveTo>
                  <a:cubicBezTo>
                    <a:pt x="134" y="52"/>
                    <a:pt x="136" y="50"/>
                    <a:pt x="136" y="47"/>
                  </a:cubicBezTo>
                  <a:cubicBezTo>
                    <a:pt x="136" y="44"/>
                    <a:pt x="133" y="40"/>
                    <a:pt x="130" y="42"/>
                  </a:cubicBezTo>
                  <a:cubicBezTo>
                    <a:pt x="128" y="43"/>
                    <a:pt x="127" y="45"/>
                    <a:pt x="127" y="47"/>
                  </a:cubicBezTo>
                  <a:cubicBezTo>
                    <a:pt x="127" y="47"/>
                    <a:pt x="126" y="48"/>
                    <a:pt x="126" y="48"/>
                  </a:cubicBezTo>
                  <a:cubicBezTo>
                    <a:pt x="126" y="51"/>
                    <a:pt x="129" y="53"/>
                    <a:pt x="131" y="52"/>
                  </a:cubicBezTo>
                  <a:close/>
                  <a:moveTo>
                    <a:pt x="37" y="57"/>
                  </a:moveTo>
                  <a:cubicBezTo>
                    <a:pt x="41" y="54"/>
                    <a:pt x="41" y="48"/>
                    <a:pt x="36" y="47"/>
                  </a:cubicBezTo>
                  <a:cubicBezTo>
                    <a:pt x="34" y="47"/>
                    <a:pt x="32" y="48"/>
                    <a:pt x="31" y="49"/>
                  </a:cubicBezTo>
                  <a:cubicBezTo>
                    <a:pt x="30" y="50"/>
                    <a:pt x="29" y="51"/>
                    <a:pt x="29" y="53"/>
                  </a:cubicBezTo>
                  <a:cubicBezTo>
                    <a:pt x="29" y="57"/>
                    <a:pt x="34" y="59"/>
                    <a:pt x="37" y="57"/>
                  </a:cubicBezTo>
                  <a:close/>
                </a:path>
              </a:pathLst>
            </a:custGeom>
            <a:solidFill>
              <a:srgbClr val="F3E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8" name="Freeform 115"/>
            <p:cNvSpPr/>
            <p:nvPr/>
          </p:nvSpPr>
          <p:spPr bwMode="auto">
            <a:xfrm>
              <a:off x="6430" y="3407"/>
              <a:ext cx="2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9" name="Freeform 116"/>
            <p:cNvSpPr/>
            <p:nvPr/>
          </p:nvSpPr>
          <p:spPr bwMode="auto">
            <a:xfrm>
              <a:off x="6341" y="3377"/>
              <a:ext cx="21" cy="28"/>
            </a:xfrm>
            <a:custGeom>
              <a:avLst/>
              <a:gdLst>
                <a:gd name="T0" fmla="*/ 10 w 10"/>
                <a:gd name="T1" fmla="*/ 7 h 13"/>
                <a:gd name="T2" fmla="*/ 5 w 10"/>
                <a:gd name="T3" fmla="*/ 12 h 13"/>
                <a:gd name="T4" fmla="*/ 0 w 10"/>
                <a:gd name="T5" fmla="*/ 8 h 13"/>
                <a:gd name="T6" fmla="*/ 1 w 10"/>
                <a:gd name="T7" fmla="*/ 7 h 13"/>
                <a:gd name="T8" fmla="*/ 4 w 10"/>
                <a:gd name="T9" fmla="*/ 2 h 13"/>
                <a:gd name="T10" fmla="*/ 10 w 10"/>
                <a:gd name="T11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3">
                  <a:moveTo>
                    <a:pt x="10" y="7"/>
                  </a:moveTo>
                  <a:cubicBezTo>
                    <a:pt x="10" y="10"/>
                    <a:pt x="8" y="12"/>
                    <a:pt x="5" y="12"/>
                  </a:cubicBezTo>
                  <a:cubicBezTo>
                    <a:pt x="3" y="13"/>
                    <a:pt x="0" y="11"/>
                    <a:pt x="0" y="8"/>
                  </a:cubicBezTo>
                  <a:cubicBezTo>
                    <a:pt x="0" y="8"/>
                    <a:pt x="1" y="7"/>
                    <a:pt x="1" y="7"/>
                  </a:cubicBezTo>
                  <a:cubicBezTo>
                    <a:pt x="1" y="5"/>
                    <a:pt x="2" y="3"/>
                    <a:pt x="4" y="2"/>
                  </a:cubicBezTo>
                  <a:cubicBezTo>
                    <a:pt x="7" y="0"/>
                    <a:pt x="10" y="4"/>
                    <a:pt x="10" y="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0" name="Freeform 117"/>
            <p:cNvSpPr/>
            <p:nvPr/>
          </p:nvSpPr>
          <p:spPr bwMode="auto">
            <a:xfrm>
              <a:off x="6228" y="3434"/>
              <a:ext cx="23" cy="26"/>
            </a:xfrm>
            <a:custGeom>
              <a:avLst/>
              <a:gdLst>
                <a:gd name="T0" fmla="*/ 1 w 11"/>
                <a:gd name="T1" fmla="*/ 4 h 12"/>
                <a:gd name="T2" fmla="*/ 9 w 11"/>
                <a:gd name="T3" fmla="*/ 1 h 12"/>
                <a:gd name="T4" fmla="*/ 8 w 11"/>
                <a:gd name="T5" fmla="*/ 4 h 12"/>
                <a:gd name="T6" fmla="*/ 5 w 11"/>
                <a:gd name="T7" fmla="*/ 5 h 12"/>
                <a:gd name="T8" fmla="*/ 7 w 11"/>
                <a:gd name="T9" fmla="*/ 8 h 12"/>
                <a:gd name="T10" fmla="*/ 7 w 11"/>
                <a:gd name="T11" fmla="*/ 12 h 12"/>
                <a:gd name="T12" fmla="*/ 1 w 11"/>
                <a:gd name="T13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2">
                  <a:moveTo>
                    <a:pt x="1" y="4"/>
                  </a:moveTo>
                  <a:cubicBezTo>
                    <a:pt x="2" y="1"/>
                    <a:pt x="6" y="0"/>
                    <a:pt x="9" y="1"/>
                  </a:cubicBezTo>
                  <a:cubicBezTo>
                    <a:pt x="11" y="2"/>
                    <a:pt x="10" y="4"/>
                    <a:pt x="8" y="4"/>
                  </a:cubicBezTo>
                  <a:cubicBezTo>
                    <a:pt x="7" y="3"/>
                    <a:pt x="5" y="4"/>
                    <a:pt x="5" y="5"/>
                  </a:cubicBezTo>
                  <a:cubicBezTo>
                    <a:pt x="4" y="7"/>
                    <a:pt x="6" y="8"/>
                    <a:pt x="7" y="8"/>
                  </a:cubicBezTo>
                  <a:cubicBezTo>
                    <a:pt x="9" y="9"/>
                    <a:pt x="9" y="12"/>
                    <a:pt x="7" y="12"/>
                  </a:cubicBezTo>
                  <a:cubicBezTo>
                    <a:pt x="3" y="12"/>
                    <a:pt x="0" y="8"/>
                    <a:pt x="1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1" name="Freeform 118"/>
            <p:cNvSpPr/>
            <p:nvPr/>
          </p:nvSpPr>
          <p:spPr bwMode="auto">
            <a:xfrm>
              <a:off x="6137" y="3392"/>
              <a:ext cx="25" cy="25"/>
            </a:xfrm>
            <a:custGeom>
              <a:avLst/>
              <a:gdLst>
                <a:gd name="T0" fmla="*/ 2 w 12"/>
                <a:gd name="T1" fmla="*/ 2 h 12"/>
                <a:gd name="T2" fmla="*/ 7 w 12"/>
                <a:gd name="T3" fmla="*/ 0 h 12"/>
                <a:gd name="T4" fmla="*/ 8 w 12"/>
                <a:gd name="T5" fmla="*/ 10 h 12"/>
                <a:gd name="T6" fmla="*/ 0 w 12"/>
                <a:gd name="T7" fmla="*/ 6 h 12"/>
                <a:gd name="T8" fmla="*/ 2 w 12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2" y="2"/>
                  </a:moveTo>
                  <a:cubicBezTo>
                    <a:pt x="3" y="1"/>
                    <a:pt x="5" y="0"/>
                    <a:pt x="7" y="0"/>
                  </a:cubicBezTo>
                  <a:cubicBezTo>
                    <a:pt x="12" y="1"/>
                    <a:pt x="12" y="7"/>
                    <a:pt x="8" y="10"/>
                  </a:cubicBezTo>
                  <a:cubicBezTo>
                    <a:pt x="5" y="12"/>
                    <a:pt x="0" y="10"/>
                    <a:pt x="0" y="6"/>
                  </a:cubicBezTo>
                  <a:cubicBezTo>
                    <a:pt x="0" y="4"/>
                    <a:pt x="1" y="3"/>
                    <a:pt x="2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2" name="Freeform 119"/>
            <p:cNvSpPr>
              <a:spLocks noEditPoints="1"/>
            </p:cNvSpPr>
            <p:nvPr/>
          </p:nvSpPr>
          <p:spPr bwMode="auto">
            <a:xfrm>
              <a:off x="6120" y="3846"/>
              <a:ext cx="82" cy="93"/>
            </a:xfrm>
            <a:custGeom>
              <a:avLst/>
              <a:gdLst>
                <a:gd name="T0" fmla="*/ 1 w 39"/>
                <a:gd name="T1" fmla="*/ 33 h 44"/>
                <a:gd name="T2" fmla="*/ 13 w 39"/>
                <a:gd name="T3" fmla="*/ 25 h 44"/>
                <a:gd name="T4" fmla="*/ 29 w 39"/>
                <a:gd name="T5" fmla="*/ 32 h 44"/>
                <a:gd name="T6" fmla="*/ 31 w 39"/>
                <a:gd name="T7" fmla="*/ 19 h 44"/>
                <a:gd name="T8" fmla="*/ 37 w 39"/>
                <a:gd name="T9" fmla="*/ 0 h 44"/>
                <a:gd name="T10" fmla="*/ 39 w 39"/>
                <a:gd name="T11" fmla="*/ 1 h 44"/>
                <a:gd name="T12" fmla="*/ 36 w 39"/>
                <a:gd name="T13" fmla="*/ 18 h 44"/>
                <a:gd name="T14" fmla="*/ 32 w 39"/>
                <a:gd name="T15" fmla="*/ 38 h 44"/>
                <a:gd name="T16" fmla="*/ 29 w 39"/>
                <a:gd name="T17" fmla="*/ 39 h 44"/>
                <a:gd name="T18" fmla="*/ 11 w 39"/>
                <a:gd name="T19" fmla="*/ 43 h 44"/>
                <a:gd name="T20" fmla="*/ 1 w 39"/>
                <a:gd name="T21" fmla="*/ 33 h 44"/>
                <a:gd name="T22" fmla="*/ 8 w 39"/>
                <a:gd name="T23" fmla="*/ 31 h 44"/>
                <a:gd name="T24" fmla="*/ 8 w 39"/>
                <a:gd name="T25" fmla="*/ 35 h 44"/>
                <a:gd name="T26" fmla="*/ 14 w 39"/>
                <a:gd name="T27" fmla="*/ 38 h 44"/>
                <a:gd name="T28" fmla="*/ 20 w 39"/>
                <a:gd name="T29" fmla="*/ 37 h 44"/>
                <a:gd name="T30" fmla="*/ 25 w 39"/>
                <a:gd name="T31" fmla="*/ 36 h 44"/>
                <a:gd name="T32" fmla="*/ 17 w 39"/>
                <a:gd name="T33" fmla="*/ 32 h 44"/>
                <a:gd name="T34" fmla="*/ 11 w 39"/>
                <a:gd name="T35" fmla="*/ 30 h 44"/>
                <a:gd name="T36" fmla="*/ 8 w 39"/>
                <a:gd name="T37" fmla="*/ 3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9" h="44">
                  <a:moveTo>
                    <a:pt x="1" y="33"/>
                  </a:moveTo>
                  <a:cubicBezTo>
                    <a:pt x="2" y="27"/>
                    <a:pt x="8" y="25"/>
                    <a:pt x="13" y="25"/>
                  </a:cubicBezTo>
                  <a:cubicBezTo>
                    <a:pt x="19" y="26"/>
                    <a:pt x="24" y="28"/>
                    <a:pt x="29" y="32"/>
                  </a:cubicBezTo>
                  <a:cubicBezTo>
                    <a:pt x="29" y="28"/>
                    <a:pt x="30" y="23"/>
                    <a:pt x="31" y="19"/>
                  </a:cubicBezTo>
                  <a:cubicBezTo>
                    <a:pt x="33" y="13"/>
                    <a:pt x="34" y="6"/>
                    <a:pt x="37" y="0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39" y="6"/>
                    <a:pt x="37" y="12"/>
                    <a:pt x="36" y="18"/>
                  </a:cubicBezTo>
                  <a:cubicBezTo>
                    <a:pt x="35" y="24"/>
                    <a:pt x="35" y="32"/>
                    <a:pt x="32" y="38"/>
                  </a:cubicBezTo>
                  <a:cubicBezTo>
                    <a:pt x="32" y="40"/>
                    <a:pt x="30" y="40"/>
                    <a:pt x="29" y="39"/>
                  </a:cubicBezTo>
                  <a:cubicBezTo>
                    <a:pt x="24" y="42"/>
                    <a:pt x="17" y="44"/>
                    <a:pt x="11" y="43"/>
                  </a:cubicBezTo>
                  <a:cubicBezTo>
                    <a:pt x="5" y="43"/>
                    <a:pt x="0" y="39"/>
                    <a:pt x="1" y="33"/>
                  </a:cubicBezTo>
                  <a:close/>
                  <a:moveTo>
                    <a:pt x="8" y="31"/>
                  </a:moveTo>
                  <a:cubicBezTo>
                    <a:pt x="6" y="32"/>
                    <a:pt x="6" y="34"/>
                    <a:pt x="8" y="35"/>
                  </a:cubicBezTo>
                  <a:cubicBezTo>
                    <a:pt x="10" y="38"/>
                    <a:pt x="11" y="38"/>
                    <a:pt x="14" y="38"/>
                  </a:cubicBezTo>
                  <a:cubicBezTo>
                    <a:pt x="16" y="38"/>
                    <a:pt x="18" y="38"/>
                    <a:pt x="20" y="37"/>
                  </a:cubicBezTo>
                  <a:cubicBezTo>
                    <a:pt x="22" y="37"/>
                    <a:pt x="24" y="37"/>
                    <a:pt x="25" y="36"/>
                  </a:cubicBezTo>
                  <a:cubicBezTo>
                    <a:pt x="23" y="34"/>
                    <a:pt x="20" y="33"/>
                    <a:pt x="17" y="32"/>
                  </a:cubicBezTo>
                  <a:cubicBezTo>
                    <a:pt x="15" y="31"/>
                    <a:pt x="13" y="30"/>
                    <a:pt x="11" y="30"/>
                  </a:cubicBezTo>
                  <a:cubicBezTo>
                    <a:pt x="10" y="31"/>
                    <a:pt x="9" y="31"/>
                    <a:pt x="8" y="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3" name="Freeform 120"/>
            <p:cNvSpPr/>
            <p:nvPr/>
          </p:nvSpPr>
          <p:spPr bwMode="auto">
            <a:xfrm>
              <a:off x="6122" y="3432"/>
              <a:ext cx="259" cy="104"/>
            </a:xfrm>
            <a:custGeom>
              <a:avLst/>
              <a:gdLst>
                <a:gd name="T0" fmla="*/ 122 w 123"/>
                <a:gd name="T1" fmla="*/ 3 h 49"/>
                <a:gd name="T2" fmla="*/ 1 w 123"/>
                <a:gd name="T3" fmla="*/ 14 h 49"/>
                <a:gd name="T4" fmla="*/ 3 w 123"/>
                <a:gd name="T5" fmla="*/ 12 h 49"/>
                <a:gd name="T6" fmla="*/ 118 w 123"/>
                <a:gd name="T7" fmla="*/ 2 h 49"/>
                <a:gd name="T8" fmla="*/ 122 w 123"/>
                <a:gd name="T9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49">
                  <a:moveTo>
                    <a:pt x="122" y="3"/>
                  </a:moveTo>
                  <a:cubicBezTo>
                    <a:pt x="105" y="49"/>
                    <a:pt x="28" y="49"/>
                    <a:pt x="1" y="14"/>
                  </a:cubicBezTo>
                  <a:cubicBezTo>
                    <a:pt x="0" y="13"/>
                    <a:pt x="2" y="11"/>
                    <a:pt x="3" y="12"/>
                  </a:cubicBezTo>
                  <a:cubicBezTo>
                    <a:pt x="34" y="47"/>
                    <a:pt x="95" y="40"/>
                    <a:pt x="118" y="2"/>
                  </a:cubicBezTo>
                  <a:cubicBezTo>
                    <a:pt x="120" y="0"/>
                    <a:pt x="123" y="2"/>
                    <a:pt x="122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4" name="Freeform 121"/>
            <p:cNvSpPr>
              <a:spLocks noEditPoints="1"/>
            </p:cNvSpPr>
            <p:nvPr/>
          </p:nvSpPr>
          <p:spPr bwMode="auto">
            <a:xfrm>
              <a:off x="5950" y="3196"/>
              <a:ext cx="616" cy="747"/>
            </a:xfrm>
            <a:custGeom>
              <a:avLst/>
              <a:gdLst>
                <a:gd name="T0" fmla="*/ 239 w 293"/>
                <a:gd name="T1" fmla="*/ 164 h 354"/>
                <a:gd name="T2" fmla="*/ 246 w 293"/>
                <a:gd name="T3" fmla="*/ 156 h 354"/>
                <a:gd name="T4" fmla="*/ 231 w 293"/>
                <a:gd name="T5" fmla="*/ 117 h 354"/>
                <a:gd name="T6" fmla="*/ 232 w 293"/>
                <a:gd name="T7" fmla="*/ 126 h 354"/>
                <a:gd name="T8" fmla="*/ 230 w 293"/>
                <a:gd name="T9" fmla="*/ 99 h 354"/>
                <a:gd name="T10" fmla="*/ 236 w 293"/>
                <a:gd name="T11" fmla="*/ 93 h 354"/>
                <a:gd name="T12" fmla="*/ 228 w 293"/>
                <a:gd name="T13" fmla="*/ 98 h 354"/>
                <a:gd name="T14" fmla="*/ 224 w 293"/>
                <a:gd name="T15" fmla="*/ 118 h 354"/>
                <a:gd name="T16" fmla="*/ 228 w 293"/>
                <a:gd name="T17" fmla="*/ 123 h 354"/>
                <a:gd name="T18" fmla="*/ 181 w 293"/>
                <a:gd name="T19" fmla="*/ 162 h 354"/>
                <a:gd name="T20" fmla="*/ 151 w 293"/>
                <a:gd name="T21" fmla="*/ 306 h 354"/>
                <a:gd name="T22" fmla="*/ 212 w 293"/>
                <a:gd name="T23" fmla="*/ 292 h 354"/>
                <a:gd name="T24" fmla="*/ 192 w 293"/>
                <a:gd name="T25" fmla="*/ 348 h 354"/>
                <a:gd name="T26" fmla="*/ 176 w 293"/>
                <a:gd name="T27" fmla="*/ 347 h 354"/>
                <a:gd name="T28" fmla="*/ 196 w 293"/>
                <a:gd name="T29" fmla="*/ 148 h 354"/>
                <a:gd name="T30" fmla="*/ 193 w 293"/>
                <a:gd name="T31" fmla="*/ 75 h 354"/>
                <a:gd name="T32" fmla="*/ 171 w 293"/>
                <a:gd name="T33" fmla="*/ 74 h 354"/>
                <a:gd name="T34" fmla="*/ 141 w 293"/>
                <a:gd name="T35" fmla="*/ 71 h 354"/>
                <a:gd name="T36" fmla="*/ 74 w 293"/>
                <a:gd name="T37" fmla="*/ 78 h 354"/>
                <a:gd name="T38" fmla="*/ 60 w 293"/>
                <a:gd name="T39" fmla="*/ 94 h 354"/>
                <a:gd name="T40" fmla="*/ 76 w 293"/>
                <a:gd name="T41" fmla="*/ 73 h 354"/>
                <a:gd name="T42" fmla="*/ 77 w 293"/>
                <a:gd name="T43" fmla="*/ 77 h 354"/>
                <a:gd name="T44" fmla="*/ 108 w 293"/>
                <a:gd name="T45" fmla="*/ 39 h 354"/>
                <a:gd name="T46" fmla="*/ 122 w 293"/>
                <a:gd name="T47" fmla="*/ 58 h 354"/>
                <a:gd name="T48" fmla="*/ 130 w 293"/>
                <a:gd name="T49" fmla="*/ 46 h 354"/>
                <a:gd name="T50" fmla="*/ 170 w 293"/>
                <a:gd name="T51" fmla="*/ 72 h 354"/>
                <a:gd name="T52" fmla="*/ 189 w 293"/>
                <a:gd name="T53" fmla="*/ 72 h 354"/>
                <a:gd name="T54" fmla="*/ 221 w 293"/>
                <a:gd name="T55" fmla="*/ 79 h 354"/>
                <a:gd name="T56" fmla="*/ 59 w 293"/>
                <a:gd name="T57" fmla="*/ 115 h 354"/>
                <a:gd name="T58" fmla="*/ 57 w 293"/>
                <a:gd name="T59" fmla="*/ 173 h 354"/>
                <a:gd name="T60" fmla="*/ 65 w 293"/>
                <a:gd name="T61" fmla="*/ 166 h 354"/>
                <a:gd name="T62" fmla="*/ 57 w 293"/>
                <a:gd name="T63" fmla="*/ 173 h 354"/>
                <a:gd name="T64" fmla="*/ 57 w 293"/>
                <a:gd name="T65" fmla="*/ 89 h 354"/>
                <a:gd name="T66" fmla="*/ 37 w 293"/>
                <a:gd name="T67" fmla="*/ 153 h 354"/>
                <a:gd name="T68" fmla="*/ 21 w 293"/>
                <a:gd name="T69" fmla="*/ 117 h 354"/>
                <a:gd name="T70" fmla="*/ 56 w 293"/>
                <a:gd name="T71" fmla="*/ 99 h 354"/>
                <a:gd name="T72" fmla="*/ 115 w 293"/>
                <a:gd name="T73" fmla="*/ 16 h 354"/>
                <a:gd name="T74" fmla="*/ 227 w 293"/>
                <a:gd name="T75" fmla="*/ 83 h 354"/>
                <a:gd name="T76" fmla="*/ 238 w 293"/>
                <a:gd name="T77" fmla="*/ 99 h 354"/>
                <a:gd name="T78" fmla="*/ 225 w 293"/>
                <a:gd name="T79" fmla="*/ 114 h 354"/>
                <a:gd name="T80" fmla="*/ 256 w 293"/>
                <a:gd name="T81" fmla="*/ 110 h 354"/>
                <a:gd name="T82" fmla="*/ 288 w 293"/>
                <a:gd name="T83" fmla="*/ 148 h 354"/>
                <a:gd name="T84" fmla="*/ 228 w 293"/>
                <a:gd name="T85" fmla="*/ 128 h 354"/>
                <a:gd name="T86" fmla="*/ 183 w 293"/>
                <a:gd name="T87" fmla="*/ 161 h 354"/>
                <a:gd name="T88" fmla="*/ 204 w 293"/>
                <a:gd name="T89" fmla="*/ 178 h 354"/>
                <a:gd name="T90" fmla="*/ 242 w 293"/>
                <a:gd name="T91" fmla="*/ 152 h 354"/>
                <a:gd name="T92" fmla="*/ 250 w 293"/>
                <a:gd name="T93" fmla="*/ 170 h 354"/>
                <a:gd name="T94" fmla="*/ 235 w 293"/>
                <a:gd name="T95" fmla="*/ 166 h 354"/>
                <a:gd name="T96" fmla="*/ 193 w 293"/>
                <a:gd name="T97" fmla="*/ 184 h 354"/>
                <a:gd name="T98" fmla="*/ 217 w 293"/>
                <a:gd name="T99" fmla="*/ 295 h 354"/>
                <a:gd name="T100" fmla="*/ 173 w 293"/>
                <a:gd name="T101" fmla="*/ 342 h 354"/>
                <a:gd name="T102" fmla="*/ 172 w 293"/>
                <a:gd name="T103" fmla="*/ 349 h 354"/>
                <a:gd name="T104" fmla="*/ 168 w 293"/>
                <a:gd name="T105" fmla="*/ 346 h 354"/>
                <a:gd name="T106" fmla="*/ 120 w 293"/>
                <a:gd name="T107" fmla="*/ 309 h 354"/>
                <a:gd name="T108" fmla="*/ 75 w 293"/>
                <a:gd name="T109" fmla="*/ 288 h 354"/>
                <a:gd name="T110" fmla="*/ 60 w 293"/>
                <a:gd name="T111" fmla="*/ 177 h 354"/>
                <a:gd name="T112" fmla="*/ 68 w 293"/>
                <a:gd name="T113" fmla="*/ 163 h 354"/>
                <a:gd name="T114" fmla="*/ 109 w 293"/>
                <a:gd name="T115" fmla="*/ 189 h 354"/>
                <a:gd name="T116" fmla="*/ 63 w 293"/>
                <a:gd name="T117" fmla="*/ 125 h 354"/>
                <a:gd name="T118" fmla="*/ 58 w 293"/>
                <a:gd name="T119" fmla="*/ 129 h 354"/>
                <a:gd name="T120" fmla="*/ 10 w 293"/>
                <a:gd name="T121" fmla="*/ 153 h 354"/>
                <a:gd name="T122" fmla="*/ 53 w 293"/>
                <a:gd name="T123" fmla="*/ 126 h 354"/>
                <a:gd name="T124" fmla="*/ 16 w 293"/>
                <a:gd name="T125" fmla="*/ 136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93" h="354">
                  <a:moveTo>
                    <a:pt x="246" y="156"/>
                  </a:moveTo>
                  <a:cubicBezTo>
                    <a:pt x="244" y="156"/>
                    <a:pt x="242" y="158"/>
                    <a:pt x="241" y="159"/>
                  </a:cubicBezTo>
                  <a:cubicBezTo>
                    <a:pt x="241" y="160"/>
                    <a:pt x="238" y="163"/>
                    <a:pt x="239" y="164"/>
                  </a:cubicBezTo>
                  <a:cubicBezTo>
                    <a:pt x="239" y="164"/>
                    <a:pt x="239" y="164"/>
                    <a:pt x="239" y="164"/>
                  </a:cubicBezTo>
                  <a:cubicBezTo>
                    <a:pt x="243" y="167"/>
                    <a:pt x="251" y="168"/>
                    <a:pt x="252" y="161"/>
                  </a:cubicBezTo>
                  <a:cubicBezTo>
                    <a:pt x="253" y="158"/>
                    <a:pt x="250" y="155"/>
                    <a:pt x="246" y="156"/>
                  </a:cubicBezTo>
                  <a:close/>
                  <a:moveTo>
                    <a:pt x="232" y="126"/>
                  </a:moveTo>
                  <a:cubicBezTo>
                    <a:pt x="236" y="145"/>
                    <a:pt x="258" y="141"/>
                    <a:pt x="275" y="141"/>
                  </a:cubicBezTo>
                  <a:cubicBezTo>
                    <a:pt x="261" y="128"/>
                    <a:pt x="253" y="101"/>
                    <a:pt x="231" y="117"/>
                  </a:cubicBezTo>
                  <a:cubicBezTo>
                    <a:pt x="231" y="117"/>
                    <a:pt x="231" y="117"/>
                    <a:pt x="231" y="117"/>
                  </a:cubicBezTo>
                  <a:cubicBezTo>
                    <a:pt x="232" y="119"/>
                    <a:pt x="232" y="122"/>
                    <a:pt x="231" y="124"/>
                  </a:cubicBezTo>
                  <a:cubicBezTo>
                    <a:pt x="232" y="125"/>
                    <a:pt x="232" y="125"/>
                    <a:pt x="232" y="126"/>
                  </a:cubicBezTo>
                  <a:close/>
                  <a:moveTo>
                    <a:pt x="228" y="100"/>
                  </a:moveTo>
                  <a:cubicBezTo>
                    <a:pt x="228" y="100"/>
                    <a:pt x="229" y="100"/>
                    <a:pt x="229" y="100"/>
                  </a:cubicBezTo>
                  <a:cubicBezTo>
                    <a:pt x="229" y="100"/>
                    <a:pt x="230" y="99"/>
                    <a:pt x="230" y="99"/>
                  </a:cubicBezTo>
                  <a:cubicBezTo>
                    <a:pt x="230" y="99"/>
                    <a:pt x="231" y="99"/>
                    <a:pt x="231" y="99"/>
                  </a:cubicBezTo>
                  <a:cubicBezTo>
                    <a:pt x="232" y="99"/>
                    <a:pt x="233" y="99"/>
                    <a:pt x="234" y="98"/>
                  </a:cubicBezTo>
                  <a:cubicBezTo>
                    <a:pt x="235" y="97"/>
                    <a:pt x="236" y="95"/>
                    <a:pt x="236" y="93"/>
                  </a:cubicBezTo>
                  <a:cubicBezTo>
                    <a:pt x="235" y="91"/>
                    <a:pt x="234" y="90"/>
                    <a:pt x="233" y="89"/>
                  </a:cubicBezTo>
                  <a:cubicBezTo>
                    <a:pt x="231" y="88"/>
                    <a:pt x="229" y="88"/>
                    <a:pt x="228" y="88"/>
                  </a:cubicBezTo>
                  <a:cubicBezTo>
                    <a:pt x="228" y="91"/>
                    <a:pt x="228" y="95"/>
                    <a:pt x="228" y="98"/>
                  </a:cubicBezTo>
                  <a:cubicBezTo>
                    <a:pt x="228" y="98"/>
                    <a:pt x="229" y="99"/>
                    <a:pt x="229" y="100"/>
                  </a:cubicBezTo>
                  <a:cubicBezTo>
                    <a:pt x="228" y="100"/>
                    <a:pt x="228" y="100"/>
                    <a:pt x="228" y="100"/>
                  </a:cubicBezTo>
                  <a:close/>
                  <a:moveTo>
                    <a:pt x="224" y="118"/>
                  </a:moveTo>
                  <a:cubicBezTo>
                    <a:pt x="224" y="118"/>
                    <a:pt x="224" y="118"/>
                    <a:pt x="224" y="118"/>
                  </a:cubicBezTo>
                  <a:cubicBezTo>
                    <a:pt x="224" y="120"/>
                    <a:pt x="223" y="122"/>
                    <a:pt x="222" y="124"/>
                  </a:cubicBezTo>
                  <a:cubicBezTo>
                    <a:pt x="224" y="125"/>
                    <a:pt x="227" y="125"/>
                    <a:pt x="228" y="123"/>
                  </a:cubicBezTo>
                  <a:cubicBezTo>
                    <a:pt x="229" y="121"/>
                    <a:pt x="227" y="119"/>
                    <a:pt x="224" y="118"/>
                  </a:cubicBezTo>
                  <a:close/>
                  <a:moveTo>
                    <a:pt x="212" y="292"/>
                  </a:moveTo>
                  <a:cubicBezTo>
                    <a:pt x="188" y="255"/>
                    <a:pt x="180" y="205"/>
                    <a:pt x="181" y="162"/>
                  </a:cubicBezTo>
                  <a:cubicBezTo>
                    <a:pt x="160" y="169"/>
                    <a:pt x="136" y="169"/>
                    <a:pt x="116" y="165"/>
                  </a:cubicBezTo>
                  <a:cubicBezTo>
                    <a:pt x="118" y="208"/>
                    <a:pt x="102" y="252"/>
                    <a:pt x="81" y="289"/>
                  </a:cubicBezTo>
                  <a:cubicBezTo>
                    <a:pt x="103" y="301"/>
                    <a:pt x="126" y="305"/>
                    <a:pt x="151" y="306"/>
                  </a:cubicBezTo>
                  <a:cubicBezTo>
                    <a:pt x="156" y="306"/>
                    <a:pt x="160" y="306"/>
                    <a:pt x="165" y="305"/>
                  </a:cubicBezTo>
                  <a:cubicBezTo>
                    <a:pt x="165" y="305"/>
                    <a:pt x="166" y="305"/>
                    <a:pt x="167" y="305"/>
                  </a:cubicBezTo>
                  <a:cubicBezTo>
                    <a:pt x="183" y="305"/>
                    <a:pt x="199" y="301"/>
                    <a:pt x="212" y="292"/>
                  </a:cubicBezTo>
                  <a:close/>
                  <a:moveTo>
                    <a:pt x="176" y="347"/>
                  </a:moveTo>
                  <a:cubicBezTo>
                    <a:pt x="179" y="348"/>
                    <a:pt x="183" y="349"/>
                    <a:pt x="186" y="349"/>
                  </a:cubicBezTo>
                  <a:cubicBezTo>
                    <a:pt x="188" y="349"/>
                    <a:pt x="190" y="349"/>
                    <a:pt x="192" y="348"/>
                  </a:cubicBezTo>
                  <a:cubicBezTo>
                    <a:pt x="194" y="347"/>
                    <a:pt x="194" y="347"/>
                    <a:pt x="194" y="347"/>
                  </a:cubicBezTo>
                  <a:cubicBezTo>
                    <a:pt x="195" y="343"/>
                    <a:pt x="194" y="342"/>
                    <a:pt x="191" y="342"/>
                  </a:cubicBezTo>
                  <a:cubicBezTo>
                    <a:pt x="186" y="341"/>
                    <a:pt x="181" y="344"/>
                    <a:pt x="176" y="347"/>
                  </a:cubicBezTo>
                  <a:close/>
                  <a:moveTo>
                    <a:pt x="60" y="94"/>
                  </a:moveTo>
                  <a:cubicBezTo>
                    <a:pt x="62" y="135"/>
                    <a:pt x="97" y="162"/>
                    <a:pt x="138" y="162"/>
                  </a:cubicBezTo>
                  <a:cubicBezTo>
                    <a:pt x="157" y="162"/>
                    <a:pt x="180" y="159"/>
                    <a:pt x="196" y="148"/>
                  </a:cubicBezTo>
                  <a:cubicBezTo>
                    <a:pt x="216" y="135"/>
                    <a:pt x="222" y="111"/>
                    <a:pt x="222" y="89"/>
                  </a:cubicBezTo>
                  <a:cubicBezTo>
                    <a:pt x="222" y="87"/>
                    <a:pt x="222" y="86"/>
                    <a:pt x="222" y="84"/>
                  </a:cubicBezTo>
                  <a:cubicBezTo>
                    <a:pt x="213" y="84"/>
                    <a:pt x="202" y="81"/>
                    <a:pt x="193" y="75"/>
                  </a:cubicBezTo>
                  <a:cubicBezTo>
                    <a:pt x="193" y="75"/>
                    <a:pt x="193" y="75"/>
                    <a:pt x="193" y="75"/>
                  </a:cubicBezTo>
                  <a:cubicBezTo>
                    <a:pt x="187" y="77"/>
                    <a:pt x="180" y="77"/>
                    <a:pt x="174" y="74"/>
                  </a:cubicBezTo>
                  <a:cubicBezTo>
                    <a:pt x="173" y="74"/>
                    <a:pt x="172" y="74"/>
                    <a:pt x="171" y="74"/>
                  </a:cubicBezTo>
                  <a:cubicBezTo>
                    <a:pt x="171" y="75"/>
                    <a:pt x="170" y="76"/>
                    <a:pt x="169" y="76"/>
                  </a:cubicBezTo>
                  <a:cubicBezTo>
                    <a:pt x="160" y="79"/>
                    <a:pt x="150" y="76"/>
                    <a:pt x="142" y="70"/>
                  </a:cubicBezTo>
                  <a:cubicBezTo>
                    <a:pt x="142" y="71"/>
                    <a:pt x="142" y="71"/>
                    <a:pt x="141" y="71"/>
                  </a:cubicBezTo>
                  <a:cubicBezTo>
                    <a:pt x="127" y="71"/>
                    <a:pt x="114" y="60"/>
                    <a:pt x="111" y="46"/>
                  </a:cubicBezTo>
                  <a:cubicBezTo>
                    <a:pt x="109" y="56"/>
                    <a:pt x="103" y="67"/>
                    <a:pt x="96" y="73"/>
                  </a:cubicBezTo>
                  <a:cubicBezTo>
                    <a:pt x="91" y="77"/>
                    <a:pt x="80" y="84"/>
                    <a:pt x="74" y="78"/>
                  </a:cubicBezTo>
                  <a:cubicBezTo>
                    <a:pt x="70" y="81"/>
                    <a:pt x="65" y="83"/>
                    <a:pt x="60" y="83"/>
                  </a:cubicBezTo>
                  <a:cubicBezTo>
                    <a:pt x="61" y="86"/>
                    <a:pt x="61" y="89"/>
                    <a:pt x="62" y="92"/>
                  </a:cubicBezTo>
                  <a:cubicBezTo>
                    <a:pt x="62" y="93"/>
                    <a:pt x="61" y="94"/>
                    <a:pt x="60" y="94"/>
                  </a:cubicBezTo>
                  <a:close/>
                  <a:moveTo>
                    <a:pt x="221" y="79"/>
                  </a:moveTo>
                  <a:cubicBezTo>
                    <a:pt x="209" y="0"/>
                    <a:pt x="54" y="2"/>
                    <a:pt x="60" y="81"/>
                  </a:cubicBezTo>
                  <a:cubicBezTo>
                    <a:pt x="66" y="79"/>
                    <a:pt x="71" y="77"/>
                    <a:pt x="76" y="73"/>
                  </a:cubicBezTo>
                  <a:cubicBezTo>
                    <a:pt x="80" y="69"/>
                    <a:pt x="83" y="64"/>
                    <a:pt x="86" y="59"/>
                  </a:cubicBezTo>
                  <a:cubicBezTo>
                    <a:pt x="87" y="57"/>
                    <a:pt x="90" y="59"/>
                    <a:pt x="90" y="61"/>
                  </a:cubicBezTo>
                  <a:cubicBezTo>
                    <a:pt x="88" y="67"/>
                    <a:pt x="83" y="73"/>
                    <a:pt x="77" y="77"/>
                  </a:cubicBezTo>
                  <a:cubicBezTo>
                    <a:pt x="81" y="78"/>
                    <a:pt x="87" y="75"/>
                    <a:pt x="89" y="73"/>
                  </a:cubicBezTo>
                  <a:cubicBezTo>
                    <a:pt x="93" y="70"/>
                    <a:pt x="96" y="66"/>
                    <a:pt x="99" y="62"/>
                  </a:cubicBezTo>
                  <a:cubicBezTo>
                    <a:pt x="103" y="55"/>
                    <a:pt x="107" y="47"/>
                    <a:pt x="108" y="39"/>
                  </a:cubicBezTo>
                  <a:cubicBezTo>
                    <a:pt x="108" y="37"/>
                    <a:pt x="110" y="37"/>
                    <a:pt x="111" y="38"/>
                  </a:cubicBezTo>
                  <a:cubicBezTo>
                    <a:pt x="112" y="38"/>
                    <a:pt x="112" y="38"/>
                    <a:pt x="112" y="39"/>
                  </a:cubicBezTo>
                  <a:cubicBezTo>
                    <a:pt x="114" y="46"/>
                    <a:pt x="117" y="53"/>
                    <a:pt x="122" y="58"/>
                  </a:cubicBezTo>
                  <a:cubicBezTo>
                    <a:pt x="127" y="62"/>
                    <a:pt x="132" y="65"/>
                    <a:pt x="138" y="66"/>
                  </a:cubicBezTo>
                  <a:cubicBezTo>
                    <a:pt x="132" y="61"/>
                    <a:pt x="129" y="53"/>
                    <a:pt x="128" y="46"/>
                  </a:cubicBezTo>
                  <a:cubicBezTo>
                    <a:pt x="128" y="45"/>
                    <a:pt x="130" y="44"/>
                    <a:pt x="130" y="46"/>
                  </a:cubicBezTo>
                  <a:cubicBezTo>
                    <a:pt x="135" y="64"/>
                    <a:pt x="150" y="73"/>
                    <a:pt x="169" y="72"/>
                  </a:cubicBezTo>
                  <a:cubicBezTo>
                    <a:pt x="169" y="72"/>
                    <a:pt x="169" y="72"/>
                    <a:pt x="169" y="72"/>
                  </a:cubicBezTo>
                  <a:cubicBezTo>
                    <a:pt x="169" y="72"/>
                    <a:pt x="170" y="72"/>
                    <a:pt x="170" y="72"/>
                  </a:cubicBezTo>
                  <a:cubicBezTo>
                    <a:pt x="162" y="67"/>
                    <a:pt x="156" y="58"/>
                    <a:pt x="154" y="49"/>
                  </a:cubicBezTo>
                  <a:cubicBezTo>
                    <a:pt x="154" y="48"/>
                    <a:pt x="156" y="47"/>
                    <a:pt x="156" y="48"/>
                  </a:cubicBezTo>
                  <a:cubicBezTo>
                    <a:pt x="161" y="64"/>
                    <a:pt x="173" y="71"/>
                    <a:pt x="189" y="72"/>
                  </a:cubicBezTo>
                  <a:cubicBezTo>
                    <a:pt x="182" y="66"/>
                    <a:pt x="177" y="58"/>
                    <a:pt x="178" y="49"/>
                  </a:cubicBezTo>
                  <a:cubicBezTo>
                    <a:pt x="178" y="47"/>
                    <a:pt x="181" y="47"/>
                    <a:pt x="181" y="49"/>
                  </a:cubicBezTo>
                  <a:cubicBezTo>
                    <a:pt x="182" y="68"/>
                    <a:pt x="204" y="78"/>
                    <a:pt x="221" y="79"/>
                  </a:cubicBezTo>
                  <a:close/>
                  <a:moveTo>
                    <a:pt x="58" y="123"/>
                  </a:moveTo>
                  <a:cubicBezTo>
                    <a:pt x="59" y="122"/>
                    <a:pt x="60" y="121"/>
                    <a:pt x="61" y="120"/>
                  </a:cubicBezTo>
                  <a:cubicBezTo>
                    <a:pt x="60" y="118"/>
                    <a:pt x="59" y="117"/>
                    <a:pt x="59" y="115"/>
                  </a:cubicBezTo>
                  <a:cubicBezTo>
                    <a:pt x="55" y="115"/>
                    <a:pt x="52" y="118"/>
                    <a:pt x="54" y="121"/>
                  </a:cubicBezTo>
                  <a:cubicBezTo>
                    <a:pt x="55" y="122"/>
                    <a:pt x="56" y="123"/>
                    <a:pt x="58" y="123"/>
                  </a:cubicBezTo>
                  <a:close/>
                  <a:moveTo>
                    <a:pt x="57" y="173"/>
                  </a:moveTo>
                  <a:cubicBezTo>
                    <a:pt x="60" y="174"/>
                    <a:pt x="61" y="172"/>
                    <a:pt x="64" y="171"/>
                  </a:cubicBezTo>
                  <a:cubicBezTo>
                    <a:pt x="64" y="170"/>
                    <a:pt x="65" y="170"/>
                    <a:pt x="66" y="171"/>
                  </a:cubicBezTo>
                  <a:cubicBezTo>
                    <a:pt x="66" y="169"/>
                    <a:pt x="65" y="166"/>
                    <a:pt x="65" y="166"/>
                  </a:cubicBezTo>
                  <a:cubicBezTo>
                    <a:pt x="64" y="165"/>
                    <a:pt x="63" y="163"/>
                    <a:pt x="62" y="163"/>
                  </a:cubicBezTo>
                  <a:cubicBezTo>
                    <a:pt x="58" y="161"/>
                    <a:pt x="55" y="163"/>
                    <a:pt x="53" y="166"/>
                  </a:cubicBezTo>
                  <a:cubicBezTo>
                    <a:pt x="52" y="169"/>
                    <a:pt x="53" y="172"/>
                    <a:pt x="57" y="173"/>
                  </a:cubicBezTo>
                  <a:close/>
                  <a:moveTo>
                    <a:pt x="50" y="89"/>
                  </a:moveTo>
                  <a:cubicBezTo>
                    <a:pt x="50" y="93"/>
                    <a:pt x="53" y="96"/>
                    <a:pt x="56" y="96"/>
                  </a:cubicBezTo>
                  <a:cubicBezTo>
                    <a:pt x="56" y="94"/>
                    <a:pt x="56" y="92"/>
                    <a:pt x="57" y="89"/>
                  </a:cubicBezTo>
                  <a:cubicBezTo>
                    <a:pt x="56" y="87"/>
                    <a:pt x="56" y="85"/>
                    <a:pt x="55" y="83"/>
                  </a:cubicBezTo>
                  <a:cubicBezTo>
                    <a:pt x="53" y="84"/>
                    <a:pt x="51" y="86"/>
                    <a:pt x="50" y="89"/>
                  </a:cubicBezTo>
                  <a:close/>
                  <a:moveTo>
                    <a:pt x="37" y="153"/>
                  </a:moveTo>
                  <a:cubicBezTo>
                    <a:pt x="27" y="158"/>
                    <a:pt x="15" y="158"/>
                    <a:pt x="4" y="159"/>
                  </a:cubicBezTo>
                  <a:cubicBezTo>
                    <a:pt x="2" y="159"/>
                    <a:pt x="0" y="155"/>
                    <a:pt x="2" y="154"/>
                  </a:cubicBezTo>
                  <a:cubicBezTo>
                    <a:pt x="12" y="144"/>
                    <a:pt x="10" y="127"/>
                    <a:pt x="21" y="117"/>
                  </a:cubicBezTo>
                  <a:cubicBezTo>
                    <a:pt x="29" y="109"/>
                    <a:pt x="42" y="107"/>
                    <a:pt x="52" y="113"/>
                  </a:cubicBezTo>
                  <a:cubicBezTo>
                    <a:pt x="53" y="112"/>
                    <a:pt x="55" y="111"/>
                    <a:pt x="58" y="111"/>
                  </a:cubicBezTo>
                  <a:cubicBezTo>
                    <a:pt x="57" y="107"/>
                    <a:pt x="56" y="103"/>
                    <a:pt x="56" y="99"/>
                  </a:cubicBezTo>
                  <a:cubicBezTo>
                    <a:pt x="52" y="100"/>
                    <a:pt x="47" y="96"/>
                    <a:pt x="46" y="92"/>
                  </a:cubicBezTo>
                  <a:cubicBezTo>
                    <a:pt x="45" y="86"/>
                    <a:pt x="50" y="81"/>
                    <a:pt x="55" y="78"/>
                  </a:cubicBezTo>
                  <a:cubicBezTo>
                    <a:pt x="53" y="47"/>
                    <a:pt x="84" y="21"/>
                    <a:pt x="115" y="16"/>
                  </a:cubicBezTo>
                  <a:cubicBezTo>
                    <a:pt x="149" y="10"/>
                    <a:pt x="191" y="20"/>
                    <a:pt x="214" y="48"/>
                  </a:cubicBezTo>
                  <a:cubicBezTo>
                    <a:pt x="221" y="56"/>
                    <a:pt x="225" y="68"/>
                    <a:pt x="227" y="80"/>
                  </a:cubicBezTo>
                  <a:cubicBezTo>
                    <a:pt x="228" y="81"/>
                    <a:pt x="228" y="82"/>
                    <a:pt x="227" y="83"/>
                  </a:cubicBezTo>
                  <a:cubicBezTo>
                    <a:pt x="228" y="84"/>
                    <a:pt x="228" y="84"/>
                    <a:pt x="228" y="85"/>
                  </a:cubicBezTo>
                  <a:cubicBezTo>
                    <a:pt x="231" y="82"/>
                    <a:pt x="236" y="85"/>
                    <a:pt x="238" y="88"/>
                  </a:cubicBezTo>
                  <a:cubicBezTo>
                    <a:pt x="240" y="91"/>
                    <a:pt x="241" y="96"/>
                    <a:pt x="238" y="99"/>
                  </a:cubicBezTo>
                  <a:cubicBezTo>
                    <a:pt x="236" y="102"/>
                    <a:pt x="232" y="104"/>
                    <a:pt x="228" y="103"/>
                  </a:cubicBezTo>
                  <a:cubicBezTo>
                    <a:pt x="228" y="103"/>
                    <a:pt x="228" y="103"/>
                    <a:pt x="227" y="103"/>
                  </a:cubicBezTo>
                  <a:cubicBezTo>
                    <a:pt x="227" y="107"/>
                    <a:pt x="226" y="110"/>
                    <a:pt x="225" y="114"/>
                  </a:cubicBezTo>
                  <a:cubicBezTo>
                    <a:pt x="227" y="114"/>
                    <a:pt x="228" y="115"/>
                    <a:pt x="229" y="116"/>
                  </a:cubicBezTo>
                  <a:cubicBezTo>
                    <a:pt x="229" y="115"/>
                    <a:pt x="229" y="115"/>
                    <a:pt x="229" y="115"/>
                  </a:cubicBezTo>
                  <a:cubicBezTo>
                    <a:pt x="236" y="107"/>
                    <a:pt x="247" y="105"/>
                    <a:pt x="256" y="110"/>
                  </a:cubicBezTo>
                  <a:cubicBezTo>
                    <a:pt x="270" y="118"/>
                    <a:pt x="272" y="138"/>
                    <a:pt x="288" y="142"/>
                  </a:cubicBezTo>
                  <a:cubicBezTo>
                    <a:pt x="288" y="142"/>
                    <a:pt x="289" y="142"/>
                    <a:pt x="289" y="142"/>
                  </a:cubicBezTo>
                  <a:cubicBezTo>
                    <a:pt x="293" y="143"/>
                    <a:pt x="291" y="148"/>
                    <a:pt x="288" y="148"/>
                  </a:cubicBezTo>
                  <a:cubicBezTo>
                    <a:pt x="287" y="147"/>
                    <a:pt x="286" y="147"/>
                    <a:pt x="285" y="147"/>
                  </a:cubicBezTo>
                  <a:cubicBezTo>
                    <a:pt x="275" y="145"/>
                    <a:pt x="262" y="147"/>
                    <a:pt x="250" y="146"/>
                  </a:cubicBezTo>
                  <a:cubicBezTo>
                    <a:pt x="239" y="144"/>
                    <a:pt x="230" y="140"/>
                    <a:pt x="228" y="128"/>
                  </a:cubicBezTo>
                  <a:cubicBezTo>
                    <a:pt x="226" y="129"/>
                    <a:pt x="223" y="128"/>
                    <a:pt x="221" y="127"/>
                  </a:cubicBezTo>
                  <a:cubicBezTo>
                    <a:pt x="218" y="134"/>
                    <a:pt x="214" y="140"/>
                    <a:pt x="208" y="145"/>
                  </a:cubicBezTo>
                  <a:cubicBezTo>
                    <a:pt x="202" y="152"/>
                    <a:pt x="193" y="157"/>
                    <a:pt x="183" y="161"/>
                  </a:cubicBezTo>
                  <a:cubicBezTo>
                    <a:pt x="185" y="167"/>
                    <a:pt x="186" y="173"/>
                    <a:pt x="187" y="180"/>
                  </a:cubicBezTo>
                  <a:cubicBezTo>
                    <a:pt x="187" y="180"/>
                    <a:pt x="187" y="180"/>
                    <a:pt x="187" y="180"/>
                  </a:cubicBezTo>
                  <a:cubicBezTo>
                    <a:pt x="191" y="178"/>
                    <a:pt x="199" y="179"/>
                    <a:pt x="204" y="178"/>
                  </a:cubicBezTo>
                  <a:cubicBezTo>
                    <a:pt x="216" y="175"/>
                    <a:pt x="224" y="168"/>
                    <a:pt x="233" y="161"/>
                  </a:cubicBezTo>
                  <a:cubicBezTo>
                    <a:pt x="233" y="161"/>
                    <a:pt x="234" y="161"/>
                    <a:pt x="234" y="161"/>
                  </a:cubicBezTo>
                  <a:cubicBezTo>
                    <a:pt x="235" y="157"/>
                    <a:pt x="240" y="153"/>
                    <a:pt x="242" y="152"/>
                  </a:cubicBezTo>
                  <a:cubicBezTo>
                    <a:pt x="244" y="151"/>
                    <a:pt x="247" y="151"/>
                    <a:pt x="250" y="151"/>
                  </a:cubicBezTo>
                  <a:cubicBezTo>
                    <a:pt x="253" y="152"/>
                    <a:pt x="256" y="154"/>
                    <a:pt x="257" y="157"/>
                  </a:cubicBezTo>
                  <a:cubicBezTo>
                    <a:pt x="258" y="163"/>
                    <a:pt x="255" y="169"/>
                    <a:pt x="250" y="170"/>
                  </a:cubicBezTo>
                  <a:cubicBezTo>
                    <a:pt x="245" y="172"/>
                    <a:pt x="240" y="170"/>
                    <a:pt x="236" y="167"/>
                  </a:cubicBezTo>
                  <a:cubicBezTo>
                    <a:pt x="236" y="167"/>
                    <a:pt x="236" y="167"/>
                    <a:pt x="235" y="167"/>
                  </a:cubicBezTo>
                  <a:cubicBezTo>
                    <a:pt x="235" y="166"/>
                    <a:pt x="235" y="166"/>
                    <a:pt x="235" y="166"/>
                  </a:cubicBezTo>
                  <a:cubicBezTo>
                    <a:pt x="230" y="172"/>
                    <a:pt x="222" y="177"/>
                    <a:pt x="215" y="179"/>
                  </a:cubicBezTo>
                  <a:cubicBezTo>
                    <a:pt x="211" y="181"/>
                    <a:pt x="206" y="182"/>
                    <a:pt x="202" y="183"/>
                  </a:cubicBezTo>
                  <a:cubicBezTo>
                    <a:pt x="199" y="184"/>
                    <a:pt x="196" y="184"/>
                    <a:pt x="193" y="184"/>
                  </a:cubicBezTo>
                  <a:cubicBezTo>
                    <a:pt x="192" y="184"/>
                    <a:pt x="189" y="184"/>
                    <a:pt x="187" y="183"/>
                  </a:cubicBezTo>
                  <a:cubicBezTo>
                    <a:pt x="193" y="221"/>
                    <a:pt x="197" y="257"/>
                    <a:pt x="218" y="291"/>
                  </a:cubicBezTo>
                  <a:cubicBezTo>
                    <a:pt x="219" y="293"/>
                    <a:pt x="218" y="294"/>
                    <a:pt x="217" y="295"/>
                  </a:cubicBezTo>
                  <a:cubicBezTo>
                    <a:pt x="217" y="295"/>
                    <a:pt x="216" y="296"/>
                    <a:pt x="216" y="296"/>
                  </a:cubicBezTo>
                  <a:cubicBezTo>
                    <a:pt x="202" y="307"/>
                    <a:pt x="185" y="310"/>
                    <a:pt x="168" y="311"/>
                  </a:cubicBezTo>
                  <a:cubicBezTo>
                    <a:pt x="170" y="321"/>
                    <a:pt x="172" y="332"/>
                    <a:pt x="173" y="342"/>
                  </a:cubicBezTo>
                  <a:cubicBezTo>
                    <a:pt x="181" y="336"/>
                    <a:pt x="198" y="333"/>
                    <a:pt x="200" y="344"/>
                  </a:cubicBezTo>
                  <a:cubicBezTo>
                    <a:pt x="201" y="349"/>
                    <a:pt x="197" y="352"/>
                    <a:pt x="192" y="353"/>
                  </a:cubicBezTo>
                  <a:cubicBezTo>
                    <a:pt x="185" y="354"/>
                    <a:pt x="178" y="352"/>
                    <a:pt x="172" y="349"/>
                  </a:cubicBezTo>
                  <a:cubicBezTo>
                    <a:pt x="172" y="349"/>
                    <a:pt x="172" y="349"/>
                    <a:pt x="172" y="349"/>
                  </a:cubicBezTo>
                  <a:cubicBezTo>
                    <a:pt x="171" y="349"/>
                    <a:pt x="170" y="349"/>
                    <a:pt x="170" y="348"/>
                  </a:cubicBezTo>
                  <a:cubicBezTo>
                    <a:pt x="169" y="348"/>
                    <a:pt x="168" y="347"/>
                    <a:pt x="168" y="346"/>
                  </a:cubicBezTo>
                  <a:cubicBezTo>
                    <a:pt x="166" y="335"/>
                    <a:pt x="165" y="323"/>
                    <a:pt x="164" y="311"/>
                  </a:cubicBezTo>
                  <a:cubicBezTo>
                    <a:pt x="159" y="311"/>
                    <a:pt x="154" y="311"/>
                    <a:pt x="148" y="311"/>
                  </a:cubicBezTo>
                  <a:cubicBezTo>
                    <a:pt x="139" y="311"/>
                    <a:pt x="129" y="310"/>
                    <a:pt x="120" y="309"/>
                  </a:cubicBezTo>
                  <a:cubicBezTo>
                    <a:pt x="118" y="308"/>
                    <a:pt x="118" y="308"/>
                    <a:pt x="118" y="308"/>
                  </a:cubicBezTo>
                  <a:cubicBezTo>
                    <a:pt x="104" y="306"/>
                    <a:pt x="90" y="301"/>
                    <a:pt x="79" y="292"/>
                  </a:cubicBezTo>
                  <a:cubicBezTo>
                    <a:pt x="77" y="293"/>
                    <a:pt x="74" y="291"/>
                    <a:pt x="75" y="288"/>
                  </a:cubicBezTo>
                  <a:cubicBezTo>
                    <a:pt x="93" y="257"/>
                    <a:pt x="102" y="225"/>
                    <a:pt x="108" y="192"/>
                  </a:cubicBezTo>
                  <a:cubicBezTo>
                    <a:pt x="92" y="196"/>
                    <a:pt x="73" y="189"/>
                    <a:pt x="64" y="176"/>
                  </a:cubicBezTo>
                  <a:cubicBezTo>
                    <a:pt x="63" y="176"/>
                    <a:pt x="61" y="177"/>
                    <a:pt x="60" y="177"/>
                  </a:cubicBezTo>
                  <a:cubicBezTo>
                    <a:pt x="57" y="178"/>
                    <a:pt x="54" y="177"/>
                    <a:pt x="52" y="175"/>
                  </a:cubicBezTo>
                  <a:cubicBezTo>
                    <a:pt x="47" y="172"/>
                    <a:pt x="48" y="165"/>
                    <a:pt x="52" y="161"/>
                  </a:cubicBezTo>
                  <a:cubicBezTo>
                    <a:pt x="57" y="156"/>
                    <a:pt x="64" y="158"/>
                    <a:pt x="68" y="163"/>
                  </a:cubicBezTo>
                  <a:cubicBezTo>
                    <a:pt x="69" y="166"/>
                    <a:pt x="70" y="169"/>
                    <a:pt x="69" y="172"/>
                  </a:cubicBezTo>
                  <a:cubicBezTo>
                    <a:pt x="68" y="172"/>
                    <a:pt x="68" y="173"/>
                    <a:pt x="68" y="173"/>
                  </a:cubicBezTo>
                  <a:cubicBezTo>
                    <a:pt x="80" y="185"/>
                    <a:pt x="92" y="190"/>
                    <a:pt x="109" y="189"/>
                  </a:cubicBezTo>
                  <a:cubicBezTo>
                    <a:pt x="110" y="181"/>
                    <a:pt x="112" y="172"/>
                    <a:pt x="113" y="164"/>
                  </a:cubicBezTo>
                  <a:cubicBezTo>
                    <a:pt x="110" y="163"/>
                    <a:pt x="106" y="162"/>
                    <a:pt x="103" y="161"/>
                  </a:cubicBezTo>
                  <a:cubicBezTo>
                    <a:pt x="86" y="154"/>
                    <a:pt x="71" y="141"/>
                    <a:pt x="63" y="125"/>
                  </a:cubicBezTo>
                  <a:cubicBezTo>
                    <a:pt x="62" y="126"/>
                    <a:pt x="61" y="127"/>
                    <a:pt x="59" y="127"/>
                  </a:cubicBezTo>
                  <a:cubicBezTo>
                    <a:pt x="59" y="127"/>
                    <a:pt x="58" y="127"/>
                    <a:pt x="58" y="127"/>
                  </a:cubicBezTo>
                  <a:cubicBezTo>
                    <a:pt x="58" y="128"/>
                    <a:pt x="58" y="128"/>
                    <a:pt x="58" y="129"/>
                  </a:cubicBezTo>
                  <a:cubicBezTo>
                    <a:pt x="53" y="138"/>
                    <a:pt x="47" y="148"/>
                    <a:pt x="37" y="153"/>
                  </a:cubicBezTo>
                  <a:close/>
                  <a:moveTo>
                    <a:pt x="16" y="136"/>
                  </a:moveTo>
                  <a:cubicBezTo>
                    <a:pt x="14" y="142"/>
                    <a:pt x="13" y="148"/>
                    <a:pt x="10" y="153"/>
                  </a:cubicBezTo>
                  <a:cubicBezTo>
                    <a:pt x="18" y="153"/>
                    <a:pt x="27" y="152"/>
                    <a:pt x="35" y="149"/>
                  </a:cubicBezTo>
                  <a:cubicBezTo>
                    <a:pt x="44" y="144"/>
                    <a:pt x="48" y="135"/>
                    <a:pt x="53" y="127"/>
                  </a:cubicBezTo>
                  <a:cubicBezTo>
                    <a:pt x="53" y="127"/>
                    <a:pt x="53" y="127"/>
                    <a:pt x="53" y="126"/>
                  </a:cubicBezTo>
                  <a:cubicBezTo>
                    <a:pt x="52" y="126"/>
                    <a:pt x="51" y="125"/>
                    <a:pt x="50" y="124"/>
                  </a:cubicBezTo>
                  <a:cubicBezTo>
                    <a:pt x="49" y="121"/>
                    <a:pt x="49" y="118"/>
                    <a:pt x="50" y="116"/>
                  </a:cubicBezTo>
                  <a:cubicBezTo>
                    <a:pt x="33" y="111"/>
                    <a:pt x="21" y="120"/>
                    <a:pt x="16" y="1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125" name="Group 124"/>
          <p:cNvGrpSpPr>
            <a:grpSpLocks noChangeAspect="1"/>
          </p:cNvGrpSpPr>
          <p:nvPr/>
        </p:nvGrpSpPr>
        <p:grpSpPr bwMode="auto">
          <a:xfrm>
            <a:off x="11037709" y="3072899"/>
            <a:ext cx="1028699" cy="1908174"/>
            <a:chOff x="6896" y="1706"/>
            <a:chExt cx="648" cy="1202"/>
          </a:xfrm>
        </p:grpSpPr>
        <p:sp>
          <p:nvSpPr>
            <p:cNvPr id="126" name="Freeform 125"/>
            <p:cNvSpPr/>
            <p:nvPr/>
          </p:nvSpPr>
          <p:spPr bwMode="auto">
            <a:xfrm>
              <a:off x="7067" y="2858"/>
              <a:ext cx="34" cy="37"/>
            </a:xfrm>
            <a:custGeom>
              <a:avLst/>
              <a:gdLst>
                <a:gd name="T0" fmla="*/ 4 w 16"/>
                <a:gd name="T1" fmla="*/ 15 h 18"/>
                <a:gd name="T2" fmla="*/ 2 w 16"/>
                <a:gd name="T3" fmla="*/ 0 h 18"/>
                <a:gd name="T4" fmla="*/ 10 w 16"/>
                <a:gd name="T5" fmla="*/ 9 h 18"/>
                <a:gd name="T6" fmla="*/ 10 w 16"/>
                <a:gd name="T7" fmla="*/ 18 h 18"/>
                <a:gd name="T8" fmla="*/ 4 w 16"/>
                <a:gd name="T9" fmla="*/ 1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8">
                  <a:moveTo>
                    <a:pt x="4" y="15"/>
                  </a:moveTo>
                  <a:cubicBezTo>
                    <a:pt x="0" y="11"/>
                    <a:pt x="0" y="5"/>
                    <a:pt x="2" y="0"/>
                  </a:cubicBezTo>
                  <a:cubicBezTo>
                    <a:pt x="5" y="3"/>
                    <a:pt x="7" y="6"/>
                    <a:pt x="10" y="9"/>
                  </a:cubicBezTo>
                  <a:cubicBezTo>
                    <a:pt x="12" y="12"/>
                    <a:pt x="16" y="17"/>
                    <a:pt x="10" y="18"/>
                  </a:cubicBezTo>
                  <a:cubicBezTo>
                    <a:pt x="8" y="18"/>
                    <a:pt x="5" y="16"/>
                    <a:pt x="4" y="15"/>
                  </a:cubicBezTo>
                  <a:close/>
                </a:path>
              </a:pathLst>
            </a:custGeom>
            <a:solidFill>
              <a:srgbClr val="F08C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7" name="Freeform 126"/>
            <p:cNvSpPr/>
            <p:nvPr/>
          </p:nvSpPr>
          <p:spPr bwMode="auto">
            <a:xfrm>
              <a:off x="6958" y="2693"/>
              <a:ext cx="23" cy="53"/>
            </a:xfrm>
            <a:custGeom>
              <a:avLst/>
              <a:gdLst>
                <a:gd name="T0" fmla="*/ 5 w 11"/>
                <a:gd name="T1" fmla="*/ 19 h 25"/>
                <a:gd name="T2" fmla="*/ 9 w 11"/>
                <a:gd name="T3" fmla="*/ 0 h 25"/>
                <a:gd name="T4" fmla="*/ 11 w 11"/>
                <a:gd name="T5" fmla="*/ 12 h 25"/>
                <a:gd name="T6" fmla="*/ 5 w 11"/>
                <a:gd name="T7" fmla="*/ 1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25">
                  <a:moveTo>
                    <a:pt x="5" y="19"/>
                  </a:moveTo>
                  <a:cubicBezTo>
                    <a:pt x="0" y="12"/>
                    <a:pt x="5" y="5"/>
                    <a:pt x="9" y="0"/>
                  </a:cubicBezTo>
                  <a:cubicBezTo>
                    <a:pt x="10" y="4"/>
                    <a:pt x="11" y="8"/>
                    <a:pt x="11" y="12"/>
                  </a:cubicBezTo>
                  <a:cubicBezTo>
                    <a:pt x="11" y="15"/>
                    <a:pt x="9" y="25"/>
                    <a:pt x="5" y="19"/>
                  </a:cubicBezTo>
                  <a:close/>
                </a:path>
              </a:pathLst>
            </a:custGeom>
            <a:solidFill>
              <a:srgbClr val="F08C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8" name="Freeform 127"/>
            <p:cNvSpPr/>
            <p:nvPr/>
          </p:nvSpPr>
          <p:spPr bwMode="auto">
            <a:xfrm>
              <a:off x="7181" y="2748"/>
              <a:ext cx="91" cy="86"/>
            </a:xfrm>
            <a:custGeom>
              <a:avLst/>
              <a:gdLst>
                <a:gd name="T0" fmla="*/ 43 w 43"/>
                <a:gd name="T1" fmla="*/ 13 h 41"/>
                <a:gd name="T2" fmla="*/ 34 w 43"/>
                <a:gd name="T3" fmla="*/ 28 h 41"/>
                <a:gd name="T4" fmla="*/ 28 w 43"/>
                <a:gd name="T5" fmla="*/ 38 h 41"/>
                <a:gd name="T6" fmla="*/ 24 w 43"/>
                <a:gd name="T7" fmla="*/ 40 h 41"/>
                <a:gd name="T8" fmla="*/ 13 w 43"/>
                <a:gd name="T9" fmla="*/ 31 h 41"/>
                <a:gd name="T10" fmla="*/ 13 w 43"/>
                <a:gd name="T11" fmla="*/ 30 h 41"/>
                <a:gd name="T12" fmla="*/ 12 w 43"/>
                <a:gd name="T13" fmla="*/ 30 h 41"/>
                <a:gd name="T14" fmla="*/ 0 w 43"/>
                <a:gd name="T15" fmla="*/ 21 h 41"/>
                <a:gd name="T16" fmla="*/ 18 w 43"/>
                <a:gd name="T17" fmla="*/ 0 h 41"/>
                <a:gd name="T18" fmla="*/ 43 w 43"/>
                <a:gd name="T19" fmla="*/ 1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41">
                  <a:moveTo>
                    <a:pt x="43" y="13"/>
                  </a:moveTo>
                  <a:cubicBezTo>
                    <a:pt x="40" y="17"/>
                    <a:pt x="37" y="23"/>
                    <a:pt x="34" y="28"/>
                  </a:cubicBezTo>
                  <a:cubicBezTo>
                    <a:pt x="32" y="31"/>
                    <a:pt x="31" y="35"/>
                    <a:pt x="28" y="38"/>
                  </a:cubicBezTo>
                  <a:cubicBezTo>
                    <a:pt x="26" y="41"/>
                    <a:pt x="27" y="41"/>
                    <a:pt x="24" y="40"/>
                  </a:cubicBezTo>
                  <a:cubicBezTo>
                    <a:pt x="21" y="39"/>
                    <a:pt x="17" y="34"/>
                    <a:pt x="13" y="31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29"/>
                    <a:pt x="13" y="29"/>
                    <a:pt x="12" y="30"/>
                  </a:cubicBezTo>
                  <a:cubicBezTo>
                    <a:pt x="8" y="27"/>
                    <a:pt x="4" y="24"/>
                    <a:pt x="0" y="21"/>
                  </a:cubicBezTo>
                  <a:cubicBezTo>
                    <a:pt x="6" y="14"/>
                    <a:pt x="12" y="7"/>
                    <a:pt x="18" y="0"/>
                  </a:cubicBezTo>
                  <a:cubicBezTo>
                    <a:pt x="26" y="5"/>
                    <a:pt x="34" y="9"/>
                    <a:pt x="43" y="13"/>
                  </a:cubicBezTo>
                  <a:close/>
                </a:path>
              </a:pathLst>
            </a:custGeom>
            <a:solidFill>
              <a:srgbClr val="F08C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9" name="Freeform 128"/>
            <p:cNvSpPr/>
            <p:nvPr/>
          </p:nvSpPr>
          <p:spPr bwMode="auto">
            <a:xfrm>
              <a:off x="7067" y="2653"/>
              <a:ext cx="91" cy="97"/>
            </a:xfrm>
            <a:custGeom>
              <a:avLst/>
              <a:gdLst>
                <a:gd name="T0" fmla="*/ 40 w 43"/>
                <a:gd name="T1" fmla="*/ 24 h 46"/>
                <a:gd name="T2" fmla="*/ 25 w 43"/>
                <a:gd name="T3" fmla="*/ 46 h 46"/>
                <a:gd name="T4" fmla="*/ 9 w 43"/>
                <a:gd name="T5" fmla="*/ 25 h 46"/>
                <a:gd name="T6" fmla="*/ 9 w 43"/>
                <a:gd name="T7" fmla="*/ 24 h 46"/>
                <a:gd name="T8" fmla="*/ 6 w 43"/>
                <a:gd name="T9" fmla="*/ 23 h 46"/>
                <a:gd name="T10" fmla="*/ 4 w 43"/>
                <a:gd name="T11" fmla="*/ 20 h 46"/>
                <a:gd name="T12" fmla="*/ 6 w 43"/>
                <a:gd name="T13" fmla="*/ 8 h 46"/>
                <a:gd name="T14" fmla="*/ 19 w 43"/>
                <a:gd name="T15" fmla="*/ 0 h 46"/>
                <a:gd name="T16" fmla="*/ 43 w 43"/>
                <a:gd name="T17" fmla="*/ 24 h 46"/>
                <a:gd name="T18" fmla="*/ 43 w 43"/>
                <a:gd name="T19" fmla="*/ 24 h 46"/>
                <a:gd name="T20" fmla="*/ 40 w 43"/>
                <a:gd name="T21" fmla="*/ 2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46">
                  <a:moveTo>
                    <a:pt x="40" y="24"/>
                  </a:moveTo>
                  <a:cubicBezTo>
                    <a:pt x="34" y="31"/>
                    <a:pt x="30" y="38"/>
                    <a:pt x="25" y="46"/>
                  </a:cubicBezTo>
                  <a:cubicBezTo>
                    <a:pt x="19" y="39"/>
                    <a:pt x="14" y="32"/>
                    <a:pt x="9" y="25"/>
                  </a:cubicBezTo>
                  <a:cubicBezTo>
                    <a:pt x="9" y="25"/>
                    <a:pt x="9" y="24"/>
                    <a:pt x="9" y="24"/>
                  </a:cubicBezTo>
                  <a:cubicBezTo>
                    <a:pt x="9" y="22"/>
                    <a:pt x="7" y="22"/>
                    <a:pt x="6" y="23"/>
                  </a:cubicBezTo>
                  <a:cubicBezTo>
                    <a:pt x="6" y="22"/>
                    <a:pt x="5" y="21"/>
                    <a:pt x="4" y="20"/>
                  </a:cubicBezTo>
                  <a:cubicBezTo>
                    <a:pt x="0" y="14"/>
                    <a:pt x="0" y="11"/>
                    <a:pt x="6" y="8"/>
                  </a:cubicBezTo>
                  <a:cubicBezTo>
                    <a:pt x="11" y="5"/>
                    <a:pt x="15" y="3"/>
                    <a:pt x="19" y="0"/>
                  </a:cubicBezTo>
                  <a:cubicBezTo>
                    <a:pt x="26" y="9"/>
                    <a:pt x="34" y="17"/>
                    <a:pt x="43" y="24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42" y="24"/>
                    <a:pt x="41" y="24"/>
                    <a:pt x="40" y="24"/>
                  </a:cubicBezTo>
                  <a:close/>
                </a:path>
              </a:pathLst>
            </a:custGeom>
            <a:solidFill>
              <a:srgbClr val="F08C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0" name="Freeform 129"/>
            <p:cNvSpPr/>
            <p:nvPr/>
          </p:nvSpPr>
          <p:spPr bwMode="auto">
            <a:xfrm>
              <a:off x="7175" y="1759"/>
              <a:ext cx="299" cy="326"/>
            </a:xfrm>
            <a:custGeom>
              <a:avLst/>
              <a:gdLst>
                <a:gd name="T0" fmla="*/ 75 w 142"/>
                <a:gd name="T1" fmla="*/ 9 h 155"/>
                <a:gd name="T2" fmla="*/ 24 w 142"/>
                <a:gd name="T3" fmla="*/ 131 h 155"/>
                <a:gd name="T4" fmla="*/ 8 w 142"/>
                <a:gd name="T5" fmla="*/ 56 h 155"/>
                <a:gd name="T6" fmla="*/ 75 w 142"/>
                <a:gd name="T7" fmla="*/ 9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2" h="155">
                  <a:moveTo>
                    <a:pt x="75" y="9"/>
                  </a:moveTo>
                  <a:cubicBezTo>
                    <a:pt x="142" y="28"/>
                    <a:pt x="81" y="155"/>
                    <a:pt x="24" y="131"/>
                  </a:cubicBezTo>
                  <a:cubicBezTo>
                    <a:pt x="3" y="112"/>
                    <a:pt x="0" y="82"/>
                    <a:pt x="8" y="56"/>
                  </a:cubicBezTo>
                  <a:cubicBezTo>
                    <a:pt x="16" y="27"/>
                    <a:pt x="43" y="0"/>
                    <a:pt x="75" y="9"/>
                  </a:cubicBezTo>
                  <a:close/>
                </a:path>
              </a:pathLst>
            </a:custGeom>
            <a:solidFill>
              <a:srgbClr val="B14D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1" name="Freeform 130"/>
            <p:cNvSpPr/>
            <p:nvPr/>
          </p:nvSpPr>
          <p:spPr bwMode="auto">
            <a:xfrm>
              <a:off x="7103" y="2512"/>
              <a:ext cx="283" cy="266"/>
            </a:xfrm>
            <a:custGeom>
              <a:avLst/>
              <a:gdLst>
                <a:gd name="T0" fmla="*/ 130 w 134"/>
                <a:gd name="T1" fmla="*/ 20 h 126"/>
                <a:gd name="T2" fmla="*/ 127 w 134"/>
                <a:gd name="T3" fmla="*/ 79 h 126"/>
                <a:gd name="T4" fmla="*/ 100 w 134"/>
                <a:gd name="T5" fmla="*/ 126 h 126"/>
                <a:gd name="T6" fmla="*/ 99 w 134"/>
                <a:gd name="T7" fmla="*/ 126 h 126"/>
                <a:gd name="T8" fmla="*/ 0 w 134"/>
                <a:gd name="T9" fmla="*/ 56 h 126"/>
                <a:gd name="T10" fmla="*/ 53 w 134"/>
                <a:gd name="T11" fmla="*/ 9 h 126"/>
                <a:gd name="T12" fmla="*/ 54 w 134"/>
                <a:gd name="T13" fmla="*/ 8 h 126"/>
                <a:gd name="T14" fmla="*/ 54 w 134"/>
                <a:gd name="T15" fmla="*/ 6 h 126"/>
                <a:gd name="T16" fmla="*/ 56 w 134"/>
                <a:gd name="T17" fmla="*/ 0 h 126"/>
                <a:gd name="T18" fmla="*/ 93 w 134"/>
                <a:gd name="T19" fmla="*/ 15 h 126"/>
                <a:gd name="T20" fmla="*/ 130 w 134"/>
                <a:gd name="T21" fmla="*/ 2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4" h="126">
                  <a:moveTo>
                    <a:pt x="130" y="20"/>
                  </a:moveTo>
                  <a:cubicBezTo>
                    <a:pt x="134" y="39"/>
                    <a:pt x="133" y="59"/>
                    <a:pt x="127" y="79"/>
                  </a:cubicBezTo>
                  <a:cubicBezTo>
                    <a:pt x="121" y="97"/>
                    <a:pt x="109" y="110"/>
                    <a:pt x="100" y="126"/>
                  </a:cubicBezTo>
                  <a:cubicBezTo>
                    <a:pt x="100" y="126"/>
                    <a:pt x="99" y="126"/>
                    <a:pt x="99" y="126"/>
                  </a:cubicBezTo>
                  <a:cubicBezTo>
                    <a:pt x="59" y="113"/>
                    <a:pt x="25" y="89"/>
                    <a:pt x="0" y="56"/>
                  </a:cubicBezTo>
                  <a:cubicBezTo>
                    <a:pt x="23" y="47"/>
                    <a:pt x="43" y="31"/>
                    <a:pt x="53" y="9"/>
                  </a:cubicBezTo>
                  <a:cubicBezTo>
                    <a:pt x="53" y="8"/>
                    <a:pt x="54" y="8"/>
                    <a:pt x="54" y="8"/>
                  </a:cubicBezTo>
                  <a:cubicBezTo>
                    <a:pt x="55" y="8"/>
                    <a:pt x="55" y="6"/>
                    <a:pt x="54" y="6"/>
                  </a:cubicBezTo>
                  <a:cubicBezTo>
                    <a:pt x="55" y="4"/>
                    <a:pt x="55" y="2"/>
                    <a:pt x="56" y="0"/>
                  </a:cubicBezTo>
                  <a:cubicBezTo>
                    <a:pt x="67" y="7"/>
                    <a:pt x="80" y="12"/>
                    <a:pt x="93" y="15"/>
                  </a:cubicBezTo>
                  <a:cubicBezTo>
                    <a:pt x="105" y="18"/>
                    <a:pt x="118" y="20"/>
                    <a:pt x="130" y="20"/>
                  </a:cubicBezTo>
                  <a:close/>
                </a:path>
              </a:pathLst>
            </a:custGeom>
            <a:solidFill>
              <a:srgbClr val="6CC2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2" name="Freeform 131"/>
            <p:cNvSpPr/>
            <p:nvPr/>
          </p:nvSpPr>
          <p:spPr bwMode="auto">
            <a:xfrm>
              <a:off x="6903" y="1757"/>
              <a:ext cx="213" cy="303"/>
            </a:xfrm>
            <a:custGeom>
              <a:avLst/>
              <a:gdLst>
                <a:gd name="T0" fmla="*/ 98 w 101"/>
                <a:gd name="T1" fmla="*/ 64 h 144"/>
                <a:gd name="T2" fmla="*/ 68 w 101"/>
                <a:gd name="T3" fmla="*/ 141 h 144"/>
                <a:gd name="T4" fmla="*/ 67 w 101"/>
                <a:gd name="T5" fmla="*/ 144 h 144"/>
                <a:gd name="T6" fmla="*/ 33 w 101"/>
                <a:gd name="T7" fmla="*/ 126 h 144"/>
                <a:gd name="T8" fmla="*/ 11 w 101"/>
                <a:gd name="T9" fmla="*/ 89 h 144"/>
                <a:gd name="T10" fmla="*/ 38 w 101"/>
                <a:gd name="T11" fmla="*/ 7 h 144"/>
                <a:gd name="T12" fmla="*/ 98 w 101"/>
                <a:gd name="T13" fmla="*/ 6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" h="144">
                  <a:moveTo>
                    <a:pt x="98" y="64"/>
                  </a:moveTo>
                  <a:cubicBezTo>
                    <a:pt x="101" y="92"/>
                    <a:pt x="93" y="124"/>
                    <a:pt x="68" y="141"/>
                  </a:cubicBezTo>
                  <a:cubicBezTo>
                    <a:pt x="67" y="142"/>
                    <a:pt x="67" y="143"/>
                    <a:pt x="67" y="144"/>
                  </a:cubicBezTo>
                  <a:cubicBezTo>
                    <a:pt x="55" y="138"/>
                    <a:pt x="43" y="136"/>
                    <a:pt x="33" y="126"/>
                  </a:cubicBezTo>
                  <a:cubicBezTo>
                    <a:pt x="22" y="116"/>
                    <a:pt x="16" y="103"/>
                    <a:pt x="11" y="89"/>
                  </a:cubicBezTo>
                  <a:cubicBezTo>
                    <a:pt x="3" y="62"/>
                    <a:pt x="0" y="14"/>
                    <a:pt x="38" y="7"/>
                  </a:cubicBezTo>
                  <a:cubicBezTo>
                    <a:pt x="73" y="0"/>
                    <a:pt x="96" y="34"/>
                    <a:pt x="98" y="64"/>
                  </a:cubicBezTo>
                  <a:close/>
                </a:path>
              </a:pathLst>
            </a:custGeom>
            <a:solidFill>
              <a:srgbClr val="33B2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3" name="Freeform 132"/>
            <p:cNvSpPr/>
            <p:nvPr/>
          </p:nvSpPr>
          <p:spPr bwMode="auto">
            <a:xfrm>
              <a:off x="7164" y="2226"/>
              <a:ext cx="359" cy="185"/>
            </a:xfrm>
            <a:custGeom>
              <a:avLst/>
              <a:gdLst>
                <a:gd name="T0" fmla="*/ 170 w 170"/>
                <a:gd name="T1" fmla="*/ 88 h 88"/>
                <a:gd name="T2" fmla="*/ 151 w 170"/>
                <a:gd name="T3" fmla="*/ 69 h 88"/>
                <a:gd name="T4" fmla="*/ 148 w 170"/>
                <a:gd name="T5" fmla="*/ 69 h 88"/>
                <a:gd name="T6" fmla="*/ 145 w 170"/>
                <a:gd name="T7" fmla="*/ 73 h 88"/>
                <a:gd name="T8" fmla="*/ 126 w 170"/>
                <a:gd name="T9" fmla="*/ 35 h 88"/>
                <a:gd name="T10" fmla="*/ 124 w 170"/>
                <a:gd name="T11" fmla="*/ 36 h 88"/>
                <a:gd name="T12" fmla="*/ 123 w 170"/>
                <a:gd name="T13" fmla="*/ 36 h 88"/>
                <a:gd name="T14" fmla="*/ 48 w 170"/>
                <a:gd name="T15" fmla="*/ 54 h 88"/>
                <a:gd name="T16" fmla="*/ 50 w 170"/>
                <a:gd name="T17" fmla="*/ 52 h 88"/>
                <a:gd name="T18" fmla="*/ 47 w 170"/>
                <a:gd name="T19" fmla="*/ 48 h 88"/>
                <a:gd name="T20" fmla="*/ 0 w 170"/>
                <a:gd name="T21" fmla="*/ 52 h 88"/>
                <a:gd name="T22" fmla="*/ 85 w 170"/>
                <a:gd name="T23" fmla="*/ 2 h 88"/>
                <a:gd name="T24" fmla="*/ 113 w 170"/>
                <a:gd name="T25" fmla="*/ 7 h 88"/>
                <a:gd name="T26" fmla="*/ 134 w 170"/>
                <a:gd name="T27" fmla="*/ 13 h 88"/>
                <a:gd name="T28" fmla="*/ 141 w 170"/>
                <a:gd name="T29" fmla="*/ 6 h 88"/>
                <a:gd name="T30" fmla="*/ 145 w 170"/>
                <a:gd name="T31" fmla="*/ 19 h 88"/>
                <a:gd name="T32" fmla="*/ 147 w 170"/>
                <a:gd name="T33" fmla="*/ 21 h 88"/>
                <a:gd name="T34" fmla="*/ 164 w 170"/>
                <a:gd name="T35" fmla="*/ 28 h 88"/>
                <a:gd name="T36" fmla="*/ 157 w 170"/>
                <a:gd name="T37" fmla="*/ 37 h 88"/>
                <a:gd name="T38" fmla="*/ 166 w 170"/>
                <a:gd name="T39" fmla="*/ 60 h 88"/>
                <a:gd name="T40" fmla="*/ 170 w 170"/>
                <a:gd name="T41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0" h="88">
                  <a:moveTo>
                    <a:pt x="170" y="88"/>
                  </a:moveTo>
                  <a:cubicBezTo>
                    <a:pt x="160" y="86"/>
                    <a:pt x="155" y="77"/>
                    <a:pt x="151" y="69"/>
                  </a:cubicBezTo>
                  <a:cubicBezTo>
                    <a:pt x="151" y="68"/>
                    <a:pt x="149" y="68"/>
                    <a:pt x="148" y="69"/>
                  </a:cubicBezTo>
                  <a:cubicBezTo>
                    <a:pt x="147" y="70"/>
                    <a:pt x="146" y="72"/>
                    <a:pt x="145" y="73"/>
                  </a:cubicBezTo>
                  <a:cubicBezTo>
                    <a:pt x="137" y="61"/>
                    <a:pt x="132" y="48"/>
                    <a:pt x="126" y="35"/>
                  </a:cubicBezTo>
                  <a:cubicBezTo>
                    <a:pt x="125" y="34"/>
                    <a:pt x="124" y="35"/>
                    <a:pt x="124" y="36"/>
                  </a:cubicBezTo>
                  <a:cubicBezTo>
                    <a:pt x="123" y="36"/>
                    <a:pt x="123" y="36"/>
                    <a:pt x="123" y="36"/>
                  </a:cubicBezTo>
                  <a:cubicBezTo>
                    <a:pt x="99" y="45"/>
                    <a:pt x="74" y="51"/>
                    <a:pt x="48" y="54"/>
                  </a:cubicBezTo>
                  <a:cubicBezTo>
                    <a:pt x="49" y="53"/>
                    <a:pt x="49" y="53"/>
                    <a:pt x="50" y="52"/>
                  </a:cubicBezTo>
                  <a:cubicBezTo>
                    <a:pt x="51" y="50"/>
                    <a:pt x="49" y="48"/>
                    <a:pt x="47" y="48"/>
                  </a:cubicBezTo>
                  <a:cubicBezTo>
                    <a:pt x="32" y="54"/>
                    <a:pt x="17" y="55"/>
                    <a:pt x="0" y="52"/>
                  </a:cubicBezTo>
                  <a:cubicBezTo>
                    <a:pt x="18" y="20"/>
                    <a:pt x="46" y="0"/>
                    <a:pt x="85" y="2"/>
                  </a:cubicBezTo>
                  <a:cubicBezTo>
                    <a:pt x="95" y="2"/>
                    <a:pt x="104" y="4"/>
                    <a:pt x="113" y="7"/>
                  </a:cubicBezTo>
                  <a:cubicBezTo>
                    <a:pt x="119" y="8"/>
                    <a:pt x="128" y="14"/>
                    <a:pt x="134" y="13"/>
                  </a:cubicBezTo>
                  <a:cubicBezTo>
                    <a:pt x="139" y="12"/>
                    <a:pt x="141" y="9"/>
                    <a:pt x="141" y="6"/>
                  </a:cubicBezTo>
                  <a:cubicBezTo>
                    <a:pt x="143" y="10"/>
                    <a:pt x="145" y="14"/>
                    <a:pt x="145" y="19"/>
                  </a:cubicBezTo>
                  <a:cubicBezTo>
                    <a:pt x="145" y="20"/>
                    <a:pt x="146" y="22"/>
                    <a:pt x="147" y="21"/>
                  </a:cubicBezTo>
                  <a:cubicBezTo>
                    <a:pt x="154" y="18"/>
                    <a:pt x="159" y="24"/>
                    <a:pt x="164" y="28"/>
                  </a:cubicBezTo>
                  <a:cubicBezTo>
                    <a:pt x="159" y="28"/>
                    <a:pt x="156" y="32"/>
                    <a:pt x="157" y="37"/>
                  </a:cubicBezTo>
                  <a:cubicBezTo>
                    <a:pt x="158" y="45"/>
                    <a:pt x="164" y="53"/>
                    <a:pt x="166" y="60"/>
                  </a:cubicBezTo>
                  <a:cubicBezTo>
                    <a:pt x="169" y="69"/>
                    <a:pt x="169" y="79"/>
                    <a:pt x="170" y="88"/>
                  </a:cubicBezTo>
                  <a:close/>
                </a:path>
              </a:pathLst>
            </a:custGeom>
            <a:solidFill>
              <a:srgbClr val="FFE8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4" name="Freeform 133"/>
            <p:cNvSpPr/>
            <p:nvPr/>
          </p:nvSpPr>
          <p:spPr bwMode="auto">
            <a:xfrm>
              <a:off x="7071" y="2422"/>
              <a:ext cx="30" cy="31"/>
            </a:xfrm>
            <a:custGeom>
              <a:avLst/>
              <a:gdLst>
                <a:gd name="T0" fmla="*/ 5 w 14"/>
                <a:gd name="T1" fmla="*/ 11 h 15"/>
                <a:gd name="T2" fmla="*/ 3 w 14"/>
                <a:gd name="T3" fmla="*/ 12 h 15"/>
                <a:gd name="T4" fmla="*/ 0 w 14"/>
                <a:gd name="T5" fmla="*/ 5 h 15"/>
                <a:gd name="T6" fmla="*/ 8 w 14"/>
                <a:gd name="T7" fmla="*/ 0 h 15"/>
                <a:gd name="T8" fmla="*/ 13 w 14"/>
                <a:gd name="T9" fmla="*/ 8 h 15"/>
                <a:gd name="T10" fmla="*/ 5 w 14"/>
                <a:gd name="T11" fmla="*/ 1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5">
                  <a:moveTo>
                    <a:pt x="5" y="11"/>
                  </a:moveTo>
                  <a:cubicBezTo>
                    <a:pt x="4" y="11"/>
                    <a:pt x="4" y="11"/>
                    <a:pt x="3" y="12"/>
                  </a:cubicBezTo>
                  <a:cubicBezTo>
                    <a:pt x="2" y="10"/>
                    <a:pt x="0" y="8"/>
                    <a:pt x="0" y="5"/>
                  </a:cubicBezTo>
                  <a:cubicBezTo>
                    <a:pt x="1" y="1"/>
                    <a:pt x="5" y="0"/>
                    <a:pt x="8" y="0"/>
                  </a:cubicBezTo>
                  <a:cubicBezTo>
                    <a:pt x="12" y="1"/>
                    <a:pt x="14" y="5"/>
                    <a:pt x="13" y="8"/>
                  </a:cubicBezTo>
                  <a:cubicBezTo>
                    <a:pt x="12" y="11"/>
                    <a:pt x="8" y="15"/>
                    <a:pt x="5" y="11"/>
                  </a:cubicBezTo>
                  <a:close/>
                </a:path>
              </a:pathLst>
            </a:custGeom>
            <a:solidFill>
              <a:srgbClr val="F3E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5" name="Freeform 134"/>
            <p:cNvSpPr/>
            <p:nvPr/>
          </p:nvSpPr>
          <p:spPr bwMode="auto">
            <a:xfrm>
              <a:off x="7147" y="2376"/>
              <a:ext cx="19" cy="29"/>
            </a:xfrm>
            <a:custGeom>
              <a:avLst/>
              <a:gdLst>
                <a:gd name="T0" fmla="*/ 7 w 9"/>
                <a:gd name="T1" fmla="*/ 14 h 14"/>
                <a:gd name="T2" fmla="*/ 2 w 9"/>
                <a:gd name="T3" fmla="*/ 5 h 14"/>
                <a:gd name="T4" fmla="*/ 9 w 9"/>
                <a:gd name="T5" fmla="*/ 0 h 14"/>
                <a:gd name="T6" fmla="*/ 7 w 9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4">
                  <a:moveTo>
                    <a:pt x="7" y="14"/>
                  </a:moveTo>
                  <a:cubicBezTo>
                    <a:pt x="3" y="13"/>
                    <a:pt x="0" y="9"/>
                    <a:pt x="2" y="5"/>
                  </a:cubicBezTo>
                  <a:cubicBezTo>
                    <a:pt x="4" y="2"/>
                    <a:pt x="7" y="1"/>
                    <a:pt x="9" y="0"/>
                  </a:cubicBezTo>
                  <a:cubicBezTo>
                    <a:pt x="8" y="5"/>
                    <a:pt x="8" y="9"/>
                    <a:pt x="7" y="14"/>
                  </a:cubicBezTo>
                  <a:close/>
                </a:path>
              </a:pathLst>
            </a:custGeom>
            <a:solidFill>
              <a:srgbClr val="F3E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6" name="Freeform 135"/>
            <p:cNvSpPr/>
            <p:nvPr/>
          </p:nvSpPr>
          <p:spPr bwMode="auto">
            <a:xfrm>
              <a:off x="7504" y="2540"/>
              <a:ext cx="30" cy="29"/>
            </a:xfrm>
            <a:custGeom>
              <a:avLst/>
              <a:gdLst>
                <a:gd name="T0" fmla="*/ 11 w 14"/>
                <a:gd name="T1" fmla="*/ 13 h 14"/>
                <a:gd name="T2" fmla="*/ 6 w 14"/>
                <a:gd name="T3" fmla="*/ 14 h 14"/>
                <a:gd name="T4" fmla="*/ 1 w 14"/>
                <a:gd name="T5" fmla="*/ 11 h 14"/>
                <a:gd name="T6" fmla="*/ 1 w 14"/>
                <a:gd name="T7" fmla="*/ 10 h 14"/>
                <a:gd name="T8" fmla="*/ 4 w 14"/>
                <a:gd name="T9" fmla="*/ 2 h 14"/>
                <a:gd name="T10" fmla="*/ 13 w 14"/>
                <a:gd name="T11" fmla="*/ 4 h 14"/>
                <a:gd name="T12" fmla="*/ 11 w 14"/>
                <a:gd name="T1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4">
                  <a:moveTo>
                    <a:pt x="11" y="13"/>
                  </a:moveTo>
                  <a:cubicBezTo>
                    <a:pt x="9" y="14"/>
                    <a:pt x="7" y="14"/>
                    <a:pt x="6" y="14"/>
                  </a:cubicBezTo>
                  <a:cubicBezTo>
                    <a:pt x="4" y="14"/>
                    <a:pt x="0" y="13"/>
                    <a:pt x="1" y="11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7"/>
                    <a:pt x="0" y="4"/>
                    <a:pt x="4" y="2"/>
                  </a:cubicBezTo>
                  <a:cubicBezTo>
                    <a:pt x="7" y="0"/>
                    <a:pt x="11" y="1"/>
                    <a:pt x="13" y="4"/>
                  </a:cubicBezTo>
                  <a:cubicBezTo>
                    <a:pt x="14" y="7"/>
                    <a:pt x="13" y="11"/>
                    <a:pt x="11" y="13"/>
                  </a:cubicBezTo>
                  <a:close/>
                </a:path>
              </a:pathLst>
            </a:custGeom>
            <a:solidFill>
              <a:srgbClr val="F3E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7" name="Freeform 136"/>
            <p:cNvSpPr/>
            <p:nvPr/>
          </p:nvSpPr>
          <p:spPr bwMode="auto">
            <a:xfrm>
              <a:off x="7481" y="2458"/>
              <a:ext cx="31" cy="27"/>
            </a:xfrm>
            <a:custGeom>
              <a:avLst/>
              <a:gdLst>
                <a:gd name="T0" fmla="*/ 0 w 15"/>
                <a:gd name="T1" fmla="*/ 10 h 13"/>
                <a:gd name="T2" fmla="*/ 5 w 15"/>
                <a:gd name="T3" fmla="*/ 0 h 13"/>
                <a:gd name="T4" fmla="*/ 6 w 15"/>
                <a:gd name="T5" fmla="*/ 0 h 13"/>
                <a:gd name="T6" fmla="*/ 11 w 15"/>
                <a:gd name="T7" fmla="*/ 9 h 13"/>
                <a:gd name="T8" fmla="*/ 0 w 15"/>
                <a:gd name="T9" fmla="*/ 1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3">
                  <a:moveTo>
                    <a:pt x="0" y="10"/>
                  </a:moveTo>
                  <a:cubicBezTo>
                    <a:pt x="2" y="7"/>
                    <a:pt x="3" y="3"/>
                    <a:pt x="5" y="0"/>
                  </a:cubicBezTo>
                  <a:cubicBezTo>
                    <a:pt x="5" y="0"/>
                    <a:pt x="5" y="0"/>
                    <a:pt x="6" y="0"/>
                  </a:cubicBezTo>
                  <a:cubicBezTo>
                    <a:pt x="11" y="0"/>
                    <a:pt x="15" y="4"/>
                    <a:pt x="11" y="9"/>
                  </a:cubicBezTo>
                  <a:cubicBezTo>
                    <a:pt x="8" y="13"/>
                    <a:pt x="4" y="10"/>
                    <a:pt x="0" y="10"/>
                  </a:cubicBezTo>
                  <a:close/>
                </a:path>
              </a:pathLst>
            </a:custGeom>
            <a:solidFill>
              <a:srgbClr val="F3E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8" name="Freeform 137"/>
            <p:cNvSpPr/>
            <p:nvPr/>
          </p:nvSpPr>
          <p:spPr bwMode="auto">
            <a:xfrm>
              <a:off x="7162" y="2308"/>
              <a:ext cx="336" cy="244"/>
            </a:xfrm>
            <a:custGeom>
              <a:avLst/>
              <a:gdLst>
                <a:gd name="T0" fmla="*/ 146 w 159"/>
                <a:gd name="T1" fmla="*/ 41 h 116"/>
                <a:gd name="T2" fmla="*/ 150 w 159"/>
                <a:gd name="T3" fmla="*/ 40 h 116"/>
                <a:gd name="T4" fmla="*/ 151 w 159"/>
                <a:gd name="T5" fmla="*/ 37 h 116"/>
                <a:gd name="T6" fmla="*/ 159 w 159"/>
                <a:gd name="T7" fmla="*/ 48 h 116"/>
                <a:gd name="T8" fmla="*/ 158 w 159"/>
                <a:gd name="T9" fmla="*/ 48 h 116"/>
                <a:gd name="T10" fmla="*/ 130 w 159"/>
                <a:gd name="T11" fmla="*/ 101 h 116"/>
                <a:gd name="T12" fmla="*/ 67 w 159"/>
                <a:gd name="T13" fmla="*/ 107 h 116"/>
                <a:gd name="T14" fmla="*/ 18 w 159"/>
                <a:gd name="T15" fmla="*/ 82 h 116"/>
                <a:gd name="T16" fmla="*/ 10 w 159"/>
                <a:gd name="T17" fmla="*/ 18 h 116"/>
                <a:gd name="T18" fmla="*/ 42 w 159"/>
                <a:gd name="T19" fmla="*/ 16 h 116"/>
                <a:gd name="T20" fmla="*/ 44 w 159"/>
                <a:gd name="T21" fmla="*/ 20 h 116"/>
                <a:gd name="T22" fmla="*/ 125 w 159"/>
                <a:gd name="T23" fmla="*/ 0 h 116"/>
                <a:gd name="T24" fmla="*/ 146 w 159"/>
                <a:gd name="T25" fmla="*/ 41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9" h="116">
                  <a:moveTo>
                    <a:pt x="146" y="41"/>
                  </a:moveTo>
                  <a:cubicBezTo>
                    <a:pt x="148" y="43"/>
                    <a:pt x="151" y="42"/>
                    <a:pt x="150" y="40"/>
                  </a:cubicBezTo>
                  <a:cubicBezTo>
                    <a:pt x="150" y="39"/>
                    <a:pt x="151" y="38"/>
                    <a:pt x="151" y="37"/>
                  </a:cubicBezTo>
                  <a:cubicBezTo>
                    <a:pt x="153" y="41"/>
                    <a:pt x="156" y="45"/>
                    <a:pt x="159" y="48"/>
                  </a:cubicBezTo>
                  <a:cubicBezTo>
                    <a:pt x="159" y="48"/>
                    <a:pt x="158" y="48"/>
                    <a:pt x="158" y="48"/>
                  </a:cubicBezTo>
                  <a:cubicBezTo>
                    <a:pt x="152" y="67"/>
                    <a:pt x="146" y="88"/>
                    <a:pt x="130" y="101"/>
                  </a:cubicBezTo>
                  <a:cubicBezTo>
                    <a:pt x="111" y="116"/>
                    <a:pt x="88" y="112"/>
                    <a:pt x="67" y="107"/>
                  </a:cubicBezTo>
                  <a:cubicBezTo>
                    <a:pt x="49" y="103"/>
                    <a:pt x="31" y="96"/>
                    <a:pt x="18" y="82"/>
                  </a:cubicBezTo>
                  <a:cubicBezTo>
                    <a:pt x="0" y="62"/>
                    <a:pt x="6" y="41"/>
                    <a:pt x="10" y="18"/>
                  </a:cubicBezTo>
                  <a:cubicBezTo>
                    <a:pt x="21" y="20"/>
                    <a:pt x="31" y="19"/>
                    <a:pt x="42" y="16"/>
                  </a:cubicBezTo>
                  <a:cubicBezTo>
                    <a:pt x="41" y="17"/>
                    <a:pt x="42" y="20"/>
                    <a:pt x="44" y="20"/>
                  </a:cubicBezTo>
                  <a:cubicBezTo>
                    <a:pt x="72" y="18"/>
                    <a:pt x="99" y="12"/>
                    <a:pt x="125" y="0"/>
                  </a:cubicBezTo>
                  <a:cubicBezTo>
                    <a:pt x="129" y="15"/>
                    <a:pt x="137" y="29"/>
                    <a:pt x="146" y="41"/>
                  </a:cubicBezTo>
                  <a:close/>
                </a:path>
              </a:pathLst>
            </a:custGeom>
            <a:solidFill>
              <a:srgbClr val="F3E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9" name="Freeform 138"/>
            <p:cNvSpPr>
              <a:spLocks noEditPoints="1"/>
            </p:cNvSpPr>
            <p:nvPr/>
          </p:nvSpPr>
          <p:spPr bwMode="auto">
            <a:xfrm>
              <a:off x="7082" y="1706"/>
              <a:ext cx="392" cy="708"/>
            </a:xfrm>
            <a:custGeom>
              <a:avLst/>
              <a:gdLst>
                <a:gd name="T0" fmla="*/ 68 w 186"/>
                <a:gd name="T1" fmla="*/ 156 h 336"/>
                <a:gd name="T2" fmla="*/ 119 w 186"/>
                <a:gd name="T3" fmla="*/ 34 h 336"/>
                <a:gd name="T4" fmla="*/ 52 w 186"/>
                <a:gd name="T5" fmla="*/ 81 h 336"/>
                <a:gd name="T6" fmla="*/ 68 w 186"/>
                <a:gd name="T7" fmla="*/ 156 h 336"/>
                <a:gd name="T8" fmla="*/ 127 w 186"/>
                <a:gd name="T9" fmla="*/ 31 h 336"/>
                <a:gd name="T10" fmla="*/ 144 w 186"/>
                <a:gd name="T11" fmla="*/ 115 h 336"/>
                <a:gd name="T12" fmla="*/ 67 w 186"/>
                <a:gd name="T13" fmla="*/ 162 h 336"/>
                <a:gd name="T14" fmla="*/ 24 w 186"/>
                <a:gd name="T15" fmla="*/ 247 h 336"/>
                <a:gd name="T16" fmla="*/ 12 w 186"/>
                <a:gd name="T17" fmla="*/ 292 h 336"/>
                <a:gd name="T18" fmla="*/ 6 w 186"/>
                <a:gd name="T19" fmla="*/ 336 h 336"/>
                <a:gd name="T20" fmla="*/ 6 w 186"/>
                <a:gd name="T21" fmla="*/ 336 h 336"/>
                <a:gd name="T22" fmla="*/ 5 w 186"/>
                <a:gd name="T23" fmla="*/ 336 h 336"/>
                <a:gd name="T24" fmla="*/ 5 w 186"/>
                <a:gd name="T25" fmla="*/ 336 h 336"/>
                <a:gd name="T26" fmla="*/ 20 w 186"/>
                <a:gd name="T27" fmla="*/ 243 h 336"/>
                <a:gd name="T28" fmla="*/ 64 w 186"/>
                <a:gd name="T29" fmla="*/ 160 h 336"/>
                <a:gd name="T30" fmla="*/ 64 w 186"/>
                <a:gd name="T31" fmla="*/ 157 h 336"/>
                <a:gd name="T32" fmla="*/ 127 w 186"/>
                <a:gd name="T33" fmla="*/ 31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6" h="336">
                  <a:moveTo>
                    <a:pt x="68" y="156"/>
                  </a:moveTo>
                  <a:cubicBezTo>
                    <a:pt x="125" y="180"/>
                    <a:pt x="186" y="53"/>
                    <a:pt x="119" y="34"/>
                  </a:cubicBezTo>
                  <a:cubicBezTo>
                    <a:pt x="87" y="25"/>
                    <a:pt x="60" y="52"/>
                    <a:pt x="52" y="81"/>
                  </a:cubicBezTo>
                  <a:cubicBezTo>
                    <a:pt x="44" y="107"/>
                    <a:pt x="47" y="137"/>
                    <a:pt x="68" y="156"/>
                  </a:cubicBezTo>
                  <a:close/>
                  <a:moveTo>
                    <a:pt x="127" y="31"/>
                  </a:moveTo>
                  <a:cubicBezTo>
                    <a:pt x="161" y="46"/>
                    <a:pt x="157" y="87"/>
                    <a:pt x="144" y="115"/>
                  </a:cubicBezTo>
                  <a:cubicBezTo>
                    <a:pt x="132" y="141"/>
                    <a:pt x="99" y="175"/>
                    <a:pt x="67" y="162"/>
                  </a:cubicBezTo>
                  <a:cubicBezTo>
                    <a:pt x="51" y="190"/>
                    <a:pt x="34" y="216"/>
                    <a:pt x="24" y="247"/>
                  </a:cubicBezTo>
                  <a:cubicBezTo>
                    <a:pt x="19" y="262"/>
                    <a:pt x="15" y="277"/>
                    <a:pt x="12" y="292"/>
                  </a:cubicBezTo>
                  <a:cubicBezTo>
                    <a:pt x="10" y="307"/>
                    <a:pt x="10" y="322"/>
                    <a:pt x="6" y="336"/>
                  </a:cubicBezTo>
                  <a:cubicBezTo>
                    <a:pt x="6" y="336"/>
                    <a:pt x="6" y="336"/>
                    <a:pt x="6" y="336"/>
                  </a:cubicBezTo>
                  <a:cubicBezTo>
                    <a:pt x="5" y="336"/>
                    <a:pt x="5" y="336"/>
                    <a:pt x="5" y="336"/>
                  </a:cubicBezTo>
                  <a:cubicBezTo>
                    <a:pt x="5" y="336"/>
                    <a:pt x="5" y="336"/>
                    <a:pt x="5" y="336"/>
                  </a:cubicBezTo>
                  <a:cubicBezTo>
                    <a:pt x="0" y="306"/>
                    <a:pt x="10" y="271"/>
                    <a:pt x="20" y="243"/>
                  </a:cubicBezTo>
                  <a:cubicBezTo>
                    <a:pt x="30" y="214"/>
                    <a:pt x="44" y="183"/>
                    <a:pt x="64" y="160"/>
                  </a:cubicBezTo>
                  <a:cubicBezTo>
                    <a:pt x="63" y="159"/>
                    <a:pt x="63" y="158"/>
                    <a:pt x="64" y="157"/>
                  </a:cubicBezTo>
                  <a:cubicBezTo>
                    <a:pt x="13" y="117"/>
                    <a:pt x="58" y="0"/>
                    <a:pt x="127" y="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0" name="Freeform 139"/>
            <p:cNvSpPr>
              <a:spLocks noEditPoints="1"/>
            </p:cNvSpPr>
            <p:nvPr/>
          </p:nvSpPr>
          <p:spPr bwMode="auto">
            <a:xfrm>
              <a:off x="6896" y="1748"/>
              <a:ext cx="648" cy="1160"/>
            </a:xfrm>
            <a:custGeom>
              <a:avLst/>
              <a:gdLst>
                <a:gd name="T0" fmla="*/ 88 w 307"/>
                <a:gd name="T1" fmla="*/ 331 h 551"/>
                <a:gd name="T2" fmla="*/ 147 w 307"/>
                <a:gd name="T3" fmla="*/ 505 h 551"/>
                <a:gd name="T4" fmla="*/ 163 w 307"/>
                <a:gd name="T5" fmla="*/ 513 h 551"/>
                <a:gd name="T6" fmla="*/ 135 w 307"/>
                <a:gd name="T7" fmla="*/ 496 h 551"/>
                <a:gd name="T8" fmla="*/ 128 w 307"/>
                <a:gd name="T9" fmla="*/ 298 h 551"/>
                <a:gd name="T10" fmla="*/ 191 w 307"/>
                <a:gd name="T11" fmla="*/ 378 h 551"/>
                <a:gd name="T12" fmla="*/ 151 w 307"/>
                <a:gd name="T13" fmla="*/ 372 h 551"/>
                <a:gd name="T14" fmla="*/ 288 w 307"/>
                <a:gd name="T15" fmla="*/ 346 h 551"/>
                <a:gd name="T16" fmla="*/ 288 w 307"/>
                <a:gd name="T17" fmla="*/ 346 h 551"/>
                <a:gd name="T18" fmla="*/ 289 w 307"/>
                <a:gd name="T19" fmla="*/ 387 h 551"/>
                <a:gd name="T20" fmla="*/ 91 w 307"/>
                <a:gd name="T21" fmla="*/ 536 h 551"/>
                <a:gd name="T22" fmla="*/ 91 w 307"/>
                <a:gd name="T23" fmla="*/ 536 h 551"/>
                <a:gd name="T24" fmla="*/ 285 w 307"/>
                <a:gd name="T25" fmla="*/ 314 h 551"/>
                <a:gd name="T26" fmla="*/ 251 w 307"/>
                <a:gd name="T27" fmla="*/ 266 h 551"/>
                <a:gd name="T28" fmla="*/ 144 w 307"/>
                <a:gd name="T29" fmla="*/ 348 h 551"/>
                <a:gd name="T30" fmla="*/ 251 w 307"/>
                <a:gd name="T31" fmla="*/ 263 h 551"/>
                <a:gd name="T32" fmla="*/ 278 w 307"/>
                <a:gd name="T33" fmla="*/ 296 h 551"/>
                <a:gd name="T34" fmla="*/ 291 w 307"/>
                <a:gd name="T35" fmla="*/ 255 h 551"/>
                <a:gd name="T36" fmla="*/ 261 w 307"/>
                <a:gd name="T37" fmla="*/ 240 h 551"/>
                <a:gd name="T38" fmla="*/ 174 w 307"/>
                <a:gd name="T39" fmla="*/ 275 h 551"/>
                <a:gd name="T40" fmla="*/ 36 w 307"/>
                <a:gd name="T41" fmla="*/ 130 h 551"/>
                <a:gd name="T42" fmla="*/ 41 w 307"/>
                <a:gd name="T43" fmla="*/ 11 h 551"/>
                <a:gd name="T44" fmla="*/ 40 w 307"/>
                <a:gd name="T45" fmla="*/ 461 h 551"/>
                <a:gd name="T46" fmla="*/ 6 w 307"/>
                <a:gd name="T47" fmla="*/ 85 h 551"/>
                <a:gd name="T48" fmla="*/ 89 w 307"/>
                <a:gd name="T49" fmla="*/ 316 h 551"/>
                <a:gd name="T50" fmla="*/ 94 w 307"/>
                <a:gd name="T51" fmla="*/ 317 h 551"/>
                <a:gd name="T52" fmla="*/ 152 w 307"/>
                <a:gd name="T53" fmla="*/ 361 h 551"/>
                <a:gd name="T54" fmla="*/ 129 w 307"/>
                <a:gd name="T55" fmla="*/ 294 h 551"/>
                <a:gd name="T56" fmla="*/ 124 w 307"/>
                <a:gd name="T57" fmla="*/ 281 h 551"/>
                <a:gd name="T58" fmla="*/ 212 w 307"/>
                <a:gd name="T59" fmla="*/ 223 h 551"/>
                <a:gd name="T60" fmla="*/ 268 w 307"/>
                <a:gd name="T61" fmla="*/ 228 h 551"/>
                <a:gd name="T62" fmla="*/ 295 w 307"/>
                <a:gd name="T63" fmla="*/ 256 h 551"/>
                <a:gd name="T64" fmla="*/ 301 w 307"/>
                <a:gd name="T65" fmla="*/ 319 h 551"/>
                <a:gd name="T66" fmla="*/ 293 w 307"/>
                <a:gd name="T67" fmla="*/ 346 h 551"/>
                <a:gd name="T68" fmla="*/ 233 w 307"/>
                <a:gd name="T69" fmla="*/ 382 h 551"/>
                <a:gd name="T70" fmla="*/ 306 w 307"/>
                <a:gd name="T71" fmla="*/ 380 h 551"/>
                <a:gd name="T72" fmla="*/ 199 w 307"/>
                <a:gd name="T73" fmla="*/ 491 h 551"/>
                <a:gd name="T74" fmla="*/ 162 w 307"/>
                <a:gd name="T75" fmla="*/ 522 h 551"/>
                <a:gd name="T76" fmla="*/ 90 w 307"/>
                <a:gd name="T77" fmla="*/ 527 h 551"/>
                <a:gd name="T78" fmla="*/ 81 w 307"/>
                <a:gd name="T79" fmla="*/ 524 h 551"/>
                <a:gd name="T80" fmla="*/ 143 w 307"/>
                <a:gd name="T81" fmla="*/ 509 h 551"/>
                <a:gd name="T82" fmla="*/ 124 w 307"/>
                <a:gd name="T83" fmla="*/ 454 h 551"/>
                <a:gd name="T84" fmla="*/ 87 w 307"/>
                <a:gd name="T85" fmla="*/ 453 h 551"/>
                <a:gd name="T86" fmla="*/ 121 w 307"/>
                <a:gd name="T87" fmla="*/ 454 h 551"/>
                <a:gd name="T88" fmla="*/ 104 w 307"/>
                <a:gd name="T89" fmla="*/ 482 h 551"/>
                <a:gd name="T90" fmla="*/ 44 w 307"/>
                <a:gd name="T91" fmla="*/ 453 h 551"/>
                <a:gd name="T92" fmla="*/ 41 w 307"/>
                <a:gd name="T93" fmla="*/ 446 h 551"/>
                <a:gd name="T94" fmla="*/ 74 w 307"/>
                <a:gd name="T95" fmla="*/ 442 h 551"/>
                <a:gd name="T96" fmla="*/ 93 w 307"/>
                <a:gd name="T97" fmla="*/ 415 h 551"/>
                <a:gd name="T98" fmla="*/ 88 w 307"/>
                <a:gd name="T99" fmla="*/ 335 h 551"/>
                <a:gd name="T100" fmla="*/ 85 w 307"/>
                <a:gd name="T101" fmla="*/ 235 h 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07" h="551">
                  <a:moveTo>
                    <a:pt x="91" y="320"/>
                  </a:moveTo>
                  <a:cubicBezTo>
                    <a:pt x="88" y="320"/>
                    <a:pt x="84" y="321"/>
                    <a:pt x="83" y="325"/>
                  </a:cubicBezTo>
                  <a:cubicBezTo>
                    <a:pt x="83" y="328"/>
                    <a:pt x="85" y="330"/>
                    <a:pt x="86" y="332"/>
                  </a:cubicBezTo>
                  <a:cubicBezTo>
                    <a:pt x="87" y="331"/>
                    <a:pt x="87" y="331"/>
                    <a:pt x="88" y="331"/>
                  </a:cubicBezTo>
                  <a:cubicBezTo>
                    <a:pt x="91" y="335"/>
                    <a:pt x="95" y="331"/>
                    <a:pt x="96" y="328"/>
                  </a:cubicBezTo>
                  <a:cubicBezTo>
                    <a:pt x="97" y="325"/>
                    <a:pt x="95" y="321"/>
                    <a:pt x="91" y="320"/>
                  </a:cubicBezTo>
                  <a:close/>
                  <a:moveTo>
                    <a:pt x="135" y="496"/>
                  </a:moveTo>
                  <a:cubicBezTo>
                    <a:pt x="139" y="499"/>
                    <a:pt x="143" y="502"/>
                    <a:pt x="147" y="505"/>
                  </a:cubicBezTo>
                  <a:cubicBezTo>
                    <a:pt x="148" y="504"/>
                    <a:pt x="148" y="504"/>
                    <a:pt x="148" y="505"/>
                  </a:cubicBezTo>
                  <a:cubicBezTo>
                    <a:pt x="148" y="505"/>
                    <a:pt x="148" y="505"/>
                    <a:pt x="148" y="506"/>
                  </a:cubicBezTo>
                  <a:cubicBezTo>
                    <a:pt x="152" y="509"/>
                    <a:pt x="156" y="514"/>
                    <a:pt x="159" y="515"/>
                  </a:cubicBezTo>
                  <a:cubicBezTo>
                    <a:pt x="162" y="516"/>
                    <a:pt x="161" y="516"/>
                    <a:pt x="163" y="513"/>
                  </a:cubicBezTo>
                  <a:cubicBezTo>
                    <a:pt x="166" y="510"/>
                    <a:pt x="167" y="506"/>
                    <a:pt x="169" y="503"/>
                  </a:cubicBezTo>
                  <a:cubicBezTo>
                    <a:pt x="172" y="498"/>
                    <a:pt x="175" y="492"/>
                    <a:pt x="178" y="488"/>
                  </a:cubicBezTo>
                  <a:cubicBezTo>
                    <a:pt x="169" y="484"/>
                    <a:pt x="161" y="480"/>
                    <a:pt x="153" y="475"/>
                  </a:cubicBezTo>
                  <a:cubicBezTo>
                    <a:pt x="147" y="482"/>
                    <a:pt x="141" y="489"/>
                    <a:pt x="135" y="496"/>
                  </a:cubicBezTo>
                  <a:close/>
                  <a:moveTo>
                    <a:pt x="128" y="298"/>
                  </a:moveTo>
                  <a:cubicBezTo>
                    <a:pt x="126" y="299"/>
                    <a:pt x="123" y="300"/>
                    <a:pt x="121" y="303"/>
                  </a:cubicBezTo>
                  <a:cubicBezTo>
                    <a:pt x="119" y="307"/>
                    <a:pt x="122" y="311"/>
                    <a:pt x="126" y="312"/>
                  </a:cubicBezTo>
                  <a:cubicBezTo>
                    <a:pt x="127" y="307"/>
                    <a:pt x="127" y="303"/>
                    <a:pt x="128" y="298"/>
                  </a:cubicBezTo>
                  <a:close/>
                  <a:moveTo>
                    <a:pt x="198" y="489"/>
                  </a:moveTo>
                  <a:cubicBezTo>
                    <a:pt x="207" y="473"/>
                    <a:pt x="219" y="460"/>
                    <a:pt x="225" y="442"/>
                  </a:cubicBezTo>
                  <a:cubicBezTo>
                    <a:pt x="231" y="422"/>
                    <a:pt x="232" y="402"/>
                    <a:pt x="228" y="383"/>
                  </a:cubicBezTo>
                  <a:cubicBezTo>
                    <a:pt x="216" y="383"/>
                    <a:pt x="203" y="381"/>
                    <a:pt x="191" y="378"/>
                  </a:cubicBezTo>
                  <a:cubicBezTo>
                    <a:pt x="178" y="375"/>
                    <a:pt x="165" y="370"/>
                    <a:pt x="154" y="363"/>
                  </a:cubicBezTo>
                  <a:cubicBezTo>
                    <a:pt x="153" y="365"/>
                    <a:pt x="153" y="367"/>
                    <a:pt x="152" y="369"/>
                  </a:cubicBezTo>
                  <a:cubicBezTo>
                    <a:pt x="153" y="369"/>
                    <a:pt x="153" y="371"/>
                    <a:pt x="152" y="371"/>
                  </a:cubicBezTo>
                  <a:cubicBezTo>
                    <a:pt x="152" y="371"/>
                    <a:pt x="151" y="371"/>
                    <a:pt x="151" y="372"/>
                  </a:cubicBezTo>
                  <a:cubicBezTo>
                    <a:pt x="141" y="394"/>
                    <a:pt x="121" y="410"/>
                    <a:pt x="98" y="419"/>
                  </a:cubicBezTo>
                  <a:cubicBezTo>
                    <a:pt x="123" y="452"/>
                    <a:pt x="157" y="476"/>
                    <a:pt x="197" y="489"/>
                  </a:cubicBezTo>
                  <a:cubicBezTo>
                    <a:pt x="197" y="489"/>
                    <a:pt x="198" y="489"/>
                    <a:pt x="198" y="489"/>
                  </a:cubicBezTo>
                  <a:close/>
                  <a:moveTo>
                    <a:pt x="288" y="346"/>
                  </a:moveTo>
                  <a:cubicBezTo>
                    <a:pt x="292" y="341"/>
                    <a:pt x="288" y="337"/>
                    <a:pt x="283" y="337"/>
                  </a:cubicBezTo>
                  <a:cubicBezTo>
                    <a:pt x="282" y="337"/>
                    <a:pt x="282" y="337"/>
                    <a:pt x="282" y="337"/>
                  </a:cubicBezTo>
                  <a:cubicBezTo>
                    <a:pt x="280" y="340"/>
                    <a:pt x="279" y="344"/>
                    <a:pt x="277" y="347"/>
                  </a:cubicBezTo>
                  <a:cubicBezTo>
                    <a:pt x="281" y="347"/>
                    <a:pt x="285" y="350"/>
                    <a:pt x="288" y="346"/>
                  </a:cubicBezTo>
                  <a:close/>
                  <a:moveTo>
                    <a:pt x="301" y="380"/>
                  </a:moveTo>
                  <a:cubicBezTo>
                    <a:pt x="299" y="377"/>
                    <a:pt x="295" y="376"/>
                    <a:pt x="292" y="378"/>
                  </a:cubicBezTo>
                  <a:cubicBezTo>
                    <a:pt x="288" y="380"/>
                    <a:pt x="289" y="383"/>
                    <a:pt x="289" y="386"/>
                  </a:cubicBezTo>
                  <a:cubicBezTo>
                    <a:pt x="289" y="386"/>
                    <a:pt x="289" y="386"/>
                    <a:pt x="289" y="387"/>
                  </a:cubicBezTo>
                  <a:cubicBezTo>
                    <a:pt x="288" y="389"/>
                    <a:pt x="292" y="390"/>
                    <a:pt x="294" y="390"/>
                  </a:cubicBezTo>
                  <a:cubicBezTo>
                    <a:pt x="295" y="390"/>
                    <a:pt x="297" y="390"/>
                    <a:pt x="299" y="389"/>
                  </a:cubicBezTo>
                  <a:cubicBezTo>
                    <a:pt x="301" y="387"/>
                    <a:pt x="302" y="383"/>
                    <a:pt x="301" y="380"/>
                  </a:cubicBezTo>
                  <a:close/>
                  <a:moveTo>
                    <a:pt x="91" y="536"/>
                  </a:moveTo>
                  <a:cubicBezTo>
                    <a:pt x="88" y="533"/>
                    <a:pt x="86" y="530"/>
                    <a:pt x="83" y="527"/>
                  </a:cubicBezTo>
                  <a:cubicBezTo>
                    <a:pt x="81" y="532"/>
                    <a:pt x="81" y="538"/>
                    <a:pt x="85" y="542"/>
                  </a:cubicBezTo>
                  <a:cubicBezTo>
                    <a:pt x="86" y="543"/>
                    <a:pt x="89" y="545"/>
                    <a:pt x="91" y="545"/>
                  </a:cubicBezTo>
                  <a:cubicBezTo>
                    <a:pt x="97" y="544"/>
                    <a:pt x="93" y="539"/>
                    <a:pt x="91" y="536"/>
                  </a:cubicBezTo>
                  <a:close/>
                  <a:moveTo>
                    <a:pt x="193" y="373"/>
                  </a:moveTo>
                  <a:cubicBezTo>
                    <a:pt x="214" y="378"/>
                    <a:pt x="237" y="382"/>
                    <a:pt x="256" y="367"/>
                  </a:cubicBezTo>
                  <a:cubicBezTo>
                    <a:pt x="272" y="354"/>
                    <a:pt x="278" y="333"/>
                    <a:pt x="284" y="314"/>
                  </a:cubicBezTo>
                  <a:cubicBezTo>
                    <a:pt x="284" y="314"/>
                    <a:pt x="285" y="314"/>
                    <a:pt x="285" y="314"/>
                  </a:cubicBezTo>
                  <a:cubicBezTo>
                    <a:pt x="282" y="311"/>
                    <a:pt x="279" y="307"/>
                    <a:pt x="277" y="303"/>
                  </a:cubicBezTo>
                  <a:cubicBezTo>
                    <a:pt x="277" y="304"/>
                    <a:pt x="276" y="305"/>
                    <a:pt x="276" y="306"/>
                  </a:cubicBezTo>
                  <a:cubicBezTo>
                    <a:pt x="277" y="308"/>
                    <a:pt x="274" y="309"/>
                    <a:pt x="272" y="307"/>
                  </a:cubicBezTo>
                  <a:cubicBezTo>
                    <a:pt x="263" y="295"/>
                    <a:pt x="255" y="281"/>
                    <a:pt x="251" y="266"/>
                  </a:cubicBezTo>
                  <a:cubicBezTo>
                    <a:pt x="225" y="278"/>
                    <a:pt x="198" y="284"/>
                    <a:pt x="170" y="286"/>
                  </a:cubicBezTo>
                  <a:cubicBezTo>
                    <a:pt x="168" y="286"/>
                    <a:pt x="167" y="283"/>
                    <a:pt x="168" y="282"/>
                  </a:cubicBezTo>
                  <a:cubicBezTo>
                    <a:pt x="157" y="285"/>
                    <a:pt x="147" y="286"/>
                    <a:pt x="136" y="284"/>
                  </a:cubicBezTo>
                  <a:cubicBezTo>
                    <a:pt x="132" y="307"/>
                    <a:pt x="126" y="328"/>
                    <a:pt x="144" y="348"/>
                  </a:cubicBezTo>
                  <a:cubicBezTo>
                    <a:pt x="157" y="362"/>
                    <a:pt x="175" y="369"/>
                    <a:pt x="193" y="373"/>
                  </a:cubicBezTo>
                  <a:close/>
                  <a:moveTo>
                    <a:pt x="175" y="281"/>
                  </a:moveTo>
                  <a:cubicBezTo>
                    <a:pt x="201" y="278"/>
                    <a:pt x="226" y="272"/>
                    <a:pt x="250" y="263"/>
                  </a:cubicBezTo>
                  <a:cubicBezTo>
                    <a:pt x="250" y="263"/>
                    <a:pt x="250" y="263"/>
                    <a:pt x="251" y="263"/>
                  </a:cubicBezTo>
                  <a:cubicBezTo>
                    <a:pt x="251" y="262"/>
                    <a:pt x="252" y="261"/>
                    <a:pt x="253" y="262"/>
                  </a:cubicBezTo>
                  <a:cubicBezTo>
                    <a:pt x="259" y="275"/>
                    <a:pt x="264" y="288"/>
                    <a:pt x="272" y="300"/>
                  </a:cubicBezTo>
                  <a:cubicBezTo>
                    <a:pt x="273" y="299"/>
                    <a:pt x="274" y="297"/>
                    <a:pt x="275" y="296"/>
                  </a:cubicBezTo>
                  <a:cubicBezTo>
                    <a:pt x="276" y="295"/>
                    <a:pt x="278" y="295"/>
                    <a:pt x="278" y="296"/>
                  </a:cubicBezTo>
                  <a:cubicBezTo>
                    <a:pt x="282" y="304"/>
                    <a:pt x="287" y="313"/>
                    <a:pt x="297" y="315"/>
                  </a:cubicBezTo>
                  <a:cubicBezTo>
                    <a:pt x="296" y="306"/>
                    <a:pt x="296" y="296"/>
                    <a:pt x="293" y="287"/>
                  </a:cubicBezTo>
                  <a:cubicBezTo>
                    <a:pt x="291" y="280"/>
                    <a:pt x="285" y="272"/>
                    <a:pt x="284" y="264"/>
                  </a:cubicBezTo>
                  <a:cubicBezTo>
                    <a:pt x="283" y="259"/>
                    <a:pt x="286" y="255"/>
                    <a:pt x="291" y="255"/>
                  </a:cubicBezTo>
                  <a:cubicBezTo>
                    <a:pt x="286" y="251"/>
                    <a:pt x="281" y="245"/>
                    <a:pt x="274" y="248"/>
                  </a:cubicBezTo>
                  <a:cubicBezTo>
                    <a:pt x="273" y="249"/>
                    <a:pt x="272" y="247"/>
                    <a:pt x="272" y="246"/>
                  </a:cubicBezTo>
                  <a:cubicBezTo>
                    <a:pt x="272" y="241"/>
                    <a:pt x="270" y="237"/>
                    <a:pt x="268" y="233"/>
                  </a:cubicBezTo>
                  <a:cubicBezTo>
                    <a:pt x="268" y="236"/>
                    <a:pt x="266" y="239"/>
                    <a:pt x="261" y="240"/>
                  </a:cubicBezTo>
                  <a:cubicBezTo>
                    <a:pt x="255" y="241"/>
                    <a:pt x="246" y="235"/>
                    <a:pt x="240" y="234"/>
                  </a:cubicBezTo>
                  <a:cubicBezTo>
                    <a:pt x="231" y="231"/>
                    <a:pt x="222" y="229"/>
                    <a:pt x="212" y="229"/>
                  </a:cubicBezTo>
                  <a:cubicBezTo>
                    <a:pt x="173" y="227"/>
                    <a:pt x="145" y="247"/>
                    <a:pt x="127" y="279"/>
                  </a:cubicBezTo>
                  <a:cubicBezTo>
                    <a:pt x="144" y="282"/>
                    <a:pt x="159" y="281"/>
                    <a:pt x="174" y="275"/>
                  </a:cubicBezTo>
                  <a:cubicBezTo>
                    <a:pt x="176" y="275"/>
                    <a:pt x="178" y="277"/>
                    <a:pt x="177" y="279"/>
                  </a:cubicBezTo>
                  <a:cubicBezTo>
                    <a:pt x="176" y="280"/>
                    <a:pt x="176" y="280"/>
                    <a:pt x="175" y="281"/>
                  </a:cubicBezTo>
                  <a:close/>
                  <a:moveTo>
                    <a:pt x="14" y="93"/>
                  </a:moveTo>
                  <a:cubicBezTo>
                    <a:pt x="19" y="107"/>
                    <a:pt x="25" y="120"/>
                    <a:pt x="36" y="130"/>
                  </a:cubicBezTo>
                  <a:cubicBezTo>
                    <a:pt x="46" y="140"/>
                    <a:pt x="58" y="142"/>
                    <a:pt x="70" y="148"/>
                  </a:cubicBezTo>
                  <a:cubicBezTo>
                    <a:pt x="70" y="147"/>
                    <a:pt x="70" y="146"/>
                    <a:pt x="71" y="145"/>
                  </a:cubicBezTo>
                  <a:cubicBezTo>
                    <a:pt x="96" y="128"/>
                    <a:pt x="104" y="96"/>
                    <a:pt x="101" y="68"/>
                  </a:cubicBezTo>
                  <a:cubicBezTo>
                    <a:pt x="99" y="38"/>
                    <a:pt x="76" y="4"/>
                    <a:pt x="41" y="11"/>
                  </a:cubicBezTo>
                  <a:cubicBezTo>
                    <a:pt x="3" y="18"/>
                    <a:pt x="6" y="66"/>
                    <a:pt x="14" y="93"/>
                  </a:cubicBezTo>
                  <a:close/>
                  <a:moveTo>
                    <a:pt x="38" y="449"/>
                  </a:moveTo>
                  <a:cubicBezTo>
                    <a:pt x="34" y="454"/>
                    <a:pt x="29" y="461"/>
                    <a:pt x="34" y="468"/>
                  </a:cubicBezTo>
                  <a:cubicBezTo>
                    <a:pt x="38" y="474"/>
                    <a:pt x="40" y="464"/>
                    <a:pt x="40" y="461"/>
                  </a:cubicBezTo>
                  <a:cubicBezTo>
                    <a:pt x="40" y="457"/>
                    <a:pt x="39" y="453"/>
                    <a:pt x="38" y="449"/>
                  </a:cubicBezTo>
                  <a:close/>
                  <a:moveTo>
                    <a:pt x="71" y="149"/>
                  </a:moveTo>
                  <a:cubicBezTo>
                    <a:pt x="57" y="153"/>
                    <a:pt x="42" y="143"/>
                    <a:pt x="32" y="134"/>
                  </a:cubicBezTo>
                  <a:cubicBezTo>
                    <a:pt x="18" y="121"/>
                    <a:pt x="11" y="103"/>
                    <a:pt x="6" y="85"/>
                  </a:cubicBezTo>
                  <a:cubicBezTo>
                    <a:pt x="0" y="55"/>
                    <a:pt x="3" y="11"/>
                    <a:pt x="42" y="5"/>
                  </a:cubicBezTo>
                  <a:cubicBezTo>
                    <a:pt x="75" y="0"/>
                    <a:pt x="100" y="28"/>
                    <a:pt x="105" y="58"/>
                  </a:cubicBezTo>
                  <a:cubicBezTo>
                    <a:pt x="112" y="91"/>
                    <a:pt x="103" y="129"/>
                    <a:pt x="74" y="149"/>
                  </a:cubicBezTo>
                  <a:cubicBezTo>
                    <a:pt x="90" y="202"/>
                    <a:pt x="96" y="261"/>
                    <a:pt x="89" y="316"/>
                  </a:cubicBezTo>
                  <a:cubicBezTo>
                    <a:pt x="91" y="316"/>
                    <a:pt x="92" y="316"/>
                    <a:pt x="93" y="316"/>
                  </a:cubicBezTo>
                  <a:cubicBezTo>
                    <a:pt x="94" y="316"/>
                    <a:pt x="94" y="316"/>
                    <a:pt x="94" y="316"/>
                  </a:cubicBezTo>
                  <a:cubicBezTo>
                    <a:pt x="94" y="316"/>
                    <a:pt x="94" y="316"/>
                    <a:pt x="94" y="316"/>
                  </a:cubicBezTo>
                  <a:cubicBezTo>
                    <a:pt x="94" y="316"/>
                    <a:pt x="94" y="316"/>
                    <a:pt x="94" y="317"/>
                  </a:cubicBezTo>
                  <a:cubicBezTo>
                    <a:pt x="100" y="319"/>
                    <a:pt x="102" y="326"/>
                    <a:pt x="99" y="332"/>
                  </a:cubicBezTo>
                  <a:cubicBezTo>
                    <a:pt x="98" y="334"/>
                    <a:pt x="95" y="335"/>
                    <a:pt x="93" y="336"/>
                  </a:cubicBezTo>
                  <a:cubicBezTo>
                    <a:pt x="106" y="357"/>
                    <a:pt x="122" y="367"/>
                    <a:pt x="147" y="369"/>
                  </a:cubicBezTo>
                  <a:cubicBezTo>
                    <a:pt x="149" y="366"/>
                    <a:pt x="150" y="364"/>
                    <a:pt x="152" y="361"/>
                  </a:cubicBezTo>
                  <a:cubicBezTo>
                    <a:pt x="146" y="357"/>
                    <a:pt x="141" y="353"/>
                    <a:pt x="137" y="347"/>
                  </a:cubicBezTo>
                  <a:cubicBezTo>
                    <a:pt x="129" y="337"/>
                    <a:pt x="126" y="326"/>
                    <a:pt x="126" y="314"/>
                  </a:cubicBezTo>
                  <a:cubicBezTo>
                    <a:pt x="121" y="315"/>
                    <a:pt x="116" y="309"/>
                    <a:pt x="117" y="304"/>
                  </a:cubicBezTo>
                  <a:cubicBezTo>
                    <a:pt x="118" y="299"/>
                    <a:pt x="124" y="293"/>
                    <a:pt x="129" y="294"/>
                  </a:cubicBezTo>
                  <a:cubicBezTo>
                    <a:pt x="130" y="290"/>
                    <a:pt x="132" y="287"/>
                    <a:pt x="133" y="283"/>
                  </a:cubicBezTo>
                  <a:cubicBezTo>
                    <a:pt x="131" y="282"/>
                    <a:pt x="129" y="282"/>
                    <a:pt x="126" y="281"/>
                  </a:cubicBezTo>
                  <a:cubicBezTo>
                    <a:pt x="126" y="281"/>
                    <a:pt x="126" y="281"/>
                    <a:pt x="126" y="282"/>
                  </a:cubicBezTo>
                  <a:cubicBezTo>
                    <a:pt x="125" y="283"/>
                    <a:pt x="124" y="282"/>
                    <a:pt x="124" y="281"/>
                  </a:cubicBezTo>
                  <a:cubicBezTo>
                    <a:pt x="124" y="281"/>
                    <a:pt x="125" y="280"/>
                    <a:pt x="125" y="280"/>
                  </a:cubicBezTo>
                  <a:cubicBezTo>
                    <a:pt x="125" y="280"/>
                    <a:pt x="125" y="279"/>
                    <a:pt x="125" y="279"/>
                  </a:cubicBezTo>
                  <a:cubicBezTo>
                    <a:pt x="130" y="257"/>
                    <a:pt x="151" y="239"/>
                    <a:pt x="172" y="230"/>
                  </a:cubicBezTo>
                  <a:cubicBezTo>
                    <a:pt x="185" y="225"/>
                    <a:pt x="198" y="223"/>
                    <a:pt x="212" y="223"/>
                  </a:cubicBezTo>
                  <a:cubicBezTo>
                    <a:pt x="218" y="224"/>
                    <a:pt x="225" y="225"/>
                    <a:pt x="231" y="226"/>
                  </a:cubicBezTo>
                  <a:cubicBezTo>
                    <a:pt x="235" y="227"/>
                    <a:pt x="264" y="236"/>
                    <a:pt x="264" y="230"/>
                  </a:cubicBezTo>
                  <a:cubicBezTo>
                    <a:pt x="263" y="228"/>
                    <a:pt x="265" y="227"/>
                    <a:pt x="266" y="228"/>
                  </a:cubicBezTo>
                  <a:cubicBezTo>
                    <a:pt x="267" y="227"/>
                    <a:pt x="268" y="227"/>
                    <a:pt x="268" y="228"/>
                  </a:cubicBezTo>
                  <a:cubicBezTo>
                    <a:pt x="272" y="232"/>
                    <a:pt x="275" y="238"/>
                    <a:pt x="276" y="243"/>
                  </a:cubicBezTo>
                  <a:cubicBezTo>
                    <a:pt x="283" y="242"/>
                    <a:pt x="290" y="246"/>
                    <a:pt x="294" y="252"/>
                  </a:cubicBezTo>
                  <a:cubicBezTo>
                    <a:pt x="295" y="253"/>
                    <a:pt x="295" y="255"/>
                    <a:pt x="294" y="255"/>
                  </a:cubicBezTo>
                  <a:cubicBezTo>
                    <a:pt x="294" y="255"/>
                    <a:pt x="294" y="256"/>
                    <a:pt x="295" y="256"/>
                  </a:cubicBezTo>
                  <a:cubicBezTo>
                    <a:pt x="296" y="256"/>
                    <a:pt x="295" y="258"/>
                    <a:pt x="294" y="257"/>
                  </a:cubicBezTo>
                  <a:cubicBezTo>
                    <a:pt x="284" y="255"/>
                    <a:pt x="295" y="276"/>
                    <a:pt x="295" y="278"/>
                  </a:cubicBezTo>
                  <a:cubicBezTo>
                    <a:pt x="297" y="282"/>
                    <a:pt x="299" y="287"/>
                    <a:pt x="300" y="291"/>
                  </a:cubicBezTo>
                  <a:cubicBezTo>
                    <a:pt x="302" y="300"/>
                    <a:pt x="303" y="310"/>
                    <a:pt x="301" y="319"/>
                  </a:cubicBezTo>
                  <a:cubicBezTo>
                    <a:pt x="301" y="321"/>
                    <a:pt x="298" y="322"/>
                    <a:pt x="297" y="320"/>
                  </a:cubicBezTo>
                  <a:cubicBezTo>
                    <a:pt x="294" y="319"/>
                    <a:pt x="291" y="318"/>
                    <a:pt x="289" y="317"/>
                  </a:cubicBezTo>
                  <a:cubicBezTo>
                    <a:pt x="287" y="322"/>
                    <a:pt x="285" y="327"/>
                    <a:pt x="283" y="333"/>
                  </a:cubicBezTo>
                  <a:cubicBezTo>
                    <a:pt x="290" y="332"/>
                    <a:pt x="296" y="340"/>
                    <a:pt x="293" y="346"/>
                  </a:cubicBezTo>
                  <a:cubicBezTo>
                    <a:pt x="292" y="349"/>
                    <a:pt x="289" y="351"/>
                    <a:pt x="286" y="352"/>
                  </a:cubicBezTo>
                  <a:cubicBezTo>
                    <a:pt x="283" y="352"/>
                    <a:pt x="278" y="352"/>
                    <a:pt x="276" y="350"/>
                  </a:cubicBezTo>
                  <a:cubicBezTo>
                    <a:pt x="271" y="359"/>
                    <a:pt x="264" y="367"/>
                    <a:pt x="255" y="374"/>
                  </a:cubicBezTo>
                  <a:cubicBezTo>
                    <a:pt x="248" y="379"/>
                    <a:pt x="241" y="381"/>
                    <a:pt x="233" y="382"/>
                  </a:cubicBezTo>
                  <a:cubicBezTo>
                    <a:pt x="234" y="387"/>
                    <a:pt x="234" y="392"/>
                    <a:pt x="235" y="398"/>
                  </a:cubicBezTo>
                  <a:cubicBezTo>
                    <a:pt x="253" y="401"/>
                    <a:pt x="268" y="396"/>
                    <a:pt x="284" y="385"/>
                  </a:cubicBezTo>
                  <a:cubicBezTo>
                    <a:pt x="283" y="381"/>
                    <a:pt x="286" y="375"/>
                    <a:pt x="291" y="373"/>
                  </a:cubicBezTo>
                  <a:cubicBezTo>
                    <a:pt x="297" y="371"/>
                    <a:pt x="304" y="374"/>
                    <a:pt x="306" y="380"/>
                  </a:cubicBezTo>
                  <a:cubicBezTo>
                    <a:pt x="307" y="387"/>
                    <a:pt x="304" y="393"/>
                    <a:pt x="297" y="394"/>
                  </a:cubicBezTo>
                  <a:cubicBezTo>
                    <a:pt x="294" y="395"/>
                    <a:pt x="287" y="393"/>
                    <a:pt x="286" y="389"/>
                  </a:cubicBezTo>
                  <a:cubicBezTo>
                    <a:pt x="273" y="402"/>
                    <a:pt x="252" y="406"/>
                    <a:pt x="235" y="401"/>
                  </a:cubicBezTo>
                  <a:cubicBezTo>
                    <a:pt x="236" y="434"/>
                    <a:pt x="227" y="474"/>
                    <a:pt x="199" y="491"/>
                  </a:cubicBezTo>
                  <a:cubicBezTo>
                    <a:pt x="199" y="493"/>
                    <a:pt x="198" y="495"/>
                    <a:pt x="196" y="494"/>
                  </a:cubicBezTo>
                  <a:cubicBezTo>
                    <a:pt x="191" y="493"/>
                    <a:pt x="187" y="491"/>
                    <a:pt x="182" y="490"/>
                  </a:cubicBezTo>
                  <a:cubicBezTo>
                    <a:pt x="178" y="498"/>
                    <a:pt x="173" y="506"/>
                    <a:pt x="169" y="514"/>
                  </a:cubicBezTo>
                  <a:cubicBezTo>
                    <a:pt x="167" y="517"/>
                    <a:pt x="166" y="522"/>
                    <a:pt x="162" y="522"/>
                  </a:cubicBezTo>
                  <a:cubicBezTo>
                    <a:pt x="158" y="523"/>
                    <a:pt x="154" y="518"/>
                    <a:pt x="152" y="515"/>
                  </a:cubicBezTo>
                  <a:cubicBezTo>
                    <a:pt x="150" y="514"/>
                    <a:pt x="148" y="512"/>
                    <a:pt x="147" y="511"/>
                  </a:cubicBezTo>
                  <a:cubicBezTo>
                    <a:pt x="144" y="517"/>
                    <a:pt x="138" y="520"/>
                    <a:pt x="131" y="522"/>
                  </a:cubicBezTo>
                  <a:cubicBezTo>
                    <a:pt x="119" y="526"/>
                    <a:pt x="103" y="528"/>
                    <a:pt x="90" y="527"/>
                  </a:cubicBezTo>
                  <a:cubicBezTo>
                    <a:pt x="92" y="530"/>
                    <a:pt x="94" y="532"/>
                    <a:pt x="96" y="535"/>
                  </a:cubicBezTo>
                  <a:cubicBezTo>
                    <a:pt x="98" y="537"/>
                    <a:pt x="100" y="540"/>
                    <a:pt x="100" y="543"/>
                  </a:cubicBezTo>
                  <a:cubicBezTo>
                    <a:pt x="99" y="548"/>
                    <a:pt x="92" y="551"/>
                    <a:pt x="87" y="549"/>
                  </a:cubicBezTo>
                  <a:cubicBezTo>
                    <a:pt x="77" y="546"/>
                    <a:pt x="75" y="532"/>
                    <a:pt x="81" y="524"/>
                  </a:cubicBezTo>
                  <a:cubicBezTo>
                    <a:pt x="81" y="524"/>
                    <a:pt x="81" y="523"/>
                    <a:pt x="82" y="523"/>
                  </a:cubicBezTo>
                  <a:cubicBezTo>
                    <a:pt x="82" y="522"/>
                    <a:pt x="83" y="522"/>
                    <a:pt x="84" y="521"/>
                  </a:cubicBezTo>
                  <a:cubicBezTo>
                    <a:pt x="84" y="521"/>
                    <a:pt x="85" y="521"/>
                    <a:pt x="85" y="522"/>
                  </a:cubicBezTo>
                  <a:cubicBezTo>
                    <a:pt x="105" y="520"/>
                    <a:pt x="129" y="524"/>
                    <a:pt x="143" y="509"/>
                  </a:cubicBezTo>
                  <a:cubicBezTo>
                    <a:pt x="139" y="505"/>
                    <a:pt x="134" y="502"/>
                    <a:pt x="130" y="499"/>
                  </a:cubicBezTo>
                  <a:cubicBezTo>
                    <a:pt x="128" y="498"/>
                    <a:pt x="128" y="496"/>
                    <a:pt x="129" y="495"/>
                  </a:cubicBezTo>
                  <a:cubicBezTo>
                    <a:pt x="136" y="488"/>
                    <a:pt x="142" y="480"/>
                    <a:pt x="149" y="473"/>
                  </a:cubicBezTo>
                  <a:cubicBezTo>
                    <a:pt x="140" y="467"/>
                    <a:pt x="132" y="461"/>
                    <a:pt x="124" y="454"/>
                  </a:cubicBezTo>
                  <a:cubicBezTo>
                    <a:pt x="115" y="447"/>
                    <a:pt x="107" y="439"/>
                    <a:pt x="100" y="430"/>
                  </a:cubicBezTo>
                  <a:cubicBezTo>
                    <a:pt x="96" y="433"/>
                    <a:pt x="92" y="435"/>
                    <a:pt x="87" y="438"/>
                  </a:cubicBezTo>
                  <a:cubicBezTo>
                    <a:pt x="81" y="441"/>
                    <a:pt x="81" y="444"/>
                    <a:pt x="85" y="450"/>
                  </a:cubicBezTo>
                  <a:cubicBezTo>
                    <a:pt x="86" y="451"/>
                    <a:pt x="87" y="452"/>
                    <a:pt x="87" y="453"/>
                  </a:cubicBezTo>
                  <a:cubicBezTo>
                    <a:pt x="88" y="452"/>
                    <a:pt x="90" y="452"/>
                    <a:pt x="90" y="454"/>
                  </a:cubicBezTo>
                  <a:cubicBezTo>
                    <a:pt x="90" y="454"/>
                    <a:pt x="90" y="455"/>
                    <a:pt x="90" y="455"/>
                  </a:cubicBezTo>
                  <a:cubicBezTo>
                    <a:pt x="95" y="462"/>
                    <a:pt x="100" y="469"/>
                    <a:pt x="106" y="476"/>
                  </a:cubicBezTo>
                  <a:cubicBezTo>
                    <a:pt x="111" y="468"/>
                    <a:pt x="115" y="461"/>
                    <a:pt x="121" y="454"/>
                  </a:cubicBezTo>
                  <a:cubicBezTo>
                    <a:pt x="122" y="454"/>
                    <a:pt x="123" y="454"/>
                    <a:pt x="124" y="454"/>
                  </a:cubicBezTo>
                  <a:cubicBezTo>
                    <a:pt x="124" y="455"/>
                    <a:pt x="125" y="456"/>
                    <a:pt x="124" y="457"/>
                  </a:cubicBezTo>
                  <a:cubicBezTo>
                    <a:pt x="120" y="466"/>
                    <a:pt x="114" y="474"/>
                    <a:pt x="108" y="482"/>
                  </a:cubicBezTo>
                  <a:cubicBezTo>
                    <a:pt x="107" y="483"/>
                    <a:pt x="105" y="484"/>
                    <a:pt x="104" y="482"/>
                  </a:cubicBezTo>
                  <a:cubicBezTo>
                    <a:pt x="98" y="475"/>
                    <a:pt x="93" y="469"/>
                    <a:pt x="88" y="462"/>
                  </a:cubicBezTo>
                  <a:cubicBezTo>
                    <a:pt x="87" y="461"/>
                    <a:pt x="86" y="460"/>
                    <a:pt x="85" y="459"/>
                  </a:cubicBezTo>
                  <a:cubicBezTo>
                    <a:pt x="81" y="462"/>
                    <a:pt x="73" y="462"/>
                    <a:pt x="69" y="462"/>
                  </a:cubicBezTo>
                  <a:cubicBezTo>
                    <a:pt x="60" y="462"/>
                    <a:pt x="51" y="459"/>
                    <a:pt x="44" y="453"/>
                  </a:cubicBezTo>
                  <a:cubicBezTo>
                    <a:pt x="45" y="463"/>
                    <a:pt x="44" y="479"/>
                    <a:pt x="34" y="474"/>
                  </a:cubicBezTo>
                  <a:cubicBezTo>
                    <a:pt x="29" y="472"/>
                    <a:pt x="27" y="466"/>
                    <a:pt x="28" y="461"/>
                  </a:cubicBezTo>
                  <a:cubicBezTo>
                    <a:pt x="28" y="454"/>
                    <a:pt x="33" y="448"/>
                    <a:pt x="38" y="444"/>
                  </a:cubicBezTo>
                  <a:cubicBezTo>
                    <a:pt x="40" y="443"/>
                    <a:pt x="41" y="445"/>
                    <a:pt x="41" y="446"/>
                  </a:cubicBezTo>
                  <a:cubicBezTo>
                    <a:pt x="41" y="446"/>
                    <a:pt x="41" y="446"/>
                    <a:pt x="42" y="446"/>
                  </a:cubicBezTo>
                  <a:cubicBezTo>
                    <a:pt x="48" y="451"/>
                    <a:pt x="55" y="455"/>
                    <a:pt x="63" y="457"/>
                  </a:cubicBezTo>
                  <a:cubicBezTo>
                    <a:pt x="66" y="457"/>
                    <a:pt x="77" y="459"/>
                    <a:pt x="83" y="457"/>
                  </a:cubicBezTo>
                  <a:cubicBezTo>
                    <a:pt x="79" y="452"/>
                    <a:pt x="75" y="447"/>
                    <a:pt x="74" y="442"/>
                  </a:cubicBezTo>
                  <a:cubicBezTo>
                    <a:pt x="73" y="441"/>
                    <a:pt x="74" y="440"/>
                    <a:pt x="74" y="440"/>
                  </a:cubicBezTo>
                  <a:cubicBezTo>
                    <a:pt x="81" y="434"/>
                    <a:pt x="90" y="431"/>
                    <a:pt x="98" y="428"/>
                  </a:cubicBezTo>
                  <a:cubicBezTo>
                    <a:pt x="96" y="425"/>
                    <a:pt x="93" y="422"/>
                    <a:pt x="91" y="419"/>
                  </a:cubicBezTo>
                  <a:cubicBezTo>
                    <a:pt x="90" y="417"/>
                    <a:pt x="91" y="415"/>
                    <a:pt x="93" y="415"/>
                  </a:cubicBezTo>
                  <a:cubicBezTo>
                    <a:pt x="116" y="407"/>
                    <a:pt x="133" y="392"/>
                    <a:pt x="146" y="372"/>
                  </a:cubicBezTo>
                  <a:cubicBezTo>
                    <a:pt x="121" y="375"/>
                    <a:pt x="96" y="359"/>
                    <a:pt x="89" y="336"/>
                  </a:cubicBezTo>
                  <a:cubicBezTo>
                    <a:pt x="89" y="336"/>
                    <a:pt x="89" y="335"/>
                    <a:pt x="89" y="335"/>
                  </a:cubicBezTo>
                  <a:cubicBezTo>
                    <a:pt x="89" y="335"/>
                    <a:pt x="89" y="335"/>
                    <a:pt x="88" y="335"/>
                  </a:cubicBezTo>
                  <a:cubicBezTo>
                    <a:pt x="88" y="336"/>
                    <a:pt x="88" y="336"/>
                    <a:pt x="87" y="336"/>
                  </a:cubicBezTo>
                  <a:cubicBezTo>
                    <a:pt x="80" y="336"/>
                    <a:pt x="77" y="327"/>
                    <a:pt x="79" y="322"/>
                  </a:cubicBezTo>
                  <a:cubicBezTo>
                    <a:pt x="81" y="319"/>
                    <a:pt x="83" y="317"/>
                    <a:pt x="86" y="316"/>
                  </a:cubicBezTo>
                  <a:cubicBezTo>
                    <a:pt x="87" y="289"/>
                    <a:pt x="88" y="262"/>
                    <a:pt x="85" y="235"/>
                  </a:cubicBezTo>
                  <a:cubicBezTo>
                    <a:pt x="83" y="206"/>
                    <a:pt x="77" y="178"/>
                    <a:pt x="71" y="149"/>
                  </a:cubicBezTo>
                  <a:cubicBezTo>
                    <a:pt x="71" y="149"/>
                    <a:pt x="71" y="149"/>
                    <a:pt x="71" y="14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1" name="Freeform 140"/>
            <p:cNvSpPr/>
            <p:nvPr/>
          </p:nvSpPr>
          <p:spPr bwMode="auto">
            <a:xfrm>
              <a:off x="7211" y="2407"/>
              <a:ext cx="223" cy="114"/>
            </a:xfrm>
            <a:custGeom>
              <a:avLst/>
              <a:gdLst>
                <a:gd name="T0" fmla="*/ 101 w 106"/>
                <a:gd name="T1" fmla="*/ 26 h 54"/>
                <a:gd name="T2" fmla="*/ 48 w 106"/>
                <a:gd name="T3" fmla="*/ 41 h 54"/>
                <a:gd name="T4" fmla="*/ 5 w 106"/>
                <a:gd name="T5" fmla="*/ 2 h 54"/>
                <a:gd name="T6" fmla="*/ 2 w 106"/>
                <a:gd name="T7" fmla="*/ 2 h 54"/>
                <a:gd name="T8" fmla="*/ 47 w 106"/>
                <a:gd name="T9" fmla="*/ 45 h 54"/>
                <a:gd name="T10" fmla="*/ 106 w 106"/>
                <a:gd name="T11" fmla="*/ 27 h 54"/>
                <a:gd name="T12" fmla="*/ 101 w 106"/>
                <a:gd name="T13" fmla="*/ 2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" h="54">
                  <a:moveTo>
                    <a:pt x="101" y="26"/>
                  </a:moveTo>
                  <a:cubicBezTo>
                    <a:pt x="98" y="47"/>
                    <a:pt x="63" y="43"/>
                    <a:pt x="48" y="41"/>
                  </a:cubicBezTo>
                  <a:cubicBezTo>
                    <a:pt x="27" y="38"/>
                    <a:pt x="6" y="26"/>
                    <a:pt x="5" y="2"/>
                  </a:cubicBezTo>
                  <a:cubicBezTo>
                    <a:pt x="5" y="0"/>
                    <a:pt x="2" y="0"/>
                    <a:pt x="2" y="2"/>
                  </a:cubicBezTo>
                  <a:cubicBezTo>
                    <a:pt x="0" y="28"/>
                    <a:pt x="24" y="42"/>
                    <a:pt x="47" y="45"/>
                  </a:cubicBezTo>
                  <a:cubicBezTo>
                    <a:pt x="64" y="48"/>
                    <a:pt x="106" y="54"/>
                    <a:pt x="106" y="27"/>
                  </a:cubicBezTo>
                  <a:cubicBezTo>
                    <a:pt x="106" y="24"/>
                    <a:pt x="102" y="24"/>
                    <a:pt x="101" y="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2" name="Freeform 141"/>
            <p:cNvSpPr/>
            <p:nvPr/>
          </p:nvSpPr>
          <p:spPr bwMode="auto">
            <a:xfrm>
              <a:off x="7314" y="2414"/>
              <a:ext cx="25" cy="33"/>
            </a:xfrm>
            <a:custGeom>
              <a:avLst/>
              <a:gdLst>
                <a:gd name="T0" fmla="*/ 11 w 12"/>
                <a:gd name="T1" fmla="*/ 5 h 16"/>
                <a:gd name="T2" fmla="*/ 7 w 12"/>
                <a:gd name="T3" fmla="*/ 1 h 16"/>
                <a:gd name="T4" fmla="*/ 4 w 12"/>
                <a:gd name="T5" fmla="*/ 1 h 16"/>
                <a:gd name="T6" fmla="*/ 1 w 12"/>
                <a:gd name="T7" fmla="*/ 2 h 16"/>
                <a:gd name="T8" fmla="*/ 2 w 12"/>
                <a:gd name="T9" fmla="*/ 3 h 16"/>
                <a:gd name="T10" fmla="*/ 3 w 12"/>
                <a:gd name="T11" fmla="*/ 4 h 16"/>
                <a:gd name="T12" fmla="*/ 5 w 12"/>
                <a:gd name="T13" fmla="*/ 4 h 16"/>
                <a:gd name="T14" fmla="*/ 7 w 12"/>
                <a:gd name="T15" fmla="*/ 6 h 16"/>
                <a:gd name="T16" fmla="*/ 5 w 12"/>
                <a:gd name="T17" fmla="*/ 11 h 16"/>
                <a:gd name="T18" fmla="*/ 7 w 12"/>
                <a:gd name="T19" fmla="*/ 15 h 16"/>
                <a:gd name="T20" fmla="*/ 11 w 12"/>
                <a:gd name="T21" fmla="*/ 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" h="16">
                  <a:moveTo>
                    <a:pt x="11" y="5"/>
                  </a:moveTo>
                  <a:cubicBezTo>
                    <a:pt x="10" y="3"/>
                    <a:pt x="9" y="2"/>
                    <a:pt x="7" y="1"/>
                  </a:cubicBezTo>
                  <a:cubicBezTo>
                    <a:pt x="6" y="1"/>
                    <a:pt x="5" y="1"/>
                    <a:pt x="4" y="1"/>
                  </a:cubicBezTo>
                  <a:cubicBezTo>
                    <a:pt x="3" y="0"/>
                    <a:pt x="2" y="1"/>
                    <a:pt x="1" y="2"/>
                  </a:cubicBezTo>
                  <a:cubicBezTo>
                    <a:pt x="0" y="2"/>
                    <a:pt x="1" y="4"/>
                    <a:pt x="2" y="3"/>
                  </a:cubicBezTo>
                  <a:cubicBezTo>
                    <a:pt x="2" y="3"/>
                    <a:pt x="3" y="4"/>
                    <a:pt x="3" y="4"/>
                  </a:cubicBezTo>
                  <a:cubicBezTo>
                    <a:pt x="4" y="4"/>
                    <a:pt x="4" y="4"/>
                    <a:pt x="5" y="4"/>
                  </a:cubicBezTo>
                  <a:cubicBezTo>
                    <a:pt x="6" y="5"/>
                    <a:pt x="7" y="5"/>
                    <a:pt x="7" y="6"/>
                  </a:cubicBezTo>
                  <a:cubicBezTo>
                    <a:pt x="8" y="8"/>
                    <a:pt x="6" y="10"/>
                    <a:pt x="5" y="11"/>
                  </a:cubicBezTo>
                  <a:cubicBezTo>
                    <a:pt x="2" y="13"/>
                    <a:pt x="4" y="16"/>
                    <a:pt x="7" y="15"/>
                  </a:cubicBezTo>
                  <a:cubicBezTo>
                    <a:pt x="11" y="14"/>
                    <a:pt x="12" y="9"/>
                    <a:pt x="11" y="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3" name="Freeform 142"/>
            <p:cNvSpPr/>
            <p:nvPr/>
          </p:nvSpPr>
          <p:spPr bwMode="auto">
            <a:xfrm>
              <a:off x="7255" y="2367"/>
              <a:ext cx="27" cy="28"/>
            </a:xfrm>
            <a:custGeom>
              <a:avLst/>
              <a:gdLst>
                <a:gd name="T0" fmla="*/ 12 w 13"/>
                <a:gd name="T1" fmla="*/ 3 h 13"/>
                <a:gd name="T2" fmla="*/ 5 w 13"/>
                <a:gd name="T3" fmla="*/ 0 h 13"/>
                <a:gd name="T4" fmla="*/ 0 w 13"/>
                <a:gd name="T5" fmla="*/ 5 h 13"/>
                <a:gd name="T6" fmla="*/ 4 w 13"/>
                <a:gd name="T7" fmla="*/ 11 h 13"/>
                <a:gd name="T8" fmla="*/ 5 w 13"/>
                <a:gd name="T9" fmla="*/ 11 h 13"/>
                <a:gd name="T10" fmla="*/ 6 w 13"/>
                <a:gd name="T11" fmla="*/ 12 h 13"/>
                <a:gd name="T12" fmla="*/ 9 w 13"/>
                <a:gd name="T13" fmla="*/ 12 h 13"/>
                <a:gd name="T14" fmla="*/ 12 w 13"/>
                <a:gd name="T15" fmla="*/ 7 h 13"/>
                <a:gd name="T16" fmla="*/ 12 w 13"/>
                <a:gd name="T17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">
                  <a:moveTo>
                    <a:pt x="12" y="3"/>
                  </a:moveTo>
                  <a:cubicBezTo>
                    <a:pt x="10" y="1"/>
                    <a:pt x="8" y="0"/>
                    <a:pt x="5" y="0"/>
                  </a:cubicBezTo>
                  <a:cubicBezTo>
                    <a:pt x="2" y="1"/>
                    <a:pt x="1" y="3"/>
                    <a:pt x="0" y="5"/>
                  </a:cubicBezTo>
                  <a:cubicBezTo>
                    <a:pt x="0" y="8"/>
                    <a:pt x="1" y="12"/>
                    <a:pt x="4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2"/>
                    <a:pt x="6" y="12"/>
                    <a:pt x="6" y="12"/>
                  </a:cubicBezTo>
                  <a:cubicBezTo>
                    <a:pt x="7" y="13"/>
                    <a:pt x="9" y="13"/>
                    <a:pt x="9" y="12"/>
                  </a:cubicBezTo>
                  <a:cubicBezTo>
                    <a:pt x="10" y="10"/>
                    <a:pt x="11" y="9"/>
                    <a:pt x="12" y="7"/>
                  </a:cubicBezTo>
                  <a:cubicBezTo>
                    <a:pt x="13" y="6"/>
                    <a:pt x="13" y="5"/>
                    <a:pt x="12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4" name="Freeform 143"/>
            <p:cNvSpPr/>
            <p:nvPr/>
          </p:nvSpPr>
          <p:spPr bwMode="auto">
            <a:xfrm>
              <a:off x="7405" y="2382"/>
              <a:ext cx="31" cy="34"/>
            </a:xfrm>
            <a:custGeom>
              <a:avLst/>
              <a:gdLst>
                <a:gd name="T0" fmla="*/ 9 w 15"/>
                <a:gd name="T1" fmla="*/ 1 h 16"/>
                <a:gd name="T2" fmla="*/ 4 w 15"/>
                <a:gd name="T3" fmla="*/ 4 h 16"/>
                <a:gd name="T4" fmla="*/ 2 w 15"/>
                <a:gd name="T5" fmla="*/ 5 h 16"/>
                <a:gd name="T6" fmla="*/ 6 w 15"/>
                <a:gd name="T7" fmla="*/ 14 h 16"/>
                <a:gd name="T8" fmla="*/ 15 w 15"/>
                <a:gd name="T9" fmla="*/ 9 h 16"/>
                <a:gd name="T10" fmla="*/ 9 w 15"/>
                <a:gd name="T11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6">
                  <a:moveTo>
                    <a:pt x="9" y="1"/>
                  </a:moveTo>
                  <a:cubicBezTo>
                    <a:pt x="7" y="0"/>
                    <a:pt x="5" y="2"/>
                    <a:pt x="4" y="4"/>
                  </a:cubicBezTo>
                  <a:cubicBezTo>
                    <a:pt x="4" y="4"/>
                    <a:pt x="3" y="4"/>
                    <a:pt x="2" y="5"/>
                  </a:cubicBezTo>
                  <a:cubicBezTo>
                    <a:pt x="0" y="8"/>
                    <a:pt x="2" y="13"/>
                    <a:pt x="6" y="14"/>
                  </a:cubicBezTo>
                  <a:cubicBezTo>
                    <a:pt x="10" y="16"/>
                    <a:pt x="14" y="13"/>
                    <a:pt x="15" y="9"/>
                  </a:cubicBezTo>
                  <a:cubicBezTo>
                    <a:pt x="15" y="5"/>
                    <a:pt x="13" y="1"/>
                    <a:pt x="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3" name="图片 2" descr="12牛奶 果汁 矿泉水 西瓜 梨 苹果 香蕉米 培根 花生 鸡蛋 蛋糕 糖果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978"/>
          <a:stretch>
            <a:fillRect/>
          </a:stretch>
        </p:blipFill>
        <p:spPr>
          <a:xfrm>
            <a:off x="2599373" y="449580"/>
            <a:ext cx="6762750" cy="50704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屏幕截图&#10;&#10;已生成高可信度的说明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稻壳儿春秋广告/盗版必究"/>
          <p:cNvSpPr txBox="1"/>
          <p:nvPr/>
        </p:nvSpPr>
        <p:spPr>
          <a:xfrm>
            <a:off x="1767205" y="1858645"/>
            <a:ext cx="8657590" cy="82994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CN" sz="4800" b="1" i="1" dirty="0">
                <a:solidFill>
                  <a:srgbClr val="7030A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rPr>
              <a:t>How much cheese did she say?</a:t>
            </a:r>
            <a:endParaRPr lang="en-US" altLang="zh-CN" sz="4800" b="1" i="1" dirty="0">
              <a:solidFill>
                <a:srgbClr val="7030A0"/>
              </a:solidFill>
              <a:latin typeface="Times New Roman" panose="02020603050405020304" pitchFamily="18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533525" y="2688590"/>
            <a:ext cx="8749665" cy="19380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ts val="3600"/>
              </a:lnSpc>
            </a:pPr>
            <a:r>
              <a:rPr lang="en-US" altLang="zh-CN" sz="2200" b="1" dirty="0">
                <a:latin typeface="Times New Roman" panose="02020603050405020304" pitchFamily="18" charset="0"/>
                <a:ea typeface="楷体_GB2312" panose="02010609030101010101" pitchFamily="49" charset="-122"/>
              </a:rPr>
              <a:t>        </a:t>
            </a:r>
            <a:r>
              <a:rPr lang="zh-CN" altLang="en-US" sz="3600" b="1" dirty="0">
                <a:latin typeface="Times New Roman" panose="02020603050405020304" pitchFamily="18" charset="0"/>
                <a:ea typeface="楷体_GB2312" panose="02010609030101010101" pitchFamily="49" charset="-122"/>
              </a:rPr>
              <a:t>本句是由</a:t>
            </a:r>
            <a:r>
              <a:rPr lang="en-US" altLang="zh-CN" sz="3600" b="1" i="1" dirty="0">
                <a:latin typeface="Times New Roman" panose="02020603050405020304" pitchFamily="18" charset="0"/>
                <a:ea typeface="楷体_GB2312" panose="02010609030101010101" pitchFamily="49" charset="-122"/>
              </a:rPr>
              <a:t>how much</a:t>
            </a:r>
            <a:r>
              <a:rPr lang="zh-CN" altLang="en-US" sz="3600" b="1" dirty="0">
                <a:latin typeface="Times New Roman" panose="02020603050405020304" pitchFamily="18" charset="0"/>
                <a:ea typeface="楷体_GB2312" panose="02010609030101010101" pitchFamily="49" charset="-122"/>
              </a:rPr>
              <a:t>引导的特殊疑问句，</a:t>
            </a:r>
            <a:r>
              <a:rPr lang="en-US" altLang="zh-CN" sz="3600" b="1" i="1" dirty="0">
                <a:latin typeface="Times New Roman" panose="02020603050405020304" pitchFamily="18" charset="0"/>
                <a:ea typeface="楷体_GB2312" panose="02010609030101010101" pitchFamily="49" charset="-122"/>
              </a:rPr>
              <a:t>how much</a:t>
            </a:r>
            <a:r>
              <a:rPr lang="zh-CN" altLang="en-US" sz="3600" b="1" dirty="0">
                <a:latin typeface="Times New Roman" panose="02020603050405020304" pitchFamily="18" charset="0"/>
                <a:ea typeface="楷体_GB2312" panose="02010609030101010101" pitchFamily="49" charset="-122"/>
              </a:rPr>
              <a:t>意为“</a:t>
            </a: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多少</a:t>
            </a:r>
            <a:r>
              <a:rPr lang="zh-CN" altLang="en-US" sz="3600" b="1" dirty="0">
                <a:latin typeface="Times New Roman" panose="02020603050405020304" pitchFamily="18" charset="0"/>
                <a:ea typeface="楷体_GB2312" panose="02010609030101010101" pitchFamily="49" charset="-122"/>
              </a:rPr>
              <a:t>”，</a:t>
            </a:r>
            <a:r>
              <a:rPr lang="en-US" altLang="zh-CN" sz="3600" b="1" i="1" dirty="0">
                <a:latin typeface="Times New Roman" panose="02020603050405020304" pitchFamily="18" charset="0"/>
                <a:ea typeface="楷体_GB2312" panose="02010609030101010101" pitchFamily="49" charset="-122"/>
              </a:rPr>
              <a:t>cheese</a:t>
            </a:r>
            <a:r>
              <a:rPr lang="zh-CN" altLang="en-US" sz="3600" b="1" dirty="0">
                <a:latin typeface="Times New Roman" panose="02020603050405020304" pitchFamily="18" charset="0"/>
                <a:ea typeface="楷体_GB2312" panose="02010609030101010101" pitchFamily="49" charset="-122"/>
              </a:rPr>
              <a:t>意为“奶酪”，为不可数名词，所以需要由</a:t>
            </a:r>
            <a:r>
              <a:rPr lang="en-US" altLang="zh-CN" sz="3600" b="1" i="1" dirty="0">
                <a:latin typeface="Times New Roman" panose="02020603050405020304" pitchFamily="18" charset="0"/>
                <a:ea typeface="楷体_GB2312" panose="02010609030101010101" pitchFamily="49" charset="-122"/>
              </a:rPr>
              <a:t>how much</a:t>
            </a:r>
            <a:r>
              <a:rPr lang="zh-CN" altLang="en-US" sz="3600" b="1" dirty="0">
                <a:latin typeface="Times New Roman" panose="02020603050405020304" pitchFamily="18" charset="0"/>
                <a:ea typeface="楷体_GB2312" panose="02010609030101010101" pitchFamily="49" charset="-122"/>
              </a:rPr>
              <a:t>引导，来对不可数名词的数量提问。</a:t>
            </a:r>
            <a:endParaRPr lang="zh-CN" altLang="en-US" sz="3600" b="1" dirty="0">
              <a:latin typeface="Times New Roman" panose="02020603050405020304" pitchFamily="18" charset="0"/>
              <a:ea typeface="楷体_GB2312" panose="0201060903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117090" y="4626610"/>
            <a:ext cx="795782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en-US" sz="3200" b="1" i="1" dirty="0">
                <a:latin typeface="Times New Roman" panose="02020603050405020304" pitchFamily="18" charset="0"/>
                <a:ea typeface="楷体_GB2312" panose="02010609030101010101" pitchFamily="49" charset="-122"/>
              </a:rPr>
              <a:t>eg:</a:t>
            </a:r>
            <a:r>
              <a:rPr lang="en-US" altLang="zh-CN" sz="3200" b="1" i="1" dirty="0">
                <a:latin typeface="Times New Roman" panose="02020603050405020304" pitchFamily="18" charset="0"/>
                <a:ea typeface="楷体_GB2312" panose="02010609030101010101" pitchFamily="49" charset="-122"/>
                <a:sym typeface="Arial" panose="020B0604020202020204" pitchFamily="34" charset="0"/>
              </a:rPr>
              <a:t>How much water did you drink yesterday?</a:t>
            </a:r>
            <a:endParaRPr lang="en-US" altLang="zh-CN" sz="3200" b="1" i="1" dirty="0">
              <a:latin typeface="Times New Roman" panose="02020603050405020304" pitchFamily="18" charset="0"/>
              <a:ea typeface="楷体_GB2312" panose="0201060903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D5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5"/>
          <p:cNvSpPr/>
          <p:nvPr/>
        </p:nvSpPr>
        <p:spPr bwMode="auto">
          <a:xfrm>
            <a:off x="3175" y="4119563"/>
            <a:ext cx="12188825" cy="2741612"/>
          </a:xfrm>
          <a:custGeom>
            <a:avLst/>
            <a:gdLst>
              <a:gd name="T0" fmla="*/ 2784 w 2784"/>
              <a:gd name="T1" fmla="*/ 822 h 822"/>
              <a:gd name="T2" fmla="*/ 0 w 2784"/>
              <a:gd name="T3" fmla="*/ 822 h 822"/>
              <a:gd name="T4" fmla="*/ 0 w 2784"/>
              <a:gd name="T5" fmla="*/ 257 h 822"/>
              <a:gd name="T6" fmla="*/ 1338 w 2784"/>
              <a:gd name="T7" fmla="*/ 14 h 822"/>
              <a:gd name="T8" fmla="*/ 2784 w 2784"/>
              <a:gd name="T9" fmla="*/ 257 h 822"/>
              <a:gd name="T10" fmla="*/ 2784 w 2784"/>
              <a:gd name="T11" fmla="*/ 822 h 8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784" h="822">
                <a:moveTo>
                  <a:pt x="2784" y="822"/>
                </a:moveTo>
                <a:cubicBezTo>
                  <a:pt x="0" y="822"/>
                  <a:pt x="0" y="822"/>
                  <a:pt x="0" y="822"/>
                </a:cubicBezTo>
                <a:cubicBezTo>
                  <a:pt x="0" y="257"/>
                  <a:pt x="0" y="257"/>
                  <a:pt x="0" y="257"/>
                </a:cubicBezTo>
                <a:cubicBezTo>
                  <a:pt x="0" y="257"/>
                  <a:pt x="528" y="26"/>
                  <a:pt x="1338" y="14"/>
                </a:cubicBezTo>
                <a:cubicBezTo>
                  <a:pt x="2223" y="0"/>
                  <a:pt x="2784" y="257"/>
                  <a:pt x="2784" y="257"/>
                </a:cubicBezTo>
                <a:lnTo>
                  <a:pt x="2784" y="822"/>
                </a:lnTo>
                <a:close/>
              </a:path>
            </a:pathLst>
          </a:custGeom>
          <a:solidFill>
            <a:srgbClr val="98C22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2" name="Group 8"/>
          <p:cNvGrpSpPr>
            <a:grpSpLocks noChangeAspect="1"/>
          </p:cNvGrpSpPr>
          <p:nvPr/>
        </p:nvGrpSpPr>
        <p:grpSpPr bwMode="auto">
          <a:xfrm>
            <a:off x="281613" y="3962400"/>
            <a:ext cx="541338" cy="479158"/>
            <a:chOff x="-12" y="-47"/>
            <a:chExt cx="592" cy="524"/>
          </a:xfrm>
        </p:grpSpPr>
        <p:sp>
          <p:nvSpPr>
            <p:cNvPr id="23" name="Freeform 9"/>
            <p:cNvSpPr/>
            <p:nvPr/>
          </p:nvSpPr>
          <p:spPr bwMode="auto">
            <a:xfrm>
              <a:off x="12" y="-32"/>
              <a:ext cx="555" cy="494"/>
            </a:xfrm>
            <a:custGeom>
              <a:avLst/>
              <a:gdLst>
                <a:gd name="T0" fmla="*/ 231 w 263"/>
                <a:gd name="T1" fmla="*/ 128 h 233"/>
                <a:gd name="T2" fmla="*/ 239 w 263"/>
                <a:gd name="T3" fmla="*/ 195 h 233"/>
                <a:gd name="T4" fmla="*/ 167 w 263"/>
                <a:gd name="T5" fmla="*/ 196 h 233"/>
                <a:gd name="T6" fmla="*/ 160 w 263"/>
                <a:gd name="T7" fmla="*/ 195 h 233"/>
                <a:gd name="T8" fmla="*/ 105 w 263"/>
                <a:gd name="T9" fmla="*/ 230 h 233"/>
                <a:gd name="T10" fmla="*/ 62 w 263"/>
                <a:gd name="T11" fmla="*/ 181 h 233"/>
                <a:gd name="T12" fmla="*/ 57 w 263"/>
                <a:gd name="T13" fmla="*/ 178 h 233"/>
                <a:gd name="T14" fmla="*/ 27 w 263"/>
                <a:gd name="T15" fmla="*/ 189 h 233"/>
                <a:gd name="T16" fmla="*/ 2 w 263"/>
                <a:gd name="T17" fmla="*/ 164 h 233"/>
                <a:gd name="T18" fmla="*/ 33 w 263"/>
                <a:gd name="T19" fmla="*/ 120 h 233"/>
                <a:gd name="T20" fmla="*/ 33 w 263"/>
                <a:gd name="T21" fmla="*/ 116 h 233"/>
                <a:gd name="T22" fmla="*/ 27 w 263"/>
                <a:gd name="T23" fmla="*/ 72 h 233"/>
                <a:gd name="T24" fmla="*/ 72 w 263"/>
                <a:gd name="T25" fmla="*/ 67 h 233"/>
                <a:gd name="T26" fmla="*/ 72 w 263"/>
                <a:gd name="T27" fmla="*/ 65 h 233"/>
                <a:gd name="T28" fmla="*/ 65 w 263"/>
                <a:gd name="T29" fmla="*/ 62 h 233"/>
                <a:gd name="T30" fmla="*/ 68 w 263"/>
                <a:gd name="T31" fmla="*/ 60 h 233"/>
                <a:gd name="T32" fmla="*/ 168 w 263"/>
                <a:gd name="T33" fmla="*/ 72 h 233"/>
                <a:gd name="T34" fmla="*/ 172 w 263"/>
                <a:gd name="T35" fmla="*/ 74 h 233"/>
                <a:gd name="T36" fmla="*/ 172 w 263"/>
                <a:gd name="T37" fmla="*/ 74 h 233"/>
                <a:gd name="T38" fmla="*/ 176 w 263"/>
                <a:gd name="T39" fmla="*/ 73 h 233"/>
                <a:gd name="T40" fmla="*/ 236 w 263"/>
                <a:gd name="T41" fmla="*/ 56 h 233"/>
                <a:gd name="T42" fmla="*/ 231 w 263"/>
                <a:gd name="T43" fmla="*/ 122 h 233"/>
                <a:gd name="T44" fmla="*/ 231 w 263"/>
                <a:gd name="T45" fmla="*/ 128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3" h="233">
                  <a:moveTo>
                    <a:pt x="231" y="128"/>
                  </a:moveTo>
                  <a:cubicBezTo>
                    <a:pt x="263" y="138"/>
                    <a:pt x="262" y="177"/>
                    <a:pt x="239" y="195"/>
                  </a:cubicBezTo>
                  <a:cubicBezTo>
                    <a:pt x="218" y="212"/>
                    <a:pt x="189" y="210"/>
                    <a:pt x="167" y="196"/>
                  </a:cubicBezTo>
                  <a:cubicBezTo>
                    <a:pt x="167" y="193"/>
                    <a:pt x="162" y="192"/>
                    <a:pt x="160" y="195"/>
                  </a:cubicBezTo>
                  <a:cubicBezTo>
                    <a:pt x="152" y="218"/>
                    <a:pt x="129" y="233"/>
                    <a:pt x="105" y="230"/>
                  </a:cubicBezTo>
                  <a:cubicBezTo>
                    <a:pt x="80" y="226"/>
                    <a:pt x="63" y="204"/>
                    <a:pt x="62" y="181"/>
                  </a:cubicBezTo>
                  <a:cubicBezTo>
                    <a:pt x="62" y="178"/>
                    <a:pt x="59" y="177"/>
                    <a:pt x="57" y="178"/>
                  </a:cubicBezTo>
                  <a:cubicBezTo>
                    <a:pt x="48" y="184"/>
                    <a:pt x="39" y="189"/>
                    <a:pt x="27" y="189"/>
                  </a:cubicBezTo>
                  <a:cubicBezTo>
                    <a:pt x="13" y="189"/>
                    <a:pt x="3" y="178"/>
                    <a:pt x="2" y="164"/>
                  </a:cubicBezTo>
                  <a:cubicBezTo>
                    <a:pt x="0" y="144"/>
                    <a:pt x="16" y="129"/>
                    <a:pt x="33" y="120"/>
                  </a:cubicBezTo>
                  <a:cubicBezTo>
                    <a:pt x="35" y="119"/>
                    <a:pt x="35" y="116"/>
                    <a:pt x="33" y="116"/>
                  </a:cubicBezTo>
                  <a:cubicBezTo>
                    <a:pt x="12" y="109"/>
                    <a:pt x="12" y="84"/>
                    <a:pt x="27" y="72"/>
                  </a:cubicBezTo>
                  <a:cubicBezTo>
                    <a:pt x="40" y="61"/>
                    <a:pt x="56" y="62"/>
                    <a:pt x="72" y="67"/>
                  </a:cubicBezTo>
                  <a:cubicBezTo>
                    <a:pt x="73" y="67"/>
                    <a:pt x="73" y="66"/>
                    <a:pt x="72" y="65"/>
                  </a:cubicBezTo>
                  <a:cubicBezTo>
                    <a:pt x="70" y="64"/>
                    <a:pt x="67" y="63"/>
                    <a:pt x="65" y="62"/>
                  </a:cubicBezTo>
                  <a:cubicBezTo>
                    <a:pt x="66" y="62"/>
                    <a:pt x="68" y="61"/>
                    <a:pt x="68" y="60"/>
                  </a:cubicBezTo>
                  <a:cubicBezTo>
                    <a:pt x="75" y="0"/>
                    <a:pt x="193" y="21"/>
                    <a:pt x="168" y="72"/>
                  </a:cubicBezTo>
                  <a:cubicBezTo>
                    <a:pt x="167" y="75"/>
                    <a:pt x="170" y="76"/>
                    <a:pt x="172" y="74"/>
                  </a:cubicBezTo>
                  <a:cubicBezTo>
                    <a:pt x="172" y="74"/>
                    <a:pt x="172" y="74"/>
                    <a:pt x="172" y="74"/>
                  </a:cubicBezTo>
                  <a:cubicBezTo>
                    <a:pt x="173" y="75"/>
                    <a:pt x="175" y="75"/>
                    <a:pt x="176" y="73"/>
                  </a:cubicBezTo>
                  <a:cubicBezTo>
                    <a:pt x="189" y="53"/>
                    <a:pt x="214" y="42"/>
                    <a:pt x="236" y="56"/>
                  </a:cubicBezTo>
                  <a:cubicBezTo>
                    <a:pt x="257" y="69"/>
                    <a:pt x="259" y="114"/>
                    <a:pt x="231" y="122"/>
                  </a:cubicBezTo>
                  <a:cubicBezTo>
                    <a:pt x="228" y="123"/>
                    <a:pt x="228" y="127"/>
                    <a:pt x="231" y="1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10"/>
            <p:cNvSpPr>
              <a:spLocks noEditPoints="1"/>
            </p:cNvSpPr>
            <p:nvPr/>
          </p:nvSpPr>
          <p:spPr bwMode="auto">
            <a:xfrm>
              <a:off x="-12" y="-47"/>
              <a:ext cx="592" cy="524"/>
            </a:xfrm>
            <a:custGeom>
              <a:avLst/>
              <a:gdLst>
                <a:gd name="T0" fmla="*/ 116 w 280"/>
                <a:gd name="T1" fmla="*/ 237 h 247"/>
                <a:gd name="T2" fmla="*/ 171 w 280"/>
                <a:gd name="T3" fmla="*/ 202 h 247"/>
                <a:gd name="T4" fmla="*/ 178 w 280"/>
                <a:gd name="T5" fmla="*/ 203 h 247"/>
                <a:gd name="T6" fmla="*/ 250 w 280"/>
                <a:gd name="T7" fmla="*/ 202 h 247"/>
                <a:gd name="T8" fmla="*/ 242 w 280"/>
                <a:gd name="T9" fmla="*/ 135 h 247"/>
                <a:gd name="T10" fmla="*/ 242 w 280"/>
                <a:gd name="T11" fmla="*/ 129 h 247"/>
                <a:gd name="T12" fmla="*/ 247 w 280"/>
                <a:gd name="T13" fmla="*/ 63 h 247"/>
                <a:gd name="T14" fmla="*/ 187 w 280"/>
                <a:gd name="T15" fmla="*/ 80 h 247"/>
                <a:gd name="T16" fmla="*/ 183 w 280"/>
                <a:gd name="T17" fmla="*/ 81 h 247"/>
                <a:gd name="T18" fmla="*/ 183 w 280"/>
                <a:gd name="T19" fmla="*/ 81 h 247"/>
                <a:gd name="T20" fmla="*/ 179 w 280"/>
                <a:gd name="T21" fmla="*/ 79 h 247"/>
                <a:gd name="T22" fmla="*/ 79 w 280"/>
                <a:gd name="T23" fmla="*/ 67 h 247"/>
                <a:gd name="T24" fmla="*/ 76 w 280"/>
                <a:gd name="T25" fmla="*/ 69 h 247"/>
                <a:gd name="T26" fmla="*/ 83 w 280"/>
                <a:gd name="T27" fmla="*/ 72 h 247"/>
                <a:gd name="T28" fmla="*/ 83 w 280"/>
                <a:gd name="T29" fmla="*/ 74 h 247"/>
                <a:gd name="T30" fmla="*/ 38 w 280"/>
                <a:gd name="T31" fmla="*/ 79 h 247"/>
                <a:gd name="T32" fmla="*/ 44 w 280"/>
                <a:gd name="T33" fmla="*/ 123 h 247"/>
                <a:gd name="T34" fmla="*/ 44 w 280"/>
                <a:gd name="T35" fmla="*/ 127 h 247"/>
                <a:gd name="T36" fmla="*/ 13 w 280"/>
                <a:gd name="T37" fmla="*/ 171 h 247"/>
                <a:gd name="T38" fmla="*/ 38 w 280"/>
                <a:gd name="T39" fmla="*/ 196 h 247"/>
                <a:gd name="T40" fmla="*/ 68 w 280"/>
                <a:gd name="T41" fmla="*/ 185 h 247"/>
                <a:gd name="T42" fmla="*/ 73 w 280"/>
                <a:gd name="T43" fmla="*/ 188 h 247"/>
                <a:gd name="T44" fmla="*/ 116 w 280"/>
                <a:gd name="T45" fmla="*/ 237 h 247"/>
                <a:gd name="T46" fmla="*/ 176 w 280"/>
                <a:gd name="T47" fmla="*/ 208 h 247"/>
                <a:gd name="T48" fmla="*/ 115 w 280"/>
                <a:gd name="T49" fmla="*/ 243 h 247"/>
                <a:gd name="T50" fmla="*/ 67 w 280"/>
                <a:gd name="T51" fmla="*/ 193 h 247"/>
                <a:gd name="T52" fmla="*/ 10 w 280"/>
                <a:gd name="T53" fmla="*/ 182 h 247"/>
                <a:gd name="T54" fmla="*/ 37 w 280"/>
                <a:gd name="T55" fmla="*/ 125 h 247"/>
                <a:gd name="T56" fmla="*/ 26 w 280"/>
                <a:gd name="T57" fmla="*/ 85 h 247"/>
                <a:gd name="T58" fmla="*/ 73 w 280"/>
                <a:gd name="T59" fmla="*/ 69 h 247"/>
                <a:gd name="T60" fmla="*/ 72 w 280"/>
                <a:gd name="T61" fmla="*/ 67 h 247"/>
                <a:gd name="T62" fmla="*/ 187 w 280"/>
                <a:gd name="T63" fmla="*/ 69 h 247"/>
                <a:gd name="T64" fmla="*/ 258 w 280"/>
                <a:gd name="T65" fmla="*/ 63 h 247"/>
                <a:gd name="T66" fmla="*/ 251 w 280"/>
                <a:gd name="T67" fmla="*/ 132 h 247"/>
                <a:gd name="T68" fmla="*/ 264 w 280"/>
                <a:gd name="T69" fmla="*/ 198 h 247"/>
                <a:gd name="T70" fmla="*/ 176 w 280"/>
                <a:gd name="T71" fmla="*/ 208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80" h="247">
                  <a:moveTo>
                    <a:pt x="116" y="237"/>
                  </a:moveTo>
                  <a:cubicBezTo>
                    <a:pt x="140" y="240"/>
                    <a:pt x="163" y="225"/>
                    <a:pt x="171" y="202"/>
                  </a:cubicBezTo>
                  <a:cubicBezTo>
                    <a:pt x="173" y="199"/>
                    <a:pt x="178" y="200"/>
                    <a:pt x="178" y="203"/>
                  </a:cubicBezTo>
                  <a:cubicBezTo>
                    <a:pt x="200" y="217"/>
                    <a:pt x="229" y="219"/>
                    <a:pt x="250" y="202"/>
                  </a:cubicBezTo>
                  <a:cubicBezTo>
                    <a:pt x="273" y="184"/>
                    <a:pt x="274" y="145"/>
                    <a:pt x="242" y="135"/>
                  </a:cubicBezTo>
                  <a:cubicBezTo>
                    <a:pt x="239" y="134"/>
                    <a:pt x="239" y="130"/>
                    <a:pt x="242" y="129"/>
                  </a:cubicBezTo>
                  <a:cubicBezTo>
                    <a:pt x="270" y="121"/>
                    <a:pt x="268" y="76"/>
                    <a:pt x="247" y="63"/>
                  </a:cubicBezTo>
                  <a:cubicBezTo>
                    <a:pt x="225" y="49"/>
                    <a:pt x="200" y="60"/>
                    <a:pt x="187" y="80"/>
                  </a:cubicBezTo>
                  <a:cubicBezTo>
                    <a:pt x="186" y="82"/>
                    <a:pt x="184" y="82"/>
                    <a:pt x="183" y="81"/>
                  </a:cubicBezTo>
                  <a:cubicBezTo>
                    <a:pt x="183" y="81"/>
                    <a:pt x="183" y="81"/>
                    <a:pt x="183" y="81"/>
                  </a:cubicBezTo>
                  <a:cubicBezTo>
                    <a:pt x="181" y="83"/>
                    <a:pt x="178" y="82"/>
                    <a:pt x="179" y="79"/>
                  </a:cubicBezTo>
                  <a:cubicBezTo>
                    <a:pt x="204" y="28"/>
                    <a:pt x="86" y="7"/>
                    <a:pt x="79" y="67"/>
                  </a:cubicBezTo>
                  <a:cubicBezTo>
                    <a:pt x="79" y="68"/>
                    <a:pt x="77" y="69"/>
                    <a:pt x="76" y="69"/>
                  </a:cubicBezTo>
                  <a:cubicBezTo>
                    <a:pt x="78" y="70"/>
                    <a:pt x="81" y="71"/>
                    <a:pt x="83" y="72"/>
                  </a:cubicBezTo>
                  <a:cubicBezTo>
                    <a:pt x="84" y="73"/>
                    <a:pt x="84" y="74"/>
                    <a:pt x="83" y="74"/>
                  </a:cubicBezTo>
                  <a:cubicBezTo>
                    <a:pt x="67" y="69"/>
                    <a:pt x="51" y="68"/>
                    <a:pt x="38" y="79"/>
                  </a:cubicBezTo>
                  <a:cubicBezTo>
                    <a:pt x="23" y="91"/>
                    <a:pt x="23" y="116"/>
                    <a:pt x="44" y="123"/>
                  </a:cubicBezTo>
                  <a:cubicBezTo>
                    <a:pt x="46" y="123"/>
                    <a:pt x="46" y="126"/>
                    <a:pt x="44" y="127"/>
                  </a:cubicBezTo>
                  <a:cubicBezTo>
                    <a:pt x="27" y="136"/>
                    <a:pt x="11" y="151"/>
                    <a:pt x="13" y="171"/>
                  </a:cubicBezTo>
                  <a:cubicBezTo>
                    <a:pt x="14" y="185"/>
                    <a:pt x="24" y="196"/>
                    <a:pt x="38" y="196"/>
                  </a:cubicBezTo>
                  <a:cubicBezTo>
                    <a:pt x="50" y="196"/>
                    <a:pt x="59" y="191"/>
                    <a:pt x="68" y="185"/>
                  </a:cubicBezTo>
                  <a:cubicBezTo>
                    <a:pt x="70" y="184"/>
                    <a:pt x="73" y="185"/>
                    <a:pt x="73" y="188"/>
                  </a:cubicBezTo>
                  <a:cubicBezTo>
                    <a:pt x="74" y="211"/>
                    <a:pt x="91" y="233"/>
                    <a:pt x="116" y="237"/>
                  </a:cubicBezTo>
                  <a:close/>
                  <a:moveTo>
                    <a:pt x="176" y="208"/>
                  </a:moveTo>
                  <a:cubicBezTo>
                    <a:pt x="166" y="231"/>
                    <a:pt x="141" y="247"/>
                    <a:pt x="115" y="243"/>
                  </a:cubicBezTo>
                  <a:cubicBezTo>
                    <a:pt x="89" y="239"/>
                    <a:pt x="70" y="217"/>
                    <a:pt x="67" y="193"/>
                  </a:cubicBezTo>
                  <a:cubicBezTo>
                    <a:pt x="47" y="203"/>
                    <a:pt x="21" y="209"/>
                    <a:pt x="10" y="182"/>
                  </a:cubicBezTo>
                  <a:cubicBezTo>
                    <a:pt x="0" y="158"/>
                    <a:pt x="17" y="137"/>
                    <a:pt x="37" y="125"/>
                  </a:cubicBezTo>
                  <a:cubicBezTo>
                    <a:pt x="23" y="117"/>
                    <a:pt x="17" y="99"/>
                    <a:pt x="26" y="85"/>
                  </a:cubicBezTo>
                  <a:cubicBezTo>
                    <a:pt x="36" y="68"/>
                    <a:pt x="55" y="64"/>
                    <a:pt x="73" y="69"/>
                  </a:cubicBezTo>
                  <a:cubicBezTo>
                    <a:pt x="72" y="68"/>
                    <a:pt x="72" y="67"/>
                    <a:pt x="72" y="67"/>
                  </a:cubicBezTo>
                  <a:cubicBezTo>
                    <a:pt x="79" y="0"/>
                    <a:pt x="197" y="20"/>
                    <a:pt x="187" y="69"/>
                  </a:cubicBezTo>
                  <a:cubicBezTo>
                    <a:pt x="205" y="49"/>
                    <a:pt x="237" y="42"/>
                    <a:pt x="258" y="63"/>
                  </a:cubicBezTo>
                  <a:cubicBezTo>
                    <a:pt x="275" y="81"/>
                    <a:pt x="273" y="119"/>
                    <a:pt x="251" y="132"/>
                  </a:cubicBezTo>
                  <a:cubicBezTo>
                    <a:pt x="275" y="144"/>
                    <a:pt x="280" y="176"/>
                    <a:pt x="264" y="198"/>
                  </a:cubicBezTo>
                  <a:cubicBezTo>
                    <a:pt x="243" y="225"/>
                    <a:pt x="203" y="227"/>
                    <a:pt x="176" y="20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5" name="Group 13"/>
          <p:cNvGrpSpPr>
            <a:grpSpLocks noChangeAspect="1"/>
          </p:cNvGrpSpPr>
          <p:nvPr/>
        </p:nvGrpSpPr>
        <p:grpSpPr bwMode="auto">
          <a:xfrm>
            <a:off x="571500" y="157163"/>
            <a:ext cx="1831974" cy="2012950"/>
            <a:chOff x="592" y="231"/>
            <a:chExt cx="1154" cy="1268"/>
          </a:xfrm>
        </p:grpSpPr>
        <p:sp>
          <p:nvSpPr>
            <p:cNvPr id="26" name="Freeform 14"/>
            <p:cNvSpPr/>
            <p:nvPr/>
          </p:nvSpPr>
          <p:spPr bwMode="auto">
            <a:xfrm>
              <a:off x="924" y="553"/>
              <a:ext cx="435" cy="397"/>
            </a:xfrm>
            <a:custGeom>
              <a:avLst/>
              <a:gdLst>
                <a:gd name="T0" fmla="*/ 141 w 207"/>
                <a:gd name="T1" fmla="*/ 6 h 189"/>
                <a:gd name="T2" fmla="*/ 207 w 207"/>
                <a:gd name="T3" fmla="*/ 49 h 189"/>
                <a:gd name="T4" fmla="*/ 196 w 207"/>
                <a:gd name="T5" fmla="*/ 61 h 189"/>
                <a:gd name="T6" fmla="*/ 69 w 207"/>
                <a:gd name="T7" fmla="*/ 53 h 189"/>
                <a:gd name="T8" fmla="*/ 29 w 207"/>
                <a:gd name="T9" fmla="*/ 111 h 189"/>
                <a:gd name="T10" fmla="*/ 44 w 207"/>
                <a:gd name="T11" fmla="*/ 180 h 189"/>
                <a:gd name="T12" fmla="*/ 26 w 207"/>
                <a:gd name="T13" fmla="*/ 189 h 189"/>
                <a:gd name="T14" fmla="*/ 4 w 207"/>
                <a:gd name="T15" fmla="*/ 110 h 189"/>
                <a:gd name="T16" fmla="*/ 56 w 207"/>
                <a:gd name="T17" fmla="*/ 31 h 189"/>
                <a:gd name="T18" fmla="*/ 141 w 207"/>
                <a:gd name="T19" fmla="*/ 6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7" h="189">
                  <a:moveTo>
                    <a:pt x="141" y="6"/>
                  </a:moveTo>
                  <a:cubicBezTo>
                    <a:pt x="168" y="12"/>
                    <a:pt x="191" y="28"/>
                    <a:pt x="207" y="49"/>
                  </a:cubicBezTo>
                  <a:cubicBezTo>
                    <a:pt x="201" y="52"/>
                    <a:pt x="198" y="56"/>
                    <a:pt x="196" y="61"/>
                  </a:cubicBezTo>
                  <a:cubicBezTo>
                    <a:pt x="165" y="23"/>
                    <a:pt x="107" y="24"/>
                    <a:pt x="69" y="53"/>
                  </a:cubicBezTo>
                  <a:cubicBezTo>
                    <a:pt x="50" y="68"/>
                    <a:pt x="35" y="88"/>
                    <a:pt x="29" y="111"/>
                  </a:cubicBezTo>
                  <a:cubicBezTo>
                    <a:pt x="23" y="136"/>
                    <a:pt x="30" y="159"/>
                    <a:pt x="44" y="180"/>
                  </a:cubicBezTo>
                  <a:cubicBezTo>
                    <a:pt x="37" y="182"/>
                    <a:pt x="31" y="185"/>
                    <a:pt x="26" y="189"/>
                  </a:cubicBezTo>
                  <a:cubicBezTo>
                    <a:pt x="9" y="166"/>
                    <a:pt x="0" y="139"/>
                    <a:pt x="4" y="110"/>
                  </a:cubicBezTo>
                  <a:cubicBezTo>
                    <a:pt x="8" y="77"/>
                    <a:pt x="31" y="52"/>
                    <a:pt x="56" y="31"/>
                  </a:cubicBezTo>
                  <a:cubicBezTo>
                    <a:pt x="81" y="11"/>
                    <a:pt x="109" y="0"/>
                    <a:pt x="141" y="6"/>
                  </a:cubicBezTo>
                  <a:close/>
                </a:path>
              </a:pathLst>
            </a:custGeom>
            <a:solidFill>
              <a:srgbClr val="33B2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15"/>
            <p:cNvSpPr/>
            <p:nvPr/>
          </p:nvSpPr>
          <p:spPr bwMode="auto">
            <a:xfrm>
              <a:off x="859" y="447"/>
              <a:ext cx="500" cy="552"/>
            </a:xfrm>
            <a:custGeom>
              <a:avLst/>
              <a:gdLst>
                <a:gd name="T0" fmla="*/ 234 w 238"/>
                <a:gd name="T1" fmla="*/ 56 h 262"/>
                <a:gd name="T2" fmla="*/ 236 w 238"/>
                <a:gd name="T3" fmla="*/ 56 h 262"/>
                <a:gd name="T4" fmla="*/ 238 w 238"/>
                <a:gd name="T5" fmla="*/ 88 h 262"/>
                <a:gd name="T6" fmla="*/ 173 w 238"/>
                <a:gd name="T7" fmla="*/ 50 h 262"/>
                <a:gd name="T8" fmla="*/ 84 w 238"/>
                <a:gd name="T9" fmla="*/ 76 h 262"/>
                <a:gd name="T10" fmla="*/ 29 w 238"/>
                <a:gd name="T11" fmla="*/ 157 h 262"/>
                <a:gd name="T12" fmla="*/ 54 w 238"/>
                <a:gd name="T13" fmla="*/ 241 h 262"/>
                <a:gd name="T14" fmla="*/ 40 w 238"/>
                <a:gd name="T15" fmla="*/ 262 h 262"/>
                <a:gd name="T16" fmla="*/ 36 w 238"/>
                <a:gd name="T17" fmla="*/ 258 h 262"/>
                <a:gd name="T18" fmla="*/ 36 w 238"/>
                <a:gd name="T19" fmla="*/ 256 h 262"/>
                <a:gd name="T20" fmla="*/ 27 w 238"/>
                <a:gd name="T21" fmla="*/ 246 h 262"/>
                <a:gd name="T22" fmla="*/ 1 w 238"/>
                <a:gd name="T23" fmla="*/ 174 h 262"/>
                <a:gd name="T24" fmla="*/ 46 w 238"/>
                <a:gd name="T25" fmla="*/ 78 h 262"/>
                <a:gd name="T26" fmla="*/ 234 w 238"/>
                <a:gd name="T27" fmla="*/ 56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8" h="262">
                  <a:moveTo>
                    <a:pt x="234" y="56"/>
                  </a:moveTo>
                  <a:cubicBezTo>
                    <a:pt x="235" y="56"/>
                    <a:pt x="235" y="56"/>
                    <a:pt x="236" y="56"/>
                  </a:cubicBezTo>
                  <a:cubicBezTo>
                    <a:pt x="233" y="66"/>
                    <a:pt x="234" y="77"/>
                    <a:pt x="238" y="88"/>
                  </a:cubicBezTo>
                  <a:cubicBezTo>
                    <a:pt x="221" y="68"/>
                    <a:pt x="198" y="55"/>
                    <a:pt x="173" y="50"/>
                  </a:cubicBezTo>
                  <a:cubicBezTo>
                    <a:pt x="140" y="43"/>
                    <a:pt x="109" y="55"/>
                    <a:pt x="84" y="76"/>
                  </a:cubicBezTo>
                  <a:cubicBezTo>
                    <a:pt x="57" y="97"/>
                    <a:pt x="34" y="123"/>
                    <a:pt x="29" y="157"/>
                  </a:cubicBezTo>
                  <a:cubicBezTo>
                    <a:pt x="24" y="187"/>
                    <a:pt x="33" y="219"/>
                    <a:pt x="54" y="241"/>
                  </a:cubicBezTo>
                  <a:cubicBezTo>
                    <a:pt x="48" y="247"/>
                    <a:pt x="43" y="254"/>
                    <a:pt x="40" y="262"/>
                  </a:cubicBezTo>
                  <a:cubicBezTo>
                    <a:pt x="39" y="261"/>
                    <a:pt x="38" y="259"/>
                    <a:pt x="36" y="258"/>
                  </a:cubicBezTo>
                  <a:cubicBezTo>
                    <a:pt x="37" y="257"/>
                    <a:pt x="37" y="256"/>
                    <a:pt x="36" y="256"/>
                  </a:cubicBezTo>
                  <a:cubicBezTo>
                    <a:pt x="33" y="253"/>
                    <a:pt x="30" y="249"/>
                    <a:pt x="27" y="246"/>
                  </a:cubicBezTo>
                  <a:cubicBezTo>
                    <a:pt x="11" y="225"/>
                    <a:pt x="1" y="200"/>
                    <a:pt x="1" y="174"/>
                  </a:cubicBezTo>
                  <a:cubicBezTo>
                    <a:pt x="0" y="137"/>
                    <a:pt x="20" y="105"/>
                    <a:pt x="46" y="78"/>
                  </a:cubicBezTo>
                  <a:cubicBezTo>
                    <a:pt x="96" y="27"/>
                    <a:pt x="177" y="0"/>
                    <a:pt x="234" y="56"/>
                  </a:cubicBezTo>
                  <a:close/>
                </a:path>
              </a:pathLst>
            </a:custGeom>
            <a:solidFill>
              <a:srgbClr val="33AA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16"/>
            <p:cNvSpPr/>
            <p:nvPr/>
          </p:nvSpPr>
          <p:spPr bwMode="auto">
            <a:xfrm>
              <a:off x="628" y="281"/>
              <a:ext cx="914" cy="741"/>
            </a:xfrm>
            <a:custGeom>
              <a:avLst/>
              <a:gdLst>
                <a:gd name="T0" fmla="*/ 305 w 435"/>
                <a:gd name="T1" fmla="*/ 10 h 352"/>
                <a:gd name="T2" fmla="*/ 435 w 435"/>
                <a:gd name="T3" fmla="*/ 101 h 352"/>
                <a:gd name="T4" fmla="*/ 423 w 435"/>
                <a:gd name="T5" fmla="*/ 116 h 352"/>
                <a:gd name="T6" fmla="*/ 422 w 435"/>
                <a:gd name="T7" fmla="*/ 114 h 352"/>
                <a:gd name="T8" fmla="*/ 207 w 435"/>
                <a:gd name="T9" fmla="*/ 43 h 352"/>
                <a:gd name="T10" fmla="*/ 53 w 435"/>
                <a:gd name="T11" fmla="*/ 209 h 352"/>
                <a:gd name="T12" fmla="*/ 72 w 435"/>
                <a:gd name="T13" fmla="*/ 332 h 352"/>
                <a:gd name="T14" fmla="*/ 73 w 435"/>
                <a:gd name="T15" fmla="*/ 333 h 352"/>
                <a:gd name="T16" fmla="*/ 59 w 435"/>
                <a:gd name="T17" fmla="*/ 352 h 352"/>
                <a:gd name="T18" fmla="*/ 56 w 435"/>
                <a:gd name="T19" fmla="*/ 119 h 352"/>
                <a:gd name="T20" fmla="*/ 110 w 435"/>
                <a:gd name="T21" fmla="*/ 66 h 352"/>
                <a:gd name="T22" fmla="*/ 177 w 435"/>
                <a:gd name="T23" fmla="*/ 21 h 352"/>
                <a:gd name="T24" fmla="*/ 305 w 435"/>
                <a:gd name="T25" fmla="*/ 1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5" h="352">
                  <a:moveTo>
                    <a:pt x="305" y="10"/>
                  </a:moveTo>
                  <a:cubicBezTo>
                    <a:pt x="358" y="23"/>
                    <a:pt x="403" y="58"/>
                    <a:pt x="435" y="101"/>
                  </a:cubicBezTo>
                  <a:cubicBezTo>
                    <a:pt x="430" y="105"/>
                    <a:pt x="425" y="110"/>
                    <a:pt x="423" y="116"/>
                  </a:cubicBezTo>
                  <a:cubicBezTo>
                    <a:pt x="423" y="115"/>
                    <a:pt x="423" y="115"/>
                    <a:pt x="422" y="114"/>
                  </a:cubicBezTo>
                  <a:cubicBezTo>
                    <a:pt x="373" y="51"/>
                    <a:pt x="284" y="23"/>
                    <a:pt x="207" y="43"/>
                  </a:cubicBezTo>
                  <a:cubicBezTo>
                    <a:pt x="128" y="64"/>
                    <a:pt x="67" y="129"/>
                    <a:pt x="53" y="209"/>
                  </a:cubicBezTo>
                  <a:cubicBezTo>
                    <a:pt x="46" y="251"/>
                    <a:pt x="52" y="295"/>
                    <a:pt x="72" y="332"/>
                  </a:cubicBezTo>
                  <a:cubicBezTo>
                    <a:pt x="73" y="333"/>
                    <a:pt x="73" y="333"/>
                    <a:pt x="73" y="333"/>
                  </a:cubicBezTo>
                  <a:cubicBezTo>
                    <a:pt x="67" y="338"/>
                    <a:pt x="62" y="345"/>
                    <a:pt x="59" y="352"/>
                  </a:cubicBezTo>
                  <a:cubicBezTo>
                    <a:pt x="6" y="283"/>
                    <a:pt x="0" y="189"/>
                    <a:pt x="56" y="119"/>
                  </a:cubicBezTo>
                  <a:cubicBezTo>
                    <a:pt x="72" y="99"/>
                    <a:pt x="91" y="82"/>
                    <a:pt x="110" y="66"/>
                  </a:cubicBezTo>
                  <a:cubicBezTo>
                    <a:pt x="131" y="49"/>
                    <a:pt x="152" y="32"/>
                    <a:pt x="177" y="21"/>
                  </a:cubicBezTo>
                  <a:cubicBezTo>
                    <a:pt x="217" y="3"/>
                    <a:pt x="263" y="0"/>
                    <a:pt x="305" y="10"/>
                  </a:cubicBezTo>
                  <a:close/>
                </a:path>
              </a:pathLst>
            </a:custGeom>
            <a:solidFill>
              <a:srgbClr val="E84B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17"/>
            <p:cNvSpPr/>
            <p:nvPr/>
          </p:nvSpPr>
          <p:spPr bwMode="auto">
            <a:xfrm>
              <a:off x="708" y="327"/>
              <a:ext cx="769" cy="651"/>
            </a:xfrm>
            <a:custGeom>
              <a:avLst/>
              <a:gdLst>
                <a:gd name="T0" fmla="*/ 106 w 366"/>
                <a:gd name="T1" fmla="*/ 57 h 309"/>
                <a:gd name="T2" fmla="*/ 366 w 366"/>
                <a:gd name="T3" fmla="*/ 82 h 309"/>
                <a:gd name="T4" fmla="*/ 336 w 366"/>
                <a:gd name="T5" fmla="*/ 82 h 309"/>
                <a:gd name="T6" fmla="*/ 116 w 366"/>
                <a:gd name="T7" fmla="*/ 77 h 309"/>
                <a:gd name="T8" fmla="*/ 38 w 366"/>
                <a:gd name="T9" fmla="*/ 186 h 309"/>
                <a:gd name="T10" fmla="*/ 59 w 366"/>
                <a:gd name="T11" fmla="*/ 300 h 309"/>
                <a:gd name="T12" fmla="*/ 42 w 366"/>
                <a:gd name="T13" fmla="*/ 306 h 309"/>
                <a:gd name="T14" fmla="*/ 38 w 366"/>
                <a:gd name="T15" fmla="*/ 309 h 309"/>
                <a:gd name="T16" fmla="*/ 106 w 366"/>
                <a:gd name="T17" fmla="*/ 57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6" h="309">
                  <a:moveTo>
                    <a:pt x="106" y="57"/>
                  </a:moveTo>
                  <a:cubicBezTo>
                    <a:pt x="190" y="0"/>
                    <a:pt x="296" y="16"/>
                    <a:pt x="366" y="82"/>
                  </a:cubicBezTo>
                  <a:cubicBezTo>
                    <a:pt x="357" y="79"/>
                    <a:pt x="346" y="78"/>
                    <a:pt x="336" y="82"/>
                  </a:cubicBezTo>
                  <a:cubicBezTo>
                    <a:pt x="276" y="27"/>
                    <a:pt x="179" y="26"/>
                    <a:pt x="116" y="77"/>
                  </a:cubicBezTo>
                  <a:cubicBezTo>
                    <a:pt x="82" y="105"/>
                    <a:pt x="49" y="143"/>
                    <a:pt x="38" y="186"/>
                  </a:cubicBezTo>
                  <a:cubicBezTo>
                    <a:pt x="29" y="224"/>
                    <a:pt x="35" y="268"/>
                    <a:pt x="59" y="300"/>
                  </a:cubicBezTo>
                  <a:cubicBezTo>
                    <a:pt x="53" y="301"/>
                    <a:pt x="47" y="303"/>
                    <a:pt x="42" y="306"/>
                  </a:cubicBezTo>
                  <a:cubicBezTo>
                    <a:pt x="41" y="307"/>
                    <a:pt x="39" y="308"/>
                    <a:pt x="38" y="309"/>
                  </a:cubicBezTo>
                  <a:cubicBezTo>
                    <a:pt x="0" y="219"/>
                    <a:pt x="23" y="114"/>
                    <a:pt x="106" y="57"/>
                  </a:cubicBezTo>
                  <a:close/>
                </a:path>
              </a:pathLst>
            </a:custGeom>
            <a:solidFill>
              <a:srgbClr val="F8AF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18"/>
            <p:cNvSpPr/>
            <p:nvPr/>
          </p:nvSpPr>
          <p:spPr bwMode="auto">
            <a:xfrm>
              <a:off x="783" y="397"/>
              <a:ext cx="616" cy="574"/>
            </a:xfrm>
            <a:custGeom>
              <a:avLst/>
              <a:gdLst>
                <a:gd name="T0" fmla="*/ 31 w 293"/>
                <a:gd name="T1" fmla="*/ 194 h 273"/>
                <a:gd name="T2" fmla="*/ 60 w 293"/>
                <a:gd name="T3" fmla="*/ 273 h 273"/>
                <a:gd name="T4" fmla="*/ 27 w 293"/>
                <a:gd name="T5" fmla="*/ 267 h 273"/>
                <a:gd name="T6" fmla="*/ 27 w 293"/>
                <a:gd name="T7" fmla="*/ 265 h 273"/>
                <a:gd name="T8" fmla="*/ 8 w 293"/>
                <a:gd name="T9" fmla="*/ 158 h 273"/>
                <a:gd name="T10" fmla="*/ 87 w 293"/>
                <a:gd name="T11" fmla="*/ 48 h 273"/>
                <a:gd name="T12" fmla="*/ 293 w 293"/>
                <a:gd name="T13" fmla="*/ 52 h 273"/>
                <a:gd name="T14" fmla="*/ 288 w 293"/>
                <a:gd name="T15" fmla="*/ 55 h 273"/>
                <a:gd name="T16" fmla="*/ 274 w 293"/>
                <a:gd name="T17" fmla="*/ 74 h 273"/>
                <a:gd name="T18" fmla="*/ 185 w 293"/>
                <a:gd name="T19" fmla="*/ 42 h 273"/>
                <a:gd name="T20" fmla="*/ 80 w 293"/>
                <a:gd name="T21" fmla="*/ 95 h 273"/>
                <a:gd name="T22" fmla="*/ 31 w 293"/>
                <a:gd name="T23" fmla="*/ 194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3" h="273">
                  <a:moveTo>
                    <a:pt x="31" y="194"/>
                  </a:moveTo>
                  <a:cubicBezTo>
                    <a:pt x="30" y="224"/>
                    <a:pt x="41" y="251"/>
                    <a:pt x="60" y="273"/>
                  </a:cubicBezTo>
                  <a:cubicBezTo>
                    <a:pt x="50" y="268"/>
                    <a:pt x="38" y="266"/>
                    <a:pt x="27" y="267"/>
                  </a:cubicBezTo>
                  <a:cubicBezTo>
                    <a:pt x="27" y="266"/>
                    <a:pt x="27" y="266"/>
                    <a:pt x="27" y="265"/>
                  </a:cubicBezTo>
                  <a:cubicBezTo>
                    <a:pt x="9" y="232"/>
                    <a:pt x="0" y="196"/>
                    <a:pt x="8" y="158"/>
                  </a:cubicBezTo>
                  <a:cubicBezTo>
                    <a:pt x="17" y="114"/>
                    <a:pt x="52" y="75"/>
                    <a:pt x="87" y="48"/>
                  </a:cubicBezTo>
                  <a:cubicBezTo>
                    <a:pt x="147" y="0"/>
                    <a:pt x="234" y="3"/>
                    <a:pt x="293" y="52"/>
                  </a:cubicBezTo>
                  <a:cubicBezTo>
                    <a:pt x="291" y="53"/>
                    <a:pt x="290" y="54"/>
                    <a:pt x="288" y="55"/>
                  </a:cubicBezTo>
                  <a:cubicBezTo>
                    <a:pt x="281" y="61"/>
                    <a:pt x="277" y="67"/>
                    <a:pt x="274" y="74"/>
                  </a:cubicBezTo>
                  <a:cubicBezTo>
                    <a:pt x="252" y="49"/>
                    <a:pt x="217" y="40"/>
                    <a:pt x="185" y="42"/>
                  </a:cubicBezTo>
                  <a:cubicBezTo>
                    <a:pt x="144" y="45"/>
                    <a:pt x="108" y="67"/>
                    <a:pt x="80" y="95"/>
                  </a:cubicBezTo>
                  <a:cubicBezTo>
                    <a:pt x="53" y="122"/>
                    <a:pt x="31" y="155"/>
                    <a:pt x="31" y="194"/>
                  </a:cubicBezTo>
                  <a:close/>
                </a:path>
              </a:pathLst>
            </a:custGeom>
            <a:solidFill>
              <a:srgbClr val="FFE8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19"/>
            <p:cNvSpPr/>
            <p:nvPr/>
          </p:nvSpPr>
          <p:spPr bwMode="auto">
            <a:xfrm>
              <a:off x="613" y="931"/>
              <a:ext cx="568" cy="562"/>
            </a:xfrm>
            <a:custGeom>
              <a:avLst/>
              <a:gdLst>
                <a:gd name="T0" fmla="*/ 159 w 270"/>
                <a:gd name="T1" fmla="*/ 255 h 267"/>
                <a:gd name="T2" fmla="*/ 88 w 270"/>
                <a:gd name="T3" fmla="*/ 219 h 267"/>
                <a:gd name="T4" fmla="*/ 85 w 270"/>
                <a:gd name="T5" fmla="*/ 219 h 267"/>
                <a:gd name="T6" fmla="*/ 85 w 270"/>
                <a:gd name="T7" fmla="*/ 221 h 267"/>
                <a:gd name="T8" fmla="*/ 82 w 270"/>
                <a:gd name="T9" fmla="*/ 221 h 267"/>
                <a:gd name="T10" fmla="*/ 32 w 270"/>
                <a:gd name="T11" fmla="*/ 162 h 267"/>
                <a:gd name="T12" fmla="*/ 32 w 270"/>
                <a:gd name="T13" fmla="*/ 155 h 267"/>
                <a:gd name="T14" fmla="*/ 11 w 270"/>
                <a:gd name="T15" fmla="*/ 103 h 267"/>
                <a:gd name="T16" fmla="*/ 68 w 270"/>
                <a:gd name="T17" fmla="*/ 90 h 267"/>
                <a:gd name="T18" fmla="*/ 71 w 270"/>
                <a:gd name="T19" fmla="*/ 88 h 267"/>
                <a:gd name="T20" fmla="*/ 94 w 270"/>
                <a:gd name="T21" fmla="*/ 23 h 267"/>
                <a:gd name="T22" fmla="*/ 156 w 270"/>
                <a:gd name="T23" fmla="*/ 40 h 267"/>
                <a:gd name="T24" fmla="*/ 160 w 270"/>
                <a:gd name="T25" fmla="*/ 38 h 267"/>
                <a:gd name="T26" fmla="*/ 159 w 270"/>
                <a:gd name="T27" fmla="*/ 37 h 267"/>
                <a:gd name="T28" fmla="*/ 160 w 270"/>
                <a:gd name="T29" fmla="*/ 36 h 267"/>
                <a:gd name="T30" fmla="*/ 215 w 270"/>
                <a:gd name="T31" fmla="*/ 6 h 267"/>
                <a:gd name="T32" fmla="*/ 241 w 270"/>
                <a:gd name="T33" fmla="*/ 64 h 267"/>
                <a:gd name="T34" fmla="*/ 241 w 270"/>
                <a:gd name="T35" fmla="*/ 67 h 267"/>
                <a:gd name="T36" fmla="*/ 246 w 270"/>
                <a:gd name="T37" fmla="*/ 71 h 267"/>
                <a:gd name="T38" fmla="*/ 269 w 270"/>
                <a:gd name="T39" fmla="*/ 90 h 267"/>
                <a:gd name="T40" fmla="*/ 261 w 270"/>
                <a:gd name="T41" fmla="*/ 112 h 267"/>
                <a:gd name="T42" fmla="*/ 221 w 270"/>
                <a:gd name="T43" fmla="*/ 125 h 267"/>
                <a:gd name="T44" fmla="*/ 219 w 270"/>
                <a:gd name="T45" fmla="*/ 127 h 267"/>
                <a:gd name="T46" fmla="*/ 219 w 270"/>
                <a:gd name="T47" fmla="*/ 132 h 267"/>
                <a:gd name="T48" fmla="*/ 182 w 270"/>
                <a:gd name="T49" fmla="*/ 182 h 267"/>
                <a:gd name="T50" fmla="*/ 176 w 270"/>
                <a:gd name="T51" fmla="*/ 185 h 267"/>
                <a:gd name="T52" fmla="*/ 159 w 270"/>
                <a:gd name="T53" fmla="*/ 255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70" h="267">
                  <a:moveTo>
                    <a:pt x="159" y="255"/>
                  </a:moveTo>
                  <a:cubicBezTo>
                    <a:pt x="131" y="267"/>
                    <a:pt x="97" y="244"/>
                    <a:pt x="88" y="219"/>
                  </a:cubicBezTo>
                  <a:cubicBezTo>
                    <a:pt x="87" y="218"/>
                    <a:pt x="85" y="218"/>
                    <a:pt x="85" y="219"/>
                  </a:cubicBezTo>
                  <a:cubicBezTo>
                    <a:pt x="85" y="220"/>
                    <a:pt x="85" y="221"/>
                    <a:pt x="85" y="221"/>
                  </a:cubicBezTo>
                  <a:cubicBezTo>
                    <a:pt x="84" y="220"/>
                    <a:pt x="83" y="220"/>
                    <a:pt x="82" y="221"/>
                  </a:cubicBezTo>
                  <a:cubicBezTo>
                    <a:pt x="43" y="256"/>
                    <a:pt x="0" y="178"/>
                    <a:pt x="32" y="162"/>
                  </a:cubicBezTo>
                  <a:cubicBezTo>
                    <a:pt x="34" y="160"/>
                    <a:pt x="35" y="156"/>
                    <a:pt x="32" y="155"/>
                  </a:cubicBezTo>
                  <a:cubicBezTo>
                    <a:pt x="11" y="148"/>
                    <a:pt x="0" y="123"/>
                    <a:pt x="11" y="103"/>
                  </a:cubicBezTo>
                  <a:cubicBezTo>
                    <a:pt x="22" y="83"/>
                    <a:pt x="49" y="80"/>
                    <a:pt x="68" y="90"/>
                  </a:cubicBezTo>
                  <a:cubicBezTo>
                    <a:pt x="70" y="92"/>
                    <a:pt x="72" y="91"/>
                    <a:pt x="71" y="88"/>
                  </a:cubicBezTo>
                  <a:cubicBezTo>
                    <a:pt x="62" y="65"/>
                    <a:pt x="69" y="34"/>
                    <a:pt x="94" y="23"/>
                  </a:cubicBezTo>
                  <a:cubicBezTo>
                    <a:pt x="118" y="12"/>
                    <a:pt x="139" y="24"/>
                    <a:pt x="156" y="40"/>
                  </a:cubicBezTo>
                  <a:cubicBezTo>
                    <a:pt x="158" y="42"/>
                    <a:pt x="161" y="40"/>
                    <a:pt x="160" y="38"/>
                  </a:cubicBezTo>
                  <a:cubicBezTo>
                    <a:pt x="160" y="37"/>
                    <a:pt x="159" y="37"/>
                    <a:pt x="159" y="37"/>
                  </a:cubicBezTo>
                  <a:cubicBezTo>
                    <a:pt x="160" y="36"/>
                    <a:pt x="160" y="36"/>
                    <a:pt x="160" y="36"/>
                  </a:cubicBezTo>
                  <a:cubicBezTo>
                    <a:pt x="169" y="14"/>
                    <a:pt x="191" y="0"/>
                    <a:pt x="215" y="6"/>
                  </a:cubicBezTo>
                  <a:cubicBezTo>
                    <a:pt x="239" y="13"/>
                    <a:pt x="258" y="41"/>
                    <a:pt x="241" y="64"/>
                  </a:cubicBezTo>
                  <a:cubicBezTo>
                    <a:pt x="240" y="65"/>
                    <a:pt x="240" y="66"/>
                    <a:pt x="241" y="67"/>
                  </a:cubicBezTo>
                  <a:cubicBezTo>
                    <a:pt x="241" y="69"/>
                    <a:pt x="243" y="72"/>
                    <a:pt x="246" y="71"/>
                  </a:cubicBezTo>
                  <a:cubicBezTo>
                    <a:pt x="259" y="67"/>
                    <a:pt x="268" y="78"/>
                    <a:pt x="269" y="90"/>
                  </a:cubicBezTo>
                  <a:cubicBezTo>
                    <a:pt x="269" y="98"/>
                    <a:pt x="266" y="106"/>
                    <a:pt x="261" y="112"/>
                  </a:cubicBezTo>
                  <a:cubicBezTo>
                    <a:pt x="251" y="124"/>
                    <a:pt x="236" y="129"/>
                    <a:pt x="221" y="125"/>
                  </a:cubicBezTo>
                  <a:cubicBezTo>
                    <a:pt x="220" y="124"/>
                    <a:pt x="219" y="125"/>
                    <a:pt x="219" y="127"/>
                  </a:cubicBezTo>
                  <a:cubicBezTo>
                    <a:pt x="217" y="128"/>
                    <a:pt x="217" y="131"/>
                    <a:pt x="219" y="132"/>
                  </a:cubicBezTo>
                  <a:cubicBezTo>
                    <a:pt x="270" y="151"/>
                    <a:pt x="204" y="215"/>
                    <a:pt x="182" y="182"/>
                  </a:cubicBezTo>
                  <a:cubicBezTo>
                    <a:pt x="180" y="178"/>
                    <a:pt x="174" y="182"/>
                    <a:pt x="176" y="185"/>
                  </a:cubicBezTo>
                  <a:cubicBezTo>
                    <a:pt x="189" y="209"/>
                    <a:pt x="188" y="243"/>
                    <a:pt x="159" y="2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20"/>
            <p:cNvSpPr/>
            <p:nvPr/>
          </p:nvSpPr>
          <p:spPr bwMode="auto">
            <a:xfrm>
              <a:off x="1347" y="483"/>
              <a:ext cx="390" cy="417"/>
            </a:xfrm>
            <a:custGeom>
              <a:avLst/>
              <a:gdLst>
                <a:gd name="T0" fmla="*/ 19 w 186"/>
                <a:gd name="T1" fmla="*/ 24 h 198"/>
                <a:gd name="T2" fmla="*/ 77 w 186"/>
                <a:gd name="T3" fmla="*/ 29 h 198"/>
                <a:gd name="T4" fmla="*/ 79 w 186"/>
                <a:gd name="T5" fmla="*/ 29 h 198"/>
                <a:gd name="T6" fmla="*/ 85 w 186"/>
                <a:gd name="T7" fmla="*/ 29 h 198"/>
                <a:gd name="T8" fmla="*/ 121 w 186"/>
                <a:gd name="T9" fmla="*/ 4 h 198"/>
                <a:gd name="T10" fmla="*/ 138 w 186"/>
                <a:gd name="T11" fmla="*/ 38 h 198"/>
                <a:gd name="T12" fmla="*/ 139 w 186"/>
                <a:gd name="T13" fmla="*/ 41 h 198"/>
                <a:gd name="T14" fmla="*/ 142 w 186"/>
                <a:gd name="T15" fmla="*/ 42 h 198"/>
                <a:gd name="T16" fmla="*/ 183 w 186"/>
                <a:gd name="T17" fmla="*/ 67 h 198"/>
                <a:gd name="T18" fmla="*/ 147 w 186"/>
                <a:gd name="T19" fmla="*/ 108 h 198"/>
                <a:gd name="T20" fmla="*/ 143 w 186"/>
                <a:gd name="T21" fmla="*/ 107 h 198"/>
                <a:gd name="T22" fmla="*/ 141 w 186"/>
                <a:gd name="T23" fmla="*/ 107 h 198"/>
                <a:gd name="T24" fmla="*/ 138 w 186"/>
                <a:gd name="T25" fmla="*/ 112 h 198"/>
                <a:gd name="T26" fmla="*/ 143 w 186"/>
                <a:gd name="T27" fmla="*/ 165 h 198"/>
                <a:gd name="T28" fmla="*/ 82 w 186"/>
                <a:gd name="T29" fmla="*/ 165 h 198"/>
                <a:gd name="T30" fmla="*/ 79 w 186"/>
                <a:gd name="T31" fmla="*/ 164 h 198"/>
                <a:gd name="T32" fmla="*/ 76 w 186"/>
                <a:gd name="T33" fmla="*/ 166 h 198"/>
                <a:gd name="T34" fmla="*/ 31 w 186"/>
                <a:gd name="T35" fmla="*/ 181 h 198"/>
                <a:gd name="T36" fmla="*/ 30 w 186"/>
                <a:gd name="T37" fmla="*/ 125 h 198"/>
                <a:gd name="T38" fmla="*/ 27 w 186"/>
                <a:gd name="T39" fmla="*/ 121 h 198"/>
                <a:gd name="T40" fmla="*/ 0 w 186"/>
                <a:gd name="T41" fmla="*/ 103 h 198"/>
                <a:gd name="T42" fmla="*/ 9 w 186"/>
                <a:gd name="T43" fmla="*/ 85 h 198"/>
                <a:gd name="T44" fmla="*/ 14 w 186"/>
                <a:gd name="T45" fmla="*/ 81 h 198"/>
                <a:gd name="T46" fmla="*/ 13 w 186"/>
                <a:gd name="T47" fmla="*/ 81 h 198"/>
                <a:gd name="T48" fmla="*/ 14 w 186"/>
                <a:gd name="T49" fmla="*/ 79 h 198"/>
                <a:gd name="T50" fmla="*/ 19 w 186"/>
                <a:gd name="T51" fmla="*/ 24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86" h="198">
                  <a:moveTo>
                    <a:pt x="19" y="24"/>
                  </a:moveTo>
                  <a:cubicBezTo>
                    <a:pt x="37" y="5"/>
                    <a:pt x="62" y="10"/>
                    <a:pt x="77" y="29"/>
                  </a:cubicBezTo>
                  <a:cubicBezTo>
                    <a:pt x="77" y="30"/>
                    <a:pt x="78" y="30"/>
                    <a:pt x="79" y="29"/>
                  </a:cubicBezTo>
                  <a:cubicBezTo>
                    <a:pt x="81" y="31"/>
                    <a:pt x="84" y="32"/>
                    <a:pt x="85" y="29"/>
                  </a:cubicBezTo>
                  <a:cubicBezTo>
                    <a:pt x="90" y="14"/>
                    <a:pt x="103" y="0"/>
                    <a:pt x="121" y="4"/>
                  </a:cubicBezTo>
                  <a:cubicBezTo>
                    <a:pt x="136" y="8"/>
                    <a:pt x="145" y="25"/>
                    <a:pt x="138" y="38"/>
                  </a:cubicBezTo>
                  <a:cubicBezTo>
                    <a:pt x="138" y="39"/>
                    <a:pt x="138" y="40"/>
                    <a:pt x="139" y="41"/>
                  </a:cubicBezTo>
                  <a:cubicBezTo>
                    <a:pt x="140" y="42"/>
                    <a:pt x="141" y="42"/>
                    <a:pt x="142" y="42"/>
                  </a:cubicBezTo>
                  <a:cubicBezTo>
                    <a:pt x="162" y="34"/>
                    <a:pt x="186" y="42"/>
                    <a:pt x="183" y="67"/>
                  </a:cubicBezTo>
                  <a:cubicBezTo>
                    <a:pt x="182" y="83"/>
                    <a:pt x="167" y="113"/>
                    <a:pt x="147" y="108"/>
                  </a:cubicBezTo>
                  <a:cubicBezTo>
                    <a:pt x="146" y="108"/>
                    <a:pt x="144" y="108"/>
                    <a:pt x="143" y="107"/>
                  </a:cubicBezTo>
                  <a:cubicBezTo>
                    <a:pt x="142" y="107"/>
                    <a:pt x="142" y="107"/>
                    <a:pt x="141" y="107"/>
                  </a:cubicBezTo>
                  <a:cubicBezTo>
                    <a:pt x="139" y="107"/>
                    <a:pt x="136" y="110"/>
                    <a:pt x="138" y="112"/>
                  </a:cubicBezTo>
                  <a:cubicBezTo>
                    <a:pt x="152" y="126"/>
                    <a:pt x="155" y="149"/>
                    <a:pt x="143" y="165"/>
                  </a:cubicBezTo>
                  <a:cubicBezTo>
                    <a:pt x="128" y="185"/>
                    <a:pt x="98" y="182"/>
                    <a:pt x="82" y="165"/>
                  </a:cubicBezTo>
                  <a:cubicBezTo>
                    <a:pt x="81" y="164"/>
                    <a:pt x="79" y="164"/>
                    <a:pt x="79" y="164"/>
                  </a:cubicBezTo>
                  <a:cubicBezTo>
                    <a:pt x="78" y="165"/>
                    <a:pt x="77" y="165"/>
                    <a:pt x="76" y="166"/>
                  </a:cubicBezTo>
                  <a:cubicBezTo>
                    <a:pt x="68" y="184"/>
                    <a:pt x="49" y="198"/>
                    <a:pt x="31" y="181"/>
                  </a:cubicBezTo>
                  <a:cubicBezTo>
                    <a:pt x="15" y="166"/>
                    <a:pt x="11" y="139"/>
                    <a:pt x="30" y="125"/>
                  </a:cubicBezTo>
                  <a:cubicBezTo>
                    <a:pt x="33" y="123"/>
                    <a:pt x="30" y="120"/>
                    <a:pt x="27" y="121"/>
                  </a:cubicBezTo>
                  <a:cubicBezTo>
                    <a:pt x="13" y="125"/>
                    <a:pt x="0" y="117"/>
                    <a:pt x="0" y="103"/>
                  </a:cubicBezTo>
                  <a:cubicBezTo>
                    <a:pt x="0" y="95"/>
                    <a:pt x="3" y="90"/>
                    <a:pt x="9" y="85"/>
                  </a:cubicBezTo>
                  <a:cubicBezTo>
                    <a:pt x="11" y="88"/>
                    <a:pt x="16" y="84"/>
                    <a:pt x="14" y="81"/>
                  </a:cubicBezTo>
                  <a:cubicBezTo>
                    <a:pt x="14" y="81"/>
                    <a:pt x="13" y="81"/>
                    <a:pt x="13" y="81"/>
                  </a:cubicBezTo>
                  <a:cubicBezTo>
                    <a:pt x="14" y="80"/>
                    <a:pt x="14" y="80"/>
                    <a:pt x="14" y="79"/>
                  </a:cubicBezTo>
                  <a:cubicBezTo>
                    <a:pt x="5" y="61"/>
                    <a:pt x="5" y="39"/>
                    <a:pt x="19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21"/>
            <p:cNvSpPr/>
            <p:nvPr/>
          </p:nvSpPr>
          <p:spPr bwMode="auto">
            <a:xfrm>
              <a:off x="972" y="601"/>
              <a:ext cx="713" cy="330"/>
            </a:xfrm>
            <a:custGeom>
              <a:avLst/>
              <a:gdLst>
                <a:gd name="T0" fmla="*/ 316 w 339"/>
                <a:gd name="T1" fmla="*/ 56 h 157"/>
                <a:gd name="T2" fmla="*/ 319 w 339"/>
                <a:gd name="T3" fmla="*/ 51 h 157"/>
                <a:gd name="T4" fmla="*/ 321 w 339"/>
                <a:gd name="T5" fmla="*/ 51 h 157"/>
                <a:gd name="T6" fmla="*/ 325 w 339"/>
                <a:gd name="T7" fmla="*/ 52 h 157"/>
                <a:gd name="T8" fmla="*/ 324 w 339"/>
                <a:gd name="T9" fmla="*/ 56 h 157"/>
                <a:gd name="T10" fmla="*/ 322 w 339"/>
                <a:gd name="T11" fmla="*/ 117 h 157"/>
                <a:gd name="T12" fmla="*/ 258 w 339"/>
                <a:gd name="T13" fmla="*/ 114 h 157"/>
                <a:gd name="T14" fmla="*/ 208 w 339"/>
                <a:gd name="T15" fmla="*/ 133 h 157"/>
                <a:gd name="T16" fmla="*/ 198 w 339"/>
                <a:gd name="T17" fmla="*/ 71 h 157"/>
                <a:gd name="T18" fmla="*/ 172 w 339"/>
                <a:gd name="T19" fmla="*/ 47 h 157"/>
                <a:gd name="T20" fmla="*/ 171 w 339"/>
                <a:gd name="T21" fmla="*/ 46 h 157"/>
                <a:gd name="T22" fmla="*/ 48 w 339"/>
                <a:gd name="T23" fmla="*/ 37 h 157"/>
                <a:gd name="T24" fmla="*/ 12 w 339"/>
                <a:gd name="T25" fmla="*/ 93 h 157"/>
                <a:gd name="T26" fmla="*/ 24 w 339"/>
                <a:gd name="T27" fmla="*/ 156 h 157"/>
                <a:gd name="T28" fmla="*/ 21 w 339"/>
                <a:gd name="T29" fmla="*/ 157 h 157"/>
                <a:gd name="T30" fmla="*/ 6 w 339"/>
                <a:gd name="T31" fmla="*/ 88 h 157"/>
                <a:gd name="T32" fmla="*/ 46 w 339"/>
                <a:gd name="T33" fmla="*/ 30 h 157"/>
                <a:gd name="T34" fmla="*/ 173 w 339"/>
                <a:gd name="T35" fmla="*/ 38 h 157"/>
                <a:gd name="T36" fmla="*/ 184 w 339"/>
                <a:gd name="T37" fmla="*/ 26 h 157"/>
                <a:gd name="T38" fmla="*/ 187 w 339"/>
                <a:gd name="T39" fmla="*/ 29 h 157"/>
                <a:gd name="T40" fmla="*/ 178 w 339"/>
                <a:gd name="T41" fmla="*/ 47 h 157"/>
                <a:gd name="T42" fmla="*/ 205 w 339"/>
                <a:gd name="T43" fmla="*/ 65 h 157"/>
                <a:gd name="T44" fmla="*/ 208 w 339"/>
                <a:gd name="T45" fmla="*/ 69 h 157"/>
                <a:gd name="T46" fmla="*/ 209 w 339"/>
                <a:gd name="T47" fmla="*/ 125 h 157"/>
                <a:gd name="T48" fmla="*/ 254 w 339"/>
                <a:gd name="T49" fmla="*/ 110 h 157"/>
                <a:gd name="T50" fmla="*/ 257 w 339"/>
                <a:gd name="T51" fmla="*/ 108 h 157"/>
                <a:gd name="T52" fmla="*/ 260 w 339"/>
                <a:gd name="T53" fmla="*/ 109 h 157"/>
                <a:gd name="T54" fmla="*/ 321 w 339"/>
                <a:gd name="T55" fmla="*/ 109 h 157"/>
                <a:gd name="T56" fmla="*/ 316 w 339"/>
                <a:gd name="T57" fmla="*/ 56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39" h="157">
                  <a:moveTo>
                    <a:pt x="316" y="56"/>
                  </a:moveTo>
                  <a:cubicBezTo>
                    <a:pt x="314" y="54"/>
                    <a:pt x="317" y="51"/>
                    <a:pt x="319" y="51"/>
                  </a:cubicBezTo>
                  <a:cubicBezTo>
                    <a:pt x="320" y="51"/>
                    <a:pt x="320" y="51"/>
                    <a:pt x="321" y="51"/>
                  </a:cubicBezTo>
                  <a:cubicBezTo>
                    <a:pt x="322" y="52"/>
                    <a:pt x="324" y="52"/>
                    <a:pt x="325" y="52"/>
                  </a:cubicBezTo>
                  <a:cubicBezTo>
                    <a:pt x="324" y="56"/>
                    <a:pt x="324" y="56"/>
                    <a:pt x="324" y="56"/>
                  </a:cubicBezTo>
                  <a:cubicBezTo>
                    <a:pt x="338" y="74"/>
                    <a:pt x="339" y="101"/>
                    <a:pt x="322" y="117"/>
                  </a:cubicBezTo>
                  <a:cubicBezTo>
                    <a:pt x="304" y="134"/>
                    <a:pt x="275" y="131"/>
                    <a:pt x="258" y="114"/>
                  </a:cubicBezTo>
                  <a:cubicBezTo>
                    <a:pt x="252" y="135"/>
                    <a:pt x="227" y="146"/>
                    <a:pt x="208" y="133"/>
                  </a:cubicBezTo>
                  <a:cubicBezTo>
                    <a:pt x="189" y="119"/>
                    <a:pt x="183" y="89"/>
                    <a:pt x="198" y="71"/>
                  </a:cubicBezTo>
                  <a:cubicBezTo>
                    <a:pt x="184" y="71"/>
                    <a:pt x="174" y="59"/>
                    <a:pt x="172" y="47"/>
                  </a:cubicBezTo>
                  <a:cubicBezTo>
                    <a:pt x="172" y="47"/>
                    <a:pt x="171" y="47"/>
                    <a:pt x="171" y="46"/>
                  </a:cubicBezTo>
                  <a:cubicBezTo>
                    <a:pt x="141" y="7"/>
                    <a:pt x="85" y="8"/>
                    <a:pt x="48" y="37"/>
                  </a:cubicBezTo>
                  <a:cubicBezTo>
                    <a:pt x="31" y="51"/>
                    <a:pt x="16" y="71"/>
                    <a:pt x="12" y="93"/>
                  </a:cubicBezTo>
                  <a:cubicBezTo>
                    <a:pt x="7" y="116"/>
                    <a:pt x="16" y="135"/>
                    <a:pt x="24" y="156"/>
                  </a:cubicBezTo>
                  <a:cubicBezTo>
                    <a:pt x="21" y="157"/>
                    <a:pt x="21" y="157"/>
                    <a:pt x="21" y="157"/>
                  </a:cubicBezTo>
                  <a:cubicBezTo>
                    <a:pt x="7" y="136"/>
                    <a:pt x="0" y="113"/>
                    <a:pt x="6" y="88"/>
                  </a:cubicBezTo>
                  <a:cubicBezTo>
                    <a:pt x="12" y="65"/>
                    <a:pt x="27" y="45"/>
                    <a:pt x="46" y="30"/>
                  </a:cubicBezTo>
                  <a:cubicBezTo>
                    <a:pt x="84" y="1"/>
                    <a:pt x="142" y="0"/>
                    <a:pt x="173" y="38"/>
                  </a:cubicBezTo>
                  <a:cubicBezTo>
                    <a:pt x="175" y="33"/>
                    <a:pt x="178" y="29"/>
                    <a:pt x="184" y="26"/>
                  </a:cubicBezTo>
                  <a:cubicBezTo>
                    <a:pt x="187" y="29"/>
                    <a:pt x="187" y="29"/>
                    <a:pt x="187" y="29"/>
                  </a:cubicBezTo>
                  <a:cubicBezTo>
                    <a:pt x="181" y="34"/>
                    <a:pt x="178" y="39"/>
                    <a:pt x="178" y="47"/>
                  </a:cubicBezTo>
                  <a:cubicBezTo>
                    <a:pt x="178" y="61"/>
                    <a:pt x="191" y="69"/>
                    <a:pt x="205" y="65"/>
                  </a:cubicBezTo>
                  <a:cubicBezTo>
                    <a:pt x="208" y="64"/>
                    <a:pt x="211" y="67"/>
                    <a:pt x="208" y="69"/>
                  </a:cubicBezTo>
                  <a:cubicBezTo>
                    <a:pt x="189" y="83"/>
                    <a:pt x="193" y="110"/>
                    <a:pt x="209" y="125"/>
                  </a:cubicBezTo>
                  <a:cubicBezTo>
                    <a:pt x="227" y="142"/>
                    <a:pt x="246" y="128"/>
                    <a:pt x="254" y="110"/>
                  </a:cubicBezTo>
                  <a:cubicBezTo>
                    <a:pt x="255" y="109"/>
                    <a:pt x="256" y="109"/>
                    <a:pt x="257" y="108"/>
                  </a:cubicBezTo>
                  <a:cubicBezTo>
                    <a:pt x="257" y="108"/>
                    <a:pt x="259" y="108"/>
                    <a:pt x="260" y="109"/>
                  </a:cubicBezTo>
                  <a:cubicBezTo>
                    <a:pt x="276" y="126"/>
                    <a:pt x="306" y="129"/>
                    <a:pt x="321" y="109"/>
                  </a:cubicBezTo>
                  <a:cubicBezTo>
                    <a:pt x="333" y="93"/>
                    <a:pt x="330" y="70"/>
                    <a:pt x="316" y="5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22"/>
            <p:cNvSpPr/>
            <p:nvPr/>
          </p:nvSpPr>
          <p:spPr bwMode="auto">
            <a:xfrm>
              <a:off x="628" y="231"/>
              <a:ext cx="1118" cy="797"/>
            </a:xfrm>
            <a:custGeom>
              <a:avLst/>
              <a:gdLst>
                <a:gd name="T0" fmla="*/ 59 w 532"/>
                <a:gd name="T1" fmla="*/ 376 h 379"/>
                <a:gd name="T2" fmla="*/ 9 w 532"/>
                <a:gd name="T3" fmla="*/ 252 h 379"/>
                <a:gd name="T4" fmla="*/ 192 w 532"/>
                <a:gd name="T5" fmla="*/ 31 h 379"/>
                <a:gd name="T6" fmla="*/ 465 w 532"/>
                <a:gd name="T7" fmla="*/ 118 h 379"/>
                <a:gd name="T8" fmla="*/ 532 w 532"/>
                <a:gd name="T9" fmla="*/ 184 h 379"/>
                <a:gd name="T10" fmla="*/ 489 w 532"/>
                <a:gd name="T11" fmla="*/ 228 h 379"/>
                <a:gd name="T12" fmla="*/ 484 w 532"/>
                <a:gd name="T13" fmla="*/ 162 h 379"/>
                <a:gd name="T14" fmla="*/ 480 w 532"/>
                <a:gd name="T15" fmla="*/ 158 h 379"/>
                <a:gd name="T16" fmla="*/ 427 w 532"/>
                <a:gd name="T17" fmla="*/ 149 h 379"/>
                <a:gd name="T18" fmla="*/ 419 w 532"/>
                <a:gd name="T19" fmla="*/ 149 h 379"/>
                <a:gd name="T20" fmla="*/ 356 w 532"/>
                <a:gd name="T21" fmla="*/ 199 h 379"/>
                <a:gd name="T22" fmla="*/ 356 w 532"/>
                <a:gd name="T23" fmla="*/ 201 h 379"/>
                <a:gd name="T24" fmla="*/ 348 w 532"/>
                <a:gd name="T25" fmla="*/ 202 h 379"/>
                <a:gd name="T26" fmla="*/ 197 w 532"/>
                <a:gd name="T27" fmla="*/ 184 h 379"/>
                <a:gd name="T28" fmla="*/ 167 w 532"/>
                <a:gd name="T29" fmla="*/ 342 h 379"/>
                <a:gd name="T30" fmla="*/ 139 w 532"/>
                <a:gd name="T31" fmla="*/ 260 h 379"/>
                <a:gd name="T32" fmla="*/ 283 w 532"/>
                <a:gd name="T33" fmla="*/ 153 h 379"/>
                <a:gd name="T34" fmla="*/ 346 w 532"/>
                <a:gd name="T35" fmla="*/ 159 h 379"/>
                <a:gd name="T36" fmla="*/ 156 w 532"/>
                <a:gd name="T37" fmla="*/ 181 h 379"/>
                <a:gd name="T38" fmla="*/ 137 w 532"/>
                <a:gd name="T39" fmla="*/ 349 h 379"/>
                <a:gd name="T40" fmla="*/ 105 w 532"/>
                <a:gd name="T41" fmla="*/ 273 h 379"/>
                <a:gd name="T42" fmla="*/ 259 w 532"/>
                <a:gd name="T43" fmla="*/ 121 h 379"/>
                <a:gd name="T44" fmla="*/ 362 w 532"/>
                <a:gd name="T45" fmla="*/ 134 h 379"/>
                <a:gd name="T46" fmla="*/ 161 w 532"/>
                <a:gd name="T47" fmla="*/ 127 h 379"/>
                <a:gd name="T48" fmla="*/ 101 w 532"/>
                <a:gd name="T49" fmla="*/ 344 h 379"/>
                <a:gd name="T50" fmla="*/ 76 w 532"/>
                <a:gd name="T51" fmla="*/ 232 h 379"/>
                <a:gd name="T52" fmla="*/ 374 w 532"/>
                <a:gd name="T53" fmla="*/ 128 h 379"/>
                <a:gd name="T54" fmla="*/ 144 w 532"/>
                <a:gd name="T55" fmla="*/ 103 h 379"/>
                <a:gd name="T56" fmla="*/ 72 w 532"/>
                <a:gd name="T57" fmla="*/ 356 h 379"/>
                <a:gd name="T58" fmla="*/ 207 w 532"/>
                <a:gd name="T59" fmla="*/ 67 h 379"/>
                <a:gd name="T60" fmla="*/ 423 w 532"/>
                <a:gd name="T61" fmla="*/ 140 h 379"/>
                <a:gd name="T62" fmla="*/ 305 w 532"/>
                <a:gd name="T63" fmla="*/ 34 h 379"/>
                <a:gd name="T64" fmla="*/ 110 w 532"/>
                <a:gd name="T65" fmla="*/ 90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32" h="379">
                  <a:moveTo>
                    <a:pt x="56" y="143"/>
                  </a:moveTo>
                  <a:cubicBezTo>
                    <a:pt x="0" y="213"/>
                    <a:pt x="6" y="307"/>
                    <a:pt x="59" y="376"/>
                  </a:cubicBezTo>
                  <a:cubicBezTo>
                    <a:pt x="56" y="379"/>
                    <a:pt x="56" y="379"/>
                    <a:pt x="56" y="379"/>
                  </a:cubicBezTo>
                  <a:cubicBezTo>
                    <a:pt x="24" y="345"/>
                    <a:pt x="8" y="298"/>
                    <a:pt x="9" y="252"/>
                  </a:cubicBezTo>
                  <a:cubicBezTo>
                    <a:pt x="10" y="205"/>
                    <a:pt x="29" y="163"/>
                    <a:pt x="60" y="128"/>
                  </a:cubicBezTo>
                  <a:cubicBezTo>
                    <a:pt x="95" y="89"/>
                    <a:pt x="141" y="48"/>
                    <a:pt x="192" y="31"/>
                  </a:cubicBezTo>
                  <a:cubicBezTo>
                    <a:pt x="286" y="0"/>
                    <a:pt x="385" y="44"/>
                    <a:pt x="440" y="121"/>
                  </a:cubicBezTo>
                  <a:cubicBezTo>
                    <a:pt x="448" y="117"/>
                    <a:pt x="457" y="116"/>
                    <a:pt x="465" y="118"/>
                  </a:cubicBezTo>
                  <a:cubicBezTo>
                    <a:pt x="480" y="122"/>
                    <a:pt x="490" y="139"/>
                    <a:pt x="486" y="154"/>
                  </a:cubicBezTo>
                  <a:cubicBezTo>
                    <a:pt x="506" y="142"/>
                    <a:pt x="532" y="162"/>
                    <a:pt x="532" y="184"/>
                  </a:cubicBezTo>
                  <a:cubicBezTo>
                    <a:pt x="532" y="204"/>
                    <a:pt x="512" y="241"/>
                    <a:pt x="488" y="232"/>
                  </a:cubicBezTo>
                  <a:cubicBezTo>
                    <a:pt x="489" y="228"/>
                    <a:pt x="489" y="228"/>
                    <a:pt x="489" y="228"/>
                  </a:cubicBezTo>
                  <a:cubicBezTo>
                    <a:pt x="509" y="233"/>
                    <a:pt x="524" y="203"/>
                    <a:pt x="525" y="187"/>
                  </a:cubicBezTo>
                  <a:cubicBezTo>
                    <a:pt x="528" y="162"/>
                    <a:pt x="504" y="154"/>
                    <a:pt x="484" y="162"/>
                  </a:cubicBezTo>
                  <a:cubicBezTo>
                    <a:pt x="483" y="162"/>
                    <a:pt x="482" y="162"/>
                    <a:pt x="481" y="161"/>
                  </a:cubicBezTo>
                  <a:cubicBezTo>
                    <a:pt x="480" y="160"/>
                    <a:pt x="480" y="159"/>
                    <a:pt x="480" y="158"/>
                  </a:cubicBezTo>
                  <a:cubicBezTo>
                    <a:pt x="487" y="145"/>
                    <a:pt x="478" y="128"/>
                    <a:pt x="463" y="124"/>
                  </a:cubicBezTo>
                  <a:cubicBezTo>
                    <a:pt x="445" y="120"/>
                    <a:pt x="432" y="134"/>
                    <a:pt x="427" y="149"/>
                  </a:cubicBezTo>
                  <a:cubicBezTo>
                    <a:pt x="426" y="152"/>
                    <a:pt x="423" y="151"/>
                    <a:pt x="421" y="149"/>
                  </a:cubicBezTo>
                  <a:cubicBezTo>
                    <a:pt x="420" y="150"/>
                    <a:pt x="419" y="150"/>
                    <a:pt x="419" y="149"/>
                  </a:cubicBezTo>
                  <a:cubicBezTo>
                    <a:pt x="404" y="130"/>
                    <a:pt x="379" y="125"/>
                    <a:pt x="361" y="144"/>
                  </a:cubicBezTo>
                  <a:cubicBezTo>
                    <a:pt x="347" y="159"/>
                    <a:pt x="347" y="181"/>
                    <a:pt x="356" y="199"/>
                  </a:cubicBezTo>
                  <a:cubicBezTo>
                    <a:pt x="356" y="200"/>
                    <a:pt x="356" y="200"/>
                    <a:pt x="355" y="201"/>
                  </a:cubicBezTo>
                  <a:cubicBezTo>
                    <a:pt x="355" y="201"/>
                    <a:pt x="356" y="201"/>
                    <a:pt x="356" y="201"/>
                  </a:cubicBezTo>
                  <a:cubicBezTo>
                    <a:pt x="358" y="204"/>
                    <a:pt x="353" y="208"/>
                    <a:pt x="351" y="205"/>
                  </a:cubicBezTo>
                  <a:cubicBezTo>
                    <a:pt x="348" y="202"/>
                    <a:pt x="348" y="202"/>
                    <a:pt x="348" y="202"/>
                  </a:cubicBezTo>
                  <a:cubicBezTo>
                    <a:pt x="332" y="181"/>
                    <a:pt x="309" y="165"/>
                    <a:pt x="282" y="159"/>
                  </a:cubicBezTo>
                  <a:cubicBezTo>
                    <a:pt x="250" y="153"/>
                    <a:pt x="222" y="164"/>
                    <a:pt x="197" y="184"/>
                  </a:cubicBezTo>
                  <a:cubicBezTo>
                    <a:pt x="172" y="205"/>
                    <a:pt x="149" y="230"/>
                    <a:pt x="145" y="263"/>
                  </a:cubicBezTo>
                  <a:cubicBezTo>
                    <a:pt x="141" y="292"/>
                    <a:pt x="150" y="319"/>
                    <a:pt x="167" y="342"/>
                  </a:cubicBezTo>
                  <a:cubicBezTo>
                    <a:pt x="164" y="344"/>
                    <a:pt x="164" y="344"/>
                    <a:pt x="164" y="344"/>
                  </a:cubicBezTo>
                  <a:cubicBezTo>
                    <a:pt x="143" y="322"/>
                    <a:pt x="134" y="290"/>
                    <a:pt x="139" y="260"/>
                  </a:cubicBezTo>
                  <a:cubicBezTo>
                    <a:pt x="144" y="226"/>
                    <a:pt x="167" y="200"/>
                    <a:pt x="194" y="179"/>
                  </a:cubicBezTo>
                  <a:cubicBezTo>
                    <a:pt x="219" y="158"/>
                    <a:pt x="250" y="146"/>
                    <a:pt x="283" y="153"/>
                  </a:cubicBezTo>
                  <a:cubicBezTo>
                    <a:pt x="308" y="158"/>
                    <a:pt x="331" y="171"/>
                    <a:pt x="348" y="191"/>
                  </a:cubicBezTo>
                  <a:cubicBezTo>
                    <a:pt x="344" y="180"/>
                    <a:pt x="343" y="169"/>
                    <a:pt x="346" y="159"/>
                  </a:cubicBezTo>
                  <a:cubicBezTo>
                    <a:pt x="345" y="159"/>
                    <a:pt x="345" y="159"/>
                    <a:pt x="344" y="159"/>
                  </a:cubicBezTo>
                  <a:cubicBezTo>
                    <a:pt x="287" y="103"/>
                    <a:pt x="206" y="130"/>
                    <a:pt x="156" y="181"/>
                  </a:cubicBezTo>
                  <a:cubicBezTo>
                    <a:pt x="130" y="208"/>
                    <a:pt x="110" y="240"/>
                    <a:pt x="111" y="277"/>
                  </a:cubicBezTo>
                  <a:cubicBezTo>
                    <a:pt x="111" y="303"/>
                    <a:pt x="121" y="328"/>
                    <a:pt x="137" y="349"/>
                  </a:cubicBezTo>
                  <a:cubicBezTo>
                    <a:pt x="134" y="352"/>
                    <a:pt x="134" y="352"/>
                    <a:pt x="134" y="352"/>
                  </a:cubicBezTo>
                  <a:cubicBezTo>
                    <a:pt x="115" y="330"/>
                    <a:pt x="104" y="303"/>
                    <a:pt x="105" y="273"/>
                  </a:cubicBezTo>
                  <a:cubicBezTo>
                    <a:pt x="105" y="234"/>
                    <a:pt x="127" y="201"/>
                    <a:pt x="154" y="174"/>
                  </a:cubicBezTo>
                  <a:cubicBezTo>
                    <a:pt x="182" y="146"/>
                    <a:pt x="218" y="124"/>
                    <a:pt x="259" y="121"/>
                  </a:cubicBezTo>
                  <a:cubicBezTo>
                    <a:pt x="291" y="119"/>
                    <a:pt x="326" y="128"/>
                    <a:pt x="348" y="153"/>
                  </a:cubicBezTo>
                  <a:cubicBezTo>
                    <a:pt x="351" y="146"/>
                    <a:pt x="355" y="140"/>
                    <a:pt x="362" y="134"/>
                  </a:cubicBezTo>
                  <a:cubicBezTo>
                    <a:pt x="364" y="133"/>
                    <a:pt x="365" y="132"/>
                    <a:pt x="367" y="131"/>
                  </a:cubicBezTo>
                  <a:cubicBezTo>
                    <a:pt x="308" y="82"/>
                    <a:pt x="221" y="79"/>
                    <a:pt x="161" y="127"/>
                  </a:cubicBezTo>
                  <a:cubicBezTo>
                    <a:pt x="126" y="154"/>
                    <a:pt x="91" y="193"/>
                    <a:pt x="82" y="237"/>
                  </a:cubicBezTo>
                  <a:cubicBezTo>
                    <a:pt x="74" y="275"/>
                    <a:pt x="83" y="311"/>
                    <a:pt x="101" y="344"/>
                  </a:cubicBezTo>
                  <a:cubicBezTo>
                    <a:pt x="97" y="346"/>
                    <a:pt x="97" y="346"/>
                    <a:pt x="97" y="346"/>
                  </a:cubicBezTo>
                  <a:cubicBezTo>
                    <a:pt x="73" y="314"/>
                    <a:pt x="67" y="270"/>
                    <a:pt x="76" y="232"/>
                  </a:cubicBezTo>
                  <a:cubicBezTo>
                    <a:pt x="87" y="189"/>
                    <a:pt x="120" y="151"/>
                    <a:pt x="154" y="123"/>
                  </a:cubicBezTo>
                  <a:cubicBezTo>
                    <a:pt x="217" y="72"/>
                    <a:pt x="314" y="73"/>
                    <a:pt x="374" y="128"/>
                  </a:cubicBezTo>
                  <a:cubicBezTo>
                    <a:pt x="384" y="124"/>
                    <a:pt x="395" y="125"/>
                    <a:pt x="404" y="128"/>
                  </a:cubicBezTo>
                  <a:cubicBezTo>
                    <a:pt x="334" y="62"/>
                    <a:pt x="228" y="46"/>
                    <a:pt x="144" y="103"/>
                  </a:cubicBezTo>
                  <a:cubicBezTo>
                    <a:pt x="61" y="160"/>
                    <a:pt x="38" y="265"/>
                    <a:pt x="76" y="355"/>
                  </a:cubicBezTo>
                  <a:cubicBezTo>
                    <a:pt x="72" y="356"/>
                    <a:pt x="72" y="356"/>
                    <a:pt x="72" y="356"/>
                  </a:cubicBezTo>
                  <a:cubicBezTo>
                    <a:pt x="52" y="319"/>
                    <a:pt x="46" y="275"/>
                    <a:pt x="53" y="233"/>
                  </a:cubicBezTo>
                  <a:cubicBezTo>
                    <a:pt x="67" y="153"/>
                    <a:pt x="128" y="88"/>
                    <a:pt x="207" y="67"/>
                  </a:cubicBezTo>
                  <a:cubicBezTo>
                    <a:pt x="284" y="47"/>
                    <a:pt x="373" y="75"/>
                    <a:pt x="422" y="138"/>
                  </a:cubicBezTo>
                  <a:cubicBezTo>
                    <a:pt x="423" y="139"/>
                    <a:pt x="423" y="139"/>
                    <a:pt x="423" y="140"/>
                  </a:cubicBezTo>
                  <a:cubicBezTo>
                    <a:pt x="425" y="134"/>
                    <a:pt x="430" y="129"/>
                    <a:pt x="435" y="125"/>
                  </a:cubicBezTo>
                  <a:cubicBezTo>
                    <a:pt x="403" y="82"/>
                    <a:pt x="358" y="47"/>
                    <a:pt x="305" y="34"/>
                  </a:cubicBezTo>
                  <a:cubicBezTo>
                    <a:pt x="263" y="24"/>
                    <a:pt x="217" y="27"/>
                    <a:pt x="177" y="45"/>
                  </a:cubicBezTo>
                  <a:cubicBezTo>
                    <a:pt x="152" y="56"/>
                    <a:pt x="131" y="73"/>
                    <a:pt x="110" y="90"/>
                  </a:cubicBezTo>
                  <a:cubicBezTo>
                    <a:pt x="91" y="106"/>
                    <a:pt x="72" y="123"/>
                    <a:pt x="56" y="1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23"/>
            <p:cNvSpPr>
              <a:spLocks noEditPoints="1"/>
            </p:cNvSpPr>
            <p:nvPr/>
          </p:nvSpPr>
          <p:spPr bwMode="auto">
            <a:xfrm>
              <a:off x="592" y="925"/>
              <a:ext cx="610" cy="574"/>
            </a:xfrm>
            <a:custGeom>
              <a:avLst/>
              <a:gdLst>
                <a:gd name="T0" fmla="*/ 42 w 290"/>
                <a:gd name="T1" fmla="*/ 165 h 273"/>
                <a:gd name="T2" fmla="*/ 92 w 290"/>
                <a:gd name="T3" fmla="*/ 224 h 273"/>
                <a:gd name="T4" fmla="*/ 95 w 290"/>
                <a:gd name="T5" fmla="*/ 224 h 273"/>
                <a:gd name="T6" fmla="*/ 95 w 290"/>
                <a:gd name="T7" fmla="*/ 222 h 273"/>
                <a:gd name="T8" fmla="*/ 98 w 290"/>
                <a:gd name="T9" fmla="*/ 222 h 273"/>
                <a:gd name="T10" fmla="*/ 169 w 290"/>
                <a:gd name="T11" fmla="*/ 258 h 273"/>
                <a:gd name="T12" fmla="*/ 186 w 290"/>
                <a:gd name="T13" fmla="*/ 188 h 273"/>
                <a:gd name="T14" fmla="*/ 192 w 290"/>
                <a:gd name="T15" fmla="*/ 185 h 273"/>
                <a:gd name="T16" fmla="*/ 229 w 290"/>
                <a:gd name="T17" fmla="*/ 135 h 273"/>
                <a:gd name="T18" fmla="*/ 229 w 290"/>
                <a:gd name="T19" fmla="*/ 130 h 273"/>
                <a:gd name="T20" fmla="*/ 231 w 290"/>
                <a:gd name="T21" fmla="*/ 128 h 273"/>
                <a:gd name="T22" fmla="*/ 271 w 290"/>
                <a:gd name="T23" fmla="*/ 115 h 273"/>
                <a:gd name="T24" fmla="*/ 279 w 290"/>
                <a:gd name="T25" fmla="*/ 93 h 273"/>
                <a:gd name="T26" fmla="*/ 256 w 290"/>
                <a:gd name="T27" fmla="*/ 74 h 273"/>
                <a:gd name="T28" fmla="*/ 251 w 290"/>
                <a:gd name="T29" fmla="*/ 70 h 273"/>
                <a:gd name="T30" fmla="*/ 251 w 290"/>
                <a:gd name="T31" fmla="*/ 67 h 273"/>
                <a:gd name="T32" fmla="*/ 225 w 290"/>
                <a:gd name="T33" fmla="*/ 9 h 273"/>
                <a:gd name="T34" fmla="*/ 170 w 290"/>
                <a:gd name="T35" fmla="*/ 39 h 273"/>
                <a:gd name="T36" fmla="*/ 169 w 290"/>
                <a:gd name="T37" fmla="*/ 40 h 273"/>
                <a:gd name="T38" fmla="*/ 170 w 290"/>
                <a:gd name="T39" fmla="*/ 41 h 273"/>
                <a:gd name="T40" fmla="*/ 166 w 290"/>
                <a:gd name="T41" fmla="*/ 43 h 273"/>
                <a:gd name="T42" fmla="*/ 104 w 290"/>
                <a:gd name="T43" fmla="*/ 26 h 273"/>
                <a:gd name="T44" fmla="*/ 81 w 290"/>
                <a:gd name="T45" fmla="*/ 91 h 273"/>
                <a:gd name="T46" fmla="*/ 78 w 290"/>
                <a:gd name="T47" fmla="*/ 93 h 273"/>
                <a:gd name="T48" fmla="*/ 21 w 290"/>
                <a:gd name="T49" fmla="*/ 106 h 273"/>
                <a:gd name="T50" fmla="*/ 42 w 290"/>
                <a:gd name="T51" fmla="*/ 158 h 273"/>
                <a:gd name="T52" fmla="*/ 42 w 290"/>
                <a:gd name="T53" fmla="*/ 165 h 273"/>
                <a:gd name="T54" fmla="*/ 96 w 290"/>
                <a:gd name="T55" fmla="*/ 229 h 273"/>
                <a:gd name="T56" fmla="*/ 34 w 290"/>
                <a:gd name="T57" fmla="*/ 162 h 273"/>
                <a:gd name="T58" fmla="*/ 14 w 290"/>
                <a:gd name="T59" fmla="*/ 103 h 273"/>
                <a:gd name="T60" fmla="*/ 75 w 290"/>
                <a:gd name="T61" fmla="*/ 87 h 273"/>
                <a:gd name="T62" fmla="*/ 74 w 290"/>
                <a:gd name="T63" fmla="*/ 50 h 273"/>
                <a:gd name="T64" fmla="*/ 73 w 290"/>
                <a:gd name="T65" fmla="*/ 49 h 273"/>
                <a:gd name="T66" fmla="*/ 76 w 290"/>
                <a:gd name="T67" fmla="*/ 46 h 273"/>
                <a:gd name="T68" fmla="*/ 90 w 290"/>
                <a:gd name="T69" fmla="*/ 27 h 273"/>
                <a:gd name="T70" fmla="*/ 89 w 290"/>
                <a:gd name="T71" fmla="*/ 26 h 273"/>
                <a:gd name="T72" fmla="*/ 93 w 290"/>
                <a:gd name="T73" fmla="*/ 25 h 273"/>
                <a:gd name="T74" fmla="*/ 97 w 290"/>
                <a:gd name="T75" fmla="*/ 22 h 273"/>
                <a:gd name="T76" fmla="*/ 114 w 290"/>
                <a:gd name="T77" fmla="*/ 16 h 273"/>
                <a:gd name="T78" fmla="*/ 118 w 290"/>
                <a:gd name="T79" fmla="*/ 14 h 273"/>
                <a:gd name="T80" fmla="*/ 118 w 290"/>
                <a:gd name="T81" fmla="*/ 16 h 273"/>
                <a:gd name="T82" fmla="*/ 151 w 290"/>
                <a:gd name="T83" fmla="*/ 22 h 273"/>
                <a:gd name="T84" fmla="*/ 154 w 290"/>
                <a:gd name="T85" fmla="*/ 19 h 273"/>
                <a:gd name="T86" fmla="*/ 163 w 290"/>
                <a:gd name="T87" fmla="*/ 29 h 273"/>
                <a:gd name="T88" fmla="*/ 163 w 290"/>
                <a:gd name="T89" fmla="*/ 31 h 273"/>
                <a:gd name="T90" fmla="*/ 167 w 290"/>
                <a:gd name="T91" fmla="*/ 35 h 273"/>
                <a:gd name="T92" fmla="*/ 181 w 290"/>
                <a:gd name="T93" fmla="*/ 14 h 273"/>
                <a:gd name="T94" fmla="*/ 184 w 290"/>
                <a:gd name="T95" fmla="*/ 12 h 273"/>
                <a:gd name="T96" fmla="*/ 202 w 290"/>
                <a:gd name="T97" fmla="*/ 3 h 273"/>
                <a:gd name="T98" fmla="*/ 205 w 290"/>
                <a:gd name="T99" fmla="*/ 2 h 273"/>
                <a:gd name="T100" fmla="*/ 206 w 290"/>
                <a:gd name="T101" fmla="*/ 2 h 273"/>
                <a:gd name="T102" fmla="*/ 235 w 290"/>
                <a:gd name="T103" fmla="*/ 6 h 273"/>
                <a:gd name="T104" fmla="*/ 259 w 290"/>
                <a:gd name="T105" fmla="*/ 66 h 273"/>
                <a:gd name="T106" fmla="*/ 284 w 290"/>
                <a:gd name="T107" fmla="*/ 105 h 273"/>
                <a:gd name="T108" fmla="*/ 242 w 290"/>
                <a:gd name="T109" fmla="*/ 135 h 273"/>
                <a:gd name="T110" fmla="*/ 247 w 290"/>
                <a:gd name="T111" fmla="*/ 181 h 273"/>
                <a:gd name="T112" fmla="*/ 198 w 290"/>
                <a:gd name="T113" fmla="*/ 198 h 273"/>
                <a:gd name="T114" fmla="*/ 167 w 290"/>
                <a:gd name="T115" fmla="*/ 266 h 273"/>
                <a:gd name="T116" fmla="*/ 96 w 290"/>
                <a:gd name="T117" fmla="*/ 229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90" h="273">
                  <a:moveTo>
                    <a:pt x="42" y="165"/>
                  </a:moveTo>
                  <a:cubicBezTo>
                    <a:pt x="10" y="181"/>
                    <a:pt x="53" y="259"/>
                    <a:pt x="92" y="224"/>
                  </a:cubicBezTo>
                  <a:cubicBezTo>
                    <a:pt x="93" y="223"/>
                    <a:pt x="94" y="223"/>
                    <a:pt x="95" y="224"/>
                  </a:cubicBezTo>
                  <a:cubicBezTo>
                    <a:pt x="95" y="224"/>
                    <a:pt x="95" y="223"/>
                    <a:pt x="95" y="222"/>
                  </a:cubicBezTo>
                  <a:cubicBezTo>
                    <a:pt x="95" y="221"/>
                    <a:pt x="97" y="221"/>
                    <a:pt x="98" y="222"/>
                  </a:cubicBezTo>
                  <a:cubicBezTo>
                    <a:pt x="107" y="247"/>
                    <a:pt x="141" y="270"/>
                    <a:pt x="169" y="258"/>
                  </a:cubicBezTo>
                  <a:cubicBezTo>
                    <a:pt x="198" y="246"/>
                    <a:pt x="199" y="212"/>
                    <a:pt x="186" y="188"/>
                  </a:cubicBezTo>
                  <a:cubicBezTo>
                    <a:pt x="184" y="185"/>
                    <a:pt x="190" y="181"/>
                    <a:pt x="192" y="185"/>
                  </a:cubicBezTo>
                  <a:cubicBezTo>
                    <a:pt x="214" y="218"/>
                    <a:pt x="280" y="154"/>
                    <a:pt x="229" y="135"/>
                  </a:cubicBezTo>
                  <a:cubicBezTo>
                    <a:pt x="227" y="134"/>
                    <a:pt x="227" y="131"/>
                    <a:pt x="229" y="130"/>
                  </a:cubicBezTo>
                  <a:cubicBezTo>
                    <a:pt x="229" y="128"/>
                    <a:pt x="230" y="127"/>
                    <a:pt x="231" y="128"/>
                  </a:cubicBezTo>
                  <a:cubicBezTo>
                    <a:pt x="246" y="132"/>
                    <a:pt x="261" y="127"/>
                    <a:pt x="271" y="115"/>
                  </a:cubicBezTo>
                  <a:cubicBezTo>
                    <a:pt x="276" y="109"/>
                    <a:pt x="279" y="101"/>
                    <a:pt x="279" y="93"/>
                  </a:cubicBezTo>
                  <a:cubicBezTo>
                    <a:pt x="278" y="81"/>
                    <a:pt x="269" y="70"/>
                    <a:pt x="256" y="74"/>
                  </a:cubicBezTo>
                  <a:cubicBezTo>
                    <a:pt x="253" y="75"/>
                    <a:pt x="251" y="72"/>
                    <a:pt x="251" y="70"/>
                  </a:cubicBezTo>
                  <a:cubicBezTo>
                    <a:pt x="250" y="69"/>
                    <a:pt x="250" y="68"/>
                    <a:pt x="251" y="67"/>
                  </a:cubicBezTo>
                  <a:cubicBezTo>
                    <a:pt x="268" y="44"/>
                    <a:pt x="249" y="16"/>
                    <a:pt x="225" y="9"/>
                  </a:cubicBezTo>
                  <a:cubicBezTo>
                    <a:pt x="201" y="3"/>
                    <a:pt x="179" y="17"/>
                    <a:pt x="170" y="39"/>
                  </a:cubicBezTo>
                  <a:cubicBezTo>
                    <a:pt x="170" y="39"/>
                    <a:pt x="170" y="39"/>
                    <a:pt x="169" y="40"/>
                  </a:cubicBezTo>
                  <a:cubicBezTo>
                    <a:pt x="169" y="40"/>
                    <a:pt x="170" y="40"/>
                    <a:pt x="170" y="41"/>
                  </a:cubicBezTo>
                  <a:cubicBezTo>
                    <a:pt x="171" y="43"/>
                    <a:pt x="168" y="45"/>
                    <a:pt x="166" y="43"/>
                  </a:cubicBezTo>
                  <a:cubicBezTo>
                    <a:pt x="149" y="27"/>
                    <a:pt x="128" y="15"/>
                    <a:pt x="104" y="26"/>
                  </a:cubicBezTo>
                  <a:cubicBezTo>
                    <a:pt x="79" y="37"/>
                    <a:pt x="72" y="68"/>
                    <a:pt x="81" y="91"/>
                  </a:cubicBezTo>
                  <a:cubicBezTo>
                    <a:pt x="82" y="94"/>
                    <a:pt x="80" y="95"/>
                    <a:pt x="78" y="93"/>
                  </a:cubicBezTo>
                  <a:cubicBezTo>
                    <a:pt x="59" y="83"/>
                    <a:pt x="32" y="86"/>
                    <a:pt x="21" y="106"/>
                  </a:cubicBezTo>
                  <a:cubicBezTo>
                    <a:pt x="10" y="126"/>
                    <a:pt x="21" y="151"/>
                    <a:pt x="42" y="158"/>
                  </a:cubicBezTo>
                  <a:cubicBezTo>
                    <a:pt x="45" y="159"/>
                    <a:pt x="44" y="163"/>
                    <a:pt x="42" y="165"/>
                  </a:cubicBezTo>
                  <a:close/>
                  <a:moveTo>
                    <a:pt x="96" y="229"/>
                  </a:moveTo>
                  <a:cubicBezTo>
                    <a:pt x="58" y="271"/>
                    <a:pt x="0" y="190"/>
                    <a:pt x="34" y="162"/>
                  </a:cubicBezTo>
                  <a:cubicBezTo>
                    <a:pt x="13" y="151"/>
                    <a:pt x="2" y="124"/>
                    <a:pt x="14" y="103"/>
                  </a:cubicBezTo>
                  <a:cubicBezTo>
                    <a:pt x="26" y="82"/>
                    <a:pt x="55" y="76"/>
                    <a:pt x="75" y="87"/>
                  </a:cubicBezTo>
                  <a:cubicBezTo>
                    <a:pt x="70" y="76"/>
                    <a:pt x="70" y="62"/>
                    <a:pt x="74" y="50"/>
                  </a:cubicBezTo>
                  <a:cubicBezTo>
                    <a:pt x="74" y="50"/>
                    <a:pt x="73" y="49"/>
                    <a:pt x="73" y="49"/>
                  </a:cubicBezTo>
                  <a:cubicBezTo>
                    <a:pt x="76" y="46"/>
                    <a:pt x="76" y="46"/>
                    <a:pt x="76" y="46"/>
                  </a:cubicBezTo>
                  <a:cubicBezTo>
                    <a:pt x="79" y="39"/>
                    <a:pt x="84" y="32"/>
                    <a:pt x="90" y="27"/>
                  </a:cubicBezTo>
                  <a:cubicBezTo>
                    <a:pt x="90" y="27"/>
                    <a:pt x="90" y="27"/>
                    <a:pt x="89" y="26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4" y="24"/>
                    <a:pt x="96" y="23"/>
                    <a:pt x="97" y="22"/>
                  </a:cubicBezTo>
                  <a:cubicBezTo>
                    <a:pt x="102" y="19"/>
                    <a:pt x="108" y="17"/>
                    <a:pt x="114" y="16"/>
                  </a:cubicBezTo>
                  <a:cubicBezTo>
                    <a:pt x="118" y="14"/>
                    <a:pt x="118" y="14"/>
                    <a:pt x="118" y="14"/>
                  </a:cubicBezTo>
                  <a:cubicBezTo>
                    <a:pt x="118" y="15"/>
                    <a:pt x="118" y="15"/>
                    <a:pt x="118" y="16"/>
                  </a:cubicBezTo>
                  <a:cubicBezTo>
                    <a:pt x="129" y="15"/>
                    <a:pt x="141" y="17"/>
                    <a:pt x="151" y="22"/>
                  </a:cubicBezTo>
                  <a:cubicBezTo>
                    <a:pt x="154" y="19"/>
                    <a:pt x="154" y="19"/>
                    <a:pt x="154" y="19"/>
                  </a:cubicBezTo>
                  <a:cubicBezTo>
                    <a:pt x="157" y="22"/>
                    <a:pt x="160" y="26"/>
                    <a:pt x="163" y="29"/>
                  </a:cubicBezTo>
                  <a:cubicBezTo>
                    <a:pt x="164" y="29"/>
                    <a:pt x="164" y="30"/>
                    <a:pt x="163" y="31"/>
                  </a:cubicBezTo>
                  <a:cubicBezTo>
                    <a:pt x="165" y="32"/>
                    <a:pt x="166" y="34"/>
                    <a:pt x="167" y="35"/>
                  </a:cubicBezTo>
                  <a:cubicBezTo>
                    <a:pt x="170" y="27"/>
                    <a:pt x="175" y="20"/>
                    <a:pt x="181" y="14"/>
                  </a:cubicBezTo>
                  <a:cubicBezTo>
                    <a:pt x="184" y="12"/>
                    <a:pt x="184" y="12"/>
                    <a:pt x="184" y="12"/>
                  </a:cubicBezTo>
                  <a:cubicBezTo>
                    <a:pt x="189" y="8"/>
                    <a:pt x="195" y="5"/>
                    <a:pt x="202" y="3"/>
                  </a:cubicBezTo>
                  <a:cubicBezTo>
                    <a:pt x="205" y="2"/>
                    <a:pt x="205" y="2"/>
                    <a:pt x="205" y="2"/>
                  </a:cubicBezTo>
                  <a:cubicBezTo>
                    <a:pt x="205" y="2"/>
                    <a:pt x="206" y="2"/>
                    <a:pt x="206" y="2"/>
                  </a:cubicBezTo>
                  <a:cubicBezTo>
                    <a:pt x="215" y="0"/>
                    <a:pt x="225" y="1"/>
                    <a:pt x="235" y="6"/>
                  </a:cubicBezTo>
                  <a:cubicBezTo>
                    <a:pt x="257" y="16"/>
                    <a:pt x="274" y="46"/>
                    <a:pt x="259" y="66"/>
                  </a:cubicBezTo>
                  <a:cubicBezTo>
                    <a:pt x="279" y="64"/>
                    <a:pt x="290" y="87"/>
                    <a:pt x="284" y="105"/>
                  </a:cubicBezTo>
                  <a:cubicBezTo>
                    <a:pt x="278" y="123"/>
                    <a:pt x="260" y="136"/>
                    <a:pt x="242" y="135"/>
                  </a:cubicBezTo>
                  <a:cubicBezTo>
                    <a:pt x="255" y="146"/>
                    <a:pt x="258" y="166"/>
                    <a:pt x="247" y="181"/>
                  </a:cubicBezTo>
                  <a:cubicBezTo>
                    <a:pt x="237" y="194"/>
                    <a:pt x="214" y="204"/>
                    <a:pt x="198" y="198"/>
                  </a:cubicBezTo>
                  <a:cubicBezTo>
                    <a:pt x="206" y="224"/>
                    <a:pt x="198" y="256"/>
                    <a:pt x="167" y="266"/>
                  </a:cubicBezTo>
                  <a:cubicBezTo>
                    <a:pt x="142" y="273"/>
                    <a:pt x="101" y="256"/>
                    <a:pt x="96" y="2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6" name="Freeform 27"/>
          <p:cNvSpPr/>
          <p:nvPr/>
        </p:nvSpPr>
        <p:spPr bwMode="auto">
          <a:xfrm>
            <a:off x="749926" y="392113"/>
            <a:ext cx="10616574" cy="6137948"/>
          </a:xfrm>
          <a:custGeom>
            <a:avLst/>
            <a:gdLst>
              <a:gd name="T0" fmla="*/ 2409 w 2411"/>
              <a:gd name="T1" fmla="*/ 867 h 1559"/>
              <a:gd name="T2" fmla="*/ 2325 w 2411"/>
              <a:gd name="T3" fmla="*/ 655 h 1559"/>
              <a:gd name="T4" fmla="*/ 2152 w 2411"/>
              <a:gd name="T5" fmla="*/ 539 h 1559"/>
              <a:gd name="T6" fmla="*/ 2096 w 2411"/>
              <a:gd name="T7" fmla="*/ 225 h 1559"/>
              <a:gd name="T8" fmla="*/ 1719 w 2411"/>
              <a:gd name="T9" fmla="*/ 140 h 1559"/>
              <a:gd name="T10" fmla="*/ 1551 w 2411"/>
              <a:gd name="T11" fmla="*/ 227 h 1559"/>
              <a:gd name="T12" fmla="*/ 1309 w 2411"/>
              <a:gd name="T13" fmla="*/ 27 h 1559"/>
              <a:gd name="T14" fmla="*/ 1096 w 2411"/>
              <a:gd name="T15" fmla="*/ 7 h 1559"/>
              <a:gd name="T16" fmla="*/ 914 w 2411"/>
              <a:gd name="T17" fmla="*/ 57 h 1559"/>
              <a:gd name="T18" fmla="*/ 806 w 2411"/>
              <a:gd name="T19" fmla="*/ 157 h 1559"/>
              <a:gd name="T20" fmla="*/ 602 w 2411"/>
              <a:gd name="T21" fmla="*/ 131 h 1559"/>
              <a:gd name="T22" fmla="*/ 430 w 2411"/>
              <a:gd name="T23" fmla="*/ 300 h 1559"/>
              <a:gd name="T24" fmla="*/ 421 w 2411"/>
              <a:gd name="T25" fmla="*/ 404 h 1559"/>
              <a:gd name="T26" fmla="*/ 66 w 2411"/>
              <a:gd name="T27" fmla="*/ 678 h 1559"/>
              <a:gd name="T28" fmla="*/ 161 w 2411"/>
              <a:gd name="T29" fmla="*/ 1145 h 1559"/>
              <a:gd name="T30" fmla="*/ 411 w 2411"/>
              <a:gd name="T31" fmla="*/ 1252 h 1559"/>
              <a:gd name="T32" fmla="*/ 549 w 2411"/>
              <a:gd name="T33" fmla="*/ 1422 h 1559"/>
              <a:gd name="T34" fmla="*/ 772 w 2411"/>
              <a:gd name="T35" fmla="*/ 1392 h 1559"/>
              <a:gd name="T36" fmla="*/ 1010 w 2411"/>
              <a:gd name="T37" fmla="*/ 1537 h 1559"/>
              <a:gd name="T38" fmla="*/ 1317 w 2411"/>
              <a:gd name="T39" fmla="*/ 1480 h 1559"/>
              <a:gd name="T40" fmla="*/ 1412 w 2411"/>
              <a:gd name="T41" fmla="*/ 1394 h 1559"/>
              <a:gd name="T42" fmla="*/ 1648 w 2411"/>
              <a:gd name="T43" fmla="*/ 1460 h 1559"/>
              <a:gd name="T44" fmla="*/ 1786 w 2411"/>
              <a:gd name="T45" fmla="*/ 1427 h 1559"/>
              <a:gd name="T46" fmla="*/ 1916 w 2411"/>
              <a:gd name="T47" fmla="*/ 1341 h 1559"/>
              <a:gd name="T48" fmla="*/ 1961 w 2411"/>
              <a:gd name="T49" fmla="*/ 1232 h 1559"/>
              <a:gd name="T50" fmla="*/ 2341 w 2411"/>
              <a:gd name="T51" fmla="*/ 1090 h 1559"/>
              <a:gd name="T52" fmla="*/ 2409 w 2411"/>
              <a:gd name="T53" fmla="*/ 867 h 15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11" h="1559">
                <a:moveTo>
                  <a:pt x="2409" y="867"/>
                </a:moveTo>
                <a:cubicBezTo>
                  <a:pt x="2406" y="789"/>
                  <a:pt x="2376" y="716"/>
                  <a:pt x="2325" y="655"/>
                </a:cubicBezTo>
                <a:cubicBezTo>
                  <a:pt x="2281" y="601"/>
                  <a:pt x="2219" y="560"/>
                  <a:pt x="2152" y="539"/>
                </a:cubicBezTo>
                <a:cubicBezTo>
                  <a:pt x="2201" y="436"/>
                  <a:pt x="2179" y="309"/>
                  <a:pt x="2096" y="225"/>
                </a:cubicBezTo>
                <a:cubicBezTo>
                  <a:pt x="2000" y="127"/>
                  <a:pt x="1848" y="102"/>
                  <a:pt x="1719" y="140"/>
                </a:cubicBezTo>
                <a:cubicBezTo>
                  <a:pt x="1657" y="158"/>
                  <a:pt x="1601" y="188"/>
                  <a:pt x="1551" y="227"/>
                </a:cubicBezTo>
                <a:cubicBezTo>
                  <a:pt x="1504" y="130"/>
                  <a:pt x="1413" y="59"/>
                  <a:pt x="1309" y="27"/>
                </a:cubicBezTo>
                <a:cubicBezTo>
                  <a:pt x="1241" y="5"/>
                  <a:pt x="1167" y="0"/>
                  <a:pt x="1096" y="7"/>
                </a:cubicBezTo>
                <a:cubicBezTo>
                  <a:pt x="1033" y="14"/>
                  <a:pt x="970" y="28"/>
                  <a:pt x="914" y="57"/>
                </a:cubicBezTo>
                <a:cubicBezTo>
                  <a:pt x="869" y="80"/>
                  <a:pt x="830" y="114"/>
                  <a:pt x="806" y="157"/>
                </a:cubicBezTo>
                <a:cubicBezTo>
                  <a:pt x="745" y="123"/>
                  <a:pt x="671" y="112"/>
                  <a:pt x="602" y="131"/>
                </a:cubicBezTo>
                <a:cubicBezTo>
                  <a:pt x="519" y="154"/>
                  <a:pt x="455" y="220"/>
                  <a:pt x="430" y="300"/>
                </a:cubicBezTo>
                <a:cubicBezTo>
                  <a:pt x="420" y="334"/>
                  <a:pt x="417" y="369"/>
                  <a:pt x="421" y="404"/>
                </a:cubicBezTo>
                <a:cubicBezTo>
                  <a:pt x="265" y="427"/>
                  <a:pt x="126" y="536"/>
                  <a:pt x="66" y="678"/>
                </a:cubicBezTo>
                <a:cubicBezTo>
                  <a:pt x="0" y="834"/>
                  <a:pt x="43" y="1024"/>
                  <a:pt x="161" y="1145"/>
                </a:cubicBezTo>
                <a:cubicBezTo>
                  <a:pt x="225" y="1211"/>
                  <a:pt x="317" y="1261"/>
                  <a:pt x="411" y="1252"/>
                </a:cubicBezTo>
                <a:cubicBezTo>
                  <a:pt x="425" y="1327"/>
                  <a:pt x="477" y="1393"/>
                  <a:pt x="549" y="1422"/>
                </a:cubicBezTo>
                <a:cubicBezTo>
                  <a:pt x="623" y="1452"/>
                  <a:pt x="709" y="1437"/>
                  <a:pt x="772" y="1392"/>
                </a:cubicBezTo>
                <a:cubicBezTo>
                  <a:pt x="831" y="1465"/>
                  <a:pt x="916" y="1517"/>
                  <a:pt x="1010" y="1537"/>
                </a:cubicBezTo>
                <a:cubicBezTo>
                  <a:pt x="1116" y="1559"/>
                  <a:pt x="1227" y="1538"/>
                  <a:pt x="1317" y="1480"/>
                </a:cubicBezTo>
                <a:cubicBezTo>
                  <a:pt x="1354" y="1457"/>
                  <a:pt x="1386" y="1428"/>
                  <a:pt x="1412" y="1394"/>
                </a:cubicBezTo>
                <a:cubicBezTo>
                  <a:pt x="1477" y="1447"/>
                  <a:pt x="1563" y="1467"/>
                  <a:pt x="1648" y="1460"/>
                </a:cubicBezTo>
                <a:cubicBezTo>
                  <a:pt x="1695" y="1456"/>
                  <a:pt x="1742" y="1445"/>
                  <a:pt x="1786" y="1427"/>
                </a:cubicBezTo>
                <a:cubicBezTo>
                  <a:pt x="1835" y="1408"/>
                  <a:pt x="1882" y="1381"/>
                  <a:pt x="1916" y="1341"/>
                </a:cubicBezTo>
                <a:cubicBezTo>
                  <a:pt x="1941" y="1310"/>
                  <a:pt x="1959" y="1271"/>
                  <a:pt x="1961" y="1232"/>
                </a:cubicBezTo>
                <a:cubicBezTo>
                  <a:pt x="2102" y="1263"/>
                  <a:pt x="2256" y="1206"/>
                  <a:pt x="2341" y="1090"/>
                </a:cubicBezTo>
                <a:cubicBezTo>
                  <a:pt x="2387" y="1027"/>
                  <a:pt x="2411" y="946"/>
                  <a:pt x="2409" y="86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37" name="Group 30"/>
          <p:cNvGrpSpPr>
            <a:grpSpLocks noChangeAspect="1"/>
          </p:cNvGrpSpPr>
          <p:nvPr/>
        </p:nvGrpSpPr>
        <p:grpSpPr bwMode="auto">
          <a:xfrm>
            <a:off x="9265190" y="500063"/>
            <a:ext cx="2346745" cy="1660525"/>
            <a:chOff x="5022" y="261"/>
            <a:chExt cx="1898" cy="1343"/>
          </a:xfrm>
        </p:grpSpPr>
        <p:sp>
          <p:nvSpPr>
            <p:cNvPr id="38" name="Freeform 31"/>
            <p:cNvSpPr/>
            <p:nvPr/>
          </p:nvSpPr>
          <p:spPr bwMode="auto">
            <a:xfrm>
              <a:off x="5609" y="547"/>
              <a:ext cx="38" cy="59"/>
            </a:xfrm>
            <a:custGeom>
              <a:avLst/>
              <a:gdLst>
                <a:gd name="T0" fmla="*/ 6 w 18"/>
                <a:gd name="T1" fmla="*/ 0 h 28"/>
                <a:gd name="T2" fmla="*/ 18 w 18"/>
                <a:gd name="T3" fmla="*/ 28 h 28"/>
                <a:gd name="T4" fmla="*/ 9 w 18"/>
                <a:gd name="T5" fmla="*/ 26 h 28"/>
                <a:gd name="T6" fmla="*/ 0 w 18"/>
                <a:gd name="T7" fmla="*/ 22 h 28"/>
                <a:gd name="T8" fmla="*/ 6 w 18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8">
                  <a:moveTo>
                    <a:pt x="6" y="0"/>
                  </a:moveTo>
                  <a:cubicBezTo>
                    <a:pt x="9" y="10"/>
                    <a:pt x="14" y="19"/>
                    <a:pt x="18" y="28"/>
                  </a:cubicBezTo>
                  <a:cubicBezTo>
                    <a:pt x="15" y="28"/>
                    <a:pt x="12" y="27"/>
                    <a:pt x="9" y="26"/>
                  </a:cubicBezTo>
                  <a:cubicBezTo>
                    <a:pt x="6" y="25"/>
                    <a:pt x="3" y="23"/>
                    <a:pt x="0" y="22"/>
                  </a:cubicBezTo>
                  <a:cubicBezTo>
                    <a:pt x="2" y="15"/>
                    <a:pt x="4" y="7"/>
                    <a:pt x="6" y="0"/>
                  </a:cubicBezTo>
                  <a:close/>
                </a:path>
              </a:pathLst>
            </a:custGeom>
            <a:solidFill>
              <a:srgbClr val="CD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2"/>
            <p:cNvSpPr/>
            <p:nvPr/>
          </p:nvSpPr>
          <p:spPr bwMode="auto">
            <a:xfrm>
              <a:off x="5060" y="437"/>
              <a:ext cx="553" cy="301"/>
            </a:xfrm>
            <a:custGeom>
              <a:avLst/>
              <a:gdLst>
                <a:gd name="T0" fmla="*/ 264 w 264"/>
                <a:gd name="T1" fmla="*/ 44 h 143"/>
                <a:gd name="T2" fmla="*/ 228 w 264"/>
                <a:gd name="T3" fmla="*/ 143 h 143"/>
                <a:gd name="T4" fmla="*/ 227 w 264"/>
                <a:gd name="T5" fmla="*/ 140 h 143"/>
                <a:gd name="T6" fmla="*/ 165 w 264"/>
                <a:gd name="T7" fmla="*/ 106 h 143"/>
                <a:gd name="T8" fmla="*/ 105 w 264"/>
                <a:gd name="T9" fmla="*/ 70 h 143"/>
                <a:gd name="T10" fmla="*/ 0 w 264"/>
                <a:gd name="T11" fmla="*/ 0 h 143"/>
                <a:gd name="T12" fmla="*/ 127 w 264"/>
                <a:gd name="T13" fmla="*/ 26 h 143"/>
                <a:gd name="T14" fmla="*/ 264 w 264"/>
                <a:gd name="T15" fmla="*/ 4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4" h="143">
                  <a:moveTo>
                    <a:pt x="264" y="44"/>
                  </a:moveTo>
                  <a:cubicBezTo>
                    <a:pt x="254" y="78"/>
                    <a:pt x="240" y="110"/>
                    <a:pt x="228" y="143"/>
                  </a:cubicBezTo>
                  <a:cubicBezTo>
                    <a:pt x="228" y="142"/>
                    <a:pt x="228" y="141"/>
                    <a:pt x="227" y="140"/>
                  </a:cubicBezTo>
                  <a:cubicBezTo>
                    <a:pt x="208" y="127"/>
                    <a:pt x="185" y="117"/>
                    <a:pt x="165" y="106"/>
                  </a:cubicBezTo>
                  <a:cubicBezTo>
                    <a:pt x="145" y="94"/>
                    <a:pt x="125" y="82"/>
                    <a:pt x="105" y="70"/>
                  </a:cubicBezTo>
                  <a:cubicBezTo>
                    <a:pt x="69" y="47"/>
                    <a:pt x="35" y="23"/>
                    <a:pt x="0" y="0"/>
                  </a:cubicBezTo>
                  <a:cubicBezTo>
                    <a:pt x="41" y="11"/>
                    <a:pt x="84" y="18"/>
                    <a:pt x="127" y="26"/>
                  </a:cubicBezTo>
                  <a:cubicBezTo>
                    <a:pt x="172" y="33"/>
                    <a:pt x="219" y="43"/>
                    <a:pt x="264" y="44"/>
                  </a:cubicBezTo>
                  <a:close/>
                </a:path>
              </a:pathLst>
            </a:custGeom>
            <a:solidFill>
              <a:srgbClr val="CD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3"/>
            <p:cNvSpPr/>
            <p:nvPr/>
          </p:nvSpPr>
          <p:spPr bwMode="auto">
            <a:xfrm>
              <a:off x="5058" y="425"/>
              <a:ext cx="591" cy="160"/>
            </a:xfrm>
            <a:custGeom>
              <a:avLst/>
              <a:gdLst>
                <a:gd name="T0" fmla="*/ 276 w 282"/>
                <a:gd name="T1" fmla="*/ 19 h 76"/>
                <a:gd name="T2" fmla="*/ 282 w 282"/>
                <a:gd name="T3" fmla="*/ 76 h 76"/>
                <a:gd name="T4" fmla="*/ 270 w 282"/>
                <a:gd name="T5" fmla="*/ 52 h 76"/>
                <a:gd name="T6" fmla="*/ 270 w 282"/>
                <a:gd name="T7" fmla="*/ 52 h 76"/>
                <a:gd name="T8" fmla="*/ 269 w 282"/>
                <a:gd name="T9" fmla="*/ 49 h 76"/>
                <a:gd name="T10" fmla="*/ 268 w 282"/>
                <a:gd name="T11" fmla="*/ 45 h 76"/>
                <a:gd name="T12" fmla="*/ 127 w 282"/>
                <a:gd name="T13" fmla="*/ 25 h 76"/>
                <a:gd name="T14" fmla="*/ 2 w 282"/>
                <a:gd name="T15" fmla="*/ 1 h 76"/>
                <a:gd name="T16" fmla="*/ 0 w 282"/>
                <a:gd name="T17" fmla="*/ 0 h 76"/>
                <a:gd name="T18" fmla="*/ 273 w 282"/>
                <a:gd name="T19" fmla="*/ 20 h 76"/>
                <a:gd name="T20" fmla="*/ 276 w 282"/>
                <a:gd name="T21" fmla="*/ 1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2" h="76">
                  <a:moveTo>
                    <a:pt x="276" y="19"/>
                  </a:moveTo>
                  <a:cubicBezTo>
                    <a:pt x="279" y="38"/>
                    <a:pt x="282" y="57"/>
                    <a:pt x="282" y="76"/>
                  </a:cubicBezTo>
                  <a:cubicBezTo>
                    <a:pt x="278" y="68"/>
                    <a:pt x="274" y="60"/>
                    <a:pt x="270" y="52"/>
                  </a:cubicBezTo>
                  <a:cubicBezTo>
                    <a:pt x="270" y="52"/>
                    <a:pt x="270" y="52"/>
                    <a:pt x="270" y="52"/>
                  </a:cubicBezTo>
                  <a:cubicBezTo>
                    <a:pt x="270" y="50"/>
                    <a:pt x="270" y="50"/>
                    <a:pt x="269" y="49"/>
                  </a:cubicBezTo>
                  <a:cubicBezTo>
                    <a:pt x="270" y="48"/>
                    <a:pt x="270" y="45"/>
                    <a:pt x="268" y="45"/>
                  </a:cubicBezTo>
                  <a:cubicBezTo>
                    <a:pt x="221" y="36"/>
                    <a:pt x="173" y="32"/>
                    <a:pt x="127" y="25"/>
                  </a:cubicBezTo>
                  <a:cubicBezTo>
                    <a:pt x="85" y="18"/>
                    <a:pt x="43" y="9"/>
                    <a:pt x="2" y="1"/>
                  </a:cubicBezTo>
                  <a:cubicBezTo>
                    <a:pt x="1" y="1"/>
                    <a:pt x="0" y="1"/>
                    <a:pt x="0" y="0"/>
                  </a:cubicBezTo>
                  <a:cubicBezTo>
                    <a:pt x="91" y="5"/>
                    <a:pt x="182" y="10"/>
                    <a:pt x="273" y="20"/>
                  </a:cubicBezTo>
                  <a:cubicBezTo>
                    <a:pt x="274" y="20"/>
                    <a:pt x="275" y="20"/>
                    <a:pt x="276" y="19"/>
                  </a:cubicBezTo>
                  <a:close/>
                </a:path>
              </a:pathLst>
            </a:custGeom>
            <a:solidFill>
              <a:srgbClr val="CD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34"/>
            <p:cNvSpPr/>
            <p:nvPr/>
          </p:nvSpPr>
          <p:spPr bwMode="auto">
            <a:xfrm>
              <a:off x="5058" y="278"/>
              <a:ext cx="677" cy="174"/>
            </a:xfrm>
            <a:custGeom>
              <a:avLst/>
              <a:gdLst>
                <a:gd name="T0" fmla="*/ 239 w 323"/>
                <a:gd name="T1" fmla="*/ 12 h 83"/>
                <a:gd name="T2" fmla="*/ 323 w 323"/>
                <a:gd name="T3" fmla="*/ 1 h 83"/>
                <a:gd name="T4" fmla="*/ 299 w 323"/>
                <a:gd name="T5" fmla="*/ 38 h 83"/>
                <a:gd name="T6" fmla="*/ 273 w 323"/>
                <a:gd name="T7" fmla="*/ 83 h 83"/>
                <a:gd name="T8" fmla="*/ 273 w 323"/>
                <a:gd name="T9" fmla="*/ 83 h 83"/>
                <a:gd name="T10" fmla="*/ 0 w 323"/>
                <a:gd name="T11" fmla="*/ 65 h 83"/>
                <a:gd name="T12" fmla="*/ 157 w 323"/>
                <a:gd name="T13" fmla="*/ 31 h 83"/>
                <a:gd name="T14" fmla="*/ 239 w 323"/>
                <a:gd name="T15" fmla="*/ 1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3" h="83">
                  <a:moveTo>
                    <a:pt x="239" y="12"/>
                  </a:moveTo>
                  <a:cubicBezTo>
                    <a:pt x="267" y="6"/>
                    <a:pt x="295" y="0"/>
                    <a:pt x="323" y="1"/>
                  </a:cubicBezTo>
                  <a:cubicBezTo>
                    <a:pt x="314" y="12"/>
                    <a:pt x="306" y="26"/>
                    <a:pt x="299" y="38"/>
                  </a:cubicBezTo>
                  <a:cubicBezTo>
                    <a:pt x="290" y="53"/>
                    <a:pt x="280" y="68"/>
                    <a:pt x="273" y="83"/>
                  </a:cubicBezTo>
                  <a:cubicBezTo>
                    <a:pt x="273" y="83"/>
                    <a:pt x="273" y="83"/>
                    <a:pt x="273" y="83"/>
                  </a:cubicBezTo>
                  <a:cubicBezTo>
                    <a:pt x="183" y="73"/>
                    <a:pt x="91" y="65"/>
                    <a:pt x="0" y="65"/>
                  </a:cubicBezTo>
                  <a:cubicBezTo>
                    <a:pt x="53" y="55"/>
                    <a:pt x="105" y="42"/>
                    <a:pt x="157" y="31"/>
                  </a:cubicBezTo>
                  <a:cubicBezTo>
                    <a:pt x="184" y="25"/>
                    <a:pt x="211" y="18"/>
                    <a:pt x="239" y="12"/>
                  </a:cubicBezTo>
                  <a:close/>
                </a:path>
              </a:pathLst>
            </a:custGeom>
            <a:solidFill>
              <a:srgbClr val="CD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35"/>
            <p:cNvSpPr>
              <a:spLocks noEditPoints="1"/>
            </p:cNvSpPr>
            <p:nvPr/>
          </p:nvSpPr>
          <p:spPr bwMode="auto">
            <a:xfrm>
              <a:off x="5861" y="406"/>
              <a:ext cx="1059" cy="1198"/>
            </a:xfrm>
            <a:custGeom>
              <a:avLst/>
              <a:gdLst>
                <a:gd name="T0" fmla="*/ 447 w 505"/>
                <a:gd name="T1" fmla="*/ 405 h 570"/>
                <a:gd name="T2" fmla="*/ 414 w 505"/>
                <a:gd name="T3" fmla="*/ 378 h 570"/>
                <a:gd name="T4" fmla="*/ 379 w 505"/>
                <a:gd name="T5" fmla="*/ 409 h 570"/>
                <a:gd name="T6" fmla="*/ 427 w 505"/>
                <a:gd name="T7" fmla="*/ 417 h 570"/>
                <a:gd name="T8" fmla="*/ 447 w 505"/>
                <a:gd name="T9" fmla="*/ 405 h 570"/>
                <a:gd name="T10" fmla="*/ 261 w 505"/>
                <a:gd name="T11" fmla="*/ 147 h 570"/>
                <a:gd name="T12" fmla="*/ 263 w 505"/>
                <a:gd name="T13" fmla="*/ 130 h 570"/>
                <a:gd name="T14" fmla="*/ 210 w 505"/>
                <a:gd name="T15" fmla="*/ 157 h 570"/>
                <a:gd name="T16" fmla="*/ 196 w 505"/>
                <a:gd name="T17" fmla="*/ 192 h 570"/>
                <a:gd name="T18" fmla="*/ 238 w 505"/>
                <a:gd name="T19" fmla="*/ 188 h 570"/>
                <a:gd name="T20" fmla="*/ 261 w 505"/>
                <a:gd name="T21" fmla="*/ 147 h 570"/>
                <a:gd name="T22" fmla="*/ 134 w 505"/>
                <a:gd name="T23" fmla="*/ 9 h 570"/>
                <a:gd name="T24" fmla="*/ 266 w 505"/>
                <a:gd name="T25" fmla="*/ 94 h 570"/>
                <a:gd name="T26" fmla="*/ 270 w 505"/>
                <a:gd name="T27" fmla="*/ 121 h 570"/>
                <a:gd name="T28" fmla="*/ 375 w 505"/>
                <a:gd name="T29" fmla="*/ 139 h 570"/>
                <a:gd name="T30" fmla="*/ 486 w 505"/>
                <a:gd name="T31" fmla="*/ 255 h 570"/>
                <a:gd name="T32" fmla="*/ 456 w 505"/>
                <a:gd name="T33" fmla="*/ 406 h 570"/>
                <a:gd name="T34" fmla="*/ 470 w 505"/>
                <a:gd name="T35" fmla="*/ 444 h 570"/>
                <a:gd name="T36" fmla="*/ 401 w 505"/>
                <a:gd name="T37" fmla="*/ 568 h 570"/>
                <a:gd name="T38" fmla="*/ 397 w 505"/>
                <a:gd name="T39" fmla="*/ 562 h 570"/>
                <a:gd name="T40" fmla="*/ 462 w 505"/>
                <a:gd name="T41" fmla="*/ 441 h 570"/>
                <a:gd name="T42" fmla="*/ 451 w 505"/>
                <a:gd name="T43" fmla="*/ 411 h 570"/>
                <a:gd name="T44" fmla="*/ 390 w 505"/>
                <a:gd name="T45" fmla="*/ 427 h 570"/>
                <a:gd name="T46" fmla="*/ 376 w 505"/>
                <a:gd name="T47" fmla="*/ 382 h 570"/>
                <a:gd name="T48" fmla="*/ 429 w 505"/>
                <a:gd name="T49" fmla="*/ 377 h 570"/>
                <a:gd name="T50" fmla="*/ 453 w 505"/>
                <a:gd name="T51" fmla="*/ 400 h 570"/>
                <a:gd name="T52" fmla="*/ 489 w 505"/>
                <a:gd name="T53" fmla="*/ 309 h 570"/>
                <a:gd name="T54" fmla="*/ 437 w 505"/>
                <a:gd name="T55" fmla="*/ 192 h 570"/>
                <a:gd name="T56" fmla="*/ 330 w 505"/>
                <a:gd name="T57" fmla="*/ 132 h 570"/>
                <a:gd name="T58" fmla="*/ 270 w 505"/>
                <a:gd name="T59" fmla="*/ 129 h 570"/>
                <a:gd name="T60" fmla="*/ 224 w 505"/>
                <a:gd name="T61" fmla="*/ 206 h 570"/>
                <a:gd name="T62" fmla="*/ 188 w 505"/>
                <a:gd name="T63" fmla="*/ 186 h 570"/>
                <a:gd name="T64" fmla="*/ 225 w 505"/>
                <a:gd name="T65" fmla="*/ 136 h 570"/>
                <a:gd name="T66" fmla="*/ 263 w 505"/>
                <a:gd name="T67" fmla="*/ 123 h 570"/>
                <a:gd name="T68" fmla="*/ 219 w 505"/>
                <a:gd name="T69" fmla="*/ 43 h 570"/>
                <a:gd name="T70" fmla="*/ 4 w 505"/>
                <a:gd name="T71" fmla="*/ 83 h 570"/>
                <a:gd name="T72" fmla="*/ 0 w 505"/>
                <a:gd name="T73" fmla="*/ 82 h 570"/>
                <a:gd name="T74" fmla="*/ 134 w 505"/>
                <a:gd name="T75" fmla="*/ 9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05" h="570">
                  <a:moveTo>
                    <a:pt x="447" y="405"/>
                  </a:moveTo>
                  <a:cubicBezTo>
                    <a:pt x="439" y="392"/>
                    <a:pt x="428" y="382"/>
                    <a:pt x="414" y="378"/>
                  </a:cubicBezTo>
                  <a:cubicBezTo>
                    <a:pt x="397" y="373"/>
                    <a:pt x="368" y="387"/>
                    <a:pt x="379" y="409"/>
                  </a:cubicBezTo>
                  <a:cubicBezTo>
                    <a:pt x="388" y="426"/>
                    <a:pt x="412" y="424"/>
                    <a:pt x="427" y="417"/>
                  </a:cubicBezTo>
                  <a:cubicBezTo>
                    <a:pt x="434" y="414"/>
                    <a:pt x="441" y="409"/>
                    <a:pt x="447" y="405"/>
                  </a:cubicBezTo>
                  <a:close/>
                  <a:moveTo>
                    <a:pt x="261" y="147"/>
                  </a:moveTo>
                  <a:cubicBezTo>
                    <a:pt x="262" y="141"/>
                    <a:pt x="263" y="136"/>
                    <a:pt x="263" y="130"/>
                  </a:cubicBezTo>
                  <a:cubicBezTo>
                    <a:pt x="243" y="134"/>
                    <a:pt x="225" y="142"/>
                    <a:pt x="210" y="157"/>
                  </a:cubicBezTo>
                  <a:cubicBezTo>
                    <a:pt x="202" y="164"/>
                    <a:pt x="191" y="180"/>
                    <a:pt x="196" y="192"/>
                  </a:cubicBezTo>
                  <a:cubicBezTo>
                    <a:pt x="205" y="212"/>
                    <a:pt x="228" y="197"/>
                    <a:pt x="238" y="188"/>
                  </a:cubicBezTo>
                  <a:cubicBezTo>
                    <a:pt x="250" y="178"/>
                    <a:pt x="257" y="163"/>
                    <a:pt x="261" y="147"/>
                  </a:cubicBezTo>
                  <a:close/>
                  <a:moveTo>
                    <a:pt x="134" y="9"/>
                  </a:moveTo>
                  <a:cubicBezTo>
                    <a:pt x="189" y="11"/>
                    <a:pt x="249" y="39"/>
                    <a:pt x="266" y="94"/>
                  </a:cubicBezTo>
                  <a:cubicBezTo>
                    <a:pt x="268" y="103"/>
                    <a:pt x="270" y="112"/>
                    <a:pt x="270" y="121"/>
                  </a:cubicBezTo>
                  <a:cubicBezTo>
                    <a:pt x="305" y="117"/>
                    <a:pt x="343" y="125"/>
                    <a:pt x="375" y="139"/>
                  </a:cubicBezTo>
                  <a:cubicBezTo>
                    <a:pt x="425" y="162"/>
                    <a:pt x="466" y="204"/>
                    <a:pt x="486" y="255"/>
                  </a:cubicBezTo>
                  <a:cubicBezTo>
                    <a:pt x="505" y="306"/>
                    <a:pt x="499" y="368"/>
                    <a:pt x="456" y="406"/>
                  </a:cubicBezTo>
                  <a:cubicBezTo>
                    <a:pt x="463" y="418"/>
                    <a:pt x="468" y="431"/>
                    <a:pt x="470" y="444"/>
                  </a:cubicBezTo>
                  <a:cubicBezTo>
                    <a:pt x="479" y="496"/>
                    <a:pt x="450" y="547"/>
                    <a:pt x="401" y="568"/>
                  </a:cubicBezTo>
                  <a:cubicBezTo>
                    <a:pt x="397" y="570"/>
                    <a:pt x="393" y="564"/>
                    <a:pt x="397" y="562"/>
                  </a:cubicBezTo>
                  <a:cubicBezTo>
                    <a:pt x="445" y="541"/>
                    <a:pt x="473" y="492"/>
                    <a:pt x="462" y="441"/>
                  </a:cubicBezTo>
                  <a:cubicBezTo>
                    <a:pt x="460" y="431"/>
                    <a:pt x="456" y="421"/>
                    <a:pt x="451" y="411"/>
                  </a:cubicBezTo>
                  <a:cubicBezTo>
                    <a:pt x="434" y="424"/>
                    <a:pt x="411" y="435"/>
                    <a:pt x="390" y="427"/>
                  </a:cubicBezTo>
                  <a:cubicBezTo>
                    <a:pt x="372" y="419"/>
                    <a:pt x="363" y="398"/>
                    <a:pt x="376" y="382"/>
                  </a:cubicBezTo>
                  <a:cubicBezTo>
                    <a:pt x="390" y="366"/>
                    <a:pt x="413" y="366"/>
                    <a:pt x="429" y="377"/>
                  </a:cubicBezTo>
                  <a:cubicBezTo>
                    <a:pt x="439" y="383"/>
                    <a:pt x="446" y="391"/>
                    <a:pt x="453" y="400"/>
                  </a:cubicBezTo>
                  <a:cubicBezTo>
                    <a:pt x="477" y="377"/>
                    <a:pt x="490" y="342"/>
                    <a:pt x="489" y="309"/>
                  </a:cubicBezTo>
                  <a:cubicBezTo>
                    <a:pt x="488" y="265"/>
                    <a:pt x="467" y="223"/>
                    <a:pt x="437" y="192"/>
                  </a:cubicBezTo>
                  <a:cubicBezTo>
                    <a:pt x="408" y="162"/>
                    <a:pt x="370" y="141"/>
                    <a:pt x="330" y="132"/>
                  </a:cubicBezTo>
                  <a:cubicBezTo>
                    <a:pt x="311" y="128"/>
                    <a:pt x="290" y="126"/>
                    <a:pt x="270" y="129"/>
                  </a:cubicBezTo>
                  <a:cubicBezTo>
                    <a:pt x="269" y="161"/>
                    <a:pt x="255" y="193"/>
                    <a:pt x="224" y="206"/>
                  </a:cubicBezTo>
                  <a:cubicBezTo>
                    <a:pt x="207" y="212"/>
                    <a:pt x="188" y="206"/>
                    <a:pt x="188" y="186"/>
                  </a:cubicBezTo>
                  <a:cubicBezTo>
                    <a:pt x="188" y="164"/>
                    <a:pt x="208" y="146"/>
                    <a:pt x="225" y="136"/>
                  </a:cubicBezTo>
                  <a:cubicBezTo>
                    <a:pt x="237" y="130"/>
                    <a:pt x="250" y="125"/>
                    <a:pt x="263" y="123"/>
                  </a:cubicBezTo>
                  <a:cubicBezTo>
                    <a:pt x="262" y="91"/>
                    <a:pt x="246" y="62"/>
                    <a:pt x="219" y="43"/>
                  </a:cubicBezTo>
                  <a:cubicBezTo>
                    <a:pt x="158" y="0"/>
                    <a:pt x="34" y="3"/>
                    <a:pt x="4" y="83"/>
                  </a:cubicBezTo>
                  <a:cubicBezTo>
                    <a:pt x="3" y="85"/>
                    <a:pt x="0" y="84"/>
                    <a:pt x="0" y="82"/>
                  </a:cubicBezTo>
                  <a:cubicBezTo>
                    <a:pt x="18" y="27"/>
                    <a:pt x="81" y="7"/>
                    <a:pt x="134" y="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36"/>
            <p:cNvSpPr/>
            <p:nvPr/>
          </p:nvSpPr>
          <p:spPr bwMode="auto">
            <a:xfrm>
              <a:off x="5060" y="427"/>
              <a:ext cx="564" cy="103"/>
            </a:xfrm>
            <a:custGeom>
              <a:avLst/>
              <a:gdLst>
                <a:gd name="T0" fmla="*/ 127 w 269"/>
                <a:gd name="T1" fmla="*/ 31 h 49"/>
                <a:gd name="T2" fmla="*/ 0 w 269"/>
                <a:gd name="T3" fmla="*/ 5 h 49"/>
                <a:gd name="T4" fmla="*/ 1 w 269"/>
                <a:gd name="T5" fmla="*/ 0 h 49"/>
                <a:gd name="T6" fmla="*/ 126 w 269"/>
                <a:gd name="T7" fmla="*/ 24 h 49"/>
                <a:gd name="T8" fmla="*/ 267 w 269"/>
                <a:gd name="T9" fmla="*/ 44 h 49"/>
                <a:gd name="T10" fmla="*/ 268 w 269"/>
                <a:gd name="T11" fmla="*/ 48 h 49"/>
                <a:gd name="T12" fmla="*/ 264 w 269"/>
                <a:gd name="T13" fmla="*/ 49 h 49"/>
                <a:gd name="T14" fmla="*/ 127 w 269"/>
                <a:gd name="T15" fmla="*/ 3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9" h="49">
                  <a:moveTo>
                    <a:pt x="127" y="31"/>
                  </a:moveTo>
                  <a:cubicBezTo>
                    <a:pt x="84" y="23"/>
                    <a:pt x="41" y="16"/>
                    <a:pt x="0" y="5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42" y="8"/>
                    <a:pt x="84" y="17"/>
                    <a:pt x="126" y="24"/>
                  </a:cubicBezTo>
                  <a:cubicBezTo>
                    <a:pt x="172" y="31"/>
                    <a:pt x="220" y="35"/>
                    <a:pt x="267" y="44"/>
                  </a:cubicBezTo>
                  <a:cubicBezTo>
                    <a:pt x="269" y="44"/>
                    <a:pt x="269" y="47"/>
                    <a:pt x="268" y="48"/>
                  </a:cubicBezTo>
                  <a:cubicBezTo>
                    <a:pt x="264" y="49"/>
                    <a:pt x="264" y="49"/>
                    <a:pt x="264" y="49"/>
                  </a:cubicBezTo>
                  <a:cubicBezTo>
                    <a:pt x="219" y="48"/>
                    <a:pt x="172" y="38"/>
                    <a:pt x="127" y="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5022" y="404"/>
              <a:ext cx="642" cy="351"/>
            </a:xfrm>
            <a:custGeom>
              <a:avLst/>
              <a:gdLst>
                <a:gd name="T0" fmla="*/ 298 w 306"/>
                <a:gd name="T1" fmla="*/ 96 h 167"/>
                <a:gd name="T2" fmla="*/ 286 w 306"/>
                <a:gd name="T3" fmla="*/ 68 h 167"/>
                <a:gd name="T4" fmla="*/ 280 w 306"/>
                <a:gd name="T5" fmla="*/ 90 h 167"/>
                <a:gd name="T6" fmla="*/ 289 w 306"/>
                <a:gd name="T7" fmla="*/ 94 h 167"/>
                <a:gd name="T8" fmla="*/ 298 w 306"/>
                <a:gd name="T9" fmla="*/ 96 h 167"/>
                <a:gd name="T10" fmla="*/ 18 w 306"/>
                <a:gd name="T11" fmla="*/ 16 h 167"/>
                <a:gd name="T12" fmla="*/ 123 w 306"/>
                <a:gd name="T13" fmla="*/ 86 h 167"/>
                <a:gd name="T14" fmla="*/ 183 w 306"/>
                <a:gd name="T15" fmla="*/ 122 h 167"/>
                <a:gd name="T16" fmla="*/ 245 w 306"/>
                <a:gd name="T17" fmla="*/ 156 h 167"/>
                <a:gd name="T18" fmla="*/ 246 w 306"/>
                <a:gd name="T19" fmla="*/ 159 h 167"/>
                <a:gd name="T20" fmla="*/ 282 w 306"/>
                <a:gd name="T21" fmla="*/ 60 h 167"/>
                <a:gd name="T22" fmla="*/ 286 w 306"/>
                <a:gd name="T23" fmla="*/ 59 h 167"/>
                <a:gd name="T24" fmla="*/ 287 w 306"/>
                <a:gd name="T25" fmla="*/ 62 h 167"/>
                <a:gd name="T26" fmla="*/ 287 w 306"/>
                <a:gd name="T27" fmla="*/ 62 h 167"/>
                <a:gd name="T28" fmla="*/ 299 w 306"/>
                <a:gd name="T29" fmla="*/ 86 h 167"/>
                <a:gd name="T30" fmla="*/ 293 w 306"/>
                <a:gd name="T31" fmla="*/ 29 h 167"/>
                <a:gd name="T32" fmla="*/ 290 w 306"/>
                <a:gd name="T33" fmla="*/ 30 h 167"/>
                <a:gd name="T34" fmla="*/ 17 w 306"/>
                <a:gd name="T35" fmla="*/ 10 h 167"/>
                <a:gd name="T36" fmla="*/ 19 w 306"/>
                <a:gd name="T37" fmla="*/ 11 h 167"/>
                <a:gd name="T38" fmla="*/ 18 w 306"/>
                <a:gd name="T39" fmla="*/ 16 h 167"/>
                <a:gd name="T40" fmla="*/ 119 w 306"/>
                <a:gd name="T41" fmla="*/ 92 h 167"/>
                <a:gd name="T42" fmla="*/ 3 w 306"/>
                <a:gd name="T43" fmla="*/ 13 h 167"/>
                <a:gd name="T44" fmla="*/ 3 w 306"/>
                <a:gd name="T45" fmla="*/ 13 h 167"/>
                <a:gd name="T46" fmla="*/ 3 w 306"/>
                <a:gd name="T47" fmla="*/ 9 h 167"/>
                <a:gd name="T48" fmla="*/ 5 w 306"/>
                <a:gd name="T49" fmla="*/ 6 h 167"/>
                <a:gd name="T50" fmla="*/ 5 w 306"/>
                <a:gd name="T51" fmla="*/ 6 h 167"/>
                <a:gd name="T52" fmla="*/ 7 w 306"/>
                <a:gd name="T53" fmla="*/ 2 h 167"/>
                <a:gd name="T54" fmla="*/ 16 w 306"/>
                <a:gd name="T55" fmla="*/ 0 h 167"/>
                <a:gd name="T56" fmla="*/ 17 w 306"/>
                <a:gd name="T57" fmla="*/ 5 h 167"/>
                <a:gd name="T58" fmla="*/ 290 w 306"/>
                <a:gd name="T59" fmla="*/ 23 h 167"/>
                <a:gd name="T60" fmla="*/ 290 w 306"/>
                <a:gd name="T61" fmla="*/ 23 h 167"/>
                <a:gd name="T62" fmla="*/ 296 w 306"/>
                <a:gd name="T63" fmla="*/ 24 h 167"/>
                <a:gd name="T64" fmla="*/ 297 w 306"/>
                <a:gd name="T65" fmla="*/ 25 h 167"/>
                <a:gd name="T66" fmla="*/ 304 w 306"/>
                <a:gd name="T67" fmla="*/ 97 h 167"/>
                <a:gd name="T68" fmla="*/ 300 w 306"/>
                <a:gd name="T69" fmla="*/ 100 h 167"/>
                <a:gd name="T70" fmla="*/ 279 w 306"/>
                <a:gd name="T71" fmla="*/ 95 h 167"/>
                <a:gd name="T72" fmla="*/ 251 w 306"/>
                <a:gd name="T73" fmla="*/ 164 h 167"/>
                <a:gd name="T74" fmla="*/ 245 w 306"/>
                <a:gd name="T75" fmla="*/ 161 h 167"/>
                <a:gd name="T76" fmla="*/ 242 w 306"/>
                <a:gd name="T77" fmla="*/ 162 h 167"/>
                <a:gd name="T78" fmla="*/ 180 w 306"/>
                <a:gd name="T79" fmla="*/ 128 h 167"/>
                <a:gd name="T80" fmla="*/ 119 w 306"/>
                <a:gd name="T81" fmla="*/ 92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06" h="167">
                  <a:moveTo>
                    <a:pt x="298" y="96"/>
                  </a:moveTo>
                  <a:cubicBezTo>
                    <a:pt x="294" y="87"/>
                    <a:pt x="289" y="78"/>
                    <a:pt x="286" y="68"/>
                  </a:cubicBezTo>
                  <a:cubicBezTo>
                    <a:pt x="284" y="75"/>
                    <a:pt x="282" y="83"/>
                    <a:pt x="280" y="90"/>
                  </a:cubicBezTo>
                  <a:cubicBezTo>
                    <a:pt x="283" y="91"/>
                    <a:pt x="286" y="93"/>
                    <a:pt x="289" y="94"/>
                  </a:cubicBezTo>
                  <a:cubicBezTo>
                    <a:pt x="292" y="95"/>
                    <a:pt x="295" y="96"/>
                    <a:pt x="298" y="96"/>
                  </a:cubicBezTo>
                  <a:close/>
                  <a:moveTo>
                    <a:pt x="18" y="16"/>
                  </a:moveTo>
                  <a:cubicBezTo>
                    <a:pt x="53" y="39"/>
                    <a:pt x="87" y="63"/>
                    <a:pt x="123" y="86"/>
                  </a:cubicBezTo>
                  <a:cubicBezTo>
                    <a:pt x="143" y="98"/>
                    <a:pt x="163" y="110"/>
                    <a:pt x="183" y="122"/>
                  </a:cubicBezTo>
                  <a:cubicBezTo>
                    <a:pt x="203" y="133"/>
                    <a:pt x="226" y="143"/>
                    <a:pt x="245" y="156"/>
                  </a:cubicBezTo>
                  <a:cubicBezTo>
                    <a:pt x="246" y="157"/>
                    <a:pt x="246" y="158"/>
                    <a:pt x="246" y="159"/>
                  </a:cubicBezTo>
                  <a:cubicBezTo>
                    <a:pt x="258" y="126"/>
                    <a:pt x="272" y="94"/>
                    <a:pt x="282" y="60"/>
                  </a:cubicBezTo>
                  <a:cubicBezTo>
                    <a:pt x="286" y="59"/>
                    <a:pt x="286" y="59"/>
                    <a:pt x="286" y="59"/>
                  </a:cubicBezTo>
                  <a:cubicBezTo>
                    <a:pt x="287" y="60"/>
                    <a:pt x="287" y="60"/>
                    <a:pt x="287" y="62"/>
                  </a:cubicBezTo>
                  <a:cubicBezTo>
                    <a:pt x="287" y="62"/>
                    <a:pt x="287" y="62"/>
                    <a:pt x="287" y="62"/>
                  </a:cubicBezTo>
                  <a:cubicBezTo>
                    <a:pt x="291" y="70"/>
                    <a:pt x="295" y="78"/>
                    <a:pt x="299" y="86"/>
                  </a:cubicBezTo>
                  <a:cubicBezTo>
                    <a:pt x="299" y="67"/>
                    <a:pt x="296" y="48"/>
                    <a:pt x="293" y="29"/>
                  </a:cubicBezTo>
                  <a:cubicBezTo>
                    <a:pt x="292" y="30"/>
                    <a:pt x="291" y="30"/>
                    <a:pt x="290" y="30"/>
                  </a:cubicBezTo>
                  <a:cubicBezTo>
                    <a:pt x="199" y="20"/>
                    <a:pt x="108" y="15"/>
                    <a:pt x="17" y="10"/>
                  </a:cubicBezTo>
                  <a:cubicBezTo>
                    <a:pt x="17" y="11"/>
                    <a:pt x="18" y="11"/>
                    <a:pt x="19" y="11"/>
                  </a:cubicBezTo>
                  <a:lnTo>
                    <a:pt x="18" y="16"/>
                  </a:lnTo>
                  <a:close/>
                  <a:moveTo>
                    <a:pt x="119" y="92"/>
                  </a:moveTo>
                  <a:cubicBezTo>
                    <a:pt x="80" y="67"/>
                    <a:pt x="39" y="42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0" y="12"/>
                    <a:pt x="1" y="9"/>
                    <a:pt x="3" y="9"/>
                  </a:cubicBezTo>
                  <a:cubicBezTo>
                    <a:pt x="2" y="7"/>
                    <a:pt x="3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3"/>
                    <a:pt x="5" y="3"/>
                    <a:pt x="7" y="2"/>
                  </a:cubicBezTo>
                  <a:cubicBezTo>
                    <a:pt x="10" y="1"/>
                    <a:pt x="13" y="0"/>
                    <a:pt x="16" y="0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08" y="5"/>
                    <a:pt x="200" y="13"/>
                    <a:pt x="290" y="23"/>
                  </a:cubicBezTo>
                  <a:cubicBezTo>
                    <a:pt x="290" y="23"/>
                    <a:pt x="290" y="23"/>
                    <a:pt x="290" y="23"/>
                  </a:cubicBezTo>
                  <a:cubicBezTo>
                    <a:pt x="296" y="24"/>
                    <a:pt x="296" y="24"/>
                    <a:pt x="296" y="24"/>
                  </a:cubicBezTo>
                  <a:cubicBezTo>
                    <a:pt x="296" y="24"/>
                    <a:pt x="296" y="24"/>
                    <a:pt x="297" y="25"/>
                  </a:cubicBezTo>
                  <a:cubicBezTo>
                    <a:pt x="305" y="47"/>
                    <a:pt x="306" y="74"/>
                    <a:pt x="304" y="97"/>
                  </a:cubicBezTo>
                  <a:cubicBezTo>
                    <a:pt x="304" y="99"/>
                    <a:pt x="301" y="101"/>
                    <a:pt x="300" y="100"/>
                  </a:cubicBezTo>
                  <a:cubicBezTo>
                    <a:pt x="293" y="101"/>
                    <a:pt x="284" y="100"/>
                    <a:pt x="279" y="95"/>
                  </a:cubicBezTo>
                  <a:cubicBezTo>
                    <a:pt x="272" y="119"/>
                    <a:pt x="263" y="143"/>
                    <a:pt x="251" y="164"/>
                  </a:cubicBezTo>
                  <a:cubicBezTo>
                    <a:pt x="249" y="167"/>
                    <a:pt x="244" y="165"/>
                    <a:pt x="245" y="161"/>
                  </a:cubicBezTo>
                  <a:cubicBezTo>
                    <a:pt x="245" y="162"/>
                    <a:pt x="244" y="162"/>
                    <a:pt x="242" y="162"/>
                  </a:cubicBezTo>
                  <a:cubicBezTo>
                    <a:pt x="220" y="153"/>
                    <a:pt x="200" y="140"/>
                    <a:pt x="180" y="128"/>
                  </a:cubicBezTo>
                  <a:cubicBezTo>
                    <a:pt x="159" y="116"/>
                    <a:pt x="139" y="104"/>
                    <a:pt x="119" y="9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38"/>
            <p:cNvSpPr/>
            <p:nvPr/>
          </p:nvSpPr>
          <p:spPr bwMode="auto">
            <a:xfrm>
              <a:off x="5056" y="261"/>
              <a:ext cx="698" cy="193"/>
            </a:xfrm>
            <a:custGeom>
              <a:avLst/>
              <a:gdLst>
                <a:gd name="T0" fmla="*/ 0 w 333"/>
                <a:gd name="T1" fmla="*/ 68 h 92"/>
                <a:gd name="T2" fmla="*/ 162 w 333"/>
                <a:gd name="T3" fmla="*/ 30 h 92"/>
                <a:gd name="T4" fmla="*/ 250 w 333"/>
                <a:gd name="T5" fmla="*/ 11 h 92"/>
                <a:gd name="T6" fmla="*/ 328 w 333"/>
                <a:gd name="T7" fmla="*/ 2 h 92"/>
                <a:gd name="T8" fmla="*/ 331 w 333"/>
                <a:gd name="T9" fmla="*/ 8 h 92"/>
                <a:gd name="T10" fmla="*/ 331 w 333"/>
                <a:gd name="T11" fmla="*/ 9 h 92"/>
                <a:gd name="T12" fmla="*/ 304 w 333"/>
                <a:gd name="T13" fmla="*/ 52 h 92"/>
                <a:gd name="T14" fmla="*/ 280 w 333"/>
                <a:gd name="T15" fmla="*/ 92 h 92"/>
                <a:gd name="T16" fmla="*/ 274 w 333"/>
                <a:gd name="T17" fmla="*/ 91 h 92"/>
                <a:gd name="T18" fmla="*/ 300 w 333"/>
                <a:gd name="T19" fmla="*/ 46 h 92"/>
                <a:gd name="T20" fmla="*/ 324 w 333"/>
                <a:gd name="T21" fmla="*/ 9 h 92"/>
                <a:gd name="T22" fmla="*/ 240 w 333"/>
                <a:gd name="T23" fmla="*/ 20 h 92"/>
                <a:gd name="T24" fmla="*/ 158 w 333"/>
                <a:gd name="T25" fmla="*/ 39 h 92"/>
                <a:gd name="T26" fmla="*/ 1 w 333"/>
                <a:gd name="T27" fmla="*/ 73 h 92"/>
                <a:gd name="T28" fmla="*/ 0 w 333"/>
                <a:gd name="T29" fmla="*/ 6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33" h="92">
                  <a:moveTo>
                    <a:pt x="0" y="68"/>
                  </a:moveTo>
                  <a:cubicBezTo>
                    <a:pt x="53" y="53"/>
                    <a:pt x="108" y="42"/>
                    <a:pt x="162" y="30"/>
                  </a:cubicBezTo>
                  <a:cubicBezTo>
                    <a:pt x="191" y="24"/>
                    <a:pt x="220" y="17"/>
                    <a:pt x="250" y="11"/>
                  </a:cubicBezTo>
                  <a:cubicBezTo>
                    <a:pt x="276" y="5"/>
                    <a:pt x="302" y="0"/>
                    <a:pt x="328" y="2"/>
                  </a:cubicBezTo>
                  <a:cubicBezTo>
                    <a:pt x="332" y="2"/>
                    <a:pt x="333" y="6"/>
                    <a:pt x="331" y="8"/>
                  </a:cubicBezTo>
                  <a:cubicBezTo>
                    <a:pt x="331" y="8"/>
                    <a:pt x="331" y="9"/>
                    <a:pt x="331" y="9"/>
                  </a:cubicBezTo>
                  <a:cubicBezTo>
                    <a:pt x="324" y="24"/>
                    <a:pt x="313" y="38"/>
                    <a:pt x="304" y="52"/>
                  </a:cubicBezTo>
                  <a:cubicBezTo>
                    <a:pt x="296" y="65"/>
                    <a:pt x="288" y="79"/>
                    <a:pt x="280" y="92"/>
                  </a:cubicBezTo>
                  <a:cubicBezTo>
                    <a:pt x="274" y="91"/>
                    <a:pt x="274" y="91"/>
                    <a:pt x="274" y="91"/>
                  </a:cubicBezTo>
                  <a:cubicBezTo>
                    <a:pt x="281" y="76"/>
                    <a:pt x="291" y="61"/>
                    <a:pt x="300" y="46"/>
                  </a:cubicBezTo>
                  <a:cubicBezTo>
                    <a:pt x="307" y="34"/>
                    <a:pt x="315" y="20"/>
                    <a:pt x="324" y="9"/>
                  </a:cubicBezTo>
                  <a:cubicBezTo>
                    <a:pt x="296" y="8"/>
                    <a:pt x="268" y="14"/>
                    <a:pt x="240" y="20"/>
                  </a:cubicBezTo>
                  <a:cubicBezTo>
                    <a:pt x="212" y="26"/>
                    <a:pt x="185" y="33"/>
                    <a:pt x="158" y="39"/>
                  </a:cubicBezTo>
                  <a:cubicBezTo>
                    <a:pt x="106" y="50"/>
                    <a:pt x="54" y="63"/>
                    <a:pt x="1" y="73"/>
                  </a:cubicBezTo>
                  <a:lnTo>
                    <a:pt x="0" y="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39"/>
            <p:cNvSpPr>
              <a:spLocks noEditPoints="1"/>
            </p:cNvSpPr>
            <p:nvPr/>
          </p:nvSpPr>
          <p:spPr bwMode="auto">
            <a:xfrm>
              <a:off x="6012" y="1039"/>
              <a:ext cx="382" cy="410"/>
            </a:xfrm>
            <a:custGeom>
              <a:avLst/>
              <a:gdLst>
                <a:gd name="T0" fmla="*/ 58 w 182"/>
                <a:gd name="T1" fmla="*/ 97 h 195"/>
                <a:gd name="T2" fmla="*/ 59 w 182"/>
                <a:gd name="T3" fmla="*/ 83 h 195"/>
                <a:gd name="T4" fmla="*/ 45 w 182"/>
                <a:gd name="T5" fmla="*/ 85 h 195"/>
                <a:gd name="T6" fmla="*/ 44 w 182"/>
                <a:gd name="T7" fmla="*/ 95 h 195"/>
                <a:gd name="T8" fmla="*/ 58 w 182"/>
                <a:gd name="T9" fmla="*/ 97 h 195"/>
                <a:gd name="T10" fmla="*/ 115 w 182"/>
                <a:gd name="T11" fmla="*/ 5 h 195"/>
                <a:gd name="T12" fmla="*/ 179 w 182"/>
                <a:gd name="T13" fmla="*/ 100 h 195"/>
                <a:gd name="T14" fmla="*/ 80 w 182"/>
                <a:gd name="T15" fmla="*/ 187 h 195"/>
                <a:gd name="T16" fmla="*/ 6 w 182"/>
                <a:gd name="T17" fmla="*/ 84 h 195"/>
                <a:gd name="T18" fmla="*/ 99 w 182"/>
                <a:gd name="T19" fmla="*/ 0 h 195"/>
                <a:gd name="T20" fmla="*/ 112 w 182"/>
                <a:gd name="T21" fmla="*/ 6 h 195"/>
                <a:gd name="T22" fmla="*/ 115 w 182"/>
                <a:gd name="T23" fmla="*/ 5 h 195"/>
                <a:gd name="T24" fmla="*/ 144 w 182"/>
                <a:gd name="T25" fmla="*/ 128 h 195"/>
                <a:gd name="T26" fmla="*/ 139 w 182"/>
                <a:gd name="T27" fmla="*/ 125 h 195"/>
                <a:gd name="T28" fmla="*/ 86 w 182"/>
                <a:gd name="T29" fmla="*/ 159 h 195"/>
                <a:gd name="T30" fmla="*/ 33 w 182"/>
                <a:gd name="T31" fmla="*/ 123 h 195"/>
                <a:gd name="T32" fmla="*/ 29 w 182"/>
                <a:gd name="T33" fmla="*/ 124 h 195"/>
                <a:gd name="T34" fmla="*/ 79 w 182"/>
                <a:gd name="T35" fmla="*/ 164 h 195"/>
                <a:gd name="T36" fmla="*/ 144 w 182"/>
                <a:gd name="T37" fmla="*/ 128 h 195"/>
                <a:gd name="T38" fmla="*/ 98 w 182"/>
                <a:gd name="T39" fmla="*/ 95 h 195"/>
                <a:gd name="T40" fmla="*/ 101 w 182"/>
                <a:gd name="T41" fmla="*/ 83 h 195"/>
                <a:gd name="T42" fmla="*/ 88 w 182"/>
                <a:gd name="T43" fmla="*/ 82 h 195"/>
                <a:gd name="T44" fmla="*/ 87 w 182"/>
                <a:gd name="T45" fmla="*/ 85 h 195"/>
                <a:gd name="T46" fmla="*/ 87 w 182"/>
                <a:gd name="T47" fmla="*/ 89 h 195"/>
                <a:gd name="T48" fmla="*/ 98 w 182"/>
                <a:gd name="T49" fmla="*/ 95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2" h="195">
                  <a:moveTo>
                    <a:pt x="58" y="97"/>
                  </a:moveTo>
                  <a:cubicBezTo>
                    <a:pt x="63" y="94"/>
                    <a:pt x="63" y="87"/>
                    <a:pt x="59" y="83"/>
                  </a:cubicBezTo>
                  <a:cubicBezTo>
                    <a:pt x="55" y="80"/>
                    <a:pt x="48" y="80"/>
                    <a:pt x="45" y="85"/>
                  </a:cubicBezTo>
                  <a:cubicBezTo>
                    <a:pt x="43" y="87"/>
                    <a:pt x="43" y="91"/>
                    <a:pt x="44" y="95"/>
                  </a:cubicBezTo>
                  <a:cubicBezTo>
                    <a:pt x="47" y="100"/>
                    <a:pt x="54" y="100"/>
                    <a:pt x="58" y="97"/>
                  </a:cubicBezTo>
                  <a:close/>
                  <a:moveTo>
                    <a:pt x="115" y="5"/>
                  </a:moveTo>
                  <a:cubicBezTo>
                    <a:pt x="154" y="19"/>
                    <a:pt x="182" y="58"/>
                    <a:pt x="179" y="100"/>
                  </a:cubicBezTo>
                  <a:cubicBezTo>
                    <a:pt x="176" y="148"/>
                    <a:pt x="132" y="195"/>
                    <a:pt x="80" y="187"/>
                  </a:cubicBezTo>
                  <a:cubicBezTo>
                    <a:pt x="31" y="180"/>
                    <a:pt x="0" y="131"/>
                    <a:pt x="6" y="84"/>
                  </a:cubicBezTo>
                  <a:cubicBezTo>
                    <a:pt x="13" y="35"/>
                    <a:pt x="53" y="6"/>
                    <a:pt x="99" y="0"/>
                  </a:cubicBezTo>
                  <a:cubicBezTo>
                    <a:pt x="104" y="1"/>
                    <a:pt x="108" y="3"/>
                    <a:pt x="112" y="6"/>
                  </a:cubicBezTo>
                  <a:cubicBezTo>
                    <a:pt x="113" y="6"/>
                    <a:pt x="114" y="6"/>
                    <a:pt x="115" y="5"/>
                  </a:cubicBezTo>
                  <a:close/>
                  <a:moveTo>
                    <a:pt x="144" y="128"/>
                  </a:moveTo>
                  <a:cubicBezTo>
                    <a:pt x="145" y="125"/>
                    <a:pt x="141" y="122"/>
                    <a:pt x="139" y="125"/>
                  </a:cubicBezTo>
                  <a:cubicBezTo>
                    <a:pt x="127" y="144"/>
                    <a:pt x="110" y="158"/>
                    <a:pt x="86" y="159"/>
                  </a:cubicBezTo>
                  <a:cubicBezTo>
                    <a:pt x="64" y="160"/>
                    <a:pt x="37" y="147"/>
                    <a:pt x="33" y="123"/>
                  </a:cubicBezTo>
                  <a:cubicBezTo>
                    <a:pt x="32" y="121"/>
                    <a:pt x="29" y="122"/>
                    <a:pt x="29" y="124"/>
                  </a:cubicBezTo>
                  <a:cubicBezTo>
                    <a:pt x="30" y="149"/>
                    <a:pt x="57" y="162"/>
                    <a:pt x="79" y="164"/>
                  </a:cubicBezTo>
                  <a:cubicBezTo>
                    <a:pt x="106" y="166"/>
                    <a:pt x="132" y="152"/>
                    <a:pt x="144" y="128"/>
                  </a:cubicBezTo>
                  <a:close/>
                  <a:moveTo>
                    <a:pt x="98" y="95"/>
                  </a:moveTo>
                  <a:cubicBezTo>
                    <a:pt x="103" y="93"/>
                    <a:pt x="105" y="87"/>
                    <a:pt x="101" y="83"/>
                  </a:cubicBezTo>
                  <a:cubicBezTo>
                    <a:pt x="98" y="79"/>
                    <a:pt x="92" y="78"/>
                    <a:pt x="88" y="82"/>
                  </a:cubicBezTo>
                  <a:cubicBezTo>
                    <a:pt x="87" y="83"/>
                    <a:pt x="87" y="84"/>
                    <a:pt x="87" y="85"/>
                  </a:cubicBezTo>
                  <a:cubicBezTo>
                    <a:pt x="87" y="86"/>
                    <a:pt x="87" y="88"/>
                    <a:pt x="87" y="89"/>
                  </a:cubicBezTo>
                  <a:cubicBezTo>
                    <a:pt x="87" y="94"/>
                    <a:pt x="93" y="97"/>
                    <a:pt x="98" y="95"/>
                  </a:cubicBezTo>
                  <a:close/>
                </a:path>
              </a:pathLst>
            </a:custGeom>
            <a:solidFill>
              <a:srgbClr val="FFE8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40"/>
            <p:cNvSpPr/>
            <p:nvPr/>
          </p:nvSpPr>
          <p:spPr bwMode="auto">
            <a:xfrm>
              <a:off x="6194" y="1203"/>
              <a:ext cx="38" cy="40"/>
            </a:xfrm>
            <a:custGeom>
              <a:avLst/>
              <a:gdLst>
                <a:gd name="T0" fmla="*/ 14 w 18"/>
                <a:gd name="T1" fmla="*/ 5 h 19"/>
                <a:gd name="T2" fmla="*/ 11 w 18"/>
                <a:gd name="T3" fmla="*/ 17 h 19"/>
                <a:gd name="T4" fmla="*/ 0 w 18"/>
                <a:gd name="T5" fmla="*/ 11 h 19"/>
                <a:gd name="T6" fmla="*/ 0 w 18"/>
                <a:gd name="T7" fmla="*/ 7 h 19"/>
                <a:gd name="T8" fmla="*/ 1 w 18"/>
                <a:gd name="T9" fmla="*/ 4 h 19"/>
                <a:gd name="T10" fmla="*/ 14 w 18"/>
                <a:gd name="T11" fmla="*/ 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9">
                  <a:moveTo>
                    <a:pt x="14" y="5"/>
                  </a:moveTo>
                  <a:cubicBezTo>
                    <a:pt x="18" y="9"/>
                    <a:pt x="16" y="15"/>
                    <a:pt x="11" y="17"/>
                  </a:cubicBezTo>
                  <a:cubicBezTo>
                    <a:pt x="6" y="19"/>
                    <a:pt x="0" y="16"/>
                    <a:pt x="0" y="11"/>
                  </a:cubicBezTo>
                  <a:cubicBezTo>
                    <a:pt x="0" y="10"/>
                    <a:pt x="0" y="8"/>
                    <a:pt x="0" y="7"/>
                  </a:cubicBezTo>
                  <a:cubicBezTo>
                    <a:pt x="0" y="6"/>
                    <a:pt x="0" y="5"/>
                    <a:pt x="1" y="4"/>
                  </a:cubicBezTo>
                  <a:cubicBezTo>
                    <a:pt x="5" y="0"/>
                    <a:pt x="11" y="1"/>
                    <a:pt x="14" y="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41"/>
            <p:cNvSpPr>
              <a:spLocks noEditPoints="1"/>
            </p:cNvSpPr>
            <p:nvPr/>
          </p:nvSpPr>
          <p:spPr bwMode="auto">
            <a:xfrm>
              <a:off x="6102" y="1207"/>
              <a:ext cx="42" cy="42"/>
            </a:xfrm>
            <a:custGeom>
              <a:avLst/>
              <a:gdLst>
                <a:gd name="T0" fmla="*/ 16 w 20"/>
                <a:gd name="T1" fmla="*/ 3 h 20"/>
                <a:gd name="T2" fmla="*/ 15 w 20"/>
                <a:gd name="T3" fmla="*/ 17 h 20"/>
                <a:gd name="T4" fmla="*/ 1 w 20"/>
                <a:gd name="T5" fmla="*/ 15 h 20"/>
                <a:gd name="T6" fmla="*/ 2 w 20"/>
                <a:gd name="T7" fmla="*/ 5 h 20"/>
                <a:gd name="T8" fmla="*/ 16 w 20"/>
                <a:gd name="T9" fmla="*/ 3 h 20"/>
                <a:gd name="T10" fmla="*/ 13 w 20"/>
                <a:gd name="T11" fmla="*/ 10 h 20"/>
                <a:gd name="T12" fmla="*/ 8 w 20"/>
                <a:gd name="T13" fmla="*/ 8 h 20"/>
                <a:gd name="T14" fmla="*/ 8 w 20"/>
                <a:gd name="T15" fmla="*/ 10 h 20"/>
                <a:gd name="T16" fmla="*/ 9 w 20"/>
                <a:gd name="T17" fmla="*/ 11 h 20"/>
                <a:gd name="T18" fmla="*/ 10 w 20"/>
                <a:gd name="T19" fmla="*/ 12 h 20"/>
                <a:gd name="T20" fmla="*/ 11 w 20"/>
                <a:gd name="T21" fmla="*/ 13 h 20"/>
                <a:gd name="T22" fmla="*/ 13 w 20"/>
                <a:gd name="T23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" h="20">
                  <a:moveTo>
                    <a:pt x="16" y="3"/>
                  </a:moveTo>
                  <a:cubicBezTo>
                    <a:pt x="20" y="7"/>
                    <a:pt x="20" y="14"/>
                    <a:pt x="15" y="17"/>
                  </a:cubicBezTo>
                  <a:cubicBezTo>
                    <a:pt x="11" y="20"/>
                    <a:pt x="4" y="20"/>
                    <a:pt x="1" y="15"/>
                  </a:cubicBezTo>
                  <a:cubicBezTo>
                    <a:pt x="0" y="11"/>
                    <a:pt x="0" y="7"/>
                    <a:pt x="2" y="5"/>
                  </a:cubicBezTo>
                  <a:cubicBezTo>
                    <a:pt x="5" y="0"/>
                    <a:pt x="12" y="0"/>
                    <a:pt x="16" y="3"/>
                  </a:cubicBezTo>
                  <a:close/>
                  <a:moveTo>
                    <a:pt x="13" y="10"/>
                  </a:moveTo>
                  <a:cubicBezTo>
                    <a:pt x="13" y="9"/>
                    <a:pt x="9" y="6"/>
                    <a:pt x="8" y="8"/>
                  </a:cubicBezTo>
                  <a:cubicBezTo>
                    <a:pt x="8" y="8"/>
                    <a:pt x="8" y="10"/>
                    <a:pt x="8" y="10"/>
                  </a:cubicBezTo>
                  <a:cubicBezTo>
                    <a:pt x="8" y="11"/>
                    <a:pt x="9" y="11"/>
                    <a:pt x="9" y="11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1" y="12"/>
                    <a:pt x="11" y="12"/>
                    <a:pt x="11" y="13"/>
                  </a:cubicBezTo>
                  <a:cubicBezTo>
                    <a:pt x="12" y="12"/>
                    <a:pt x="13" y="11"/>
                    <a:pt x="13" y="1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42"/>
            <p:cNvSpPr/>
            <p:nvPr/>
          </p:nvSpPr>
          <p:spPr bwMode="auto">
            <a:xfrm>
              <a:off x="6073" y="1293"/>
              <a:ext cx="243" cy="95"/>
            </a:xfrm>
            <a:custGeom>
              <a:avLst/>
              <a:gdLst>
                <a:gd name="T0" fmla="*/ 50 w 116"/>
                <a:gd name="T1" fmla="*/ 43 h 45"/>
                <a:gd name="T2" fmla="*/ 0 w 116"/>
                <a:gd name="T3" fmla="*/ 3 h 45"/>
                <a:gd name="T4" fmla="*/ 4 w 116"/>
                <a:gd name="T5" fmla="*/ 2 h 45"/>
                <a:gd name="T6" fmla="*/ 57 w 116"/>
                <a:gd name="T7" fmla="*/ 38 h 45"/>
                <a:gd name="T8" fmla="*/ 110 w 116"/>
                <a:gd name="T9" fmla="*/ 4 h 45"/>
                <a:gd name="T10" fmla="*/ 115 w 116"/>
                <a:gd name="T11" fmla="*/ 7 h 45"/>
                <a:gd name="T12" fmla="*/ 50 w 116"/>
                <a:gd name="T13" fmla="*/ 4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45">
                  <a:moveTo>
                    <a:pt x="50" y="43"/>
                  </a:moveTo>
                  <a:cubicBezTo>
                    <a:pt x="28" y="41"/>
                    <a:pt x="1" y="28"/>
                    <a:pt x="0" y="3"/>
                  </a:cubicBezTo>
                  <a:cubicBezTo>
                    <a:pt x="0" y="1"/>
                    <a:pt x="3" y="0"/>
                    <a:pt x="4" y="2"/>
                  </a:cubicBezTo>
                  <a:cubicBezTo>
                    <a:pt x="8" y="26"/>
                    <a:pt x="35" y="39"/>
                    <a:pt x="57" y="38"/>
                  </a:cubicBezTo>
                  <a:cubicBezTo>
                    <a:pt x="81" y="37"/>
                    <a:pt x="98" y="23"/>
                    <a:pt x="110" y="4"/>
                  </a:cubicBezTo>
                  <a:cubicBezTo>
                    <a:pt x="112" y="1"/>
                    <a:pt x="116" y="4"/>
                    <a:pt x="115" y="7"/>
                  </a:cubicBezTo>
                  <a:cubicBezTo>
                    <a:pt x="103" y="31"/>
                    <a:pt x="77" y="45"/>
                    <a:pt x="50" y="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43"/>
            <p:cNvSpPr>
              <a:spLocks noEditPoints="1"/>
            </p:cNvSpPr>
            <p:nvPr/>
          </p:nvSpPr>
          <p:spPr bwMode="auto">
            <a:xfrm>
              <a:off x="5913" y="910"/>
              <a:ext cx="585" cy="614"/>
            </a:xfrm>
            <a:custGeom>
              <a:avLst/>
              <a:gdLst>
                <a:gd name="T0" fmla="*/ 53 w 279"/>
                <a:gd name="T1" fmla="*/ 145 h 292"/>
                <a:gd name="T2" fmla="*/ 127 w 279"/>
                <a:gd name="T3" fmla="*/ 248 h 292"/>
                <a:gd name="T4" fmla="*/ 226 w 279"/>
                <a:gd name="T5" fmla="*/ 161 h 292"/>
                <a:gd name="T6" fmla="*/ 162 w 279"/>
                <a:gd name="T7" fmla="*/ 66 h 292"/>
                <a:gd name="T8" fmla="*/ 159 w 279"/>
                <a:gd name="T9" fmla="*/ 67 h 292"/>
                <a:gd name="T10" fmla="*/ 146 w 279"/>
                <a:gd name="T11" fmla="*/ 61 h 292"/>
                <a:gd name="T12" fmla="*/ 53 w 279"/>
                <a:gd name="T13" fmla="*/ 145 h 292"/>
                <a:gd name="T14" fmla="*/ 2 w 279"/>
                <a:gd name="T15" fmla="*/ 115 h 292"/>
                <a:gd name="T16" fmla="*/ 25 w 279"/>
                <a:gd name="T17" fmla="*/ 118 h 292"/>
                <a:gd name="T18" fmla="*/ 52 w 279"/>
                <a:gd name="T19" fmla="*/ 125 h 292"/>
                <a:gd name="T20" fmla="*/ 83 w 279"/>
                <a:gd name="T21" fmla="*/ 79 h 292"/>
                <a:gd name="T22" fmla="*/ 68 w 279"/>
                <a:gd name="T23" fmla="*/ 56 h 292"/>
                <a:gd name="T24" fmla="*/ 71 w 279"/>
                <a:gd name="T25" fmla="*/ 54 h 292"/>
                <a:gd name="T26" fmla="*/ 86 w 279"/>
                <a:gd name="T27" fmla="*/ 78 h 292"/>
                <a:gd name="T28" fmla="*/ 147 w 279"/>
                <a:gd name="T29" fmla="*/ 57 h 292"/>
                <a:gd name="T30" fmla="*/ 162 w 279"/>
                <a:gd name="T31" fmla="*/ 2 h 292"/>
                <a:gd name="T32" fmla="*/ 166 w 279"/>
                <a:gd name="T33" fmla="*/ 4 h 292"/>
                <a:gd name="T34" fmla="*/ 152 w 279"/>
                <a:gd name="T35" fmla="*/ 54 h 292"/>
                <a:gd name="T36" fmla="*/ 153 w 279"/>
                <a:gd name="T37" fmla="*/ 54 h 292"/>
                <a:gd name="T38" fmla="*/ 154 w 279"/>
                <a:gd name="T39" fmla="*/ 55 h 292"/>
                <a:gd name="T40" fmla="*/ 152 w 279"/>
                <a:gd name="T41" fmla="*/ 57 h 292"/>
                <a:gd name="T42" fmla="*/ 156 w 279"/>
                <a:gd name="T43" fmla="*/ 58 h 292"/>
                <a:gd name="T44" fmla="*/ 157 w 279"/>
                <a:gd name="T45" fmla="*/ 58 h 292"/>
                <a:gd name="T46" fmla="*/ 217 w 279"/>
                <a:gd name="T47" fmla="*/ 102 h 292"/>
                <a:gd name="T48" fmla="*/ 237 w 279"/>
                <a:gd name="T49" fmla="*/ 89 h 292"/>
                <a:gd name="T50" fmla="*/ 239 w 279"/>
                <a:gd name="T51" fmla="*/ 92 h 292"/>
                <a:gd name="T52" fmla="*/ 219 w 279"/>
                <a:gd name="T53" fmla="*/ 105 h 292"/>
                <a:gd name="T54" fmla="*/ 219 w 279"/>
                <a:gd name="T55" fmla="*/ 105 h 292"/>
                <a:gd name="T56" fmla="*/ 233 w 279"/>
                <a:gd name="T57" fmla="*/ 150 h 292"/>
                <a:gd name="T58" fmla="*/ 230 w 279"/>
                <a:gd name="T59" fmla="*/ 179 h 292"/>
                <a:gd name="T60" fmla="*/ 276 w 279"/>
                <a:gd name="T61" fmla="*/ 191 h 292"/>
                <a:gd name="T62" fmla="*/ 275 w 279"/>
                <a:gd name="T63" fmla="*/ 195 h 292"/>
                <a:gd name="T64" fmla="*/ 229 w 279"/>
                <a:gd name="T65" fmla="*/ 183 h 292"/>
                <a:gd name="T66" fmla="*/ 184 w 279"/>
                <a:gd name="T67" fmla="*/ 242 h 292"/>
                <a:gd name="T68" fmla="*/ 184 w 279"/>
                <a:gd name="T69" fmla="*/ 242 h 292"/>
                <a:gd name="T70" fmla="*/ 199 w 279"/>
                <a:gd name="T71" fmla="*/ 256 h 292"/>
                <a:gd name="T72" fmla="*/ 196 w 279"/>
                <a:gd name="T73" fmla="*/ 258 h 292"/>
                <a:gd name="T74" fmla="*/ 182 w 279"/>
                <a:gd name="T75" fmla="*/ 244 h 292"/>
                <a:gd name="T76" fmla="*/ 182 w 279"/>
                <a:gd name="T77" fmla="*/ 243 h 292"/>
                <a:gd name="T78" fmla="*/ 176 w 279"/>
                <a:gd name="T79" fmla="*/ 246 h 292"/>
                <a:gd name="T80" fmla="*/ 110 w 279"/>
                <a:gd name="T81" fmla="*/ 250 h 292"/>
                <a:gd name="T82" fmla="*/ 97 w 279"/>
                <a:gd name="T83" fmla="*/ 289 h 292"/>
                <a:gd name="T84" fmla="*/ 94 w 279"/>
                <a:gd name="T85" fmla="*/ 287 h 292"/>
                <a:gd name="T86" fmla="*/ 107 w 279"/>
                <a:gd name="T87" fmla="*/ 249 h 292"/>
                <a:gd name="T88" fmla="*/ 68 w 279"/>
                <a:gd name="T89" fmla="*/ 221 h 292"/>
                <a:gd name="T90" fmla="*/ 55 w 279"/>
                <a:gd name="T91" fmla="*/ 200 h 292"/>
                <a:gd name="T92" fmla="*/ 54 w 279"/>
                <a:gd name="T93" fmla="*/ 201 h 292"/>
                <a:gd name="T94" fmla="*/ 38 w 279"/>
                <a:gd name="T95" fmla="*/ 206 h 292"/>
                <a:gd name="T96" fmla="*/ 26 w 279"/>
                <a:gd name="T97" fmla="*/ 214 h 292"/>
                <a:gd name="T98" fmla="*/ 23 w 279"/>
                <a:gd name="T99" fmla="*/ 212 h 292"/>
                <a:gd name="T100" fmla="*/ 53 w 279"/>
                <a:gd name="T101" fmla="*/ 199 h 292"/>
                <a:gd name="T102" fmla="*/ 55 w 279"/>
                <a:gd name="T103" fmla="*/ 199 h 292"/>
                <a:gd name="T104" fmla="*/ 51 w 279"/>
                <a:gd name="T105" fmla="*/ 129 h 292"/>
                <a:gd name="T106" fmla="*/ 29 w 279"/>
                <a:gd name="T107" fmla="*/ 125 h 292"/>
                <a:gd name="T108" fmla="*/ 18 w 279"/>
                <a:gd name="T109" fmla="*/ 122 h 292"/>
                <a:gd name="T110" fmla="*/ 10 w 279"/>
                <a:gd name="T111" fmla="*/ 120 h 292"/>
                <a:gd name="T112" fmla="*/ 4 w 279"/>
                <a:gd name="T113" fmla="*/ 119 h 292"/>
                <a:gd name="T114" fmla="*/ 3 w 279"/>
                <a:gd name="T115" fmla="*/ 121 h 292"/>
                <a:gd name="T116" fmla="*/ 0 w 279"/>
                <a:gd name="T117" fmla="*/ 116 h 292"/>
                <a:gd name="T118" fmla="*/ 2 w 279"/>
                <a:gd name="T119" fmla="*/ 115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9" h="292">
                  <a:moveTo>
                    <a:pt x="53" y="145"/>
                  </a:moveTo>
                  <a:cubicBezTo>
                    <a:pt x="47" y="192"/>
                    <a:pt x="78" y="241"/>
                    <a:pt x="127" y="248"/>
                  </a:cubicBezTo>
                  <a:cubicBezTo>
                    <a:pt x="179" y="256"/>
                    <a:pt x="223" y="209"/>
                    <a:pt x="226" y="161"/>
                  </a:cubicBezTo>
                  <a:cubicBezTo>
                    <a:pt x="229" y="119"/>
                    <a:pt x="201" y="80"/>
                    <a:pt x="162" y="66"/>
                  </a:cubicBezTo>
                  <a:cubicBezTo>
                    <a:pt x="161" y="67"/>
                    <a:pt x="160" y="67"/>
                    <a:pt x="159" y="67"/>
                  </a:cubicBezTo>
                  <a:cubicBezTo>
                    <a:pt x="155" y="64"/>
                    <a:pt x="151" y="62"/>
                    <a:pt x="146" y="61"/>
                  </a:cubicBezTo>
                  <a:cubicBezTo>
                    <a:pt x="100" y="67"/>
                    <a:pt x="60" y="96"/>
                    <a:pt x="53" y="145"/>
                  </a:cubicBezTo>
                  <a:close/>
                  <a:moveTo>
                    <a:pt x="2" y="115"/>
                  </a:moveTo>
                  <a:cubicBezTo>
                    <a:pt x="8" y="112"/>
                    <a:pt x="18" y="117"/>
                    <a:pt x="25" y="118"/>
                  </a:cubicBezTo>
                  <a:cubicBezTo>
                    <a:pt x="34" y="120"/>
                    <a:pt x="44" y="122"/>
                    <a:pt x="52" y="125"/>
                  </a:cubicBezTo>
                  <a:cubicBezTo>
                    <a:pt x="59" y="108"/>
                    <a:pt x="69" y="92"/>
                    <a:pt x="83" y="79"/>
                  </a:cubicBezTo>
                  <a:cubicBezTo>
                    <a:pt x="78" y="72"/>
                    <a:pt x="72" y="64"/>
                    <a:pt x="68" y="56"/>
                  </a:cubicBezTo>
                  <a:cubicBezTo>
                    <a:pt x="67" y="54"/>
                    <a:pt x="69" y="52"/>
                    <a:pt x="71" y="54"/>
                  </a:cubicBezTo>
                  <a:cubicBezTo>
                    <a:pt x="77" y="61"/>
                    <a:pt x="81" y="69"/>
                    <a:pt x="86" y="78"/>
                  </a:cubicBezTo>
                  <a:cubicBezTo>
                    <a:pt x="102" y="64"/>
                    <a:pt x="123" y="56"/>
                    <a:pt x="147" y="57"/>
                  </a:cubicBezTo>
                  <a:cubicBezTo>
                    <a:pt x="150" y="39"/>
                    <a:pt x="156" y="20"/>
                    <a:pt x="162" y="2"/>
                  </a:cubicBezTo>
                  <a:cubicBezTo>
                    <a:pt x="163" y="0"/>
                    <a:pt x="167" y="1"/>
                    <a:pt x="166" y="4"/>
                  </a:cubicBezTo>
                  <a:cubicBezTo>
                    <a:pt x="162" y="20"/>
                    <a:pt x="158" y="38"/>
                    <a:pt x="152" y="54"/>
                  </a:cubicBezTo>
                  <a:cubicBezTo>
                    <a:pt x="153" y="54"/>
                    <a:pt x="153" y="54"/>
                    <a:pt x="153" y="54"/>
                  </a:cubicBezTo>
                  <a:cubicBezTo>
                    <a:pt x="154" y="53"/>
                    <a:pt x="155" y="55"/>
                    <a:pt x="154" y="55"/>
                  </a:cubicBezTo>
                  <a:cubicBezTo>
                    <a:pt x="154" y="56"/>
                    <a:pt x="153" y="56"/>
                    <a:pt x="152" y="57"/>
                  </a:cubicBezTo>
                  <a:cubicBezTo>
                    <a:pt x="154" y="57"/>
                    <a:pt x="155" y="57"/>
                    <a:pt x="156" y="58"/>
                  </a:cubicBezTo>
                  <a:cubicBezTo>
                    <a:pt x="157" y="58"/>
                    <a:pt x="157" y="58"/>
                    <a:pt x="157" y="58"/>
                  </a:cubicBezTo>
                  <a:cubicBezTo>
                    <a:pt x="182" y="65"/>
                    <a:pt x="203" y="81"/>
                    <a:pt x="217" y="102"/>
                  </a:cubicBezTo>
                  <a:cubicBezTo>
                    <a:pt x="223" y="97"/>
                    <a:pt x="230" y="91"/>
                    <a:pt x="237" y="89"/>
                  </a:cubicBezTo>
                  <a:cubicBezTo>
                    <a:pt x="239" y="88"/>
                    <a:pt x="240" y="91"/>
                    <a:pt x="239" y="92"/>
                  </a:cubicBezTo>
                  <a:cubicBezTo>
                    <a:pt x="232" y="96"/>
                    <a:pt x="225" y="100"/>
                    <a:pt x="219" y="105"/>
                  </a:cubicBezTo>
                  <a:cubicBezTo>
                    <a:pt x="219" y="105"/>
                    <a:pt x="219" y="105"/>
                    <a:pt x="219" y="105"/>
                  </a:cubicBezTo>
                  <a:cubicBezTo>
                    <a:pt x="227" y="119"/>
                    <a:pt x="232" y="134"/>
                    <a:pt x="233" y="150"/>
                  </a:cubicBezTo>
                  <a:cubicBezTo>
                    <a:pt x="233" y="160"/>
                    <a:pt x="232" y="169"/>
                    <a:pt x="230" y="179"/>
                  </a:cubicBezTo>
                  <a:cubicBezTo>
                    <a:pt x="245" y="182"/>
                    <a:pt x="261" y="185"/>
                    <a:pt x="276" y="191"/>
                  </a:cubicBezTo>
                  <a:cubicBezTo>
                    <a:pt x="279" y="192"/>
                    <a:pt x="278" y="196"/>
                    <a:pt x="275" y="195"/>
                  </a:cubicBezTo>
                  <a:cubicBezTo>
                    <a:pt x="259" y="193"/>
                    <a:pt x="244" y="187"/>
                    <a:pt x="229" y="183"/>
                  </a:cubicBezTo>
                  <a:cubicBezTo>
                    <a:pt x="222" y="207"/>
                    <a:pt x="206" y="228"/>
                    <a:pt x="184" y="242"/>
                  </a:cubicBezTo>
                  <a:cubicBezTo>
                    <a:pt x="184" y="242"/>
                    <a:pt x="184" y="242"/>
                    <a:pt x="184" y="242"/>
                  </a:cubicBezTo>
                  <a:cubicBezTo>
                    <a:pt x="189" y="246"/>
                    <a:pt x="195" y="250"/>
                    <a:pt x="199" y="256"/>
                  </a:cubicBezTo>
                  <a:cubicBezTo>
                    <a:pt x="201" y="258"/>
                    <a:pt x="198" y="260"/>
                    <a:pt x="196" y="258"/>
                  </a:cubicBezTo>
                  <a:cubicBezTo>
                    <a:pt x="191" y="254"/>
                    <a:pt x="187" y="249"/>
                    <a:pt x="182" y="244"/>
                  </a:cubicBezTo>
                  <a:cubicBezTo>
                    <a:pt x="182" y="243"/>
                    <a:pt x="182" y="243"/>
                    <a:pt x="182" y="243"/>
                  </a:cubicBezTo>
                  <a:cubicBezTo>
                    <a:pt x="180" y="244"/>
                    <a:pt x="178" y="245"/>
                    <a:pt x="176" y="246"/>
                  </a:cubicBezTo>
                  <a:cubicBezTo>
                    <a:pt x="154" y="257"/>
                    <a:pt x="131" y="257"/>
                    <a:pt x="110" y="250"/>
                  </a:cubicBezTo>
                  <a:cubicBezTo>
                    <a:pt x="109" y="263"/>
                    <a:pt x="105" y="278"/>
                    <a:pt x="97" y="289"/>
                  </a:cubicBezTo>
                  <a:cubicBezTo>
                    <a:pt x="96" y="292"/>
                    <a:pt x="92" y="290"/>
                    <a:pt x="94" y="287"/>
                  </a:cubicBezTo>
                  <a:cubicBezTo>
                    <a:pt x="100" y="274"/>
                    <a:pt x="105" y="263"/>
                    <a:pt x="107" y="249"/>
                  </a:cubicBezTo>
                  <a:cubicBezTo>
                    <a:pt x="92" y="243"/>
                    <a:pt x="79" y="234"/>
                    <a:pt x="68" y="221"/>
                  </a:cubicBezTo>
                  <a:cubicBezTo>
                    <a:pt x="63" y="214"/>
                    <a:pt x="58" y="207"/>
                    <a:pt x="55" y="200"/>
                  </a:cubicBezTo>
                  <a:cubicBezTo>
                    <a:pt x="55" y="200"/>
                    <a:pt x="55" y="201"/>
                    <a:pt x="54" y="201"/>
                  </a:cubicBezTo>
                  <a:cubicBezTo>
                    <a:pt x="49" y="202"/>
                    <a:pt x="43" y="204"/>
                    <a:pt x="38" y="206"/>
                  </a:cubicBezTo>
                  <a:cubicBezTo>
                    <a:pt x="34" y="208"/>
                    <a:pt x="30" y="212"/>
                    <a:pt x="26" y="214"/>
                  </a:cubicBezTo>
                  <a:cubicBezTo>
                    <a:pt x="25" y="215"/>
                    <a:pt x="22" y="213"/>
                    <a:pt x="23" y="212"/>
                  </a:cubicBezTo>
                  <a:cubicBezTo>
                    <a:pt x="29" y="203"/>
                    <a:pt x="43" y="199"/>
                    <a:pt x="53" y="199"/>
                  </a:cubicBezTo>
                  <a:cubicBezTo>
                    <a:pt x="54" y="199"/>
                    <a:pt x="54" y="199"/>
                    <a:pt x="55" y="199"/>
                  </a:cubicBezTo>
                  <a:cubicBezTo>
                    <a:pt x="44" y="177"/>
                    <a:pt x="44" y="152"/>
                    <a:pt x="51" y="129"/>
                  </a:cubicBezTo>
                  <a:cubicBezTo>
                    <a:pt x="44" y="129"/>
                    <a:pt x="37" y="126"/>
                    <a:pt x="29" y="125"/>
                  </a:cubicBezTo>
                  <a:cubicBezTo>
                    <a:pt x="26" y="124"/>
                    <a:pt x="22" y="123"/>
                    <a:pt x="18" y="122"/>
                  </a:cubicBezTo>
                  <a:cubicBezTo>
                    <a:pt x="15" y="121"/>
                    <a:pt x="13" y="120"/>
                    <a:pt x="10" y="120"/>
                  </a:cubicBezTo>
                  <a:cubicBezTo>
                    <a:pt x="8" y="118"/>
                    <a:pt x="6" y="118"/>
                    <a:pt x="4" y="119"/>
                  </a:cubicBezTo>
                  <a:cubicBezTo>
                    <a:pt x="5" y="120"/>
                    <a:pt x="4" y="122"/>
                    <a:pt x="3" y="121"/>
                  </a:cubicBezTo>
                  <a:cubicBezTo>
                    <a:pt x="0" y="120"/>
                    <a:pt x="0" y="119"/>
                    <a:pt x="0" y="116"/>
                  </a:cubicBezTo>
                  <a:cubicBezTo>
                    <a:pt x="0" y="116"/>
                    <a:pt x="1" y="115"/>
                    <a:pt x="2" y="1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1" name="Group 46"/>
          <p:cNvGrpSpPr>
            <a:grpSpLocks noChangeAspect="1"/>
          </p:cNvGrpSpPr>
          <p:nvPr/>
        </p:nvGrpSpPr>
        <p:grpSpPr bwMode="auto">
          <a:xfrm>
            <a:off x="964406" y="4484631"/>
            <a:ext cx="2684462" cy="2011476"/>
            <a:chOff x="619" y="2918"/>
            <a:chExt cx="1436" cy="1076"/>
          </a:xfrm>
        </p:grpSpPr>
        <p:sp>
          <p:nvSpPr>
            <p:cNvPr id="52" name="Freeform 47"/>
            <p:cNvSpPr/>
            <p:nvPr/>
          </p:nvSpPr>
          <p:spPr bwMode="auto">
            <a:xfrm>
              <a:off x="1998" y="3912"/>
              <a:ext cx="45" cy="32"/>
            </a:xfrm>
            <a:custGeom>
              <a:avLst/>
              <a:gdLst>
                <a:gd name="T0" fmla="*/ 18 w 21"/>
                <a:gd name="T1" fmla="*/ 2 h 15"/>
                <a:gd name="T2" fmla="*/ 16 w 21"/>
                <a:gd name="T3" fmla="*/ 10 h 15"/>
                <a:gd name="T4" fmla="*/ 12 w 21"/>
                <a:gd name="T5" fmla="*/ 13 h 15"/>
                <a:gd name="T6" fmla="*/ 0 w 21"/>
                <a:gd name="T7" fmla="*/ 15 h 15"/>
                <a:gd name="T8" fmla="*/ 8 w 21"/>
                <a:gd name="T9" fmla="*/ 5 h 15"/>
                <a:gd name="T10" fmla="*/ 12 w 21"/>
                <a:gd name="T11" fmla="*/ 1 h 15"/>
                <a:gd name="T12" fmla="*/ 18 w 21"/>
                <a:gd name="T13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15">
                  <a:moveTo>
                    <a:pt x="18" y="2"/>
                  </a:moveTo>
                  <a:cubicBezTo>
                    <a:pt x="21" y="5"/>
                    <a:pt x="20" y="8"/>
                    <a:pt x="16" y="10"/>
                  </a:cubicBezTo>
                  <a:cubicBezTo>
                    <a:pt x="15" y="11"/>
                    <a:pt x="14" y="12"/>
                    <a:pt x="12" y="13"/>
                  </a:cubicBezTo>
                  <a:cubicBezTo>
                    <a:pt x="8" y="14"/>
                    <a:pt x="4" y="14"/>
                    <a:pt x="0" y="15"/>
                  </a:cubicBezTo>
                  <a:cubicBezTo>
                    <a:pt x="3" y="11"/>
                    <a:pt x="6" y="6"/>
                    <a:pt x="8" y="5"/>
                  </a:cubicBezTo>
                  <a:cubicBezTo>
                    <a:pt x="9" y="3"/>
                    <a:pt x="11" y="2"/>
                    <a:pt x="12" y="1"/>
                  </a:cubicBezTo>
                  <a:cubicBezTo>
                    <a:pt x="15" y="0"/>
                    <a:pt x="16" y="0"/>
                    <a:pt x="18" y="2"/>
                  </a:cubicBezTo>
                  <a:close/>
                </a:path>
              </a:pathLst>
            </a:custGeom>
            <a:solidFill>
              <a:srgbClr val="B14D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48"/>
            <p:cNvSpPr/>
            <p:nvPr/>
          </p:nvSpPr>
          <p:spPr bwMode="auto">
            <a:xfrm>
              <a:off x="1627" y="3952"/>
              <a:ext cx="35" cy="30"/>
            </a:xfrm>
            <a:custGeom>
              <a:avLst/>
              <a:gdLst>
                <a:gd name="T0" fmla="*/ 11 w 17"/>
                <a:gd name="T1" fmla="*/ 6 h 14"/>
                <a:gd name="T2" fmla="*/ 17 w 17"/>
                <a:gd name="T3" fmla="*/ 14 h 14"/>
                <a:gd name="T4" fmla="*/ 17 w 17"/>
                <a:gd name="T5" fmla="*/ 14 h 14"/>
                <a:gd name="T6" fmla="*/ 1 w 17"/>
                <a:gd name="T7" fmla="*/ 5 h 14"/>
                <a:gd name="T8" fmla="*/ 11 w 17"/>
                <a:gd name="T9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4">
                  <a:moveTo>
                    <a:pt x="11" y="6"/>
                  </a:moveTo>
                  <a:cubicBezTo>
                    <a:pt x="14" y="8"/>
                    <a:pt x="15" y="11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1" y="14"/>
                    <a:pt x="0" y="13"/>
                    <a:pt x="1" y="5"/>
                  </a:cubicBezTo>
                  <a:cubicBezTo>
                    <a:pt x="2" y="0"/>
                    <a:pt x="9" y="4"/>
                    <a:pt x="11" y="6"/>
                  </a:cubicBezTo>
                  <a:close/>
                </a:path>
              </a:pathLst>
            </a:custGeom>
            <a:solidFill>
              <a:srgbClr val="B14D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49"/>
            <p:cNvSpPr/>
            <p:nvPr/>
          </p:nvSpPr>
          <p:spPr bwMode="auto">
            <a:xfrm>
              <a:off x="1675" y="3582"/>
              <a:ext cx="221" cy="197"/>
            </a:xfrm>
            <a:custGeom>
              <a:avLst/>
              <a:gdLst>
                <a:gd name="T0" fmla="*/ 0 w 105"/>
                <a:gd name="T1" fmla="*/ 89 h 94"/>
                <a:gd name="T2" fmla="*/ 9 w 105"/>
                <a:gd name="T3" fmla="*/ 8 h 94"/>
                <a:gd name="T4" fmla="*/ 40 w 105"/>
                <a:gd name="T5" fmla="*/ 11 h 94"/>
                <a:gd name="T6" fmla="*/ 83 w 105"/>
                <a:gd name="T7" fmla="*/ 0 h 94"/>
                <a:gd name="T8" fmla="*/ 105 w 105"/>
                <a:gd name="T9" fmla="*/ 75 h 94"/>
                <a:gd name="T10" fmla="*/ 0 w 105"/>
                <a:gd name="T11" fmla="*/ 89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" h="94">
                  <a:moveTo>
                    <a:pt x="0" y="89"/>
                  </a:moveTo>
                  <a:cubicBezTo>
                    <a:pt x="4" y="62"/>
                    <a:pt x="4" y="33"/>
                    <a:pt x="9" y="8"/>
                  </a:cubicBezTo>
                  <a:cubicBezTo>
                    <a:pt x="19" y="10"/>
                    <a:pt x="30" y="11"/>
                    <a:pt x="40" y="11"/>
                  </a:cubicBezTo>
                  <a:cubicBezTo>
                    <a:pt x="54" y="10"/>
                    <a:pt x="69" y="6"/>
                    <a:pt x="83" y="0"/>
                  </a:cubicBezTo>
                  <a:cubicBezTo>
                    <a:pt x="88" y="25"/>
                    <a:pt x="95" y="51"/>
                    <a:pt x="105" y="75"/>
                  </a:cubicBezTo>
                  <a:cubicBezTo>
                    <a:pt x="71" y="90"/>
                    <a:pt x="36" y="94"/>
                    <a:pt x="0" y="89"/>
                  </a:cubicBezTo>
                  <a:close/>
                </a:path>
              </a:pathLst>
            </a:custGeom>
            <a:solidFill>
              <a:srgbClr val="B14D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50"/>
            <p:cNvSpPr/>
            <p:nvPr/>
          </p:nvSpPr>
          <p:spPr bwMode="auto">
            <a:xfrm>
              <a:off x="1639" y="3748"/>
              <a:ext cx="311" cy="147"/>
            </a:xfrm>
            <a:custGeom>
              <a:avLst/>
              <a:gdLst>
                <a:gd name="T0" fmla="*/ 148 w 148"/>
                <a:gd name="T1" fmla="*/ 43 h 70"/>
                <a:gd name="T2" fmla="*/ 136 w 148"/>
                <a:gd name="T3" fmla="*/ 51 h 70"/>
                <a:gd name="T4" fmla="*/ 136 w 148"/>
                <a:gd name="T5" fmla="*/ 51 h 70"/>
                <a:gd name="T6" fmla="*/ 135 w 148"/>
                <a:gd name="T7" fmla="*/ 52 h 70"/>
                <a:gd name="T8" fmla="*/ 116 w 148"/>
                <a:gd name="T9" fmla="*/ 60 h 70"/>
                <a:gd name="T10" fmla="*/ 102 w 148"/>
                <a:gd name="T11" fmla="*/ 49 h 70"/>
                <a:gd name="T12" fmla="*/ 92 w 148"/>
                <a:gd name="T13" fmla="*/ 38 h 70"/>
                <a:gd name="T14" fmla="*/ 109 w 148"/>
                <a:gd name="T15" fmla="*/ 31 h 70"/>
                <a:gd name="T16" fmla="*/ 108 w 148"/>
                <a:gd name="T17" fmla="*/ 27 h 70"/>
                <a:gd name="T18" fmla="*/ 107 w 148"/>
                <a:gd name="T19" fmla="*/ 27 h 70"/>
                <a:gd name="T20" fmla="*/ 105 w 148"/>
                <a:gd name="T21" fmla="*/ 28 h 70"/>
                <a:gd name="T22" fmla="*/ 105 w 148"/>
                <a:gd name="T23" fmla="*/ 29 h 70"/>
                <a:gd name="T24" fmla="*/ 105 w 148"/>
                <a:gd name="T25" fmla="*/ 30 h 70"/>
                <a:gd name="T26" fmla="*/ 90 w 148"/>
                <a:gd name="T27" fmla="*/ 33 h 70"/>
                <a:gd name="T28" fmla="*/ 75 w 148"/>
                <a:gd name="T29" fmla="*/ 36 h 70"/>
                <a:gd name="T30" fmla="*/ 34 w 148"/>
                <a:gd name="T31" fmla="*/ 36 h 70"/>
                <a:gd name="T32" fmla="*/ 34 w 148"/>
                <a:gd name="T33" fmla="*/ 38 h 70"/>
                <a:gd name="T34" fmla="*/ 51 w 148"/>
                <a:gd name="T35" fmla="*/ 41 h 70"/>
                <a:gd name="T36" fmla="*/ 51 w 148"/>
                <a:gd name="T37" fmla="*/ 42 h 70"/>
                <a:gd name="T38" fmla="*/ 48 w 148"/>
                <a:gd name="T39" fmla="*/ 59 h 70"/>
                <a:gd name="T40" fmla="*/ 39 w 148"/>
                <a:gd name="T41" fmla="*/ 70 h 70"/>
                <a:gd name="T42" fmla="*/ 0 w 148"/>
                <a:gd name="T43" fmla="*/ 63 h 70"/>
                <a:gd name="T44" fmla="*/ 16 w 148"/>
                <a:gd name="T45" fmla="*/ 12 h 70"/>
                <a:gd name="T46" fmla="*/ 123 w 148"/>
                <a:gd name="T47" fmla="*/ 0 h 70"/>
                <a:gd name="T48" fmla="*/ 148 w 148"/>
                <a:gd name="T49" fmla="*/ 43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8" h="70">
                  <a:moveTo>
                    <a:pt x="148" y="43"/>
                  </a:moveTo>
                  <a:cubicBezTo>
                    <a:pt x="144" y="46"/>
                    <a:pt x="140" y="48"/>
                    <a:pt x="136" y="51"/>
                  </a:cubicBezTo>
                  <a:cubicBezTo>
                    <a:pt x="136" y="51"/>
                    <a:pt x="136" y="51"/>
                    <a:pt x="136" y="51"/>
                  </a:cubicBezTo>
                  <a:cubicBezTo>
                    <a:pt x="135" y="50"/>
                    <a:pt x="134" y="51"/>
                    <a:pt x="135" y="52"/>
                  </a:cubicBezTo>
                  <a:cubicBezTo>
                    <a:pt x="129" y="55"/>
                    <a:pt x="123" y="58"/>
                    <a:pt x="116" y="60"/>
                  </a:cubicBezTo>
                  <a:cubicBezTo>
                    <a:pt x="109" y="61"/>
                    <a:pt x="106" y="54"/>
                    <a:pt x="102" y="49"/>
                  </a:cubicBezTo>
                  <a:cubicBezTo>
                    <a:pt x="99" y="45"/>
                    <a:pt x="95" y="42"/>
                    <a:pt x="92" y="38"/>
                  </a:cubicBezTo>
                  <a:cubicBezTo>
                    <a:pt x="99" y="37"/>
                    <a:pt x="106" y="34"/>
                    <a:pt x="109" y="31"/>
                  </a:cubicBezTo>
                  <a:cubicBezTo>
                    <a:pt x="110" y="30"/>
                    <a:pt x="110" y="27"/>
                    <a:pt x="108" y="27"/>
                  </a:cubicBezTo>
                  <a:cubicBezTo>
                    <a:pt x="108" y="27"/>
                    <a:pt x="108" y="27"/>
                    <a:pt x="107" y="27"/>
                  </a:cubicBezTo>
                  <a:cubicBezTo>
                    <a:pt x="106" y="27"/>
                    <a:pt x="105" y="27"/>
                    <a:pt x="105" y="28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5" y="29"/>
                    <a:pt x="105" y="30"/>
                    <a:pt x="105" y="30"/>
                  </a:cubicBezTo>
                  <a:cubicBezTo>
                    <a:pt x="100" y="30"/>
                    <a:pt x="90" y="33"/>
                    <a:pt x="90" y="33"/>
                  </a:cubicBezTo>
                  <a:cubicBezTo>
                    <a:pt x="85" y="34"/>
                    <a:pt x="80" y="35"/>
                    <a:pt x="75" y="36"/>
                  </a:cubicBezTo>
                  <a:cubicBezTo>
                    <a:pt x="61" y="38"/>
                    <a:pt x="48" y="38"/>
                    <a:pt x="34" y="36"/>
                  </a:cubicBezTo>
                  <a:cubicBezTo>
                    <a:pt x="32" y="35"/>
                    <a:pt x="32" y="38"/>
                    <a:pt x="34" y="38"/>
                  </a:cubicBezTo>
                  <a:cubicBezTo>
                    <a:pt x="39" y="40"/>
                    <a:pt x="45" y="41"/>
                    <a:pt x="51" y="41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50" y="47"/>
                    <a:pt x="49" y="53"/>
                    <a:pt x="48" y="59"/>
                  </a:cubicBezTo>
                  <a:cubicBezTo>
                    <a:pt x="47" y="66"/>
                    <a:pt x="47" y="70"/>
                    <a:pt x="39" y="70"/>
                  </a:cubicBezTo>
                  <a:cubicBezTo>
                    <a:pt x="26" y="70"/>
                    <a:pt x="12" y="66"/>
                    <a:pt x="0" y="63"/>
                  </a:cubicBezTo>
                  <a:cubicBezTo>
                    <a:pt x="9" y="48"/>
                    <a:pt x="13" y="30"/>
                    <a:pt x="16" y="12"/>
                  </a:cubicBezTo>
                  <a:cubicBezTo>
                    <a:pt x="52" y="21"/>
                    <a:pt x="90" y="15"/>
                    <a:pt x="123" y="0"/>
                  </a:cubicBezTo>
                  <a:cubicBezTo>
                    <a:pt x="130" y="15"/>
                    <a:pt x="138" y="30"/>
                    <a:pt x="148" y="43"/>
                  </a:cubicBezTo>
                  <a:close/>
                </a:path>
              </a:pathLst>
            </a:custGeom>
            <a:solidFill>
              <a:srgbClr val="33B2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51"/>
            <p:cNvSpPr/>
            <p:nvPr/>
          </p:nvSpPr>
          <p:spPr bwMode="auto">
            <a:xfrm>
              <a:off x="1578" y="3232"/>
              <a:ext cx="334" cy="194"/>
            </a:xfrm>
            <a:custGeom>
              <a:avLst/>
              <a:gdLst>
                <a:gd name="T0" fmla="*/ 145 w 159"/>
                <a:gd name="T1" fmla="*/ 52 h 92"/>
                <a:gd name="T2" fmla="*/ 159 w 159"/>
                <a:gd name="T3" fmla="*/ 69 h 92"/>
                <a:gd name="T4" fmla="*/ 116 w 159"/>
                <a:gd name="T5" fmla="*/ 44 h 92"/>
                <a:gd name="T6" fmla="*/ 115 w 159"/>
                <a:gd name="T7" fmla="*/ 43 h 92"/>
                <a:gd name="T8" fmla="*/ 112 w 159"/>
                <a:gd name="T9" fmla="*/ 43 h 92"/>
                <a:gd name="T10" fmla="*/ 80 w 159"/>
                <a:gd name="T11" fmla="*/ 74 h 92"/>
                <a:gd name="T12" fmla="*/ 82 w 159"/>
                <a:gd name="T13" fmla="*/ 68 h 92"/>
                <a:gd name="T14" fmla="*/ 77 w 159"/>
                <a:gd name="T15" fmla="*/ 65 h 92"/>
                <a:gd name="T16" fmla="*/ 38 w 159"/>
                <a:gd name="T17" fmla="*/ 90 h 92"/>
                <a:gd name="T18" fmla="*/ 40 w 159"/>
                <a:gd name="T19" fmla="*/ 84 h 92"/>
                <a:gd name="T20" fmla="*/ 37 w 159"/>
                <a:gd name="T21" fmla="*/ 81 h 92"/>
                <a:gd name="T22" fmla="*/ 0 w 159"/>
                <a:gd name="T23" fmla="*/ 92 h 92"/>
                <a:gd name="T24" fmla="*/ 17 w 159"/>
                <a:gd name="T25" fmla="*/ 43 h 92"/>
                <a:gd name="T26" fmla="*/ 77 w 159"/>
                <a:gd name="T27" fmla="*/ 9 h 92"/>
                <a:gd name="T28" fmla="*/ 79 w 159"/>
                <a:gd name="T29" fmla="*/ 5 h 92"/>
                <a:gd name="T30" fmla="*/ 77 w 159"/>
                <a:gd name="T31" fmla="*/ 2 h 92"/>
                <a:gd name="T32" fmla="*/ 86 w 159"/>
                <a:gd name="T33" fmla="*/ 4 h 92"/>
                <a:gd name="T34" fmla="*/ 91 w 159"/>
                <a:gd name="T35" fmla="*/ 4 h 92"/>
                <a:gd name="T36" fmla="*/ 96 w 159"/>
                <a:gd name="T37" fmla="*/ 0 h 92"/>
                <a:gd name="T38" fmla="*/ 121 w 159"/>
                <a:gd name="T39" fmla="*/ 7 h 92"/>
                <a:gd name="T40" fmla="*/ 117 w 159"/>
                <a:gd name="T41" fmla="*/ 13 h 92"/>
                <a:gd name="T42" fmla="*/ 118 w 159"/>
                <a:gd name="T43" fmla="*/ 17 h 92"/>
                <a:gd name="T44" fmla="*/ 153 w 159"/>
                <a:gd name="T45" fmla="*/ 49 h 92"/>
                <a:gd name="T46" fmla="*/ 147 w 159"/>
                <a:gd name="T47" fmla="*/ 48 h 92"/>
                <a:gd name="T48" fmla="*/ 145 w 159"/>
                <a:gd name="T49" fmla="*/ 5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59" h="92">
                  <a:moveTo>
                    <a:pt x="145" y="52"/>
                  </a:moveTo>
                  <a:cubicBezTo>
                    <a:pt x="151" y="57"/>
                    <a:pt x="156" y="62"/>
                    <a:pt x="159" y="69"/>
                  </a:cubicBezTo>
                  <a:cubicBezTo>
                    <a:pt x="144" y="61"/>
                    <a:pt x="130" y="53"/>
                    <a:pt x="116" y="44"/>
                  </a:cubicBezTo>
                  <a:cubicBezTo>
                    <a:pt x="115" y="43"/>
                    <a:pt x="115" y="43"/>
                    <a:pt x="115" y="43"/>
                  </a:cubicBezTo>
                  <a:cubicBezTo>
                    <a:pt x="114" y="43"/>
                    <a:pt x="113" y="42"/>
                    <a:pt x="112" y="43"/>
                  </a:cubicBezTo>
                  <a:cubicBezTo>
                    <a:pt x="104" y="57"/>
                    <a:pt x="94" y="67"/>
                    <a:pt x="80" y="74"/>
                  </a:cubicBezTo>
                  <a:cubicBezTo>
                    <a:pt x="81" y="72"/>
                    <a:pt x="82" y="70"/>
                    <a:pt x="82" y="68"/>
                  </a:cubicBezTo>
                  <a:cubicBezTo>
                    <a:pt x="83" y="65"/>
                    <a:pt x="79" y="63"/>
                    <a:pt x="77" y="65"/>
                  </a:cubicBezTo>
                  <a:cubicBezTo>
                    <a:pt x="65" y="76"/>
                    <a:pt x="52" y="84"/>
                    <a:pt x="38" y="90"/>
                  </a:cubicBezTo>
                  <a:cubicBezTo>
                    <a:pt x="39" y="88"/>
                    <a:pt x="39" y="86"/>
                    <a:pt x="40" y="84"/>
                  </a:cubicBezTo>
                  <a:cubicBezTo>
                    <a:pt x="41" y="82"/>
                    <a:pt x="38" y="80"/>
                    <a:pt x="37" y="81"/>
                  </a:cubicBezTo>
                  <a:cubicBezTo>
                    <a:pt x="25" y="87"/>
                    <a:pt x="13" y="91"/>
                    <a:pt x="0" y="92"/>
                  </a:cubicBezTo>
                  <a:cubicBezTo>
                    <a:pt x="6" y="76"/>
                    <a:pt x="9" y="58"/>
                    <a:pt x="17" y="43"/>
                  </a:cubicBezTo>
                  <a:cubicBezTo>
                    <a:pt x="28" y="16"/>
                    <a:pt x="49" y="9"/>
                    <a:pt x="77" y="9"/>
                  </a:cubicBezTo>
                  <a:cubicBezTo>
                    <a:pt x="79" y="9"/>
                    <a:pt x="80" y="7"/>
                    <a:pt x="79" y="5"/>
                  </a:cubicBezTo>
                  <a:cubicBezTo>
                    <a:pt x="79" y="4"/>
                    <a:pt x="78" y="3"/>
                    <a:pt x="77" y="2"/>
                  </a:cubicBezTo>
                  <a:cubicBezTo>
                    <a:pt x="80" y="3"/>
                    <a:pt x="83" y="3"/>
                    <a:pt x="86" y="4"/>
                  </a:cubicBezTo>
                  <a:cubicBezTo>
                    <a:pt x="88" y="5"/>
                    <a:pt x="90" y="5"/>
                    <a:pt x="91" y="4"/>
                  </a:cubicBezTo>
                  <a:cubicBezTo>
                    <a:pt x="92" y="2"/>
                    <a:pt x="94" y="1"/>
                    <a:pt x="96" y="0"/>
                  </a:cubicBezTo>
                  <a:cubicBezTo>
                    <a:pt x="98" y="8"/>
                    <a:pt x="112" y="7"/>
                    <a:pt x="121" y="7"/>
                  </a:cubicBezTo>
                  <a:cubicBezTo>
                    <a:pt x="120" y="9"/>
                    <a:pt x="118" y="11"/>
                    <a:pt x="117" y="13"/>
                  </a:cubicBezTo>
                  <a:cubicBezTo>
                    <a:pt x="116" y="15"/>
                    <a:pt x="117" y="17"/>
                    <a:pt x="118" y="17"/>
                  </a:cubicBezTo>
                  <a:cubicBezTo>
                    <a:pt x="134" y="23"/>
                    <a:pt x="146" y="34"/>
                    <a:pt x="153" y="49"/>
                  </a:cubicBezTo>
                  <a:cubicBezTo>
                    <a:pt x="151" y="49"/>
                    <a:pt x="149" y="48"/>
                    <a:pt x="147" y="48"/>
                  </a:cubicBezTo>
                  <a:cubicBezTo>
                    <a:pt x="144" y="47"/>
                    <a:pt x="142" y="51"/>
                    <a:pt x="145" y="52"/>
                  </a:cubicBezTo>
                  <a:close/>
                </a:path>
              </a:pathLst>
            </a:custGeom>
            <a:solidFill>
              <a:srgbClr val="FFE8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52"/>
            <p:cNvSpPr/>
            <p:nvPr/>
          </p:nvSpPr>
          <p:spPr bwMode="auto">
            <a:xfrm>
              <a:off x="1961" y="3512"/>
              <a:ext cx="29" cy="32"/>
            </a:xfrm>
            <a:custGeom>
              <a:avLst/>
              <a:gdLst>
                <a:gd name="T0" fmla="*/ 13 w 14"/>
                <a:gd name="T1" fmla="*/ 4 h 15"/>
                <a:gd name="T2" fmla="*/ 9 w 14"/>
                <a:gd name="T3" fmla="*/ 14 h 15"/>
                <a:gd name="T4" fmla="*/ 1 w 14"/>
                <a:gd name="T5" fmla="*/ 14 h 15"/>
                <a:gd name="T6" fmla="*/ 1 w 14"/>
                <a:gd name="T7" fmla="*/ 12 h 15"/>
                <a:gd name="T8" fmla="*/ 3 w 14"/>
                <a:gd name="T9" fmla="*/ 2 h 15"/>
                <a:gd name="T10" fmla="*/ 13 w 14"/>
                <a:gd name="T11" fmla="*/ 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5">
                  <a:moveTo>
                    <a:pt x="13" y="4"/>
                  </a:moveTo>
                  <a:cubicBezTo>
                    <a:pt x="14" y="8"/>
                    <a:pt x="13" y="12"/>
                    <a:pt x="9" y="14"/>
                  </a:cubicBezTo>
                  <a:cubicBezTo>
                    <a:pt x="7" y="15"/>
                    <a:pt x="4" y="14"/>
                    <a:pt x="1" y="14"/>
                  </a:cubicBezTo>
                  <a:cubicBezTo>
                    <a:pt x="2" y="13"/>
                    <a:pt x="2" y="12"/>
                    <a:pt x="1" y="12"/>
                  </a:cubicBezTo>
                  <a:cubicBezTo>
                    <a:pt x="0" y="8"/>
                    <a:pt x="0" y="4"/>
                    <a:pt x="3" y="2"/>
                  </a:cubicBezTo>
                  <a:cubicBezTo>
                    <a:pt x="6" y="0"/>
                    <a:pt x="11" y="1"/>
                    <a:pt x="13" y="4"/>
                  </a:cubicBezTo>
                  <a:close/>
                </a:path>
              </a:pathLst>
            </a:custGeom>
            <a:solidFill>
              <a:srgbClr val="F3E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53"/>
            <p:cNvSpPr/>
            <p:nvPr/>
          </p:nvSpPr>
          <p:spPr bwMode="auto">
            <a:xfrm>
              <a:off x="1929" y="3400"/>
              <a:ext cx="25" cy="34"/>
            </a:xfrm>
            <a:custGeom>
              <a:avLst/>
              <a:gdLst>
                <a:gd name="T0" fmla="*/ 10 w 12"/>
                <a:gd name="T1" fmla="*/ 6 h 16"/>
                <a:gd name="T2" fmla="*/ 1 w 12"/>
                <a:gd name="T3" fmla="*/ 16 h 16"/>
                <a:gd name="T4" fmla="*/ 0 w 12"/>
                <a:gd name="T5" fmla="*/ 0 h 16"/>
                <a:gd name="T6" fmla="*/ 5 w 12"/>
                <a:gd name="T7" fmla="*/ 1 h 16"/>
                <a:gd name="T8" fmla="*/ 10 w 12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6">
                  <a:moveTo>
                    <a:pt x="10" y="6"/>
                  </a:moveTo>
                  <a:cubicBezTo>
                    <a:pt x="12" y="11"/>
                    <a:pt x="6" y="16"/>
                    <a:pt x="1" y="16"/>
                  </a:cubicBezTo>
                  <a:cubicBezTo>
                    <a:pt x="1" y="10"/>
                    <a:pt x="1" y="5"/>
                    <a:pt x="0" y="0"/>
                  </a:cubicBezTo>
                  <a:cubicBezTo>
                    <a:pt x="2" y="0"/>
                    <a:pt x="4" y="0"/>
                    <a:pt x="5" y="1"/>
                  </a:cubicBezTo>
                  <a:cubicBezTo>
                    <a:pt x="8" y="2"/>
                    <a:pt x="10" y="4"/>
                    <a:pt x="10" y="6"/>
                  </a:cubicBezTo>
                  <a:close/>
                </a:path>
              </a:pathLst>
            </a:custGeom>
            <a:solidFill>
              <a:srgbClr val="F3E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54"/>
            <p:cNvSpPr/>
            <p:nvPr/>
          </p:nvSpPr>
          <p:spPr bwMode="auto">
            <a:xfrm>
              <a:off x="1543" y="3563"/>
              <a:ext cx="25" cy="25"/>
            </a:xfrm>
            <a:custGeom>
              <a:avLst/>
              <a:gdLst>
                <a:gd name="T0" fmla="*/ 2 w 12"/>
                <a:gd name="T1" fmla="*/ 10 h 12"/>
                <a:gd name="T2" fmla="*/ 4 w 12"/>
                <a:gd name="T3" fmla="*/ 2 h 12"/>
                <a:gd name="T4" fmla="*/ 11 w 12"/>
                <a:gd name="T5" fmla="*/ 5 h 12"/>
                <a:gd name="T6" fmla="*/ 9 w 12"/>
                <a:gd name="T7" fmla="*/ 11 h 12"/>
                <a:gd name="T8" fmla="*/ 8 w 12"/>
                <a:gd name="T9" fmla="*/ 11 h 12"/>
                <a:gd name="T10" fmla="*/ 2 w 12"/>
                <a:gd name="T11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2">
                  <a:moveTo>
                    <a:pt x="2" y="10"/>
                  </a:moveTo>
                  <a:cubicBezTo>
                    <a:pt x="0" y="8"/>
                    <a:pt x="2" y="4"/>
                    <a:pt x="4" y="2"/>
                  </a:cubicBezTo>
                  <a:cubicBezTo>
                    <a:pt x="7" y="0"/>
                    <a:pt x="11" y="2"/>
                    <a:pt x="11" y="5"/>
                  </a:cubicBezTo>
                  <a:cubicBezTo>
                    <a:pt x="12" y="8"/>
                    <a:pt x="11" y="10"/>
                    <a:pt x="9" y="11"/>
                  </a:cubicBezTo>
                  <a:cubicBezTo>
                    <a:pt x="9" y="11"/>
                    <a:pt x="8" y="10"/>
                    <a:pt x="8" y="11"/>
                  </a:cubicBezTo>
                  <a:cubicBezTo>
                    <a:pt x="6" y="11"/>
                    <a:pt x="4" y="12"/>
                    <a:pt x="2" y="10"/>
                  </a:cubicBezTo>
                  <a:close/>
                </a:path>
              </a:pathLst>
            </a:custGeom>
            <a:solidFill>
              <a:srgbClr val="F3E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55"/>
            <p:cNvSpPr/>
            <p:nvPr/>
          </p:nvSpPr>
          <p:spPr bwMode="auto">
            <a:xfrm>
              <a:off x="1560" y="3466"/>
              <a:ext cx="25" cy="29"/>
            </a:xfrm>
            <a:custGeom>
              <a:avLst/>
              <a:gdLst>
                <a:gd name="T0" fmla="*/ 6 w 12"/>
                <a:gd name="T1" fmla="*/ 13 h 14"/>
                <a:gd name="T2" fmla="*/ 1 w 12"/>
                <a:gd name="T3" fmla="*/ 8 h 14"/>
                <a:gd name="T4" fmla="*/ 4 w 12"/>
                <a:gd name="T5" fmla="*/ 1 h 14"/>
                <a:gd name="T6" fmla="*/ 10 w 12"/>
                <a:gd name="T7" fmla="*/ 0 h 14"/>
                <a:gd name="T8" fmla="*/ 12 w 12"/>
                <a:gd name="T9" fmla="*/ 13 h 14"/>
                <a:gd name="T10" fmla="*/ 6 w 12"/>
                <a:gd name="T11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4">
                  <a:moveTo>
                    <a:pt x="6" y="13"/>
                  </a:moveTo>
                  <a:cubicBezTo>
                    <a:pt x="3" y="13"/>
                    <a:pt x="1" y="11"/>
                    <a:pt x="1" y="8"/>
                  </a:cubicBezTo>
                  <a:cubicBezTo>
                    <a:pt x="0" y="5"/>
                    <a:pt x="2" y="3"/>
                    <a:pt x="4" y="1"/>
                  </a:cubicBezTo>
                  <a:cubicBezTo>
                    <a:pt x="6" y="0"/>
                    <a:pt x="8" y="0"/>
                    <a:pt x="10" y="0"/>
                  </a:cubicBezTo>
                  <a:cubicBezTo>
                    <a:pt x="10" y="4"/>
                    <a:pt x="10" y="9"/>
                    <a:pt x="12" y="13"/>
                  </a:cubicBezTo>
                  <a:cubicBezTo>
                    <a:pt x="10" y="13"/>
                    <a:pt x="8" y="14"/>
                    <a:pt x="6" y="13"/>
                  </a:cubicBezTo>
                  <a:close/>
                </a:path>
              </a:pathLst>
            </a:custGeom>
            <a:solidFill>
              <a:srgbClr val="F3E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56"/>
            <p:cNvSpPr>
              <a:spLocks noEditPoints="1"/>
            </p:cNvSpPr>
            <p:nvPr/>
          </p:nvSpPr>
          <p:spPr bwMode="auto">
            <a:xfrm>
              <a:off x="1585" y="3335"/>
              <a:ext cx="340" cy="268"/>
            </a:xfrm>
            <a:custGeom>
              <a:avLst/>
              <a:gdLst>
                <a:gd name="T0" fmla="*/ 83 w 162"/>
                <a:gd name="T1" fmla="*/ 81 h 127"/>
                <a:gd name="T2" fmla="*/ 81 w 162"/>
                <a:gd name="T3" fmla="*/ 84 h 127"/>
                <a:gd name="T4" fmla="*/ 88 w 162"/>
                <a:gd name="T5" fmla="*/ 86 h 127"/>
                <a:gd name="T6" fmla="*/ 92 w 162"/>
                <a:gd name="T7" fmla="*/ 79 h 127"/>
                <a:gd name="T8" fmla="*/ 87 w 162"/>
                <a:gd name="T9" fmla="*/ 73 h 127"/>
                <a:gd name="T10" fmla="*/ 79 w 162"/>
                <a:gd name="T11" fmla="*/ 75 h 127"/>
                <a:gd name="T12" fmla="*/ 80 w 162"/>
                <a:gd name="T13" fmla="*/ 76 h 127"/>
                <a:gd name="T14" fmla="*/ 88 w 162"/>
                <a:gd name="T15" fmla="*/ 79 h 127"/>
                <a:gd name="T16" fmla="*/ 86 w 162"/>
                <a:gd name="T17" fmla="*/ 82 h 127"/>
                <a:gd name="T18" fmla="*/ 83 w 162"/>
                <a:gd name="T19" fmla="*/ 81 h 127"/>
                <a:gd name="T20" fmla="*/ 68 w 162"/>
                <a:gd name="T21" fmla="*/ 29 h 127"/>
                <a:gd name="T22" fmla="*/ 71 w 162"/>
                <a:gd name="T23" fmla="*/ 34 h 127"/>
                <a:gd name="T24" fmla="*/ 110 w 162"/>
                <a:gd name="T25" fmla="*/ 0 h 127"/>
                <a:gd name="T26" fmla="*/ 159 w 162"/>
                <a:gd name="T27" fmla="*/ 27 h 127"/>
                <a:gd name="T28" fmla="*/ 159 w 162"/>
                <a:gd name="T29" fmla="*/ 28 h 127"/>
                <a:gd name="T30" fmla="*/ 150 w 162"/>
                <a:gd name="T31" fmla="*/ 89 h 127"/>
                <a:gd name="T32" fmla="*/ 88 w 162"/>
                <a:gd name="T33" fmla="*/ 122 h 127"/>
                <a:gd name="T34" fmla="*/ 2 w 162"/>
                <a:gd name="T35" fmla="*/ 48 h 127"/>
                <a:gd name="T36" fmla="*/ 27 w 162"/>
                <a:gd name="T37" fmla="*/ 41 h 127"/>
                <a:gd name="T38" fmla="*/ 23 w 162"/>
                <a:gd name="T39" fmla="*/ 45 h 127"/>
                <a:gd name="T40" fmla="*/ 26 w 162"/>
                <a:gd name="T41" fmla="*/ 50 h 127"/>
                <a:gd name="T42" fmla="*/ 68 w 162"/>
                <a:gd name="T43" fmla="*/ 29 h 127"/>
                <a:gd name="T44" fmla="*/ 68 w 162"/>
                <a:gd name="T45" fmla="*/ 29 h 127"/>
                <a:gd name="T46" fmla="*/ 142 w 162"/>
                <a:gd name="T47" fmla="*/ 58 h 127"/>
                <a:gd name="T48" fmla="*/ 139 w 162"/>
                <a:gd name="T49" fmla="*/ 49 h 127"/>
                <a:gd name="T50" fmla="*/ 134 w 162"/>
                <a:gd name="T51" fmla="*/ 58 h 127"/>
                <a:gd name="T52" fmla="*/ 137 w 162"/>
                <a:gd name="T53" fmla="*/ 59 h 127"/>
                <a:gd name="T54" fmla="*/ 142 w 162"/>
                <a:gd name="T55" fmla="*/ 58 h 127"/>
                <a:gd name="T56" fmla="*/ 138 w 162"/>
                <a:gd name="T57" fmla="*/ 89 h 127"/>
                <a:gd name="T58" fmla="*/ 135 w 162"/>
                <a:gd name="T59" fmla="*/ 87 h 127"/>
                <a:gd name="T60" fmla="*/ 34 w 162"/>
                <a:gd name="T61" fmla="*/ 90 h 127"/>
                <a:gd name="T62" fmla="*/ 32 w 162"/>
                <a:gd name="T63" fmla="*/ 91 h 127"/>
                <a:gd name="T64" fmla="*/ 138 w 162"/>
                <a:gd name="T65" fmla="*/ 89 h 127"/>
                <a:gd name="T66" fmla="*/ 37 w 162"/>
                <a:gd name="T67" fmla="*/ 68 h 127"/>
                <a:gd name="T68" fmla="*/ 30 w 162"/>
                <a:gd name="T69" fmla="*/ 60 h 127"/>
                <a:gd name="T70" fmla="*/ 27 w 162"/>
                <a:gd name="T71" fmla="*/ 66 h 127"/>
                <a:gd name="T72" fmla="*/ 31 w 162"/>
                <a:gd name="T73" fmla="*/ 71 h 127"/>
                <a:gd name="T74" fmla="*/ 37 w 162"/>
                <a:gd name="T75" fmla="*/ 68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2" h="127">
                  <a:moveTo>
                    <a:pt x="83" y="81"/>
                  </a:moveTo>
                  <a:cubicBezTo>
                    <a:pt x="81" y="81"/>
                    <a:pt x="81" y="83"/>
                    <a:pt x="81" y="84"/>
                  </a:cubicBezTo>
                  <a:cubicBezTo>
                    <a:pt x="82" y="87"/>
                    <a:pt x="85" y="87"/>
                    <a:pt x="88" y="86"/>
                  </a:cubicBezTo>
                  <a:cubicBezTo>
                    <a:pt x="91" y="85"/>
                    <a:pt x="92" y="82"/>
                    <a:pt x="92" y="79"/>
                  </a:cubicBezTo>
                  <a:cubicBezTo>
                    <a:pt x="92" y="77"/>
                    <a:pt x="90" y="74"/>
                    <a:pt x="87" y="73"/>
                  </a:cubicBezTo>
                  <a:cubicBezTo>
                    <a:pt x="84" y="72"/>
                    <a:pt x="82" y="73"/>
                    <a:pt x="79" y="75"/>
                  </a:cubicBezTo>
                  <a:cubicBezTo>
                    <a:pt x="78" y="75"/>
                    <a:pt x="79" y="77"/>
                    <a:pt x="80" y="76"/>
                  </a:cubicBezTo>
                  <a:cubicBezTo>
                    <a:pt x="83" y="75"/>
                    <a:pt x="88" y="76"/>
                    <a:pt x="88" y="79"/>
                  </a:cubicBezTo>
                  <a:cubicBezTo>
                    <a:pt x="88" y="80"/>
                    <a:pt x="87" y="81"/>
                    <a:pt x="86" y="82"/>
                  </a:cubicBezTo>
                  <a:cubicBezTo>
                    <a:pt x="85" y="82"/>
                    <a:pt x="84" y="81"/>
                    <a:pt x="83" y="81"/>
                  </a:cubicBezTo>
                  <a:close/>
                  <a:moveTo>
                    <a:pt x="68" y="29"/>
                  </a:moveTo>
                  <a:cubicBezTo>
                    <a:pt x="66" y="32"/>
                    <a:pt x="69" y="35"/>
                    <a:pt x="71" y="34"/>
                  </a:cubicBezTo>
                  <a:cubicBezTo>
                    <a:pt x="88" y="28"/>
                    <a:pt x="104" y="16"/>
                    <a:pt x="110" y="0"/>
                  </a:cubicBezTo>
                  <a:cubicBezTo>
                    <a:pt x="126" y="10"/>
                    <a:pt x="142" y="19"/>
                    <a:pt x="159" y="27"/>
                  </a:cubicBezTo>
                  <a:cubicBezTo>
                    <a:pt x="159" y="27"/>
                    <a:pt x="159" y="27"/>
                    <a:pt x="159" y="28"/>
                  </a:cubicBezTo>
                  <a:cubicBezTo>
                    <a:pt x="161" y="48"/>
                    <a:pt x="162" y="71"/>
                    <a:pt x="150" y="89"/>
                  </a:cubicBezTo>
                  <a:cubicBezTo>
                    <a:pt x="138" y="110"/>
                    <a:pt x="111" y="119"/>
                    <a:pt x="88" y="122"/>
                  </a:cubicBezTo>
                  <a:cubicBezTo>
                    <a:pt x="40" y="127"/>
                    <a:pt x="0" y="96"/>
                    <a:pt x="2" y="48"/>
                  </a:cubicBezTo>
                  <a:cubicBezTo>
                    <a:pt x="11" y="46"/>
                    <a:pt x="19" y="44"/>
                    <a:pt x="27" y="41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1" y="47"/>
                    <a:pt x="22" y="51"/>
                    <a:pt x="26" y="50"/>
                  </a:cubicBezTo>
                  <a:cubicBezTo>
                    <a:pt x="41" y="46"/>
                    <a:pt x="55" y="39"/>
                    <a:pt x="68" y="29"/>
                  </a:cubicBezTo>
                  <a:cubicBezTo>
                    <a:pt x="68" y="29"/>
                    <a:pt x="68" y="29"/>
                    <a:pt x="68" y="29"/>
                  </a:cubicBezTo>
                  <a:close/>
                  <a:moveTo>
                    <a:pt x="142" y="58"/>
                  </a:moveTo>
                  <a:cubicBezTo>
                    <a:pt x="146" y="55"/>
                    <a:pt x="143" y="49"/>
                    <a:pt x="139" y="49"/>
                  </a:cubicBezTo>
                  <a:cubicBezTo>
                    <a:pt x="134" y="48"/>
                    <a:pt x="131" y="55"/>
                    <a:pt x="134" y="58"/>
                  </a:cubicBezTo>
                  <a:cubicBezTo>
                    <a:pt x="135" y="59"/>
                    <a:pt x="136" y="59"/>
                    <a:pt x="137" y="59"/>
                  </a:cubicBezTo>
                  <a:cubicBezTo>
                    <a:pt x="139" y="60"/>
                    <a:pt x="141" y="59"/>
                    <a:pt x="142" y="58"/>
                  </a:cubicBezTo>
                  <a:close/>
                  <a:moveTo>
                    <a:pt x="138" y="89"/>
                  </a:moveTo>
                  <a:cubicBezTo>
                    <a:pt x="139" y="87"/>
                    <a:pt x="136" y="86"/>
                    <a:pt x="135" y="87"/>
                  </a:cubicBezTo>
                  <a:cubicBezTo>
                    <a:pt x="109" y="108"/>
                    <a:pt x="60" y="115"/>
                    <a:pt x="34" y="90"/>
                  </a:cubicBezTo>
                  <a:cubicBezTo>
                    <a:pt x="33" y="88"/>
                    <a:pt x="31" y="90"/>
                    <a:pt x="32" y="91"/>
                  </a:cubicBezTo>
                  <a:cubicBezTo>
                    <a:pt x="53" y="120"/>
                    <a:pt x="117" y="117"/>
                    <a:pt x="138" y="89"/>
                  </a:cubicBezTo>
                  <a:close/>
                  <a:moveTo>
                    <a:pt x="37" y="68"/>
                  </a:moveTo>
                  <a:cubicBezTo>
                    <a:pt x="40" y="64"/>
                    <a:pt x="35" y="58"/>
                    <a:pt x="30" y="60"/>
                  </a:cubicBezTo>
                  <a:cubicBezTo>
                    <a:pt x="28" y="60"/>
                    <a:pt x="26" y="64"/>
                    <a:pt x="27" y="66"/>
                  </a:cubicBezTo>
                  <a:cubicBezTo>
                    <a:pt x="27" y="68"/>
                    <a:pt x="29" y="70"/>
                    <a:pt x="31" y="71"/>
                  </a:cubicBezTo>
                  <a:cubicBezTo>
                    <a:pt x="33" y="71"/>
                    <a:pt x="36" y="70"/>
                    <a:pt x="37" y="68"/>
                  </a:cubicBezTo>
                  <a:close/>
                </a:path>
              </a:pathLst>
            </a:custGeom>
            <a:solidFill>
              <a:srgbClr val="F3E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57"/>
            <p:cNvSpPr/>
            <p:nvPr/>
          </p:nvSpPr>
          <p:spPr bwMode="auto">
            <a:xfrm>
              <a:off x="1860" y="3436"/>
              <a:ext cx="31" cy="26"/>
            </a:xfrm>
            <a:custGeom>
              <a:avLst/>
              <a:gdLst>
                <a:gd name="T0" fmla="*/ 11 w 15"/>
                <a:gd name="T1" fmla="*/ 10 h 12"/>
                <a:gd name="T2" fmla="*/ 6 w 15"/>
                <a:gd name="T3" fmla="*/ 11 h 12"/>
                <a:gd name="T4" fmla="*/ 3 w 15"/>
                <a:gd name="T5" fmla="*/ 10 h 12"/>
                <a:gd name="T6" fmla="*/ 8 w 15"/>
                <a:gd name="T7" fmla="*/ 1 h 12"/>
                <a:gd name="T8" fmla="*/ 11 w 15"/>
                <a:gd name="T9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2">
                  <a:moveTo>
                    <a:pt x="11" y="10"/>
                  </a:moveTo>
                  <a:cubicBezTo>
                    <a:pt x="10" y="11"/>
                    <a:pt x="8" y="12"/>
                    <a:pt x="6" y="11"/>
                  </a:cubicBezTo>
                  <a:cubicBezTo>
                    <a:pt x="5" y="11"/>
                    <a:pt x="4" y="11"/>
                    <a:pt x="3" y="10"/>
                  </a:cubicBezTo>
                  <a:cubicBezTo>
                    <a:pt x="0" y="7"/>
                    <a:pt x="3" y="0"/>
                    <a:pt x="8" y="1"/>
                  </a:cubicBezTo>
                  <a:cubicBezTo>
                    <a:pt x="12" y="1"/>
                    <a:pt x="15" y="7"/>
                    <a:pt x="11" y="1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58"/>
            <p:cNvSpPr/>
            <p:nvPr/>
          </p:nvSpPr>
          <p:spPr bwMode="auto">
            <a:xfrm>
              <a:off x="1749" y="3487"/>
              <a:ext cx="29" cy="31"/>
            </a:xfrm>
            <a:custGeom>
              <a:avLst/>
              <a:gdLst>
                <a:gd name="T0" fmla="*/ 10 w 14"/>
                <a:gd name="T1" fmla="*/ 7 h 15"/>
                <a:gd name="T2" fmla="*/ 2 w 14"/>
                <a:gd name="T3" fmla="*/ 4 h 15"/>
                <a:gd name="T4" fmla="*/ 1 w 14"/>
                <a:gd name="T5" fmla="*/ 3 h 15"/>
                <a:gd name="T6" fmla="*/ 9 w 14"/>
                <a:gd name="T7" fmla="*/ 1 h 15"/>
                <a:gd name="T8" fmla="*/ 14 w 14"/>
                <a:gd name="T9" fmla="*/ 7 h 15"/>
                <a:gd name="T10" fmla="*/ 10 w 14"/>
                <a:gd name="T11" fmla="*/ 14 h 15"/>
                <a:gd name="T12" fmla="*/ 3 w 14"/>
                <a:gd name="T13" fmla="*/ 12 h 15"/>
                <a:gd name="T14" fmla="*/ 5 w 14"/>
                <a:gd name="T15" fmla="*/ 9 h 15"/>
                <a:gd name="T16" fmla="*/ 8 w 14"/>
                <a:gd name="T17" fmla="*/ 10 h 15"/>
                <a:gd name="T18" fmla="*/ 10 w 14"/>
                <a:gd name="T19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5">
                  <a:moveTo>
                    <a:pt x="10" y="7"/>
                  </a:moveTo>
                  <a:cubicBezTo>
                    <a:pt x="10" y="4"/>
                    <a:pt x="5" y="3"/>
                    <a:pt x="2" y="4"/>
                  </a:cubicBezTo>
                  <a:cubicBezTo>
                    <a:pt x="1" y="5"/>
                    <a:pt x="0" y="3"/>
                    <a:pt x="1" y="3"/>
                  </a:cubicBezTo>
                  <a:cubicBezTo>
                    <a:pt x="4" y="1"/>
                    <a:pt x="6" y="0"/>
                    <a:pt x="9" y="1"/>
                  </a:cubicBezTo>
                  <a:cubicBezTo>
                    <a:pt x="12" y="2"/>
                    <a:pt x="14" y="5"/>
                    <a:pt x="14" y="7"/>
                  </a:cubicBezTo>
                  <a:cubicBezTo>
                    <a:pt x="14" y="10"/>
                    <a:pt x="13" y="13"/>
                    <a:pt x="10" y="14"/>
                  </a:cubicBezTo>
                  <a:cubicBezTo>
                    <a:pt x="7" y="15"/>
                    <a:pt x="4" y="15"/>
                    <a:pt x="3" y="12"/>
                  </a:cubicBezTo>
                  <a:cubicBezTo>
                    <a:pt x="3" y="11"/>
                    <a:pt x="3" y="9"/>
                    <a:pt x="5" y="9"/>
                  </a:cubicBezTo>
                  <a:cubicBezTo>
                    <a:pt x="6" y="9"/>
                    <a:pt x="7" y="10"/>
                    <a:pt x="8" y="10"/>
                  </a:cubicBezTo>
                  <a:cubicBezTo>
                    <a:pt x="9" y="9"/>
                    <a:pt x="10" y="8"/>
                    <a:pt x="10" y="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59"/>
            <p:cNvSpPr/>
            <p:nvPr/>
          </p:nvSpPr>
          <p:spPr bwMode="auto">
            <a:xfrm>
              <a:off x="1639" y="3457"/>
              <a:ext cx="30" cy="28"/>
            </a:xfrm>
            <a:custGeom>
              <a:avLst/>
              <a:gdLst>
                <a:gd name="T0" fmla="*/ 4 w 14"/>
                <a:gd name="T1" fmla="*/ 2 h 13"/>
                <a:gd name="T2" fmla="*/ 11 w 14"/>
                <a:gd name="T3" fmla="*/ 10 h 13"/>
                <a:gd name="T4" fmla="*/ 5 w 14"/>
                <a:gd name="T5" fmla="*/ 13 h 13"/>
                <a:gd name="T6" fmla="*/ 1 w 14"/>
                <a:gd name="T7" fmla="*/ 8 h 13"/>
                <a:gd name="T8" fmla="*/ 4 w 14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">
                  <a:moveTo>
                    <a:pt x="4" y="2"/>
                  </a:moveTo>
                  <a:cubicBezTo>
                    <a:pt x="9" y="0"/>
                    <a:pt x="14" y="6"/>
                    <a:pt x="11" y="10"/>
                  </a:cubicBezTo>
                  <a:cubicBezTo>
                    <a:pt x="10" y="12"/>
                    <a:pt x="7" y="13"/>
                    <a:pt x="5" y="13"/>
                  </a:cubicBezTo>
                  <a:cubicBezTo>
                    <a:pt x="3" y="12"/>
                    <a:pt x="1" y="10"/>
                    <a:pt x="1" y="8"/>
                  </a:cubicBezTo>
                  <a:cubicBezTo>
                    <a:pt x="0" y="6"/>
                    <a:pt x="2" y="2"/>
                    <a:pt x="4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60"/>
            <p:cNvSpPr/>
            <p:nvPr/>
          </p:nvSpPr>
          <p:spPr bwMode="auto">
            <a:xfrm>
              <a:off x="1650" y="3516"/>
              <a:ext cx="227" cy="72"/>
            </a:xfrm>
            <a:custGeom>
              <a:avLst/>
              <a:gdLst>
                <a:gd name="T0" fmla="*/ 3 w 108"/>
                <a:gd name="T1" fmla="*/ 4 h 34"/>
                <a:gd name="T2" fmla="*/ 104 w 108"/>
                <a:gd name="T3" fmla="*/ 1 h 34"/>
                <a:gd name="T4" fmla="*/ 107 w 108"/>
                <a:gd name="T5" fmla="*/ 3 h 34"/>
                <a:gd name="T6" fmla="*/ 1 w 108"/>
                <a:gd name="T7" fmla="*/ 5 h 34"/>
                <a:gd name="T8" fmla="*/ 3 w 108"/>
                <a:gd name="T9" fmla="*/ 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34">
                  <a:moveTo>
                    <a:pt x="3" y="4"/>
                  </a:moveTo>
                  <a:cubicBezTo>
                    <a:pt x="29" y="29"/>
                    <a:pt x="78" y="22"/>
                    <a:pt x="104" y="1"/>
                  </a:cubicBezTo>
                  <a:cubicBezTo>
                    <a:pt x="105" y="0"/>
                    <a:pt x="108" y="1"/>
                    <a:pt x="107" y="3"/>
                  </a:cubicBezTo>
                  <a:cubicBezTo>
                    <a:pt x="86" y="31"/>
                    <a:pt x="22" y="34"/>
                    <a:pt x="1" y="5"/>
                  </a:cubicBezTo>
                  <a:cubicBezTo>
                    <a:pt x="0" y="4"/>
                    <a:pt x="2" y="2"/>
                    <a:pt x="3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61"/>
            <p:cNvSpPr>
              <a:spLocks noEditPoints="1"/>
            </p:cNvSpPr>
            <p:nvPr/>
          </p:nvSpPr>
          <p:spPr bwMode="auto">
            <a:xfrm>
              <a:off x="1532" y="3213"/>
              <a:ext cx="523" cy="781"/>
            </a:xfrm>
            <a:custGeom>
              <a:avLst/>
              <a:gdLst>
                <a:gd name="T0" fmla="*/ 25 w 249"/>
                <a:gd name="T1" fmla="*/ 133 h 371"/>
                <a:gd name="T2" fmla="*/ 14 w 249"/>
                <a:gd name="T3" fmla="*/ 128 h 371"/>
                <a:gd name="T4" fmla="*/ 13 w 249"/>
                <a:gd name="T5" fmla="*/ 177 h 371"/>
                <a:gd name="T6" fmla="*/ 9 w 249"/>
                <a:gd name="T7" fmla="*/ 168 h 371"/>
                <a:gd name="T8" fmla="*/ 189 w 249"/>
                <a:gd name="T9" fmla="*/ 89 h 371"/>
                <a:gd name="T10" fmla="*/ 108 w 249"/>
                <a:gd name="T11" fmla="*/ 186 h 371"/>
                <a:gd name="T12" fmla="*/ 173 w 249"/>
                <a:gd name="T13" fmla="*/ 250 h 371"/>
                <a:gd name="T14" fmla="*/ 99 w 249"/>
                <a:gd name="T15" fmla="*/ 18 h 371"/>
                <a:gd name="T16" fmla="*/ 59 w 249"/>
                <a:gd name="T17" fmla="*/ 90 h 371"/>
                <a:gd name="T18" fmla="*/ 99 w 249"/>
                <a:gd name="T19" fmla="*/ 74 h 371"/>
                <a:gd name="T20" fmla="*/ 134 w 249"/>
                <a:gd name="T21" fmla="*/ 52 h 371"/>
                <a:gd name="T22" fmla="*/ 181 w 249"/>
                <a:gd name="T23" fmla="*/ 78 h 371"/>
                <a:gd name="T24" fmla="*/ 175 w 249"/>
                <a:gd name="T25" fmla="*/ 58 h 371"/>
                <a:gd name="T26" fmla="*/ 143 w 249"/>
                <a:gd name="T27" fmla="*/ 16 h 371"/>
                <a:gd name="T28" fmla="*/ 108 w 249"/>
                <a:gd name="T29" fmla="*/ 13 h 371"/>
                <a:gd name="T30" fmla="*/ 99 w 249"/>
                <a:gd name="T31" fmla="*/ 18 h 371"/>
                <a:gd name="T32" fmla="*/ 175 w 249"/>
                <a:gd name="T33" fmla="*/ 147 h 371"/>
                <a:gd name="T34" fmla="*/ 135 w 249"/>
                <a:gd name="T35" fmla="*/ 58 h 371"/>
                <a:gd name="T36" fmla="*/ 93 w 249"/>
                <a:gd name="T37" fmla="*/ 87 h 371"/>
                <a:gd name="T38" fmla="*/ 52 w 249"/>
                <a:gd name="T39" fmla="*/ 99 h 371"/>
                <a:gd name="T40" fmla="*/ 90 w 249"/>
                <a:gd name="T41" fmla="*/ 324 h 371"/>
                <a:gd name="T42" fmla="*/ 102 w 249"/>
                <a:gd name="T43" fmla="*/ 295 h 371"/>
                <a:gd name="T44" fmla="*/ 126 w 249"/>
                <a:gd name="T45" fmla="*/ 290 h 371"/>
                <a:gd name="T46" fmla="*/ 156 w 249"/>
                <a:gd name="T47" fmla="*/ 283 h 371"/>
                <a:gd name="T48" fmla="*/ 159 w 249"/>
                <a:gd name="T49" fmla="*/ 281 h 371"/>
                <a:gd name="T50" fmla="*/ 153 w 249"/>
                <a:gd name="T51" fmla="*/ 303 h 371"/>
                <a:gd name="T52" fmla="*/ 187 w 249"/>
                <a:gd name="T53" fmla="*/ 305 h 371"/>
                <a:gd name="T54" fmla="*/ 174 w 249"/>
                <a:gd name="T55" fmla="*/ 254 h 371"/>
                <a:gd name="T56" fmla="*/ 56 w 249"/>
                <a:gd name="T57" fmla="*/ 357 h 371"/>
                <a:gd name="T58" fmla="*/ 62 w 249"/>
                <a:gd name="T59" fmla="*/ 365 h 371"/>
                <a:gd name="T60" fmla="*/ 240 w 249"/>
                <a:gd name="T61" fmla="*/ 334 h 371"/>
                <a:gd name="T62" fmla="*/ 222 w 249"/>
                <a:gd name="T63" fmla="*/ 347 h 371"/>
                <a:gd name="T64" fmla="*/ 213 w 249"/>
                <a:gd name="T65" fmla="*/ 156 h 371"/>
                <a:gd name="T66" fmla="*/ 205 w 249"/>
                <a:gd name="T67" fmla="*/ 154 h 371"/>
                <a:gd name="T68" fmla="*/ 217 w 249"/>
                <a:gd name="T69" fmla="*/ 158 h 371"/>
                <a:gd name="T70" fmla="*/ 204 w 249"/>
                <a:gd name="T71" fmla="*/ 295 h 371"/>
                <a:gd name="T72" fmla="*/ 191 w 249"/>
                <a:gd name="T73" fmla="*/ 308 h 371"/>
                <a:gd name="T74" fmla="*/ 214 w 249"/>
                <a:gd name="T75" fmla="*/ 345 h 371"/>
                <a:gd name="T76" fmla="*/ 246 w 249"/>
                <a:gd name="T77" fmla="*/ 333 h 371"/>
                <a:gd name="T78" fmla="*/ 212 w 249"/>
                <a:gd name="T79" fmla="*/ 349 h 371"/>
                <a:gd name="T80" fmla="*/ 200 w 249"/>
                <a:gd name="T81" fmla="*/ 329 h 371"/>
                <a:gd name="T82" fmla="*/ 181 w 249"/>
                <a:gd name="T83" fmla="*/ 314 h 371"/>
                <a:gd name="T84" fmla="*/ 139 w 249"/>
                <a:gd name="T85" fmla="*/ 293 h 371"/>
                <a:gd name="T86" fmla="*/ 106 w 249"/>
                <a:gd name="T87" fmla="*/ 296 h 371"/>
                <a:gd name="T88" fmla="*/ 78 w 249"/>
                <a:gd name="T89" fmla="*/ 327 h 371"/>
                <a:gd name="T90" fmla="*/ 42 w 249"/>
                <a:gd name="T91" fmla="*/ 353 h 371"/>
                <a:gd name="T92" fmla="*/ 48 w 249"/>
                <a:gd name="T93" fmla="*/ 319 h 371"/>
                <a:gd name="T94" fmla="*/ 63 w 249"/>
                <a:gd name="T95" fmla="*/ 245 h 371"/>
                <a:gd name="T96" fmla="*/ 15 w 249"/>
                <a:gd name="T97" fmla="*/ 180 h 371"/>
                <a:gd name="T98" fmla="*/ 6 w 249"/>
                <a:gd name="T99" fmla="*/ 165 h 371"/>
                <a:gd name="T100" fmla="*/ 45 w 249"/>
                <a:gd name="T101" fmla="*/ 193 h 371"/>
                <a:gd name="T102" fmla="*/ 41 w 249"/>
                <a:gd name="T103" fmla="*/ 162 h 371"/>
                <a:gd name="T104" fmla="*/ 9 w 249"/>
                <a:gd name="T105" fmla="*/ 128 h 371"/>
                <a:gd name="T106" fmla="*/ 18 w 249"/>
                <a:gd name="T107" fmla="*/ 107 h 371"/>
                <a:gd name="T108" fmla="*/ 94 w 249"/>
                <a:gd name="T109" fmla="*/ 13 h 371"/>
                <a:gd name="T110" fmla="*/ 110 w 249"/>
                <a:gd name="T111" fmla="*/ 7 h 371"/>
                <a:gd name="T112" fmla="*/ 149 w 249"/>
                <a:gd name="T113" fmla="*/ 12 h 371"/>
                <a:gd name="T114" fmla="*/ 182 w 249"/>
                <a:gd name="T115" fmla="*/ 62 h 371"/>
                <a:gd name="T116" fmla="*/ 189 w 249"/>
                <a:gd name="T117" fmla="*/ 85 h 371"/>
                <a:gd name="T118" fmla="*/ 204 w 249"/>
                <a:gd name="T119" fmla="*/ 95 h 371"/>
                <a:gd name="T120" fmla="*/ 154 w 249"/>
                <a:gd name="T121" fmla="*/ 173 h 371"/>
                <a:gd name="T122" fmla="*/ 201 w 249"/>
                <a:gd name="T123" fmla="*/ 156 h 371"/>
                <a:gd name="T124" fmla="*/ 204 w 249"/>
                <a:gd name="T125" fmla="*/ 141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9" h="371">
                  <a:moveTo>
                    <a:pt x="14" y="128"/>
                  </a:moveTo>
                  <a:cubicBezTo>
                    <a:pt x="14" y="131"/>
                    <a:pt x="16" y="133"/>
                    <a:pt x="19" y="133"/>
                  </a:cubicBezTo>
                  <a:cubicBezTo>
                    <a:pt x="21" y="134"/>
                    <a:pt x="23" y="133"/>
                    <a:pt x="25" y="133"/>
                  </a:cubicBezTo>
                  <a:cubicBezTo>
                    <a:pt x="23" y="129"/>
                    <a:pt x="23" y="124"/>
                    <a:pt x="23" y="120"/>
                  </a:cubicBezTo>
                  <a:cubicBezTo>
                    <a:pt x="21" y="120"/>
                    <a:pt x="19" y="120"/>
                    <a:pt x="17" y="121"/>
                  </a:cubicBezTo>
                  <a:cubicBezTo>
                    <a:pt x="15" y="123"/>
                    <a:pt x="13" y="125"/>
                    <a:pt x="14" y="128"/>
                  </a:cubicBezTo>
                  <a:close/>
                  <a:moveTo>
                    <a:pt x="9" y="168"/>
                  </a:moveTo>
                  <a:cubicBezTo>
                    <a:pt x="7" y="170"/>
                    <a:pt x="5" y="174"/>
                    <a:pt x="7" y="176"/>
                  </a:cubicBezTo>
                  <a:cubicBezTo>
                    <a:pt x="9" y="178"/>
                    <a:pt x="11" y="177"/>
                    <a:pt x="13" y="177"/>
                  </a:cubicBezTo>
                  <a:cubicBezTo>
                    <a:pt x="13" y="176"/>
                    <a:pt x="14" y="177"/>
                    <a:pt x="14" y="177"/>
                  </a:cubicBezTo>
                  <a:cubicBezTo>
                    <a:pt x="16" y="176"/>
                    <a:pt x="17" y="174"/>
                    <a:pt x="16" y="171"/>
                  </a:cubicBezTo>
                  <a:cubicBezTo>
                    <a:pt x="16" y="168"/>
                    <a:pt x="12" y="166"/>
                    <a:pt x="9" y="168"/>
                  </a:cubicBezTo>
                  <a:close/>
                  <a:moveTo>
                    <a:pt x="199" y="95"/>
                  </a:moveTo>
                  <a:cubicBezTo>
                    <a:pt x="199" y="93"/>
                    <a:pt x="197" y="91"/>
                    <a:pt x="194" y="90"/>
                  </a:cubicBezTo>
                  <a:cubicBezTo>
                    <a:pt x="193" y="89"/>
                    <a:pt x="191" y="89"/>
                    <a:pt x="189" y="89"/>
                  </a:cubicBezTo>
                  <a:cubicBezTo>
                    <a:pt x="190" y="94"/>
                    <a:pt x="190" y="99"/>
                    <a:pt x="190" y="105"/>
                  </a:cubicBezTo>
                  <a:cubicBezTo>
                    <a:pt x="195" y="105"/>
                    <a:pt x="201" y="100"/>
                    <a:pt x="199" y="95"/>
                  </a:cubicBezTo>
                  <a:close/>
                  <a:moveTo>
                    <a:pt x="108" y="186"/>
                  </a:moveTo>
                  <a:cubicBezTo>
                    <a:pt x="98" y="186"/>
                    <a:pt x="87" y="185"/>
                    <a:pt x="77" y="183"/>
                  </a:cubicBezTo>
                  <a:cubicBezTo>
                    <a:pt x="72" y="208"/>
                    <a:pt x="72" y="237"/>
                    <a:pt x="68" y="264"/>
                  </a:cubicBezTo>
                  <a:cubicBezTo>
                    <a:pt x="104" y="269"/>
                    <a:pt x="139" y="265"/>
                    <a:pt x="173" y="250"/>
                  </a:cubicBezTo>
                  <a:cubicBezTo>
                    <a:pt x="163" y="226"/>
                    <a:pt x="156" y="200"/>
                    <a:pt x="151" y="175"/>
                  </a:cubicBezTo>
                  <a:cubicBezTo>
                    <a:pt x="137" y="181"/>
                    <a:pt x="122" y="185"/>
                    <a:pt x="108" y="186"/>
                  </a:cubicBezTo>
                  <a:close/>
                  <a:moveTo>
                    <a:pt x="99" y="18"/>
                  </a:moveTo>
                  <a:cubicBezTo>
                    <a:pt x="71" y="18"/>
                    <a:pt x="50" y="25"/>
                    <a:pt x="39" y="52"/>
                  </a:cubicBezTo>
                  <a:cubicBezTo>
                    <a:pt x="31" y="67"/>
                    <a:pt x="28" y="85"/>
                    <a:pt x="22" y="101"/>
                  </a:cubicBezTo>
                  <a:cubicBezTo>
                    <a:pt x="35" y="100"/>
                    <a:pt x="47" y="96"/>
                    <a:pt x="59" y="90"/>
                  </a:cubicBezTo>
                  <a:cubicBezTo>
                    <a:pt x="60" y="89"/>
                    <a:pt x="63" y="91"/>
                    <a:pt x="62" y="93"/>
                  </a:cubicBezTo>
                  <a:cubicBezTo>
                    <a:pt x="61" y="95"/>
                    <a:pt x="61" y="97"/>
                    <a:pt x="60" y="99"/>
                  </a:cubicBezTo>
                  <a:cubicBezTo>
                    <a:pt x="74" y="93"/>
                    <a:pt x="87" y="85"/>
                    <a:pt x="99" y="74"/>
                  </a:cubicBezTo>
                  <a:cubicBezTo>
                    <a:pt x="101" y="72"/>
                    <a:pt x="105" y="74"/>
                    <a:pt x="104" y="77"/>
                  </a:cubicBezTo>
                  <a:cubicBezTo>
                    <a:pt x="104" y="79"/>
                    <a:pt x="103" y="81"/>
                    <a:pt x="102" y="83"/>
                  </a:cubicBezTo>
                  <a:cubicBezTo>
                    <a:pt x="116" y="76"/>
                    <a:pt x="126" y="66"/>
                    <a:pt x="134" y="52"/>
                  </a:cubicBezTo>
                  <a:cubicBezTo>
                    <a:pt x="135" y="51"/>
                    <a:pt x="136" y="52"/>
                    <a:pt x="137" y="52"/>
                  </a:cubicBezTo>
                  <a:cubicBezTo>
                    <a:pt x="137" y="52"/>
                    <a:pt x="137" y="52"/>
                    <a:pt x="138" y="53"/>
                  </a:cubicBezTo>
                  <a:cubicBezTo>
                    <a:pt x="152" y="62"/>
                    <a:pt x="166" y="70"/>
                    <a:pt x="181" y="78"/>
                  </a:cubicBezTo>
                  <a:cubicBezTo>
                    <a:pt x="178" y="71"/>
                    <a:pt x="173" y="66"/>
                    <a:pt x="167" y="61"/>
                  </a:cubicBezTo>
                  <a:cubicBezTo>
                    <a:pt x="164" y="60"/>
                    <a:pt x="166" y="56"/>
                    <a:pt x="169" y="57"/>
                  </a:cubicBezTo>
                  <a:cubicBezTo>
                    <a:pt x="171" y="57"/>
                    <a:pt x="173" y="58"/>
                    <a:pt x="175" y="58"/>
                  </a:cubicBezTo>
                  <a:cubicBezTo>
                    <a:pt x="168" y="43"/>
                    <a:pt x="156" y="32"/>
                    <a:pt x="140" y="26"/>
                  </a:cubicBezTo>
                  <a:cubicBezTo>
                    <a:pt x="139" y="26"/>
                    <a:pt x="138" y="24"/>
                    <a:pt x="139" y="22"/>
                  </a:cubicBezTo>
                  <a:cubicBezTo>
                    <a:pt x="140" y="20"/>
                    <a:pt x="142" y="18"/>
                    <a:pt x="143" y="16"/>
                  </a:cubicBezTo>
                  <a:cubicBezTo>
                    <a:pt x="134" y="16"/>
                    <a:pt x="120" y="17"/>
                    <a:pt x="118" y="9"/>
                  </a:cubicBezTo>
                  <a:cubicBezTo>
                    <a:pt x="116" y="10"/>
                    <a:pt x="114" y="11"/>
                    <a:pt x="113" y="13"/>
                  </a:cubicBezTo>
                  <a:cubicBezTo>
                    <a:pt x="112" y="14"/>
                    <a:pt x="110" y="14"/>
                    <a:pt x="108" y="13"/>
                  </a:cubicBezTo>
                  <a:cubicBezTo>
                    <a:pt x="105" y="12"/>
                    <a:pt x="102" y="12"/>
                    <a:pt x="99" y="11"/>
                  </a:cubicBezTo>
                  <a:cubicBezTo>
                    <a:pt x="100" y="12"/>
                    <a:pt x="101" y="13"/>
                    <a:pt x="101" y="14"/>
                  </a:cubicBezTo>
                  <a:cubicBezTo>
                    <a:pt x="102" y="16"/>
                    <a:pt x="101" y="18"/>
                    <a:pt x="99" y="18"/>
                  </a:cubicBezTo>
                  <a:close/>
                  <a:moveTo>
                    <a:pt x="27" y="106"/>
                  </a:moveTo>
                  <a:cubicBezTo>
                    <a:pt x="25" y="154"/>
                    <a:pt x="65" y="185"/>
                    <a:pt x="113" y="180"/>
                  </a:cubicBezTo>
                  <a:cubicBezTo>
                    <a:pt x="136" y="177"/>
                    <a:pt x="163" y="168"/>
                    <a:pt x="175" y="147"/>
                  </a:cubicBezTo>
                  <a:cubicBezTo>
                    <a:pt x="187" y="129"/>
                    <a:pt x="186" y="106"/>
                    <a:pt x="184" y="86"/>
                  </a:cubicBezTo>
                  <a:cubicBezTo>
                    <a:pt x="184" y="85"/>
                    <a:pt x="184" y="85"/>
                    <a:pt x="184" y="85"/>
                  </a:cubicBezTo>
                  <a:cubicBezTo>
                    <a:pt x="167" y="77"/>
                    <a:pt x="151" y="68"/>
                    <a:pt x="135" y="58"/>
                  </a:cubicBezTo>
                  <a:cubicBezTo>
                    <a:pt x="129" y="74"/>
                    <a:pt x="113" y="86"/>
                    <a:pt x="96" y="92"/>
                  </a:cubicBezTo>
                  <a:cubicBezTo>
                    <a:pt x="94" y="93"/>
                    <a:pt x="91" y="90"/>
                    <a:pt x="93" y="87"/>
                  </a:cubicBezTo>
                  <a:cubicBezTo>
                    <a:pt x="93" y="87"/>
                    <a:pt x="93" y="87"/>
                    <a:pt x="93" y="87"/>
                  </a:cubicBezTo>
                  <a:cubicBezTo>
                    <a:pt x="80" y="97"/>
                    <a:pt x="66" y="104"/>
                    <a:pt x="51" y="108"/>
                  </a:cubicBezTo>
                  <a:cubicBezTo>
                    <a:pt x="47" y="109"/>
                    <a:pt x="46" y="105"/>
                    <a:pt x="48" y="103"/>
                  </a:cubicBezTo>
                  <a:cubicBezTo>
                    <a:pt x="52" y="99"/>
                    <a:pt x="52" y="99"/>
                    <a:pt x="52" y="99"/>
                  </a:cubicBezTo>
                  <a:cubicBezTo>
                    <a:pt x="44" y="102"/>
                    <a:pt x="36" y="104"/>
                    <a:pt x="27" y="106"/>
                  </a:cubicBezTo>
                  <a:close/>
                  <a:moveTo>
                    <a:pt x="51" y="317"/>
                  </a:moveTo>
                  <a:cubicBezTo>
                    <a:pt x="63" y="320"/>
                    <a:pt x="77" y="324"/>
                    <a:pt x="90" y="324"/>
                  </a:cubicBezTo>
                  <a:cubicBezTo>
                    <a:pt x="98" y="324"/>
                    <a:pt x="98" y="320"/>
                    <a:pt x="99" y="313"/>
                  </a:cubicBezTo>
                  <a:cubicBezTo>
                    <a:pt x="100" y="307"/>
                    <a:pt x="101" y="301"/>
                    <a:pt x="102" y="296"/>
                  </a:cubicBezTo>
                  <a:cubicBezTo>
                    <a:pt x="102" y="296"/>
                    <a:pt x="102" y="296"/>
                    <a:pt x="102" y="295"/>
                  </a:cubicBezTo>
                  <a:cubicBezTo>
                    <a:pt x="96" y="295"/>
                    <a:pt x="90" y="294"/>
                    <a:pt x="85" y="292"/>
                  </a:cubicBezTo>
                  <a:cubicBezTo>
                    <a:pt x="83" y="292"/>
                    <a:pt x="83" y="289"/>
                    <a:pt x="85" y="290"/>
                  </a:cubicBezTo>
                  <a:cubicBezTo>
                    <a:pt x="99" y="292"/>
                    <a:pt x="112" y="292"/>
                    <a:pt x="126" y="290"/>
                  </a:cubicBezTo>
                  <a:cubicBezTo>
                    <a:pt x="131" y="289"/>
                    <a:pt x="136" y="288"/>
                    <a:pt x="141" y="287"/>
                  </a:cubicBezTo>
                  <a:cubicBezTo>
                    <a:pt x="141" y="287"/>
                    <a:pt x="151" y="284"/>
                    <a:pt x="156" y="284"/>
                  </a:cubicBezTo>
                  <a:cubicBezTo>
                    <a:pt x="156" y="284"/>
                    <a:pt x="156" y="283"/>
                    <a:pt x="156" y="283"/>
                  </a:cubicBezTo>
                  <a:cubicBezTo>
                    <a:pt x="156" y="283"/>
                    <a:pt x="156" y="283"/>
                    <a:pt x="156" y="282"/>
                  </a:cubicBezTo>
                  <a:cubicBezTo>
                    <a:pt x="156" y="281"/>
                    <a:pt x="157" y="281"/>
                    <a:pt x="158" y="281"/>
                  </a:cubicBezTo>
                  <a:cubicBezTo>
                    <a:pt x="159" y="281"/>
                    <a:pt x="159" y="281"/>
                    <a:pt x="159" y="281"/>
                  </a:cubicBezTo>
                  <a:cubicBezTo>
                    <a:pt x="161" y="281"/>
                    <a:pt x="161" y="284"/>
                    <a:pt x="160" y="285"/>
                  </a:cubicBezTo>
                  <a:cubicBezTo>
                    <a:pt x="157" y="288"/>
                    <a:pt x="150" y="291"/>
                    <a:pt x="143" y="292"/>
                  </a:cubicBezTo>
                  <a:cubicBezTo>
                    <a:pt x="146" y="296"/>
                    <a:pt x="150" y="299"/>
                    <a:pt x="153" y="303"/>
                  </a:cubicBezTo>
                  <a:cubicBezTo>
                    <a:pt x="157" y="308"/>
                    <a:pt x="160" y="315"/>
                    <a:pt x="167" y="314"/>
                  </a:cubicBezTo>
                  <a:cubicBezTo>
                    <a:pt x="174" y="312"/>
                    <a:pt x="180" y="309"/>
                    <a:pt x="186" y="306"/>
                  </a:cubicBezTo>
                  <a:cubicBezTo>
                    <a:pt x="185" y="305"/>
                    <a:pt x="186" y="304"/>
                    <a:pt x="187" y="305"/>
                  </a:cubicBezTo>
                  <a:cubicBezTo>
                    <a:pt x="187" y="305"/>
                    <a:pt x="187" y="305"/>
                    <a:pt x="187" y="305"/>
                  </a:cubicBezTo>
                  <a:cubicBezTo>
                    <a:pt x="191" y="302"/>
                    <a:pt x="195" y="300"/>
                    <a:pt x="199" y="297"/>
                  </a:cubicBezTo>
                  <a:cubicBezTo>
                    <a:pt x="189" y="284"/>
                    <a:pt x="181" y="269"/>
                    <a:pt x="174" y="254"/>
                  </a:cubicBezTo>
                  <a:cubicBezTo>
                    <a:pt x="141" y="269"/>
                    <a:pt x="103" y="275"/>
                    <a:pt x="67" y="266"/>
                  </a:cubicBezTo>
                  <a:cubicBezTo>
                    <a:pt x="64" y="284"/>
                    <a:pt x="60" y="302"/>
                    <a:pt x="51" y="317"/>
                  </a:cubicBezTo>
                  <a:close/>
                  <a:moveTo>
                    <a:pt x="56" y="357"/>
                  </a:moveTo>
                  <a:cubicBezTo>
                    <a:pt x="54" y="355"/>
                    <a:pt x="47" y="351"/>
                    <a:pt x="46" y="356"/>
                  </a:cubicBezTo>
                  <a:cubicBezTo>
                    <a:pt x="45" y="364"/>
                    <a:pt x="56" y="365"/>
                    <a:pt x="62" y="365"/>
                  </a:cubicBezTo>
                  <a:cubicBezTo>
                    <a:pt x="62" y="365"/>
                    <a:pt x="62" y="365"/>
                    <a:pt x="62" y="365"/>
                  </a:cubicBezTo>
                  <a:cubicBezTo>
                    <a:pt x="60" y="362"/>
                    <a:pt x="59" y="359"/>
                    <a:pt x="56" y="357"/>
                  </a:cubicBezTo>
                  <a:close/>
                  <a:moveTo>
                    <a:pt x="238" y="342"/>
                  </a:moveTo>
                  <a:cubicBezTo>
                    <a:pt x="242" y="340"/>
                    <a:pt x="243" y="337"/>
                    <a:pt x="240" y="334"/>
                  </a:cubicBezTo>
                  <a:cubicBezTo>
                    <a:pt x="238" y="332"/>
                    <a:pt x="237" y="332"/>
                    <a:pt x="234" y="333"/>
                  </a:cubicBezTo>
                  <a:cubicBezTo>
                    <a:pt x="233" y="334"/>
                    <a:pt x="231" y="335"/>
                    <a:pt x="230" y="337"/>
                  </a:cubicBezTo>
                  <a:cubicBezTo>
                    <a:pt x="228" y="338"/>
                    <a:pt x="225" y="343"/>
                    <a:pt x="222" y="347"/>
                  </a:cubicBezTo>
                  <a:cubicBezTo>
                    <a:pt x="226" y="346"/>
                    <a:pt x="230" y="346"/>
                    <a:pt x="234" y="345"/>
                  </a:cubicBezTo>
                  <a:cubicBezTo>
                    <a:pt x="236" y="344"/>
                    <a:pt x="237" y="343"/>
                    <a:pt x="238" y="342"/>
                  </a:cubicBezTo>
                  <a:close/>
                  <a:moveTo>
                    <a:pt x="213" y="156"/>
                  </a:moveTo>
                  <a:cubicBezTo>
                    <a:pt x="217" y="154"/>
                    <a:pt x="218" y="150"/>
                    <a:pt x="217" y="146"/>
                  </a:cubicBezTo>
                  <a:cubicBezTo>
                    <a:pt x="215" y="143"/>
                    <a:pt x="210" y="142"/>
                    <a:pt x="207" y="144"/>
                  </a:cubicBezTo>
                  <a:cubicBezTo>
                    <a:pt x="204" y="146"/>
                    <a:pt x="204" y="150"/>
                    <a:pt x="205" y="154"/>
                  </a:cubicBezTo>
                  <a:cubicBezTo>
                    <a:pt x="206" y="154"/>
                    <a:pt x="206" y="155"/>
                    <a:pt x="205" y="156"/>
                  </a:cubicBezTo>
                  <a:cubicBezTo>
                    <a:pt x="208" y="156"/>
                    <a:pt x="211" y="157"/>
                    <a:pt x="213" y="156"/>
                  </a:cubicBezTo>
                  <a:close/>
                  <a:moveTo>
                    <a:pt x="217" y="158"/>
                  </a:moveTo>
                  <a:cubicBezTo>
                    <a:pt x="213" y="161"/>
                    <a:pt x="208" y="161"/>
                    <a:pt x="204" y="158"/>
                  </a:cubicBezTo>
                  <a:cubicBezTo>
                    <a:pt x="198" y="176"/>
                    <a:pt x="179" y="191"/>
                    <a:pt x="161" y="196"/>
                  </a:cubicBezTo>
                  <a:cubicBezTo>
                    <a:pt x="172" y="230"/>
                    <a:pt x="183" y="264"/>
                    <a:pt x="204" y="295"/>
                  </a:cubicBezTo>
                  <a:cubicBezTo>
                    <a:pt x="205" y="296"/>
                    <a:pt x="205" y="298"/>
                    <a:pt x="203" y="298"/>
                  </a:cubicBezTo>
                  <a:cubicBezTo>
                    <a:pt x="204" y="299"/>
                    <a:pt x="203" y="300"/>
                    <a:pt x="203" y="300"/>
                  </a:cubicBezTo>
                  <a:cubicBezTo>
                    <a:pt x="199" y="303"/>
                    <a:pt x="195" y="306"/>
                    <a:pt x="191" y="308"/>
                  </a:cubicBezTo>
                  <a:cubicBezTo>
                    <a:pt x="195" y="313"/>
                    <a:pt x="200" y="319"/>
                    <a:pt x="201" y="320"/>
                  </a:cubicBezTo>
                  <a:cubicBezTo>
                    <a:pt x="206" y="328"/>
                    <a:pt x="211" y="336"/>
                    <a:pt x="214" y="345"/>
                  </a:cubicBezTo>
                  <a:cubicBezTo>
                    <a:pt x="214" y="345"/>
                    <a:pt x="214" y="345"/>
                    <a:pt x="214" y="345"/>
                  </a:cubicBezTo>
                  <a:cubicBezTo>
                    <a:pt x="217" y="344"/>
                    <a:pt x="221" y="338"/>
                    <a:pt x="224" y="336"/>
                  </a:cubicBezTo>
                  <a:cubicBezTo>
                    <a:pt x="226" y="333"/>
                    <a:pt x="229" y="330"/>
                    <a:pt x="232" y="328"/>
                  </a:cubicBezTo>
                  <a:cubicBezTo>
                    <a:pt x="237" y="326"/>
                    <a:pt x="244" y="327"/>
                    <a:pt x="246" y="333"/>
                  </a:cubicBezTo>
                  <a:cubicBezTo>
                    <a:pt x="249" y="339"/>
                    <a:pt x="245" y="345"/>
                    <a:pt x="239" y="347"/>
                  </a:cubicBezTo>
                  <a:cubicBezTo>
                    <a:pt x="232" y="351"/>
                    <a:pt x="224" y="351"/>
                    <a:pt x="217" y="350"/>
                  </a:cubicBezTo>
                  <a:cubicBezTo>
                    <a:pt x="215" y="351"/>
                    <a:pt x="213" y="351"/>
                    <a:pt x="212" y="349"/>
                  </a:cubicBezTo>
                  <a:cubicBezTo>
                    <a:pt x="212" y="349"/>
                    <a:pt x="211" y="348"/>
                    <a:pt x="211" y="348"/>
                  </a:cubicBezTo>
                  <a:cubicBezTo>
                    <a:pt x="211" y="348"/>
                    <a:pt x="210" y="348"/>
                    <a:pt x="210" y="347"/>
                  </a:cubicBezTo>
                  <a:cubicBezTo>
                    <a:pt x="206" y="341"/>
                    <a:pt x="204" y="335"/>
                    <a:pt x="200" y="329"/>
                  </a:cubicBezTo>
                  <a:cubicBezTo>
                    <a:pt x="196" y="323"/>
                    <a:pt x="192" y="318"/>
                    <a:pt x="189" y="312"/>
                  </a:cubicBezTo>
                  <a:cubicBezTo>
                    <a:pt x="188" y="312"/>
                    <a:pt x="188" y="311"/>
                    <a:pt x="188" y="310"/>
                  </a:cubicBezTo>
                  <a:cubicBezTo>
                    <a:pt x="186" y="312"/>
                    <a:pt x="183" y="313"/>
                    <a:pt x="181" y="314"/>
                  </a:cubicBezTo>
                  <a:cubicBezTo>
                    <a:pt x="176" y="316"/>
                    <a:pt x="169" y="320"/>
                    <a:pt x="164" y="320"/>
                  </a:cubicBezTo>
                  <a:cubicBezTo>
                    <a:pt x="159" y="320"/>
                    <a:pt x="158" y="317"/>
                    <a:pt x="154" y="312"/>
                  </a:cubicBezTo>
                  <a:cubicBezTo>
                    <a:pt x="149" y="306"/>
                    <a:pt x="143" y="300"/>
                    <a:pt x="139" y="293"/>
                  </a:cubicBezTo>
                  <a:cubicBezTo>
                    <a:pt x="133" y="294"/>
                    <a:pt x="128" y="294"/>
                    <a:pt x="124" y="295"/>
                  </a:cubicBezTo>
                  <a:cubicBezTo>
                    <a:pt x="118" y="296"/>
                    <a:pt x="112" y="296"/>
                    <a:pt x="106" y="296"/>
                  </a:cubicBezTo>
                  <a:cubicBezTo>
                    <a:pt x="106" y="296"/>
                    <a:pt x="106" y="296"/>
                    <a:pt x="106" y="296"/>
                  </a:cubicBezTo>
                  <a:cubicBezTo>
                    <a:pt x="105" y="305"/>
                    <a:pt x="104" y="313"/>
                    <a:pt x="103" y="322"/>
                  </a:cubicBezTo>
                  <a:cubicBezTo>
                    <a:pt x="102" y="325"/>
                    <a:pt x="101" y="328"/>
                    <a:pt x="98" y="329"/>
                  </a:cubicBezTo>
                  <a:cubicBezTo>
                    <a:pt x="93" y="331"/>
                    <a:pt x="83" y="328"/>
                    <a:pt x="78" y="327"/>
                  </a:cubicBezTo>
                  <a:cubicBezTo>
                    <a:pt x="78" y="341"/>
                    <a:pt x="73" y="356"/>
                    <a:pt x="67" y="367"/>
                  </a:cubicBezTo>
                  <a:cubicBezTo>
                    <a:pt x="66" y="369"/>
                    <a:pt x="65" y="369"/>
                    <a:pt x="64" y="368"/>
                  </a:cubicBezTo>
                  <a:cubicBezTo>
                    <a:pt x="54" y="371"/>
                    <a:pt x="37" y="366"/>
                    <a:pt x="42" y="353"/>
                  </a:cubicBezTo>
                  <a:cubicBezTo>
                    <a:pt x="47" y="343"/>
                    <a:pt x="59" y="351"/>
                    <a:pt x="64" y="359"/>
                  </a:cubicBezTo>
                  <a:cubicBezTo>
                    <a:pt x="68" y="348"/>
                    <a:pt x="72" y="337"/>
                    <a:pt x="75" y="327"/>
                  </a:cubicBezTo>
                  <a:cubicBezTo>
                    <a:pt x="66" y="325"/>
                    <a:pt x="57" y="322"/>
                    <a:pt x="48" y="319"/>
                  </a:cubicBezTo>
                  <a:cubicBezTo>
                    <a:pt x="48" y="319"/>
                    <a:pt x="47" y="319"/>
                    <a:pt x="47" y="319"/>
                  </a:cubicBezTo>
                  <a:cubicBezTo>
                    <a:pt x="46" y="318"/>
                    <a:pt x="45" y="317"/>
                    <a:pt x="46" y="316"/>
                  </a:cubicBezTo>
                  <a:cubicBezTo>
                    <a:pt x="55" y="293"/>
                    <a:pt x="60" y="270"/>
                    <a:pt x="63" y="245"/>
                  </a:cubicBezTo>
                  <a:cubicBezTo>
                    <a:pt x="64" y="232"/>
                    <a:pt x="65" y="218"/>
                    <a:pt x="68" y="205"/>
                  </a:cubicBezTo>
                  <a:cubicBezTo>
                    <a:pt x="58" y="205"/>
                    <a:pt x="46" y="199"/>
                    <a:pt x="38" y="195"/>
                  </a:cubicBezTo>
                  <a:cubicBezTo>
                    <a:pt x="30" y="192"/>
                    <a:pt x="17" y="189"/>
                    <a:pt x="15" y="180"/>
                  </a:cubicBezTo>
                  <a:cubicBezTo>
                    <a:pt x="15" y="180"/>
                    <a:pt x="14" y="180"/>
                    <a:pt x="14" y="180"/>
                  </a:cubicBezTo>
                  <a:cubicBezTo>
                    <a:pt x="11" y="183"/>
                    <a:pt x="6" y="182"/>
                    <a:pt x="4" y="179"/>
                  </a:cubicBezTo>
                  <a:cubicBezTo>
                    <a:pt x="0" y="175"/>
                    <a:pt x="2" y="168"/>
                    <a:pt x="6" y="165"/>
                  </a:cubicBezTo>
                  <a:cubicBezTo>
                    <a:pt x="11" y="162"/>
                    <a:pt x="18" y="164"/>
                    <a:pt x="20" y="169"/>
                  </a:cubicBezTo>
                  <a:cubicBezTo>
                    <a:pt x="21" y="172"/>
                    <a:pt x="20" y="175"/>
                    <a:pt x="18" y="177"/>
                  </a:cubicBezTo>
                  <a:cubicBezTo>
                    <a:pt x="24" y="186"/>
                    <a:pt x="36" y="190"/>
                    <a:pt x="45" y="193"/>
                  </a:cubicBezTo>
                  <a:cubicBezTo>
                    <a:pt x="52" y="196"/>
                    <a:pt x="61" y="200"/>
                    <a:pt x="68" y="201"/>
                  </a:cubicBezTo>
                  <a:cubicBezTo>
                    <a:pt x="70" y="194"/>
                    <a:pt x="71" y="188"/>
                    <a:pt x="73" y="182"/>
                  </a:cubicBezTo>
                  <a:cubicBezTo>
                    <a:pt x="61" y="178"/>
                    <a:pt x="50" y="171"/>
                    <a:pt x="41" y="162"/>
                  </a:cubicBezTo>
                  <a:cubicBezTo>
                    <a:pt x="34" y="155"/>
                    <a:pt x="29" y="146"/>
                    <a:pt x="26" y="137"/>
                  </a:cubicBezTo>
                  <a:cubicBezTo>
                    <a:pt x="23" y="139"/>
                    <a:pt x="19" y="138"/>
                    <a:pt x="16" y="137"/>
                  </a:cubicBezTo>
                  <a:cubicBezTo>
                    <a:pt x="12" y="135"/>
                    <a:pt x="9" y="132"/>
                    <a:pt x="9" y="128"/>
                  </a:cubicBezTo>
                  <a:cubicBezTo>
                    <a:pt x="8" y="122"/>
                    <a:pt x="16" y="114"/>
                    <a:pt x="23" y="116"/>
                  </a:cubicBezTo>
                  <a:cubicBezTo>
                    <a:pt x="23" y="112"/>
                    <a:pt x="23" y="109"/>
                    <a:pt x="24" y="106"/>
                  </a:cubicBezTo>
                  <a:cubicBezTo>
                    <a:pt x="22" y="106"/>
                    <a:pt x="20" y="107"/>
                    <a:pt x="18" y="107"/>
                  </a:cubicBezTo>
                  <a:cubicBezTo>
                    <a:pt x="15" y="107"/>
                    <a:pt x="14" y="104"/>
                    <a:pt x="15" y="103"/>
                  </a:cubicBezTo>
                  <a:cubicBezTo>
                    <a:pt x="25" y="80"/>
                    <a:pt x="27" y="52"/>
                    <a:pt x="43" y="32"/>
                  </a:cubicBezTo>
                  <a:cubicBezTo>
                    <a:pt x="57" y="17"/>
                    <a:pt x="74" y="13"/>
                    <a:pt x="94" y="13"/>
                  </a:cubicBezTo>
                  <a:cubicBezTo>
                    <a:pt x="91" y="8"/>
                    <a:pt x="91" y="8"/>
                    <a:pt x="91" y="8"/>
                  </a:cubicBezTo>
                  <a:cubicBezTo>
                    <a:pt x="90" y="7"/>
                    <a:pt x="91" y="4"/>
                    <a:pt x="93" y="4"/>
                  </a:cubicBezTo>
                  <a:cubicBezTo>
                    <a:pt x="100" y="3"/>
                    <a:pt x="104" y="4"/>
                    <a:pt x="110" y="7"/>
                  </a:cubicBezTo>
                  <a:cubicBezTo>
                    <a:pt x="113" y="4"/>
                    <a:pt x="115" y="2"/>
                    <a:pt x="120" y="0"/>
                  </a:cubicBezTo>
                  <a:cubicBezTo>
                    <a:pt x="122" y="0"/>
                    <a:pt x="124" y="2"/>
                    <a:pt x="123" y="4"/>
                  </a:cubicBezTo>
                  <a:cubicBezTo>
                    <a:pt x="121" y="12"/>
                    <a:pt x="145" y="11"/>
                    <a:pt x="149" y="12"/>
                  </a:cubicBezTo>
                  <a:cubicBezTo>
                    <a:pt x="151" y="13"/>
                    <a:pt x="152" y="15"/>
                    <a:pt x="151" y="16"/>
                  </a:cubicBezTo>
                  <a:cubicBezTo>
                    <a:pt x="148" y="18"/>
                    <a:pt x="146" y="20"/>
                    <a:pt x="145" y="22"/>
                  </a:cubicBezTo>
                  <a:cubicBezTo>
                    <a:pt x="163" y="30"/>
                    <a:pt x="176" y="44"/>
                    <a:pt x="182" y="62"/>
                  </a:cubicBezTo>
                  <a:cubicBezTo>
                    <a:pt x="183" y="65"/>
                    <a:pt x="181" y="66"/>
                    <a:pt x="179" y="65"/>
                  </a:cubicBezTo>
                  <a:cubicBezTo>
                    <a:pt x="183" y="70"/>
                    <a:pt x="187" y="76"/>
                    <a:pt x="190" y="82"/>
                  </a:cubicBezTo>
                  <a:cubicBezTo>
                    <a:pt x="190" y="84"/>
                    <a:pt x="189" y="84"/>
                    <a:pt x="189" y="85"/>
                  </a:cubicBezTo>
                  <a:cubicBezTo>
                    <a:pt x="189" y="85"/>
                    <a:pt x="189" y="85"/>
                    <a:pt x="189" y="85"/>
                  </a:cubicBezTo>
                  <a:cubicBezTo>
                    <a:pt x="191" y="84"/>
                    <a:pt x="195" y="85"/>
                    <a:pt x="198" y="86"/>
                  </a:cubicBezTo>
                  <a:cubicBezTo>
                    <a:pt x="201" y="88"/>
                    <a:pt x="204" y="91"/>
                    <a:pt x="204" y="95"/>
                  </a:cubicBezTo>
                  <a:cubicBezTo>
                    <a:pt x="205" y="103"/>
                    <a:pt x="198" y="109"/>
                    <a:pt x="190" y="108"/>
                  </a:cubicBezTo>
                  <a:cubicBezTo>
                    <a:pt x="190" y="125"/>
                    <a:pt x="187" y="142"/>
                    <a:pt x="176" y="156"/>
                  </a:cubicBezTo>
                  <a:cubicBezTo>
                    <a:pt x="170" y="163"/>
                    <a:pt x="163" y="169"/>
                    <a:pt x="154" y="173"/>
                  </a:cubicBezTo>
                  <a:cubicBezTo>
                    <a:pt x="157" y="180"/>
                    <a:pt x="159" y="186"/>
                    <a:pt x="161" y="193"/>
                  </a:cubicBezTo>
                  <a:cubicBezTo>
                    <a:pt x="170" y="189"/>
                    <a:pt x="178" y="184"/>
                    <a:pt x="185" y="177"/>
                  </a:cubicBezTo>
                  <a:cubicBezTo>
                    <a:pt x="192" y="171"/>
                    <a:pt x="196" y="164"/>
                    <a:pt x="201" y="156"/>
                  </a:cubicBezTo>
                  <a:cubicBezTo>
                    <a:pt x="201" y="156"/>
                    <a:pt x="201" y="156"/>
                    <a:pt x="201" y="156"/>
                  </a:cubicBezTo>
                  <a:cubicBezTo>
                    <a:pt x="200" y="155"/>
                    <a:pt x="200" y="155"/>
                    <a:pt x="201" y="154"/>
                  </a:cubicBezTo>
                  <a:cubicBezTo>
                    <a:pt x="198" y="150"/>
                    <a:pt x="200" y="144"/>
                    <a:pt x="204" y="141"/>
                  </a:cubicBezTo>
                  <a:cubicBezTo>
                    <a:pt x="209" y="137"/>
                    <a:pt x="216" y="138"/>
                    <a:pt x="220" y="143"/>
                  </a:cubicBezTo>
                  <a:cubicBezTo>
                    <a:pt x="223" y="147"/>
                    <a:pt x="222" y="155"/>
                    <a:pt x="217" y="15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62"/>
            <p:cNvSpPr/>
            <p:nvPr/>
          </p:nvSpPr>
          <p:spPr bwMode="auto">
            <a:xfrm>
              <a:off x="669" y="3902"/>
              <a:ext cx="44" cy="75"/>
            </a:xfrm>
            <a:custGeom>
              <a:avLst/>
              <a:gdLst>
                <a:gd name="T0" fmla="*/ 7 w 21"/>
                <a:gd name="T1" fmla="*/ 10 h 36"/>
                <a:gd name="T2" fmla="*/ 19 w 21"/>
                <a:gd name="T3" fmla="*/ 0 h 36"/>
                <a:gd name="T4" fmla="*/ 20 w 21"/>
                <a:gd name="T5" fmla="*/ 18 h 36"/>
                <a:gd name="T6" fmla="*/ 4 w 21"/>
                <a:gd name="T7" fmla="*/ 26 h 36"/>
                <a:gd name="T8" fmla="*/ 7 w 21"/>
                <a:gd name="T9" fmla="*/ 1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36">
                  <a:moveTo>
                    <a:pt x="7" y="10"/>
                  </a:moveTo>
                  <a:cubicBezTo>
                    <a:pt x="9" y="7"/>
                    <a:pt x="14" y="1"/>
                    <a:pt x="19" y="0"/>
                  </a:cubicBezTo>
                  <a:cubicBezTo>
                    <a:pt x="21" y="6"/>
                    <a:pt x="21" y="12"/>
                    <a:pt x="20" y="18"/>
                  </a:cubicBezTo>
                  <a:cubicBezTo>
                    <a:pt x="18" y="24"/>
                    <a:pt x="10" y="36"/>
                    <a:pt x="4" y="26"/>
                  </a:cubicBezTo>
                  <a:cubicBezTo>
                    <a:pt x="0" y="21"/>
                    <a:pt x="4" y="14"/>
                    <a:pt x="7" y="10"/>
                  </a:cubicBezTo>
                  <a:close/>
                </a:path>
              </a:pathLst>
            </a:custGeom>
            <a:solidFill>
              <a:srgbClr val="33B2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63"/>
            <p:cNvSpPr/>
            <p:nvPr/>
          </p:nvSpPr>
          <p:spPr bwMode="auto">
            <a:xfrm>
              <a:off x="1108" y="3902"/>
              <a:ext cx="27" cy="71"/>
            </a:xfrm>
            <a:custGeom>
              <a:avLst/>
              <a:gdLst>
                <a:gd name="T0" fmla="*/ 0 w 13"/>
                <a:gd name="T1" fmla="*/ 16 h 34"/>
                <a:gd name="T2" fmla="*/ 6 w 13"/>
                <a:gd name="T3" fmla="*/ 1 h 34"/>
                <a:gd name="T4" fmla="*/ 6 w 13"/>
                <a:gd name="T5" fmla="*/ 0 h 34"/>
                <a:gd name="T6" fmla="*/ 12 w 13"/>
                <a:gd name="T7" fmla="*/ 11 h 34"/>
                <a:gd name="T8" fmla="*/ 9 w 13"/>
                <a:gd name="T9" fmla="*/ 29 h 34"/>
                <a:gd name="T10" fmla="*/ 0 w 13"/>
                <a:gd name="T11" fmla="*/ 1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34">
                  <a:moveTo>
                    <a:pt x="0" y="16"/>
                  </a:moveTo>
                  <a:cubicBezTo>
                    <a:pt x="0" y="10"/>
                    <a:pt x="2" y="5"/>
                    <a:pt x="6" y="1"/>
                  </a:cubicBezTo>
                  <a:cubicBezTo>
                    <a:pt x="6" y="1"/>
                    <a:pt x="6" y="1"/>
                    <a:pt x="6" y="0"/>
                  </a:cubicBezTo>
                  <a:cubicBezTo>
                    <a:pt x="8" y="4"/>
                    <a:pt x="11" y="7"/>
                    <a:pt x="12" y="11"/>
                  </a:cubicBezTo>
                  <a:cubicBezTo>
                    <a:pt x="13" y="16"/>
                    <a:pt x="13" y="26"/>
                    <a:pt x="9" y="29"/>
                  </a:cubicBezTo>
                  <a:cubicBezTo>
                    <a:pt x="2" y="34"/>
                    <a:pt x="0" y="19"/>
                    <a:pt x="0" y="16"/>
                  </a:cubicBezTo>
                  <a:close/>
                </a:path>
              </a:pathLst>
            </a:custGeom>
            <a:solidFill>
              <a:srgbClr val="33B2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64"/>
            <p:cNvSpPr/>
            <p:nvPr/>
          </p:nvSpPr>
          <p:spPr bwMode="auto">
            <a:xfrm>
              <a:off x="1100" y="3325"/>
              <a:ext cx="33" cy="25"/>
            </a:xfrm>
            <a:custGeom>
              <a:avLst/>
              <a:gdLst>
                <a:gd name="T0" fmla="*/ 16 w 16"/>
                <a:gd name="T1" fmla="*/ 2 h 12"/>
                <a:gd name="T2" fmla="*/ 6 w 16"/>
                <a:gd name="T3" fmla="*/ 12 h 12"/>
                <a:gd name="T4" fmla="*/ 5 w 16"/>
                <a:gd name="T5" fmla="*/ 10 h 12"/>
                <a:gd name="T6" fmla="*/ 0 w 16"/>
                <a:gd name="T7" fmla="*/ 1 h 12"/>
                <a:gd name="T8" fmla="*/ 16 w 16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2">
                  <a:moveTo>
                    <a:pt x="16" y="2"/>
                  </a:moveTo>
                  <a:cubicBezTo>
                    <a:pt x="14" y="6"/>
                    <a:pt x="10" y="9"/>
                    <a:pt x="6" y="12"/>
                  </a:cubicBezTo>
                  <a:cubicBezTo>
                    <a:pt x="6" y="11"/>
                    <a:pt x="6" y="10"/>
                    <a:pt x="5" y="10"/>
                  </a:cubicBezTo>
                  <a:cubicBezTo>
                    <a:pt x="4" y="7"/>
                    <a:pt x="2" y="4"/>
                    <a:pt x="0" y="1"/>
                  </a:cubicBezTo>
                  <a:cubicBezTo>
                    <a:pt x="6" y="0"/>
                    <a:pt x="11" y="1"/>
                    <a:pt x="16" y="2"/>
                  </a:cubicBezTo>
                  <a:close/>
                </a:path>
              </a:pathLst>
            </a:custGeom>
            <a:solidFill>
              <a:srgbClr val="33B2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65"/>
            <p:cNvSpPr/>
            <p:nvPr/>
          </p:nvSpPr>
          <p:spPr bwMode="auto">
            <a:xfrm>
              <a:off x="1068" y="3280"/>
              <a:ext cx="27" cy="40"/>
            </a:xfrm>
            <a:custGeom>
              <a:avLst/>
              <a:gdLst>
                <a:gd name="T0" fmla="*/ 12 w 13"/>
                <a:gd name="T1" fmla="*/ 6 h 19"/>
                <a:gd name="T2" fmla="*/ 13 w 13"/>
                <a:gd name="T3" fmla="*/ 19 h 19"/>
                <a:gd name="T4" fmla="*/ 0 w 13"/>
                <a:gd name="T5" fmla="*/ 6 h 19"/>
                <a:gd name="T6" fmla="*/ 9 w 13"/>
                <a:gd name="T7" fmla="*/ 1 h 19"/>
                <a:gd name="T8" fmla="*/ 12 w 13"/>
                <a:gd name="T9" fmla="*/ 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9">
                  <a:moveTo>
                    <a:pt x="12" y="6"/>
                  </a:moveTo>
                  <a:cubicBezTo>
                    <a:pt x="13" y="10"/>
                    <a:pt x="13" y="14"/>
                    <a:pt x="13" y="19"/>
                  </a:cubicBezTo>
                  <a:cubicBezTo>
                    <a:pt x="9" y="14"/>
                    <a:pt x="5" y="10"/>
                    <a:pt x="0" y="6"/>
                  </a:cubicBezTo>
                  <a:cubicBezTo>
                    <a:pt x="2" y="4"/>
                    <a:pt x="6" y="1"/>
                    <a:pt x="9" y="1"/>
                  </a:cubicBezTo>
                  <a:cubicBezTo>
                    <a:pt x="12" y="0"/>
                    <a:pt x="12" y="3"/>
                    <a:pt x="12" y="6"/>
                  </a:cubicBezTo>
                  <a:close/>
                </a:path>
              </a:pathLst>
            </a:custGeom>
            <a:solidFill>
              <a:srgbClr val="33B2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66"/>
            <p:cNvSpPr/>
            <p:nvPr/>
          </p:nvSpPr>
          <p:spPr bwMode="auto">
            <a:xfrm>
              <a:off x="799" y="3278"/>
              <a:ext cx="25" cy="19"/>
            </a:xfrm>
            <a:custGeom>
              <a:avLst/>
              <a:gdLst>
                <a:gd name="T0" fmla="*/ 7 w 12"/>
                <a:gd name="T1" fmla="*/ 5 h 9"/>
                <a:gd name="T2" fmla="*/ 3 w 12"/>
                <a:gd name="T3" fmla="*/ 9 h 9"/>
                <a:gd name="T4" fmla="*/ 2 w 12"/>
                <a:gd name="T5" fmla="*/ 1 h 9"/>
                <a:gd name="T6" fmla="*/ 10 w 12"/>
                <a:gd name="T7" fmla="*/ 1 h 9"/>
                <a:gd name="T8" fmla="*/ 12 w 12"/>
                <a:gd name="T9" fmla="*/ 1 h 9"/>
                <a:gd name="T10" fmla="*/ 7 w 12"/>
                <a:gd name="T11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9">
                  <a:moveTo>
                    <a:pt x="7" y="5"/>
                  </a:moveTo>
                  <a:cubicBezTo>
                    <a:pt x="6" y="7"/>
                    <a:pt x="4" y="8"/>
                    <a:pt x="3" y="9"/>
                  </a:cubicBezTo>
                  <a:cubicBezTo>
                    <a:pt x="1" y="8"/>
                    <a:pt x="0" y="5"/>
                    <a:pt x="2" y="1"/>
                  </a:cubicBezTo>
                  <a:cubicBezTo>
                    <a:pt x="5" y="0"/>
                    <a:pt x="7" y="0"/>
                    <a:pt x="10" y="1"/>
                  </a:cubicBezTo>
                  <a:cubicBezTo>
                    <a:pt x="11" y="1"/>
                    <a:pt x="12" y="1"/>
                    <a:pt x="12" y="1"/>
                  </a:cubicBezTo>
                  <a:cubicBezTo>
                    <a:pt x="11" y="2"/>
                    <a:pt x="9" y="4"/>
                    <a:pt x="7" y="5"/>
                  </a:cubicBezTo>
                  <a:close/>
                </a:path>
              </a:pathLst>
            </a:custGeom>
            <a:solidFill>
              <a:srgbClr val="33B2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67"/>
            <p:cNvSpPr/>
            <p:nvPr/>
          </p:nvSpPr>
          <p:spPr bwMode="auto">
            <a:xfrm>
              <a:off x="839" y="3249"/>
              <a:ext cx="25" cy="23"/>
            </a:xfrm>
            <a:custGeom>
              <a:avLst/>
              <a:gdLst>
                <a:gd name="T0" fmla="*/ 12 w 12"/>
                <a:gd name="T1" fmla="*/ 6 h 11"/>
                <a:gd name="T2" fmla="*/ 0 w 12"/>
                <a:gd name="T3" fmla="*/ 11 h 11"/>
                <a:gd name="T4" fmla="*/ 2 w 12"/>
                <a:gd name="T5" fmla="*/ 4 h 11"/>
                <a:gd name="T6" fmla="*/ 9 w 12"/>
                <a:gd name="T7" fmla="*/ 3 h 11"/>
                <a:gd name="T8" fmla="*/ 10 w 12"/>
                <a:gd name="T9" fmla="*/ 5 h 11"/>
                <a:gd name="T10" fmla="*/ 12 w 12"/>
                <a:gd name="T11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1">
                  <a:moveTo>
                    <a:pt x="12" y="6"/>
                  </a:moveTo>
                  <a:cubicBezTo>
                    <a:pt x="8" y="7"/>
                    <a:pt x="4" y="9"/>
                    <a:pt x="0" y="11"/>
                  </a:cubicBezTo>
                  <a:cubicBezTo>
                    <a:pt x="0" y="9"/>
                    <a:pt x="1" y="6"/>
                    <a:pt x="2" y="4"/>
                  </a:cubicBezTo>
                  <a:cubicBezTo>
                    <a:pt x="2" y="1"/>
                    <a:pt x="5" y="0"/>
                    <a:pt x="9" y="3"/>
                  </a:cubicBezTo>
                  <a:cubicBezTo>
                    <a:pt x="9" y="4"/>
                    <a:pt x="10" y="4"/>
                    <a:pt x="10" y="5"/>
                  </a:cubicBezTo>
                  <a:cubicBezTo>
                    <a:pt x="11" y="6"/>
                    <a:pt x="11" y="6"/>
                    <a:pt x="12" y="6"/>
                  </a:cubicBezTo>
                  <a:close/>
                </a:path>
              </a:pathLst>
            </a:custGeom>
            <a:solidFill>
              <a:srgbClr val="33B2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68"/>
            <p:cNvSpPr/>
            <p:nvPr/>
          </p:nvSpPr>
          <p:spPr bwMode="auto">
            <a:xfrm>
              <a:off x="780" y="3560"/>
              <a:ext cx="255" cy="308"/>
            </a:xfrm>
            <a:custGeom>
              <a:avLst/>
              <a:gdLst>
                <a:gd name="T0" fmla="*/ 121 w 121"/>
                <a:gd name="T1" fmla="*/ 129 h 146"/>
                <a:gd name="T2" fmla="*/ 0 w 121"/>
                <a:gd name="T3" fmla="*/ 120 h 146"/>
                <a:gd name="T4" fmla="*/ 22 w 121"/>
                <a:gd name="T5" fmla="*/ 63 h 146"/>
                <a:gd name="T6" fmla="*/ 44 w 121"/>
                <a:gd name="T7" fmla="*/ 0 h 146"/>
                <a:gd name="T8" fmla="*/ 110 w 121"/>
                <a:gd name="T9" fmla="*/ 4 h 146"/>
                <a:gd name="T10" fmla="*/ 121 w 121"/>
                <a:gd name="T11" fmla="*/ 129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" h="146">
                  <a:moveTo>
                    <a:pt x="121" y="129"/>
                  </a:moveTo>
                  <a:cubicBezTo>
                    <a:pt x="83" y="145"/>
                    <a:pt x="34" y="146"/>
                    <a:pt x="0" y="120"/>
                  </a:cubicBezTo>
                  <a:cubicBezTo>
                    <a:pt x="9" y="102"/>
                    <a:pt x="15" y="82"/>
                    <a:pt x="22" y="63"/>
                  </a:cubicBezTo>
                  <a:cubicBezTo>
                    <a:pt x="30" y="42"/>
                    <a:pt x="38" y="21"/>
                    <a:pt x="44" y="0"/>
                  </a:cubicBezTo>
                  <a:cubicBezTo>
                    <a:pt x="65" y="9"/>
                    <a:pt x="89" y="11"/>
                    <a:pt x="110" y="4"/>
                  </a:cubicBezTo>
                  <a:cubicBezTo>
                    <a:pt x="112" y="46"/>
                    <a:pt x="118" y="88"/>
                    <a:pt x="121" y="129"/>
                  </a:cubicBezTo>
                  <a:close/>
                </a:path>
              </a:pathLst>
            </a:custGeom>
            <a:solidFill>
              <a:srgbClr val="33B2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69"/>
            <p:cNvSpPr/>
            <p:nvPr/>
          </p:nvSpPr>
          <p:spPr bwMode="auto">
            <a:xfrm>
              <a:off x="722" y="3196"/>
              <a:ext cx="117" cy="78"/>
            </a:xfrm>
            <a:custGeom>
              <a:avLst/>
              <a:gdLst>
                <a:gd name="T0" fmla="*/ 52 w 56"/>
                <a:gd name="T1" fmla="*/ 37 h 37"/>
                <a:gd name="T2" fmla="*/ 37 w 56"/>
                <a:gd name="T3" fmla="*/ 37 h 37"/>
                <a:gd name="T4" fmla="*/ 36 w 56"/>
                <a:gd name="T5" fmla="*/ 37 h 37"/>
                <a:gd name="T6" fmla="*/ 7 w 56"/>
                <a:gd name="T7" fmla="*/ 25 h 37"/>
                <a:gd name="T8" fmla="*/ 0 w 56"/>
                <a:gd name="T9" fmla="*/ 19 h 37"/>
                <a:gd name="T10" fmla="*/ 16 w 56"/>
                <a:gd name="T11" fmla="*/ 9 h 37"/>
                <a:gd name="T12" fmla="*/ 56 w 56"/>
                <a:gd name="T13" fmla="*/ 24 h 37"/>
                <a:gd name="T14" fmla="*/ 52 w 56"/>
                <a:gd name="T15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" h="37">
                  <a:moveTo>
                    <a:pt x="52" y="37"/>
                  </a:moveTo>
                  <a:cubicBezTo>
                    <a:pt x="47" y="36"/>
                    <a:pt x="41" y="35"/>
                    <a:pt x="37" y="37"/>
                  </a:cubicBezTo>
                  <a:cubicBezTo>
                    <a:pt x="37" y="37"/>
                    <a:pt x="36" y="37"/>
                    <a:pt x="36" y="37"/>
                  </a:cubicBezTo>
                  <a:cubicBezTo>
                    <a:pt x="25" y="36"/>
                    <a:pt x="15" y="33"/>
                    <a:pt x="7" y="25"/>
                  </a:cubicBezTo>
                  <a:cubicBezTo>
                    <a:pt x="4" y="23"/>
                    <a:pt x="2" y="20"/>
                    <a:pt x="0" y="19"/>
                  </a:cubicBezTo>
                  <a:cubicBezTo>
                    <a:pt x="6" y="16"/>
                    <a:pt x="11" y="13"/>
                    <a:pt x="16" y="9"/>
                  </a:cubicBezTo>
                  <a:cubicBezTo>
                    <a:pt x="32" y="0"/>
                    <a:pt x="51" y="6"/>
                    <a:pt x="56" y="24"/>
                  </a:cubicBezTo>
                  <a:cubicBezTo>
                    <a:pt x="53" y="27"/>
                    <a:pt x="52" y="33"/>
                    <a:pt x="52" y="37"/>
                  </a:cubicBezTo>
                  <a:close/>
                </a:path>
              </a:pathLst>
            </a:custGeom>
            <a:solidFill>
              <a:srgbClr val="5F3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70"/>
            <p:cNvSpPr/>
            <p:nvPr/>
          </p:nvSpPr>
          <p:spPr bwMode="auto">
            <a:xfrm>
              <a:off x="1102" y="3264"/>
              <a:ext cx="115" cy="73"/>
            </a:xfrm>
            <a:custGeom>
              <a:avLst/>
              <a:gdLst>
                <a:gd name="T0" fmla="*/ 19 w 55"/>
                <a:gd name="T1" fmla="*/ 28 h 35"/>
                <a:gd name="T2" fmla="*/ 1 w 55"/>
                <a:gd name="T3" fmla="*/ 26 h 35"/>
                <a:gd name="T4" fmla="*/ 0 w 55"/>
                <a:gd name="T5" fmla="*/ 10 h 35"/>
                <a:gd name="T6" fmla="*/ 39 w 55"/>
                <a:gd name="T7" fmla="*/ 9 h 35"/>
                <a:gd name="T8" fmla="*/ 55 w 55"/>
                <a:gd name="T9" fmla="*/ 21 h 35"/>
                <a:gd name="T10" fmla="*/ 22 w 55"/>
                <a:gd name="T11" fmla="*/ 30 h 35"/>
                <a:gd name="T12" fmla="*/ 20 w 55"/>
                <a:gd name="T13" fmla="*/ 30 h 35"/>
                <a:gd name="T14" fmla="*/ 19 w 55"/>
                <a:gd name="T15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" h="35">
                  <a:moveTo>
                    <a:pt x="19" y="28"/>
                  </a:moveTo>
                  <a:cubicBezTo>
                    <a:pt x="13" y="26"/>
                    <a:pt x="7" y="26"/>
                    <a:pt x="1" y="26"/>
                  </a:cubicBezTo>
                  <a:cubicBezTo>
                    <a:pt x="1" y="22"/>
                    <a:pt x="2" y="15"/>
                    <a:pt x="0" y="10"/>
                  </a:cubicBezTo>
                  <a:cubicBezTo>
                    <a:pt x="12" y="2"/>
                    <a:pt x="27" y="0"/>
                    <a:pt x="39" y="9"/>
                  </a:cubicBezTo>
                  <a:cubicBezTo>
                    <a:pt x="45" y="13"/>
                    <a:pt x="49" y="19"/>
                    <a:pt x="55" y="21"/>
                  </a:cubicBezTo>
                  <a:cubicBezTo>
                    <a:pt x="46" y="27"/>
                    <a:pt x="33" y="35"/>
                    <a:pt x="22" y="30"/>
                  </a:cubicBezTo>
                  <a:cubicBezTo>
                    <a:pt x="22" y="29"/>
                    <a:pt x="21" y="29"/>
                    <a:pt x="20" y="30"/>
                  </a:cubicBezTo>
                  <a:cubicBezTo>
                    <a:pt x="20" y="29"/>
                    <a:pt x="20" y="28"/>
                    <a:pt x="19" y="28"/>
                  </a:cubicBezTo>
                  <a:close/>
                </a:path>
              </a:pathLst>
            </a:custGeom>
            <a:solidFill>
              <a:srgbClr val="5F3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71"/>
            <p:cNvSpPr/>
            <p:nvPr/>
          </p:nvSpPr>
          <p:spPr bwMode="auto">
            <a:xfrm>
              <a:off x="780" y="3257"/>
              <a:ext cx="332" cy="154"/>
            </a:xfrm>
            <a:custGeom>
              <a:avLst/>
              <a:gdLst>
                <a:gd name="T0" fmla="*/ 2 w 158"/>
                <a:gd name="T1" fmla="*/ 57 h 73"/>
                <a:gd name="T2" fmla="*/ 0 w 158"/>
                <a:gd name="T3" fmla="*/ 57 h 73"/>
                <a:gd name="T4" fmla="*/ 1 w 158"/>
                <a:gd name="T5" fmla="*/ 53 h 73"/>
                <a:gd name="T6" fmla="*/ 1 w 158"/>
                <a:gd name="T7" fmla="*/ 52 h 73"/>
                <a:gd name="T8" fmla="*/ 28 w 158"/>
                <a:gd name="T9" fmla="*/ 12 h 73"/>
                <a:gd name="T10" fmla="*/ 94 w 158"/>
                <a:gd name="T11" fmla="*/ 4 h 73"/>
                <a:gd name="T12" fmla="*/ 158 w 158"/>
                <a:gd name="T13" fmla="*/ 70 h 73"/>
                <a:gd name="T14" fmla="*/ 141 w 158"/>
                <a:gd name="T15" fmla="*/ 70 h 73"/>
                <a:gd name="T16" fmla="*/ 136 w 158"/>
                <a:gd name="T17" fmla="*/ 58 h 73"/>
                <a:gd name="T18" fmla="*/ 127 w 158"/>
                <a:gd name="T19" fmla="*/ 29 h 73"/>
                <a:gd name="T20" fmla="*/ 124 w 158"/>
                <a:gd name="T21" fmla="*/ 30 h 73"/>
                <a:gd name="T22" fmla="*/ 117 w 158"/>
                <a:gd name="T23" fmla="*/ 70 h 73"/>
                <a:gd name="T24" fmla="*/ 80 w 158"/>
                <a:gd name="T25" fmla="*/ 70 h 73"/>
                <a:gd name="T26" fmla="*/ 2 w 158"/>
                <a:gd name="T27" fmla="*/ 57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8" h="73">
                  <a:moveTo>
                    <a:pt x="2" y="57"/>
                  </a:moveTo>
                  <a:cubicBezTo>
                    <a:pt x="1" y="56"/>
                    <a:pt x="1" y="57"/>
                    <a:pt x="0" y="57"/>
                  </a:cubicBezTo>
                  <a:cubicBezTo>
                    <a:pt x="1" y="56"/>
                    <a:pt x="1" y="54"/>
                    <a:pt x="1" y="53"/>
                  </a:cubicBezTo>
                  <a:cubicBezTo>
                    <a:pt x="1" y="53"/>
                    <a:pt x="1" y="52"/>
                    <a:pt x="1" y="52"/>
                  </a:cubicBezTo>
                  <a:cubicBezTo>
                    <a:pt x="4" y="36"/>
                    <a:pt x="12" y="22"/>
                    <a:pt x="28" y="12"/>
                  </a:cubicBezTo>
                  <a:cubicBezTo>
                    <a:pt x="47" y="1"/>
                    <a:pt x="72" y="0"/>
                    <a:pt x="94" y="4"/>
                  </a:cubicBezTo>
                  <a:cubicBezTo>
                    <a:pt x="131" y="11"/>
                    <a:pt x="157" y="35"/>
                    <a:pt x="158" y="70"/>
                  </a:cubicBezTo>
                  <a:cubicBezTo>
                    <a:pt x="154" y="70"/>
                    <a:pt x="144" y="72"/>
                    <a:pt x="141" y="70"/>
                  </a:cubicBezTo>
                  <a:cubicBezTo>
                    <a:pt x="136" y="67"/>
                    <a:pt x="137" y="63"/>
                    <a:pt x="136" y="58"/>
                  </a:cubicBezTo>
                  <a:cubicBezTo>
                    <a:pt x="135" y="48"/>
                    <a:pt x="131" y="38"/>
                    <a:pt x="127" y="29"/>
                  </a:cubicBezTo>
                  <a:cubicBezTo>
                    <a:pt x="126" y="28"/>
                    <a:pt x="124" y="29"/>
                    <a:pt x="124" y="30"/>
                  </a:cubicBezTo>
                  <a:cubicBezTo>
                    <a:pt x="126" y="40"/>
                    <a:pt x="130" y="67"/>
                    <a:pt x="117" y="70"/>
                  </a:cubicBezTo>
                  <a:cubicBezTo>
                    <a:pt x="107" y="73"/>
                    <a:pt x="91" y="71"/>
                    <a:pt x="80" y="70"/>
                  </a:cubicBezTo>
                  <a:cubicBezTo>
                    <a:pt x="54" y="68"/>
                    <a:pt x="27" y="63"/>
                    <a:pt x="2" y="57"/>
                  </a:cubicBezTo>
                  <a:close/>
                </a:path>
              </a:pathLst>
            </a:custGeom>
            <a:solidFill>
              <a:srgbClr val="5F3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72"/>
            <p:cNvSpPr/>
            <p:nvPr/>
          </p:nvSpPr>
          <p:spPr bwMode="auto">
            <a:xfrm>
              <a:off x="696" y="3506"/>
              <a:ext cx="30" cy="27"/>
            </a:xfrm>
            <a:custGeom>
              <a:avLst/>
              <a:gdLst>
                <a:gd name="T0" fmla="*/ 4 w 14"/>
                <a:gd name="T1" fmla="*/ 13 h 13"/>
                <a:gd name="T2" fmla="*/ 0 w 14"/>
                <a:gd name="T3" fmla="*/ 6 h 13"/>
                <a:gd name="T4" fmla="*/ 6 w 14"/>
                <a:gd name="T5" fmla="*/ 0 h 13"/>
                <a:gd name="T6" fmla="*/ 14 w 14"/>
                <a:gd name="T7" fmla="*/ 6 h 13"/>
                <a:gd name="T8" fmla="*/ 5 w 14"/>
                <a:gd name="T9" fmla="*/ 12 h 13"/>
                <a:gd name="T10" fmla="*/ 4 w 14"/>
                <a:gd name="T11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3">
                  <a:moveTo>
                    <a:pt x="4" y="13"/>
                  </a:moveTo>
                  <a:cubicBezTo>
                    <a:pt x="2" y="11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0" y="0"/>
                    <a:pt x="14" y="2"/>
                    <a:pt x="14" y="6"/>
                  </a:cubicBezTo>
                  <a:cubicBezTo>
                    <a:pt x="14" y="10"/>
                    <a:pt x="8" y="12"/>
                    <a:pt x="5" y="12"/>
                  </a:cubicBezTo>
                  <a:cubicBezTo>
                    <a:pt x="5" y="12"/>
                    <a:pt x="4" y="13"/>
                    <a:pt x="4" y="13"/>
                  </a:cubicBezTo>
                  <a:close/>
                </a:path>
              </a:pathLst>
            </a:custGeom>
            <a:solidFill>
              <a:srgbClr val="F3E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73"/>
            <p:cNvSpPr/>
            <p:nvPr/>
          </p:nvSpPr>
          <p:spPr bwMode="auto">
            <a:xfrm>
              <a:off x="1198" y="3533"/>
              <a:ext cx="30" cy="23"/>
            </a:xfrm>
            <a:custGeom>
              <a:avLst/>
              <a:gdLst>
                <a:gd name="T0" fmla="*/ 14 w 14"/>
                <a:gd name="T1" fmla="*/ 5 h 11"/>
                <a:gd name="T2" fmla="*/ 7 w 14"/>
                <a:gd name="T3" fmla="*/ 11 h 11"/>
                <a:gd name="T4" fmla="*/ 0 w 14"/>
                <a:gd name="T5" fmla="*/ 9 h 11"/>
                <a:gd name="T6" fmla="*/ 0 w 14"/>
                <a:gd name="T7" fmla="*/ 9 h 11"/>
                <a:gd name="T8" fmla="*/ 6 w 14"/>
                <a:gd name="T9" fmla="*/ 1 h 11"/>
                <a:gd name="T10" fmla="*/ 14 w 14"/>
                <a:gd name="T11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1">
                  <a:moveTo>
                    <a:pt x="14" y="5"/>
                  </a:moveTo>
                  <a:cubicBezTo>
                    <a:pt x="14" y="9"/>
                    <a:pt x="10" y="11"/>
                    <a:pt x="7" y="11"/>
                  </a:cubicBezTo>
                  <a:cubicBezTo>
                    <a:pt x="4" y="11"/>
                    <a:pt x="2" y="11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" y="6"/>
                    <a:pt x="2" y="2"/>
                    <a:pt x="6" y="1"/>
                  </a:cubicBezTo>
                  <a:cubicBezTo>
                    <a:pt x="9" y="0"/>
                    <a:pt x="13" y="2"/>
                    <a:pt x="14" y="5"/>
                  </a:cubicBezTo>
                  <a:close/>
                </a:path>
              </a:pathLst>
            </a:custGeom>
            <a:solidFill>
              <a:srgbClr val="F3E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74"/>
            <p:cNvSpPr/>
            <p:nvPr/>
          </p:nvSpPr>
          <p:spPr bwMode="auto">
            <a:xfrm>
              <a:off x="1119" y="3415"/>
              <a:ext cx="18" cy="23"/>
            </a:xfrm>
            <a:custGeom>
              <a:avLst/>
              <a:gdLst>
                <a:gd name="T0" fmla="*/ 2 w 9"/>
                <a:gd name="T1" fmla="*/ 0 h 11"/>
                <a:gd name="T2" fmla="*/ 7 w 9"/>
                <a:gd name="T3" fmla="*/ 9 h 11"/>
                <a:gd name="T4" fmla="*/ 0 w 9"/>
                <a:gd name="T5" fmla="*/ 11 h 11"/>
                <a:gd name="T6" fmla="*/ 2 w 9"/>
                <a:gd name="T7" fmla="*/ 0 h 11"/>
                <a:gd name="T8" fmla="*/ 2 w 9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1">
                  <a:moveTo>
                    <a:pt x="2" y="0"/>
                  </a:moveTo>
                  <a:cubicBezTo>
                    <a:pt x="6" y="0"/>
                    <a:pt x="9" y="5"/>
                    <a:pt x="7" y="9"/>
                  </a:cubicBezTo>
                  <a:cubicBezTo>
                    <a:pt x="5" y="11"/>
                    <a:pt x="2" y="11"/>
                    <a:pt x="0" y="11"/>
                  </a:cubicBezTo>
                  <a:cubicBezTo>
                    <a:pt x="1" y="7"/>
                    <a:pt x="1" y="3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F3E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75"/>
            <p:cNvSpPr>
              <a:spLocks noEditPoints="1"/>
            </p:cNvSpPr>
            <p:nvPr/>
          </p:nvSpPr>
          <p:spPr bwMode="auto">
            <a:xfrm>
              <a:off x="774" y="3331"/>
              <a:ext cx="336" cy="255"/>
            </a:xfrm>
            <a:custGeom>
              <a:avLst/>
              <a:gdLst>
                <a:gd name="T0" fmla="*/ 127 w 160"/>
                <a:gd name="T1" fmla="*/ 93 h 121"/>
                <a:gd name="T2" fmla="*/ 125 w 160"/>
                <a:gd name="T3" fmla="*/ 89 h 121"/>
                <a:gd name="T4" fmla="*/ 29 w 160"/>
                <a:gd name="T5" fmla="*/ 72 h 121"/>
                <a:gd name="T6" fmla="*/ 28 w 160"/>
                <a:gd name="T7" fmla="*/ 74 h 121"/>
                <a:gd name="T8" fmla="*/ 127 w 160"/>
                <a:gd name="T9" fmla="*/ 93 h 121"/>
                <a:gd name="T10" fmla="*/ 158 w 160"/>
                <a:gd name="T11" fmla="*/ 56 h 121"/>
                <a:gd name="T12" fmla="*/ 65 w 160"/>
                <a:gd name="T13" fmla="*/ 111 h 121"/>
                <a:gd name="T14" fmla="*/ 48 w 160"/>
                <a:gd name="T15" fmla="*/ 106 h 121"/>
                <a:gd name="T16" fmla="*/ 45 w 160"/>
                <a:gd name="T17" fmla="*/ 104 h 121"/>
                <a:gd name="T18" fmla="*/ 1 w 160"/>
                <a:gd name="T19" fmla="*/ 37 h 121"/>
                <a:gd name="T20" fmla="*/ 2 w 160"/>
                <a:gd name="T21" fmla="*/ 35 h 121"/>
                <a:gd name="T22" fmla="*/ 3 w 160"/>
                <a:gd name="T23" fmla="*/ 24 h 121"/>
                <a:gd name="T24" fmla="*/ 3 w 160"/>
                <a:gd name="T25" fmla="*/ 24 h 121"/>
                <a:gd name="T26" fmla="*/ 4 w 160"/>
                <a:gd name="T27" fmla="*/ 24 h 121"/>
                <a:gd name="T28" fmla="*/ 60 w 160"/>
                <a:gd name="T29" fmla="*/ 37 h 121"/>
                <a:gd name="T30" fmla="*/ 123 w 160"/>
                <a:gd name="T31" fmla="*/ 40 h 121"/>
                <a:gd name="T32" fmla="*/ 132 w 160"/>
                <a:gd name="T33" fmla="*/ 22 h 121"/>
                <a:gd name="T34" fmla="*/ 131 w 160"/>
                <a:gd name="T35" fmla="*/ 0 h 121"/>
                <a:gd name="T36" fmla="*/ 136 w 160"/>
                <a:gd name="T37" fmla="*/ 37 h 121"/>
                <a:gd name="T38" fmla="*/ 138 w 160"/>
                <a:gd name="T39" fmla="*/ 39 h 121"/>
                <a:gd name="T40" fmla="*/ 160 w 160"/>
                <a:gd name="T41" fmla="*/ 39 h 121"/>
                <a:gd name="T42" fmla="*/ 158 w 160"/>
                <a:gd name="T43" fmla="*/ 56 h 121"/>
                <a:gd name="T44" fmla="*/ 136 w 160"/>
                <a:gd name="T45" fmla="*/ 71 h 121"/>
                <a:gd name="T46" fmla="*/ 131 w 160"/>
                <a:gd name="T47" fmla="*/ 64 h 121"/>
                <a:gd name="T48" fmla="*/ 130 w 160"/>
                <a:gd name="T49" fmla="*/ 66 h 121"/>
                <a:gd name="T50" fmla="*/ 136 w 160"/>
                <a:gd name="T51" fmla="*/ 71 h 121"/>
                <a:gd name="T52" fmla="*/ 80 w 160"/>
                <a:gd name="T53" fmla="*/ 74 h 121"/>
                <a:gd name="T54" fmla="*/ 81 w 160"/>
                <a:gd name="T55" fmla="*/ 72 h 121"/>
                <a:gd name="T56" fmla="*/ 73 w 160"/>
                <a:gd name="T57" fmla="*/ 75 h 121"/>
                <a:gd name="T58" fmla="*/ 80 w 160"/>
                <a:gd name="T59" fmla="*/ 82 h 121"/>
                <a:gd name="T60" fmla="*/ 80 w 160"/>
                <a:gd name="T61" fmla="*/ 79 h 121"/>
                <a:gd name="T62" fmla="*/ 77 w 160"/>
                <a:gd name="T63" fmla="*/ 76 h 121"/>
                <a:gd name="T64" fmla="*/ 80 w 160"/>
                <a:gd name="T65" fmla="*/ 74 h 121"/>
                <a:gd name="T66" fmla="*/ 39 w 160"/>
                <a:gd name="T67" fmla="*/ 62 h 121"/>
                <a:gd name="T68" fmla="*/ 43 w 160"/>
                <a:gd name="T69" fmla="*/ 54 h 121"/>
                <a:gd name="T70" fmla="*/ 39 w 160"/>
                <a:gd name="T71" fmla="*/ 53 h 121"/>
                <a:gd name="T72" fmla="*/ 37 w 160"/>
                <a:gd name="T73" fmla="*/ 54 h 121"/>
                <a:gd name="T74" fmla="*/ 39 w 160"/>
                <a:gd name="T75" fmla="*/ 62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0" h="121">
                  <a:moveTo>
                    <a:pt x="127" y="93"/>
                  </a:moveTo>
                  <a:cubicBezTo>
                    <a:pt x="129" y="91"/>
                    <a:pt x="127" y="88"/>
                    <a:pt x="125" y="89"/>
                  </a:cubicBezTo>
                  <a:cubicBezTo>
                    <a:pt x="91" y="108"/>
                    <a:pt x="55" y="100"/>
                    <a:pt x="29" y="72"/>
                  </a:cubicBezTo>
                  <a:cubicBezTo>
                    <a:pt x="28" y="72"/>
                    <a:pt x="27" y="73"/>
                    <a:pt x="28" y="74"/>
                  </a:cubicBezTo>
                  <a:cubicBezTo>
                    <a:pt x="50" y="105"/>
                    <a:pt x="94" y="112"/>
                    <a:pt x="127" y="93"/>
                  </a:cubicBezTo>
                  <a:close/>
                  <a:moveTo>
                    <a:pt x="158" y="56"/>
                  </a:moveTo>
                  <a:cubicBezTo>
                    <a:pt x="146" y="98"/>
                    <a:pt x="108" y="121"/>
                    <a:pt x="65" y="111"/>
                  </a:cubicBezTo>
                  <a:cubicBezTo>
                    <a:pt x="59" y="110"/>
                    <a:pt x="53" y="108"/>
                    <a:pt x="48" y="106"/>
                  </a:cubicBezTo>
                  <a:cubicBezTo>
                    <a:pt x="47" y="105"/>
                    <a:pt x="46" y="104"/>
                    <a:pt x="45" y="104"/>
                  </a:cubicBezTo>
                  <a:cubicBezTo>
                    <a:pt x="18" y="91"/>
                    <a:pt x="0" y="66"/>
                    <a:pt x="1" y="37"/>
                  </a:cubicBezTo>
                  <a:cubicBezTo>
                    <a:pt x="1" y="37"/>
                    <a:pt x="2" y="36"/>
                    <a:pt x="2" y="35"/>
                  </a:cubicBezTo>
                  <a:cubicBezTo>
                    <a:pt x="2" y="31"/>
                    <a:pt x="2" y="28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4"/>
                    <a:pt x="3" y="24"/>
                    <a:pt x="4" y="24"/>
                  </a:cubicBezTo>
                  <a:cubicBezTo>
                    <a:pt x="22" y="31"/>
                    <a:pt x="41" y="35"/>
                    <a:pt x="60" y="37"/>
                  </a:cubicBezTo>
                  <a:cubicBezTo>
                    <a:pt x="80" y="40"/>
                    <a:pt x="104" y="44"/>
                    <a:pt x="123" y="40"/>
                  </a:cubicBezTo>
                  <a:cubicBezTo>
                    <a:pt x="133" y="38"/>
                    <a:pt x="132" y="31"/>
                    <a:pt x="132" y="22"/>
                  </a:cubicBezTo>
                  <a:cubicBezTo>
                    <a:pt x="132" y="21"/>
                    <a:pt x="132" y="1"/>
                    <a:pt x="131" y="0"/>
                  </a:cubicBezTo>
                  <a:cubicBezTo>
                    <a:pt x="134" y="1"/>
                    <a:pt x="136" y="34"/>
                    <a:pt x="136" y="37"/>
                  </a:cubicBezTo>
                  <a:cubicBezTo>
                    <a:pt x="136" y="38"/>
                    <a:pt x="137" y="39"/>
                    <a:pt x="138" y="39"/>
                  </a:cubicBezTo>
                  <a:cubicBezTo>
                    <a:pt x="146" y="39"/>
                    <a:pt x="153" y="39"/>
                    <a:pt x="160" y="39"/>
                  </a:cubicBezTo>
                  <a:cubicBezTo>
                    <a:pt x="160" y="44"/>
                    <a:pt x="159" y="50"/>
                    <a:pt x="158" y="56"/>
                  </a:cubicBezTo>
                  <a:close/>
                  <a:moveTo>
                    <a:pt x="136" y="71"/>
                  </a:moveTo>
                  <a:cubicBezTo>
                    <a:pt x="140" y="67"/>
                    <a:pt x="135" y="61"/>
                    <a:pt x="131" y="64"/>
                  </a:cubicBezTo>
                  <a:cubicBezTo>
                    <a:pt x="130" y="64"/>
                    <a:pt x="130" y="65"/>
                    <a:pt x="130" y="66"/>
                  </a:cubicBezTo>
                  <a:cubicBezTo>
                    <a:pt x="127" y="69"/>
                    <a:pt x="133" y="74"/>
                    <a:pt x="136" y="71"/>
                  </a:cubicBezTo>
                  <a:close/>
                  <a:moveTo>
                    <a:pt x="80" y="74"/>
                  </a:moveTo>
                  <a:cubicBezTo>
                    <a:pt x="82" y="75"/>
                    <a:pt x="83" y="73"/>
                    <a:pt x="81" y="72"/>
                  </a:cubicBezTo>
                  <a:cubicBezTo>
                    <a:pt x="78" y="70"/>
                    <a:pt x="74" y="72"/>
                    <a:pt x="73" y="75"/>
                  </a:cubicBezTo>
                  <a:cubicBezTo>
                    <a:pt x="72" y="79"/>
                    <a:pt x="76" y="83"/>
                    <a:pt x="80" y="82"/>
                  </a:cubicBezTo>
                  <a:cubicBezTo>
                    <a:pt x="82" y="82"/>
                    <a:pt x="81" y="79"/>
                    <a:pt x="80" y="79"/>
                  </a:cubicBezTo>
                  <a:cubicBezTo>
                    <a:pt x="78" y="78"/>
                    <a:pt x="77" y="78"/>
                    <a:pt x="77" y="76"/>
                  </a:cubicBezTo>
                  <a:cubicBezTo>
                    <a:pt x="77" y="75"/>
                    <a:pt x="79" y="74"/>
                    <a:pt x="80" y="74"/>
                  </a:cubicBezTo>
                  <a:close/>
                  <a:moveTo>
                    <a:pt x="39" y="62"/>
                  </a:moveTo>
                  <a:cubicBezTo>
                    <a:pt x="43" y="61"/>
                    <a:pt x="45" y="57"/>
                    <a:pt x="43" y="54"/>
                  </a:cubicBezTo>
                  <a:cubicBezTo>
                    <a:pt x="42" y="53"/>
                    <a:pt x="41" y="52"/>
                    <a:pt x="39" y="53"/>
                  </a:cubicBezTo>
                  <a:cubicBezTo>
                    <a:pt x="39" y="53"/>
                    <a:pt x="38" y="54"/>
                    <a:pt x="37" y="54"/>
                  </a:cubicBezTo>
                  <a:cubicBezTo>
                    <a:pt x="35" y="56"/>
                    <a:pt x="35" y="62"/>
                    <a:pt x="39" y="62"/>
                  </a:cubicBezTo>
                  <a:close/>
                </a:path>
              </a:pathLst>
            </a:custGeom>
            <a:solidFill>
              <a:srgbClr val="F3E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76"/>
            <p:cNvSpPr/>
            <p:nvPr/>
          </p:nvSpPr>
          <p:spPr bwMode="auto">
            <a:xfrm>
              <a:off x="755" y="3379"/>
              <a:ext cx="17" cy="28"/>
            </a:xfrm>
            <a:custGeom>
              <a:avLst/>
              <a:gdLst>
                <a:gd name="T0" fmla="*/ 8 w 8"/>
                <a:gd name="T1" fmla="*/ 5 h 13"/>
                <a:gd name="T2" fmla="*/ 6 w 8"/>
                <a:gd name="T3" fmla="*/ 13 h 13"/>
                <a:gd name="T4" fmla="*/ 6 w 8"/>
                <a:gd name="T5" fmla="*/ 13 h 13"/>
                <a:gd name="T6" fmla="*/ 2 w 8"/>
                <a:gd name="T7" fmla="*/ 3 h 13"/>
                <a:gd name="T8" fmla="*/ 8 w 8"/>
                <a:gd name="T9" fmla="*/ 0 h 13"/>
                <a:gd name="T10" fmla="*/ 8 w 8"/>
                <a:gd name="T11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3">
                  <a:moveTo>
                    <a:pt x="8" y="5"/>
                  </a:moveTo>
                  <a:cubicBezTo>
                    <a:pt x="7" y="8"/>
                    <a:pt x="7" y="11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0"/>
                    <a:pt x="0" y="7"/>
                    <a:pt x="2" y="3"/>
                  </a:cubicBezTo>
                  <a:cubicBezTo>
                    <a:pt x="3" y="1"/>
                    <a:pt x="6" y="0"/>
                    <a:pt x="8" y="0"/>
                  </a:cubicBezTo>
                  <a:cubicBezTo>
                    <a:pt x="8" y="2"/>
                    <a:pt x="8" y="3"/>
                    <a:pt x="8" y="5"/>
                  </a:cubicBezTo>
                  <a:close/>
                </a:path>
              </a:pathLst>
            </a:custGeom>
            <a:solidFill>
              <a:srgbClr val="F3E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77"/>
            <p:cNvSpPr/>
            <p:nvPr/>
          </p:nvSpPr>
          <p:spPr bwMode="auto">
            <a:xfrm>
              <a:off x="1041" y="3459"/>
              <a:ext cx="27" cy="28"/>
            </a:xfrm>
            <a:custGeom>
              <a:avLst/>
              <a:gdLst>
                <a:gd name="T0" fmla="*/ 4 w 13"/>
                <a:gd name="T1" fmla="*/ 3 h 13"/>
                <a:gd name="T2" fmla="*/ 9 w 13"/>
                <a:gd name="T3" fmla="*/ 10 h 13"/>
                <a:gd name="T4" fmla="*/ 3 w 13"/>
                <a:gd name="T5" fmla="*/ 5 h 13"/>
                <a:gd name="T6" fmla="*/ 4 w 13"/>
                <a:gd name="T7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3">
                  <a:moveTo>
                    <a:pt x="4" y="3"/>
                  </a:moveTo>
                  <a:cubicBezTo>
                    <a:pt x="8" y="0"/>
                    <a:pt x="13" y="6"/>
                    <a:pt x="9" y="10"/>
                  </a:cubicBezTo>
                  <a:cubicBezTo>
                    <a:pt x="6" y="13"/>
                    <a:pt x="0" y="8"/>
                    <a:pt x="3" y="5"/>
                  </a:cubicBezTo>
                  <a:cubicBezTo>
                    <a:pt x="3" y="4"/>
                    <a:pt x="3" y="3"/>
                    <a:pt x="4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78"/>
            <p:cNvSpPr>
              <a:spLocks noEditPoints="1"/>
            </p:cNvSpPr>
            <p:nvPr/>
          </p:nvSpPr>
          <p:spPr bwMode="auto">
            <a:xfrm>
              <a:off x="974" y="3862"/>
              <a:ext cx="170" cy="115"/>
            </a:xfrm>
            <a:custGeom>
              <a:avLst/>
              <a:gdLst>
                <a:gd name="T0" fmla="*/ 70 w 81"/>
                <a:gd name="T1" fmla="*/ 20 h 55"/>
                <a:gd name="T2" fmla="*/ 64 w 81"/>
                <a:gd name="T3" fmla="*/ 35 h 55"/>
                <a:gd name="T4" fmla="*/ 73 w 81"/>
                <a:gd name="T5" fmla="*/ 48 h 55"/>
                <a:gd name="T6" fmla="*/ 76 w 81"/>
                <a:gd name="T7" fmla="*/ 30 h 55"/>
                <a:gd name="T8" fmla="*/ 70 w 81"/>
                <a:gd name="T9" fmla="*/ 19 h 55"/>
                <a:gd name="T10" fmla="*/ 70 w 81"/>
                <a:gd name="T11" fmla="*/ 20 h 55"/>
                <a:gd name="T12" fmla="*/ 60 w 81"/>
                <a:gd name="T13" fmla="*/ 41 h 55"/>
                <a:gd name="T14" fmla="*/ 65 w 81"/>
                <a:gd name="T15" fmla="*/ 20 h 55"/>
                <a:gd name="T16" fmla="*/ 1 w 81"/>
                <a:gd name="T17" fmla="*/ 3 h 55"/>
                <a:gd name="T18" fmla="*/ 4 w 81"/>
                <a:gd name="T19" fmla="*/ 1 h 55"/>
                <a:gd name="T20" fmla="*/ 68 w 81"/>
                <a:gd name="T21" fmla="*/ 16 h 55"/>
                <a:gd name="T22" fmla="*/ 69 w 81"/>
                <a:gd name="T23" fmla="*/ 16 h 55"/>
                <a:gd name="T24" fmla="*/ 72 w 81"/>
                <a:gd name="T25" fmla="*/ 15 h 55"/>
                <a:gd name="T26" fmla="*/ 81 w 81"/>
                <a:gd name="T27" fmla="*/ 37 h 55"/>
                <a:gd name="T28" fmla="*/ 71 w 81"/>
                <a:gd name="T29" fmla="*/ 54 h 55"/>
                <a:gd name="T30" fmla="*/ 60 w 81"/>
                <a:gd name="T31" fmla="*/ 4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1" h="55">
                  <a:moveTo>
                    <a:pt x="70" y="20"/>
                  </a:moveTo>
                  <a:cubicBezTo>
                    <a:pt x="66" y="24"/>
                    <a:pt x="64" y="29"/>
                    <a:pt x="64" y="35"/>
                  </a:cubicBezTo>
                  <a:cubicBezTo>
                    <a:pt x="64" y="38"/>
                    <a:pt x="66" y="53"/>
                    <a:pt x="73" y="48"/>
                  </a:cubicBezTo>
                  <a:cubicBezTo>
                    <a:pt x="77" y="45"/>
                    <a:pt x="77" y="35"/>
                    <a:pt x="76" y="30"/>
                  </a:cubicBezTo>
                  <a:cubicBezTo>
                    <a:pt x="75" y="26"/>
                    <a:pt x="72" y="23"/>
                    <a:pt x="70" y="19"/>
                  </a:cubicBezTo>
                  <a:cubicBezTo>
                    <a:pt x="70" y="20"/>
                    <a:pt x="70" y="20"/>
                    <a:pt x="70" y="20"/>
                  </a:cubicBezTo>
                  <a:close/>
                  <a:moveTo>
                    <a:pt x="60" y="41"/>
                  </a:moveTo>
                  <a:cubicBezTo>
                    <a:pt x="59" y="34"/>
                    <a:pt x="61" y="26"/>
                    <a:pt x="65" y="20"/>
                  </a:cubicBezTo>
                  <a:cubicBezTo>
                    <a:pt x="43" y="26"/>
                    <a:pt x="14" y="24"/>
                    <a:pt x="1" y="3"/>
                  </a:cubicBezTo>
                  <a:cubicBezTo>
                    <a:pt x="0" y="1"/>
                    <a:pt x="3" y="0"/>
                    <a:pt x="4" y="1"/>
                  </a:cubicBezTo>
                  <a:cubicBezTo>
                    <a:pt x="21" y="22"/>
                    <a:pt x="44" y="18"/>
                    <a:pt x="68" y="16"/>
                  </a:cubicBezTo>
                  <a:cubicBezTo>
                    <a:pt x="68" y="16"/>
                    <a:pt x="69" y="16"/>
                    <a:pt x="69" y="16"/>
                  </a:cubicBezTo>
                  <a:cubicBezTo>
                    <a:pt x="69" y="15"/>
                    <a:pt x="70" y="14"/>
                    <a:pt x="72" y="15"/>
                  </a:cubicBezTo>
                  <a:cubicBezTo>
                    <a:pt x="78" y="19"/>
                    <a:pt x="81" y="29"/>
                    <a:pt x="81" y="37"/>
                  </a:cubicBezTo>
                  <a:cubicBezTo>
                    <a:pt x="81" y="43"/>
                    <a:pt x="79" y="54"/>
                    <a:pt x="71" y="54"/>
                  </a:cubicBezTo>
                  <a:cubicBezTo>
                    <a:pt x="64" y="55"/>
                    <a:pt x="61" y="46"/>
                    <a:pt x="60" y="4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79"/>
            <p:cNvSpPr/>
            <p:nvPr/>
          </p:nvSpPr>
          <p:spPr bwMode="auto">
            <a:xfrm>
              <a:off x="925" y="3478"/>
              <a:ext cx="23" cy="28"/>
            </a:xfrm>
            <a:custGeom>
              <a:avLst/>
              <a:gdLst>
                <a:gd name="T0" fmla="*/ 1 w 11"/>
                <a:gd name="T1" fmla="*/ 5 h 13"/>
                <a:gd name="T2" fmla="*/ 9 w 11"/>
                <a:gd name="T3" fmla="*/ 2 h 13"/>
                <a:gd name="T4" fmla="*/ 8 w 11"/>
                <a:gd name="T5" fmla="*/ 4 h 13"/>
                <a:gd name="T6" fmla="*/ 5 w 11"/>
                <a:gd name="T7" fmla="*/ 6 h 13"/>
                <a:gd name="T8" fmla="*/ 8 w 11"/>
                <a:gd name="T9" fmla="*/ 9 h 13"/>
                <a:gd name="T10" fmla="*/ 8 w 11"/>
                <a:gd name="T11" fmla="*/ 12 h 13"/>
                <a:gd name="T12" fmla="*/ 1 w 11"/>
                <a:gd name="T13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3">
                  <a:moveTo>
                    <a:pt x="1" y="5"/>
                  </a:moveTo>
                  <a:cubicBezTo>
                    <a:pt x="2" y="2"/>
                    <a:pt x="6" y="0"/>
                    <a:pt x="9" y="2"/>
                  </a:cubicBezTo>
                  <a:cubicBezTo>
                    <a:pt x="11" y="3"/>
                    <a:pt x="10" y="5"/>
                    <a:pt x="8" y="4"/>
                  </a:cubicBezTo>
                  <a:cubicBezTo>
                    <a:pt x="7" y="4"/>
                    <a:pt x="5" y="5"/>
                    <a:pt x="5" y="6"/>
                  </a:cubicBezTo>
                  <a:cubicBezTo>
                    <a:pt x="5" y="8"/>
                    <a:pt x="6" y="8"/>
                    <a:pt x="8" y="9"/>
                  </a:cubicBezTo>
                  <a:cubicBezTo>
                    <a:pt x="9" y="9"/>
                    <a:pt x="10" y="12"/>
                    <a:pt x="8" y="12"/>
                  </a:cubicBezTo>
                  <a:cubicBezTo>
                    <a:pt x="4" y="13"/>
                    <a:pt x="0" y="9"/>
                    <a:pt x="1" y="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80"/>
            <p:cNvSpPr/>
            <p:nvPr/>
          </p:nvSpPr>
          <p:spPr bwMode="auto">
            <a:xfrm>
              <a:off x="848" y="3440"/>
              <a:ext cx="21" cy="22"/>
            </a:xfrm>
            <a:custGeom>
              <a:avLst/>
              <a:gdLst>
                <a:gd name="T0" fmla="*/ 2 w 10"/>
                <a:gd name="T1" fmla="*/ 2 h 10"/>
                <a:gd name="T2" fmla="*/ 4 w 10"/>
                <a:gd name="T3" fmla="*/ 1 h 10"/>
                <a:gd name="T4" fmla="*/ 8 w 10"/>
                <a:gd name="T5" fmla="*/ 2 h 10"/>
                <a:gd name="T6" fmla="*/ 4 w 10"/>
                <a:gd name="T7" fmla="*/ 10 h 10"/>
                <a:gd name="T8" fmla="*/ 2 w 10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2" y="2"/>
                  </a:moveTo>
                  <a:cubicBezTo>
                    <a:pt x="3" y="2"/>
                    <a:pt x="4" y="1"/>
                    <a:pt x="4" y="1"/>
                  </a:cubicBezTo>
                  <a:cubicBezTo>
                    <a:pt x="6" y="0"/>
                    <a:pt x="7" y="1"/>
                    <a:pt x="8" y="2"/>
                  </a:cubicBezTo>
                  <a:cubicBezTo>
                    <a:pt x="10" y="5"/>
                    <a:pt x="8" y="9"/>
                    <a:pt x="4" y="10"/>
                  </a:cubicBezTo>
                  <a:cubicBezTo>
                    <a:pt x="0" y="10"/>
                    <a:pt x="0" y="4"/>
                    <a:pt x="2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81"/>
            <p:cNvSpPr/>
            <p:nvPr/>
          </p:nvSpPr>
          <p:spPr bwMode="auto">
            <a:xfrm>
              <a:off x="831" y="3483"/>
              <a:ext cx="214" cy="84"/>
            </a:xfrm>
            <a:custGeom>
              <a:avLst/>
              <a:gdLst>
                <a:gd name="T0" fmla="*/ 98 w 102"/>
                <a:gd name="T1" fmla="*/ 17 h 40"/>
                <a:gd name="T2" fmla="*/ 100 w 102"/>
                <a:gd name="T3" fmla="*/ 21 h 40"/>
                <a:gd name="T4" fmla="*/ 1 w 102"/>
                <a:gd name="T5" fmla="*/ 2 h 40"/>
                <a:gd name="T6" fmla="*/ 2 w 102"/>
                <a:gd name="T7" fmla="*/ 0 h 40"/>
                <a:gd name="T8" fmla="*/ 98 w 102"/>
                <a:gd name="T9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40">
                  <a:moveTo>
                    <a:pt x="98" y="17"/>
                  </a:moveTo>
                  <a:cubicBezTo>
                    <a:pt x="100" y="16"/>
                    <a:pt x="102" y="19"/>
                    <a:pt x="100" y="21"/>
                  </a:cubicBezTo>
                  <a:cubicBezTo>
                    <a:pt x="67" y="40"/>
                    <a:pt x="23" y="33"/>
                    <a:pt x="1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8" y="28"/>
                    <a:pt x="64" y="36"/>
                    <a:pt x="98" y="1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82"/>
            <p:cNvSpPr>
              <a:spLocks noEditPoints="1"/>
            </p:cNvSpPr>
            <p:nvPr/>
          </p:nvSpPr>
          <p:spPr bwMode="auto">
            <a:xfrm>
              <a:off x="619" y="2918"/>
              <a:ext cx="674" cy="1061"/>
            </a:xfrm>
            <a:custGeom>
              <a:avLst/>
              <a:gdLst>
                <a:gd name="T0" fmla="*/ 88 w 321"/>
                <a:gd name="T1" fmla="*/ 172 h 504"/>
                <a:gd name="T2" fmla="*/ 117 w 321"/>
                <a:gd name="T3" fmla="*/ 163 h 504"/>
                <a:gd name="T4" fmla="*/ 105 w 321"/>
                <a:gd name="T5" fmla="*/ 168 h 504"/>
                <a:gd name="T6" fmla="*/ 99 w 321"/>
                <a:gd name="T7" fmla="*/ 368 h 504"/>
                <a:gd name="T8" fmla="*/ 283 w 321"/>
                <a:gd name="T9" fmla="*/ 308 h 504"/>
                <a:gd name="T10" fmla="*/ 282 w 321"/>
                <a:gd name="T11" fmla="*/ 315 h 504"/>
                <a:gd name="T12" fmla="*/ 276 w 321"/>
                <a:gd name="T13" fmla="*/ 301 h 504"/>
                <a:gd name="T14" fmla="*/ 71 w 321"/>
                <a:gd name="T15" fmla="*/ 232 h 504"/>
                <a:gd name="T16" fmla="*/ 71 w 321"/>
                <a:gd name="T17" fmla="*/ 232 h 504"/>
                <a:gd name="T18" fmla="*/ 86 w 321"/>
                <a:gd name="T19" fmla="*/ 169 h 504"/>
                <a:gd name="T20" fmla="*/ 49 w 321"/>
                <a:gd name="T21" fmla="*/ 151 h 504"/>
                <a:gd name="T22" fmla="*/ 28 w 321"/>
                <a:gd name="T23" fmla="*/ 493 h 504"/>
                <a:gd name="T24" fmla="*/ 41 w 321"/>
                <a:gd name="T25" fmla="*/ 292 h 504"/>
                <a:gd name="T26" fmla="*/ 37 w 321"/>
                <a:gd name="T27" fmla="*/ 285 h 504"/>
                <a:gd name="T28" fmla="*/ 36 w 321"/>
                <a:gd name="T29" fmla="*/ 294 h 504"/>
                <a:gd name="T30" fmla="*/ 39 w 321"/>
                <a:gd name="T31" fmla="*/ 300 h 504"/>
                <a:gd name="T32" fmla="*/ 238 w 321"/>
                <a:gd name="T33" fmla="*/ 247 h 504"/>
                <a:gd name="T34" fmla="*/ 234 w 321"/>
                <a:gd name="T35" fmla="*/ 203 h 504"/>
                <a:gd name="T36" fmla="*/ 212 w 321"/>
                <a:gd name="T37" fmla="*/ 235 h 504"/>
                <a:gd name="T38" fmla="*/ 197 w 321"/>
                <a:gd name="T39" fmla="*/ 236 h 504"/>
                <a:gd name="T40" fmla="*/ 77 w 321"/>
                <a:gd name="T41" fmla="*/ 220 h 504"/>
                <a:gd name="T42" fmla="*/ 122 w 321"/>
                <a:gd name="T43" fmla="*/ 302 h 504"/>
                <a:gd name="T44" fmla="*/ 231 w 321"/>
                <a:gd name="T45" fmla="*/ 190 h 504"/>
                <a:gd name="T46" fmla="*/ 285 w 321"/>
                <a:gd name="T47" fmla="*/ 185 h 504"/>
                <a:gd name="T48" fmla="*/ 227 w 321"/>
                <a:gd name="T49" fmla="*/ 191 h 504"/>
                <a:gd name="T50" fmla="*/ 227 w 321"/>
                <a:gd name="T51" fmla="*/ 191 h 504"/>
                <a:gd name="T52" fmla="*/ 78 w 321"/>
                <a:gd name="T53" fmla="*/ 213 h 504"/>
                <a:gd name="T54" fmla="*/ 157 w 321"/>
                <a:gd name="T55" fmla="*/ 231 h 504"/>
                <a:gd name="T56" fmla="*/ 213 w 321"/>
                <a:gd name="T57" fmla="*/ 219 h 504"/>
                <a:gd name="T58" fmla="*/ 8 w 321"/>
                <a:gd name="T59" fmla="*/ 139 h 504"/>
                <a:gd name="T60" fmla="*/ 55 w 321"/>
                <a:gd name="T61" fmla="*/ 286 h 504"/>
                <a:gd name="T62" fmla="*/ 71 w 321"/>
                <a:gd name="T63" fmla="*/ 235 h 504"/>
                <a:gd name="T64" fmla="*/ 87 w 321"/>
                <a:gd name="T65" fmla="*/ 182 h 504"/>
                <a:gd name="T66" fmla="*/ 43 w 321"/>
                <a:gd name="T67" fmla="*/ 147 h 504"/>
                <a:gd name="T68" fmla="*/ 118 w 321"/>
                <a:gd name="T69" fmla="*/ 161 h 504"/>
                <a:gd name="T70" fmla="*/ 213 w 321"/>
                <a:gd name="T71" fmla="*/ 175 h 504"/>
                <a:gd name="T72" fmla="*/ 256 w 321"/>
                <a:gd name="T73" fmla="*/ 162 h 504"/>
                <a:gd name="T74" fmla="*/ 249 w 321"/>
                <a:gd name="T75" fmla="*/ 197 h 504"/>
                <a:gd name="T76" fmla="*/ 249 w 321"/>
                <a:gd name="T77" fmla="*/ 244 h 504"/>
                <a:gd name="T78" fmla="*/ 198 w 321"/>
                <a:gd name="T79" fmla="*/ 346 h 504"/>
                <a:gd name="T80" fmla="*/ 278 w 321"/>
                <a:gd name="T81" fmla="*/ 289 h 504"/>
                <a:gd name="T82" fmla="*/ 234 w 321"/>
                <a:gd name="T83" fmla="*/ 28 h 504"/>
                <a:gd name="T84" fmla="*/ 9 w 321"/>
                <a:gd name="T85" fmla="*/ 100 h 504"/>
                <a:gd name="T86" fmla="*/ 307 w 321"/>
                <a:gd name="T87" fmla="*/ 206 h 504"/>
                <a:gd name="T88" fmla="*/ 287 w 321"/>
                <a:gd name="T89" fmla="*/ 307 h 504"/>
                <a:gd name="T90" fmla="*/ 198 w 321"/>
                <a:gd name="T91" fmla="*/ 349 h 504"/>
                <a:gd name="T92" fmla="*/ 98 w 321"/>
                <a:gd name="T93" fmla="*/ 445 h 504"/>
                <a:gd name="T94" fmla="*/ 27 w 321"/>
                <a:gd name="T95" fmla="*/ 474 h 504"/>
                <a:gd name="T96" fmla="*/ 96 w 321"/>
                <a:gd name="T97" fmla="*/ 444 h 504"/>
                <a:gd name="T98" fmla="*/ 94 w 321"/>
                <a:gd name="T99" fmla="*/ 363 h 504"/>
                <a:gd name="T100" fmla="*/ 33 w 321"/>
                <a:gd name="T101" fmla="*/ 311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504">
                  <a:moveTo>
                    <a:pt x="93" y="176"/>
                  </a:moveTo>
                  <a:cubicBezTo>
                    <a:pt x="95" y="175"/>
                    <a:pt x="97" y="173"/>
                    <a:pt x="98" y="172"/>
                  </a:cubicBezTo>
                  <a:cubicBezTo>
                    <a:pt x="98" y="172"/>
                    <a:pt x="97" y="172"/>
                    <a:pt x="96" y="172"/>
                  </a:cubicBezTo>
                  <a:cubicBezTo>
                    <a:pt x="93" y="171"/>
                    <a:pt x="91" y="171"/>
                    <a:pt x="88" y="172"/>
                  </a:cubicBezTo>
                  <a:cubicBezTo>
                    <a:pt x="86" y="176"/>
                    <a:pt x="87" y="179"/>
                    <a:pt x="89" y="180"/>
                  </a:cubicBezTo>
                  <a:cubicBezTo>
                    <a:pt x="90" y="179"/>
                    <a:pt x="92" y="178"/>
                    <a:pt x="93" y="176"/>
                  </a:cubicBezTo>
                  <a:close/>
                  <a:moveTo>
                    <a:pt x="105" y="168"/>
                  </a:moveTo>
                  <a:cubicBezTo>
                    <a:pt x="109" y="166"/>
                    <a:pt x="113" y="164"/>
                    <a:pt x="117" y="163"/>
                  </a:cubicBezTo>
                  <a:cubicBezTo>
                    <a:pt x="116" y="163"/>
                    <a:pt x="116" y="163"/>
                    <a:pt x="115" y="162"/>
                  </a:cubicBezTo>
                  <a:cubicBezTo>
                    <a:pt x="115" y="161"/>
                    <a:pt x="114" y="161"/>
                    <a:pt x="114" y="160"/>
                  </a:cubicBezTo>
                  <a:cubicBezTo>
                    <a:pt x="110" y="157"/>
                    <a:pt x="107" y="158"/>
                    <a:pt x="107" y="161"/>
                  </a:cubicBezTo>
                  <a:cubicBezTo>
                    <a:pt x="106" y="163"/>
                    <a:pt x="105" y="166"/>
                    <a:pt x="105" y="168"/>
                  </a:cubicBezTo>
                  <a:close/>
                  <a:moveTo>
                    <a:pt x="198" y="434"/>
                  </a:moveTo>
                  <a:cubicBezTo>
                    <a:pt x="195" y="393"/>
                    <a:pt x="189" y="351"/>
                    <a:pt x="187" y="309"/>
                  </a:cubicBezTo>
                  <a:cubicBezTo>
                    <a:pt x="166" y="316"/>
                    <a:pt x="142" y="314"/>
                    <a:pt x="121" y="305"/>
                  </a:cubicBezTo>
                  <a:cubicBezTo>
                    <a:pt x="115" y="326"/>
                    <a:pt x="107" y="347"/>
                    <a:pt x="99" y="368"/>
                  </a:cubicBezTo>
                  <a:cubicBezTo>
                    <a:pt x="92" y="387"/>
                    <a:pt x="86" y="407"/>
                    <a:pt x="77" y="425"/>
                  </a:cubicBezTo>
                  <a:cubicBezTo>
                    <a:pt x="111" y="451"/>
                    <a:pt x="160" y="450"/>
                    <a:pt x="198" y="434"/>
                  </a:cubicBezTo>
                  <a:close/>
                  <a:moveTo>
                    <a:pt x="283" y="308"/>
                  </a:moveTo>
                  <a:cubicBezTo>
                    <a:pt x="283" y="308"/>
                    <a:pt x="283" y="308"/>
                    <a:pt x="283" y="308"/>
                  </a:cubicBezTo>
                  <a:cubicBezTo>
                    <a:pt x="281" y="308"/>
                    <a:pt x="279" y="308"/>
                    <a:pt x="277" y="306"/>
                  </a:cubicBezTo>
                  <a:cubicBezTo>
                    <a:pt x="276" y="309"/>
                    <a:pt x="276" y="312"/>
                    <a:pt x="276" y="314"/>
                  </a:cubicBezTo>
                  <a:cubicBezTo>
                    <a:pt x="276" y="316"/>
                    <a:pt x="276" y="320"/>
                    <a:pt x="277" y="321"/>
                  </a:cubicBezTo>
                  <a:cubicBezTo>
                    <a:pt x="281" y="326"/>
                    <a:pt x="282" y="317"/>
                    <a:pt x="282" y="315"/>
                  </a:cubicBezTo>
                  <a:cubicBezTo>
                    <a:pt x="283" y="313"/>
                    <a:pt x="283" y="310"/>
                    <a:pt x="283" y="308"/>
                  </a:cubicBezTo>
                  <a:close/>
                  <a:moveTo>
                    <a:pt x="290" y="297"/>
                  </a:moveTo>
                  <a:cubicBezTo>
                    <a:pt x="289" y="294"/>
                    <a:pt x="285" y="292"/>
                    <a:pt x="282" y="293"/>
                  </a:cubicBezTo>
                  <a:cubicBezTo>
                    <a:pt x="278" y="294"/>
                    <a:pt x="277" y="298"/>
                    <a:pt x="276" y="301"/>
                  </a:cubicBezTo>
                  <a:cubicBezTo>
                    <a:pt x="276" y="301"/>
                    <a:pt x="276" y="301"/>
                    <a:pt x="276" y="301"/>
                  </a:cubicBezTo>
                  <a:cubicBezTo>
                    <a:pt x="278" y="303"/>
                    <a:pt x="280" y="303"/>
                    <a:pt x="283" y="303"/>
                  </a:cubicBezTo>
                  <a:cubicBezTo>
                    <a:pt x="286" y="303"/>
                    <a:pt x="290" y="301"/>
                    <a:pt x="290" y="297"/>
                  </a:cubicBezTo>
                  <a:close/>
                  <a:moveTo>
                    <a:pt x="71" y="232"/>
                  </a:moveTo>
                  <a:cubicBezTo>
                    <a:pt x="72" y="230"/>
                    <a:pt x="72" y="227"/>
                    <a:pt x="73" y="224"/>
                  </a:cubicBezTo>
                  <a:cubicBezTo>
                    <a:pt x="73" y="222"/>
                    <a:pt x="73" y="221"/>
                    <a:pt x="73" y="219"/>
                  </a:cubicBezTo>
                  <a:cubicBezTo>
                    <a:pt x="71" y="219"/>
                    <a:pt x="68" y="220"/>
                    <a:pt x="67" y="222"/>
                  </a:cubicBezTo>
                  <a:cubicBezTo>
                    <a:pt x="65" y="226"/>
                    <a:pt x="69" y="229"/>
                    <a:pt x="71" y="232"/>
                  </a:cubicBezTo>
                  <a:cubicBezTo>
                    <a:pt x="71" y="232"/>
                    <a:pt x="71" y="232"/>
                    <a:pt x="71" y="232"/>
                  </a:cubicBezTo>
                  <a:close/>
                  <a:moveTo>
                    <a:pt x="56" y="157"/>
                  </a:moveTo>
                  <a:cubicBezTo>
                    <a:pt x="64" y="165"/>
                    <a:pt x="74" y="168"/>
                    <a:pt x="85" y="169"/>
                  </a:cubicBezTo>
                  <a:cubicBezTo>
                    <a:pt x="85" y="169"/>
                    <a:pt x="86" y="169"/>
                    <a:pt x="86" y="169"/>
                  </a:cubicBezTo>
                  <a:cubicBezTo>
                    <a:pt x="90" y="167"/>
                    <a:pt x="96" y="168"/>
                    <a:pt x="101" y="169"/>
                  </a:cubicBezTo>
                  <a:cubicBezTo>
                    <a:pt x="101" y="165"/>
                    <a:pt x="102" y="159"/>
                    <a:pt x="105" y="156"/>
                  </a:cubicBezTo>
                  <a:cubicBezTo>
                    <a:pt x="100" y="138"/>
                    <a:pt x="81" y="132"/>
                    <a:pt x="65" y="141"/>
                  </a:cubicBezTo>
                  <a:cubicBezTo>
                    <a:pt x="60" y="145"/>
                    <a:pt x="55" y="148"/>
                    <a:pt x="49" y="151"/>
                  </a:cubicBezTo>
                  <a:cubicBezTo>
                    <a:pt x="51" y="152"/>
                    <a:pt x="53" y="155"/>
                    <a:pt x="56" y="157"/>
                  </a:cubicBezTo>
                  <a:close/>
                  <a:moveTo>
                    <a:pt x="43" y="467"/>
                  </a:moveTo>
                  <a:cubicBezTo>
                    <a:pt x="38" y="468"/>
                    <a:pt x="33" y="474"/>
                    <a:pt x="31" y="477"/>
                  </a:cubicBezTo>
                  <a:cubicBezTo>
                    <a:pt x="28" y="481"/>
                    <a:pt x="24" y="488"/>
                    <a:pt x="28" y="493"/>
                  </a:cubicBezTo>
                  <a:cubicBezTo>
                    <a:pt x="34" y="503"/>
                    <a:pt x="42" y="491"/>
                    <a:pt x="44" y="485"/>
                  </a:cubicBezTo>
                  <a:cubicBezTo>
                    <a:pt x="45" y="479"/>
                    <a:pt x="45" y="473"/>
                    <a:pt x="43" y="467"/>
                  </a:cubicBezTo>
                  <a:close/>
                  <a:moveTo>
                    <a:pt x="37" y="285"/>
                  </a:moveTo>
                  <a:cubicBezTo>
                    <a:pt x="37" y="288"/>
                    <a:pt x="39" y="290"/>
                    <a:pt x="41" y="292"/>
                  </a:cubicBezTo>
                  <a:cubicBezTo>
                    <a:pt x="41" y="292"/>
                    <a:pt x="42" y="291"/>
                    <a:pt x="42" y="291"/>
                  </a:cubicBezTo>
                  <a:cubicBezTo>
                    <a:pt x="45" y="291"/>
                    <a:pt x="51" y="289"/>
                    <a:pt x="51" y="285"/>
                  </a:cubicBezTo>
                  <a:cubicBezTo>
                    <a:pt x="51" y="281"/>
                    <a:pt x="47" y="279"/>
                    <a:pt x="43" y="279"/>
                  </a:cubicBezTo>
                  <a:cubicBezTo>
                    <a:pt x="40" y="279"/>
                    <a:pt x="37" y="282"/>
                    <a:pt x="37" y="285"/>
                  </a:cubicBezTo>
                  <a:close/>
                  <a:moveTo>
                    <a:pt x="39" y="300"/>
                  </a:moveTo>
                  <a:cubicBezTo>
                    <a:pt x="39" y="298"/>
                    <a:pt x="39" y="297"/>
                    <a:pt x="39" y="296"/>
                  </a:cubicBezTo>
                  <a:cubicBezTo>
                    <a:pt x="39" y="296"/>
                    <a:pt x="39" y="296"/>
                    <a:pt x="39" y="296"/>
                  </a:cubicBezTo>
                  <a:cubicBezTo>
                    <a:pt x="38" y="296"/>
                    <a:pt x="37" y="295"/>
                    <a:pt x="36" y="294"/>
                  </a:cubicBezTo>
                  <a:cubicBezTo>
                    <a:pt x="35" y="297"/>
                    <a:pt x="34" y="301"/>
                    <a:pt x="34" y="304"/>
                  </a:cubicBezTo>
                  <a:cubicBezTo>
                    <a:pt x="34" y="305"/>
                    <a:pt x="34" y="305"/>
                    <a:pt x="35" y="306"/>
                  </a:cubicBezTo>
                  <a:cubicBezTo>
                    <a:pt x="36" y="306"/>
                    <a:pt x="37" y="306"/>
                    <a:pt x="38" y="305"/>
                  </a:cubicBezTo>
                  <a:cubicBezTo>
                    <a:pt x="39" y="304"/>
                    <a:pt x="39" y="301"/>
                    <a:pt x="39" y="300"/>
                  </a:cubicBezTo>
                  <a:close/>
                  <a:moveTo>
                    <a:pt x="245" y="245"/>
                  </a:moveTo>
                  <a:cubicBezTo>
                    <a:pt x="247" y="241"/>
                    <a:pt x="244" y="236"/>
                    <a:pt x="240" y="236"/>
                  </a:cubicBezTo>
                  <a:cubicBezTo>
                    <a:pt x="240" y="236"/>
                    <a:pt x="240" y="236"/>
                    <a:pt x="240" y="236"/>
                  </a:cubicBezTo>
                  <a:cubicBezTo>
                    <a:pt x="239" y="239"/>
                    <a:pt x="239" y="243"/>
                    <a:pt x="238" y="247"/>
                  </a:cubicBezTo>
                  <a:cubicBezTo>
                    <a:pt x="240" y="247"/>
                    <a:pt x="243" y="247"/>
                    <a:pt x="245" y="245"/>
                  </a:cubicBezTo>
                  <a:close/>
                  <a:moveTo>
                    <a:pt x="245" y="195"/>
                  </a:moveTo>
                  <a:cubicBezTo>
                    <a:pt x="240" y="194"/>
                    <a:pt x="235" y="193"/>
                    <a:pt x="229" y="194"/>
                  </a:cubicBezTo>
                  <a:cubicBezTo>
                    <a:pt x="231" y="197"/>
                    <a:pt x="233" y="200"/>
                    <a:pt x="234" y="203"/>
                  </a:cubicBezTo>
                  <a:cubicBezTo>
                    <a:pt x="235" y="203"/>
                    <a:pt x="235" y="204"/>
                    <a:pt x="235" y="205"/>
                  </a:cubicBezTo>
                  <a:cubicBezTo>
                    <a:pt x="239" y="202"/>
                    <a:pt x="243" y="199"/>
                    <a:pt x="245" y="195"/>
                  </a:cubicBezTo>
                  <a:close/>
                  <a:moveTo>
                    <a:pt x="234" y="235"/>
                  </a:moveTo>
                  <a:cubicBezTo>
                    <a:pt x="227" y="235"/>
                    <a:pt x="220" y="235"/>
                    <a:pt x="212" y="235"/>
                  </a:cubicBezTo>
                  <a:cubicBezTo>
                    <a:pt x="211" y="235"/>
                    <a:pt x="210" y="234"/>
                    <a:pt x="210" y="233"/>
                  </a:cubicBezTo>
                  <a:cubicBezTo>
                    <a:pt x="210" y="230"/>
                    <a:pt x="208" y="197"/>
                    <a:pt x="205" y="196"/>
                  </a:cubicBezTo>
                  <a:cubicBezTo>
                    <a:pt x="206" y="197"/>
                    <a:pt x="206" y="217"/>
                    <a:pt x="206" y="218"/>
                  </a:cubicBezTo>
                  <a:cubicBezTo>
                    <a:pt x="206" y="227"/>
                    <a:pt x="207" y="234"/>
                    <a:pt x="197" y="236"/>
                  </a:cubicBezTo>
                  <a:cubicBezTo>
                    <a:pt x="178" y="240"/>
                    <a:pt x="154" y="236"/>
                    <a:pt x="134" y="233"/>
                  </a:cubicBezTo>
                  <a:cubicBezTo>
                    <a:pt x="115" y="231"/>
                    <a:pt x="96" y="227"/>
                    <a:pt x="78" y="220"/>
                  </a:cubicBezTo>
                  <a:cubicBezTo>
                    <a:pt x="77" y="220"/>
                    <a:pt x="77" y="220"/>
                    <a:pt x="77" y="220"/>
                  </a:cubicBezTo>
                  <a:cubicBezTo>
                    <a:pt x="77" y="220"/>
                    <a:pt x="77" y="220"/>
                    <a:pt x="77" y="220"/>
                  </a:cubicBezTo>
                  <a:cubicBezTo>
                    <a:pt x="76" y="224"/>
                    <a:pt x="76" y="227"/>
                    <a:pt x="76" y="231"/>
                  </a:cubicBezTo>
                  <a:cubicBezTo>
                    <a:pt x="76" y="232"/>
                    <a:pt x="75" y="233"/>
                    <a:pt x="75" y="233"/>
                  </a:cubicBezTo>
                  <a:cubicBezTo>
                    <a:pt x="74" y="262"/>
                    <a:pt x="92" y="287"/>
                    <a:pt x="119" y="300"/>
                  </a:cubicBezTo>
                  <a:cubicBezTo>
                    <a:pt x="120" y="300"/>
                    <a:pt x="121" y="301"/>
                    <a:pt x="122" y="302"/>
                  </a:cubicBezTo>
                  <a:cubicBezTo>
                    <a:pt x="127" y="304"/>
                    <a:pt x="133" y="306"/>
                    <a:pt x="139" y="307"/>
                  </a:cubicBezTo>
                  <a:cubicBezTo>
                    <a:pt x="182" y="317"/>
                    <a:pt x="220" y="294"/>
                    <a:pt x="232" y="252"/>
                  </a:cubicBezTo>
                  <a:cubicBezTo>
                    <a:pt x="233" y="246"/>
                    <a:pt x="234" y="240"/>
                    <a:pt x="234" y="235"/>
                  </a:cubicBezTo>
                  <a:close/>
                  <a:moveTo>
                    <a:pt x="231" y="190"/>
                  </a:moveTo>
                  <a:cubicBezTo>
                    <a:pt x="237" y="190"/>
                    <a:pt x="243" y="190"/>
                    <a:pt x="249" y="192"/>
                  </a:cubicBezTo>
                  <a:cubicBezTo>
                    <a:pt x="250" y="192"/>
                    <a:pt x="250" y="193"/>
                    <a:pt x="250" y="194"/>
                  </a:cubicBezTo>
                  <a:cubicBezTo>
                    <a:pt x="251" y="193"/>
                    <a:pt x="252" y="193"/>
                    <a:pt x="252" y="194"/>
                  </a:cubicBezTo>
                  <a:cubicBezTo>
                    <a:pt x="263" y="199"/>
                    <a:pt x="276" y="191"/>
                    <a:pt x="285" y="185"/>
                  </a:cubicBezTo>
                  <a:cubicBezTo>
                    <a:pt x="279" y="183"/>
                    <a:pt x="275" y="177"/>
                    <a:pt x="269" y="173"/>
                  </a:cubicBezTo>
                  <a:cubicBezTo>
                    <a:pt x="257" y="164"/>
                    <a:pt x="242" y="166"/>
                    <a:pt x="230" y="174"/>
                  </a:cubicBezTo>
                  <a:cubicBezTo>
                    <a:pt x="232" y="179"/>
                    <a:pt x="231" y="186"/>
                    <a:pt x="231" y="190"/>
                  </a:cubicBezTo>
                  <a:close/>
                  <a:moveTo>
                    <a:pt x="227" y="191"/>
                  </a:moveTo>
                  <a:cubicBezTo>
                    <a:pt x="227" y="186"/>
                    <a:pt x="227" y="182"/>
                    <a:pt x="226" y="178"/>
                  </a:cubicBezTo>
                  <a:cubicBezTo>
                    <a:pt x="226" y="175"/>
                    <a:pt x="226" y="172"/>
                    <a:pt x="223" y="173"/>
                  </a:cubicBezTo>
                  <a:cubicBezTo>
                    <a:pt x="220" y="173"/>
                    <a:pt x="216" y="176"/>
                    <a:pt x="214" y="178"/>
                  </a:cubicBezTo>
                  <a:cubicBezTo>
                    <a:pt x="219" y="182"/>
                    <a:pt x="223" y="186"/>
                    <a:pt x="227" y="191"/>
                  </a:cubicBezTo>
                  <a:close/>
                  <a:moveTo>
                    <a:pt x="235" y="231"/>
                  </a:moveTo>
                  <a:cubicBezTo>
                    <a:pt x="234" y="196"/>
                    <a:pt x="208" y="172"/>
                    <a:pt x="171" y="165"/>
                  </a:cubicBezTo>
                  <a:cubicBezTo>
                    <a:pt x="149" y="161"/>
                    <a:pt x="124" y="162"/>
                    <a:pt x="105" y="173"/>
                  </a:cubicBezTo>
                  <a:cubicBezTo>
                    <a:pt x="89" y="183"/>
                    <a:pt x="81" y="197"/>
                    <a:pt x="78" y="213"/>
                  </a:cubicBezTo>
                  <a:cubicBezTo>
                    <a:pt x="78" y="213"/>
                    <a:pt x="78" y="214"/>
                    <a:pt x="78" y="214"/>
                  </a:cubicBezTo>
                  <a:cubicBezTo>
                    <a:pt x="78" y="215"/>
                    <a:pt x="78" y="217"/>
                    <a:pt x="77" y="218"/>
                  </a:cubicBezTo>
                  <a:cubicBezTo>
                    <a:pt x="78" y="218"/>
                    <a:pt x="78" y="217"/>
                    <a:pt x="79" y="218"/>
                  </a:cubicBezTo>
                  <a:cubicBezTo>
                    <a:pt x="104" y="224"/>
                    <a:pt x="131" y="229"/>
                    <a:pt x="157" y="231"/>
                  </a:cubicBezTo>
                  <a:cubicBezTo>
                    <a:pt x="168" y="232"/>
                    <a:pt x="184" y="234"/>
                    <a:pt x="194" y="231"/>
                  </a:cubicBezTo>
                  <a:cubicBezTo>
                    <a:pt x="207" y="228"/>
                    <a:pt x="203" y="201"/>
                    <a:pt x="201" y="191"/>
                  </a:cubicBezTo>
                  <a:cubicBezTo>
                    <a:pt x="201" y="190"/>
                    <a:pt x="203" y="189"/>
                    <a:pt x="204" y="190"/>
                  </a:cubicBezTo>
                  <a:cubicBezTo>
                    <a:pt x="208" y="199"/>
                    <a:pt x="212" y="209"/>
                    <a:pt x="213" y="219"/>
                  </a:cubicBezTo>
                  <a:cubicBezTo>
                    <a:pt x="214" y="224"/>
                    <a:pt x="213" y="228"/>
                    <a:pt x="218" y="231"/>
                  </a:cubicBezTo>
                  <a:cubicBezTo>
                    <a:pt x="221" y="233"/>
                    <a:pt x="231" y="231"/>
                    <a:pt x="235" y="231"/>
                  </a:cubicBezTo>
                  <a:close/>
                  <a:moveTo>
                    <a:pt x="92" y="27"/>
                  </a:moveTo>
                  <a:cubicBezTo>
                    <a:pt x="45" y="48"/>
                    <a:pt x="8" y="87"/>
                    <a:pt x="8" y="139"/>
                  </a:cubicBezTo>
                  <a:cubicBezTo>
                    <a:pt x="8" y="164"/>
                    <a:pt x="15" y="188"/>
                    <a:pt x="23" y="211"/>
                  </a:cubicBezTo>
                  <a:cubicBezTo>
                    <a:pt x="31" y="232"/>
                    <a:pt x="41" y="252"/>
                    <a:pt x="43" y="275"/>
                  </a:cubicBezTo>
                  <a:cubicBezTo>
                    <a:pt x="44" y="275"/>
                    <a:pt x="44" y="275"/>
                    <a:pt x="45" y="275"/>
                  </a:cubicBezTo>
                  <a:cubicBezTo>
                    <a:pt x="51" y="275"/>
                    <a:pt x="56" y="280"/>
                    <a:pt x="55" y="286"/>
                  </a:cubicBezTo>
                  <a:cubicBezTo>
                    <a:pt x="54" y="291"/>
                    <a:pt x="49" y="293"/>
                    <a:pt x="45" y="294"/>
                  </a:cubicBezTo>
                  <a:cubicBezTo>
                    <a:pt x="58" y="317"/>
                    <a:pt x="79" y="329"/>
                    <a:pt x="105" y="332"/>
                  </a:cubicBezTo>
                  <a:cubicBezTo>
                    <a:pt x="108" y="323"/>
                    <a:pt x="112" y="313"/>
                    <a:pt x="116" y="303"/>
                  </a:cubicBezTo>
                  <a:cubicBezTo>
                    <a:pt x="89" y="290"/>
                    <a:pt x="68" y="265"/>
                    <a:pt x="71" y="235"/>
                  </a:cubicBezTo>
                  <a:cubicBezTo>
                    <a:pt x="71" y="235"/>
                    <a:pt x="70" y="235"/>
                    <a:pt x="69" y="235"/>
                  </a:cubicBezTo>
                  <a:cubicBezTo>
                    <a:pt x="64" y="233"/>
                    <a:pt x="61" y="225"/>
                    <a:pt x="64" y="220"/>
                  </a:cubicBezTo>
                  <a:cubicBezTo>
                    <a:pt x="66" y="217"/>
                    <a:pt x="70" y="215"/>
                    <a:pt x="74" y="216"/>
                  </a:cubicBezTo>
                  <a:cubicBezTo>
                    <a:pt x="75" y="203"/>
                    <a:pt x="79" y="192"/>
                    <a:pt x="87" y="182"/>
                  </a:cubicBezTo>
                  <a:cubicBezTo>
                    <a:pt x="83" y="180"/>
                    <a:pt x="81" y="177"/>
                    <a:pt x="83" y="173"/>
                  </a:cubicBezTo>
                  <a:cubicBezTo>
                    <a:pt x="76" y="173"/>
                    <a:pt x="69" y="172"/>
                    <a:pt x="63" y="169"/>
                  </a:cubicBezTo>
                  <a:cubicBezTo>
                    <a:pt x="55" y="165"/>
                    <a:pt x="50" y="155"/>
                    <a:pt x="42" y="152"/>
                  </a:cubicBezTo>
                  <a:cubicBezTo>
                    <a:pt x="39" y="151"/>
                    <a:pt x="40" y="147"/>
                    <a:pt x="43" y="147"/>
                  </a:cubicBezTo>
                  <a:cubicBezTo>
                    <a:pt x="60" y="145"/>
                    <a:pt x="68" y="128"/>
                    <a:pt x="87" y="132"/>
                  </a:cubicBezTo>
                  <a:cubicBezTo>
                    <a:pt x="98" y="134"/>
                    <a:pt x="105" y="143"/>
                    <a:pt x="107" y="154"/>
                  </a:cubicBezTo>
                  <a:cubicBezTo>
                    <a:pt x="108" y="154"/>
                    <a:pt x="108" y="153"/>
                    <a:pt x="109" y="153"/>
                  </a:cubicBezTo>
                  <a:cubicBezTo>
                    <a:pt x="114" y="152"/>
                    <a:pt x="117" y="157"/>
                    <a:pt x="118" y="161"/>
                  </a:cubicBezTo>
                  <a:cubicBezTo>
                    <a:pt x="118" y="162"/>
                    <a:pt x="118" y="163"/>
                    <a:pt x="117" y="163"/>
                  </a:cubicBezTo>
                  <a:cubicBezTo>
                    <a:pt x="128" y="159"/>
                    <a:pt x="139" y="158"/>
                    <a:pt x="151" y="158"/>
                  </a:cubicBezTo>
                  <a:cubicBezTo>
                    <a:pt x="171" y="159"/>
                    <a:pt x="195" y="164"/>
                    <a:pt x="212" y="177"/>
                  </a:cubicBezTo>
                  <a:cubicBezTo>
                    <a:pt x="212" y="176"/>
                    <a:pt x="213" y="175"/>
                    <a:pt x="213" y="175"/>
                  </a:cubicBezTo>
                  <a:cubicBezTo>
                    <a:pt x="214" y="174"/>
                    <a:pt x="215" y="174"/>
                    <a:pt x="215" y="175"/>
                  </a:cubicBezTo>
                  <a:cubicBezTo>
                    <a:pt x="218" y="171"/>
                    <a:pt x="223" y="167"/>
                    <a:pt x="227" y="169"/>
                  </a:cubicBezTo>
                  <a:cubicBezTo>
                    <a:pt x="228" y="170"/>
                    <a:pt x="229" y="170"/>
                    <a:pt x="229" y="171"/>
                  </a:cubicBezTo>
                  <a:cubicBezTo>
                    <a:pt x="236" y="164"/>
                    <a:pt x="246" y="161"/>
                    <a:pt x="256" y="162"/>
                  </a:cubicBezTo>
                  <a:cubicBezTo>
                    <a:pt x="271" y="164"/>
                    <a:pt x="277" y="178"/>
                    <a:pt x="290" y="183"/>
                  </a:cubicBezTo>
                  <a:cubicBezTo>
                    <a:pt x="292" y="183"/>
                    <a:pt x="293" y="185"/>
                    <a:pt x="291" y="186"/>
                  </a:cubicBezTo>
                  <a:cubicBezTo>
                    <a:pt x="278" y="193"/>
                    <a:pt x="265" y="205"/>
                    <a:pt x="250" y="198"/>
                  </a:cubicBezTo>
                  <a:cubicBezTo>
                    <a:pt x="249" y="197"/>
                    <a:pt x="249" y="197"/>
                    <a:pt x="249" y="197"/>
                  </a:cubicBezTo>
                  <a:cubicBezTo>
                    <a:pt x="246" y="202"/>
                    <a:pt x="242" y="206"/>
                    <a:pt x="237" y="209"/>
                  </a:cubicBezTo>
                  <a:cubicBezTo>
                    <a:pt x="239" y="216"/>
                    <a:pt x="240" y="223"/>
                    <a:pt x="240" y="230"/>
                  </a:cubicBezTo>
                  <a:cubicBezTo>
                    <a:pt x="240" y="231"/>
                    <a:pt x="240" y="232"/>
                    <a:pt x="240" y="233"/>
                  </a:cubicBezTo>
                  <a:cubicBezTo>
                    <a:pt x="245" y="233"/>
                    <a:pt x="250" y="239"/>
                    <a:pt x="249" y="244"/>
                  </a:cubicBezTo>
                  <a:cubicBezTo>
                    <a:pt x="248" y="249"/>
                    <a:pt x="242" y="253"/>
                    <a:pt x="237" y="252"/>
                  </a:cubicBezTo>
                  <a:cubicBezTo>
                    <a:pt x="232" y="271"/>
                    <a:pt x="221" y="289"/>
                    <a:pt x="206" y="300"/>
                  </a:cubicBezTo>
                  <a:cubicBezTo>
                    <a:pt x="201" y="303"/>
                    <a:pt x="197" y="306"/>
                    <a:pt x="192" y="308"/>
                  </a:cubicBezTo>
                  <a:cubicBezTo>
                    <a:pt x="194" y="320"/>
                    <a:pt x="196" y="333"/>
                    <a:pt x="198" y="346"/>
                  </a:cubicBezTo>
                  <a:cubicBezTo>
                    <a:pt x="229" y="341"/>
                    <a:pt x="250" y="323"/>
                    <a:pt x="271" y="302"/>
                  </a:cubicBezTo>
                  <a:cubicBezTo>
                    <a:pt x="271" y="301"/>
                    <a:pt x="271" y="301"/>
                    <a:pt x="271" y="300"/>
                  </a:cubicBezTo>
                  <a:cubicBezTo>
                    <a:pt x="271" y="300"/>
                    <a:pt x="271" y="300"/>
                    <a:pt x="271" y="299"/>
                  </a:cubicBezTo>
                  <a:cubicBezTo>
                    <a:pt x="272" y="295"/>
                    <a:pt x="275" y="291"/>
                    <a:pt x="278" y="289"/>
                  </a:cubicBezTo>
                  <a:cubicBezTo>
                    <a:pt x="278" y="289"/>
                    <a:pt x="278" y="288"/>
                    <a:pt x="278" y="288"/>
                  </a:cubicBezTo>
                  <a:cubicBezTo>
                    <a:pt x="281" y="262"/>
                    <a:pt x="289" y="237"/>
                    <a:pt x="298" y="212"/>
                  </a:cubicBezTo>
                  <a:cubicBezTo>
                    <a:pt x="309" y="187"/>
                    <a:pt x="316" y="161"/>
                    <a:pt x="312" y="133"/>
                  </a:cubicBezTo>
                  <a:cubicBezTo>
                    <a:pt x="306" y="87"/>
                    <a:pt x="276" y="48"/>
                    <a:pt x="234" y="28"/>
                  </a:cubicBezTo>
                  <a:cubicBezTo>
                    <a:pt x="189" y="5"/>
                    <a:pt x="137" y="7"/>
                    <a:pt x="92" y="27"/>
                  </a:cubicBezTo>
                  <a:close/>
                  <a:moveTo>
                    <a:pt x="40" y="275"/>
                  </a:moveTo>
                  <a:cubicBezTo>
                    <a:pt x="33" y="242"/>
                    <a:pt x="16" y="212"/>
                    <a:pt x="8" y="180"/>
                  </a:cubicBezTo>
                  <a:cubicBezTo>
                    <a:pt x="2" y="154"/>
                    <a:pt x="0" y="126"/>
                    <a:pt x="9" y="100"/>
                  </a:cubicBezTo>
                  <a:cubicBezTo>
                    <a:pt x="24" y="58"/>
                    <a:pt x="67" y="28"/>
                    <a:pt x="109" y="14"/>
                  </a:cubicBezTo>
                  <a:cubicBezTo>
                    <a:pt x="155" y="0"/>
                    <a:pt x="206" y="4"/>
                    <a:pt x="247" y="28"/>
                  </a:cubicBezTo>
                  <a:cubicBezTo>
                    <a:pt x="286" y="51"/>
                    <a:pt x="312" y="89"/>
                    <a:pt x="318" y="133"/>
                  </a:cubicBezTo>
                  <a:cubicBezTo>
                    <a:pt x="321" y="158"/>
                    <a:pt x="316" y="182"/>
                    <a:pt x="307" y="206"/>
                  </a:cubicBezTo>
                  <a:cubicBezTo>
                    <a:pt x="296" y="233"/>
                    <a:pt x="287" y="259"/>
                    <a:pt x="282" y="288"/>
                  </a:cubicBezTo>
                  <a:cubicBezTo>
                    <a:pt x="283" y="288"/>
                    <a:pt x="283" y="288"/>
                    <a:pt x="283" y="288"/>
                  </a:cubicBezTo>
                  <a:cubicBezTo>
                    <a:pt x="288" y="287"/>
                    <a:pt x="294" y="291"/>
                    <a:pt x="295" y="296"/>
                  </a:cubicBezTo>
                  <a:cubicBezTo>
                    <a:pt x="296" y="301"/>
                    <a:pt x="292" y="306"/>
                    <a:pt x="287" y="307"/>
                  </a:cubicBezTo>
                  <a:cubicBezTo>
                    <a:pt x="288" y="308"/>
                    <a:pt x="288" y="308"/>
                    <a:pt x="288" y="309"/>
                  </a:cubicBezTo>
                  <a:cubicBezTo>
                    <a:pt x="287" y="314"/>
                    <a:pt x="288" y="331"/>
                    <a:pt x="277" y="328"/>
                  </a:cubicBezTo>
                  <a:cubicBezTo>
                    <a:pt x="269" y="326"/>
                    <a:pt x="271" y="314"/>
                    <a:pt x="273" y="307"/>
                  </a:cubicBezTo>
                  <a:cubicBezTo>
                    <a:pt x="255" y="329"/>
                    <a:pt x="228" y="347"/>
                    <a:pt x="198" y="349"/>
                  </a:cubicBezTo>
                  <a:cubicBezTo>
                    <a:pt x="202" y="377"/>
                    <a:pt x="203" y="406"/>
                    <a:pt x="204" y="435"/>
                  </a:cubicBezTo>
                  <a:cubicBezTo>
                    <a:pt x="204" y="435"/>
                    <a:pt x="204" y="436"/>
                    <a:pt x="203" y="437"/>
                  </a:cubicBezTo>
                  <a:cubicBezTo>
                    <a:pt x="203" y="437"/>
                    <a:pt x="203" y="438"/>
                    <a:pt x="202" y="439"/>
                  </a:cubicBezTo>
                  <a:cubicBezTo>
                    <a:pt x="174" y="451"/>
                    <a:pt x="130" y="458"/>
                    <a:pt x="98" y="445"/>
                  </a:cubicBezTo>
                  <a:cubicBezTo>
                    <a:pt x="92" y="464"/>
                    <a:pt x="68" y="480"/>
                    <a:pt x="48" y="469"/>
                  </a:cubicBezTo>
                  <a:cubicBezTo>
                    <a:pt x="51" y="478"/>
                    <a:pt x="49" y="489"/>
                    <a:pt x="43" y="496"/>
                  </a:cubicBezTo>
                  <a:cubicBezTo>
                    <a:pt x="38" y="502"/>
                    <a:pt x="29" y="504"/>
                    <a:pt x="24" y="497"/>
                  </a:cubicBezTo>
                  <a:cubicBezTo>
                    <a:pt x="19" y="490"/>
                    <a:pt x="22" y="480"/>
                    <a:pt x="27" y="474"/>
                  </a:cubicBezTo>
                  <a:cubicBezTo>
                    <a:pt x="30" y="470"/>
                    <a:pt x="40" y="460"/>
                    <a:pt x="46" y="464"/>
                  </a:cubicBezTo>
                  <a:cubicBezTo>
                    <a:pt x="46" y="464"/>
                    <a:pt x="46" y="463"/>
                    <a:pt x="47" y="464"/>
                  </a:cubicBezTo>
                  <a:cubicBezTo>
                    <a:pt x="58" y="467"/>
                    <a:pt x="68" y="469"/>
                    <a:pt x="79" y="462"/>
                  </a:cubicBezTo>
                  <a:cubicBezTo>
                    <a:pt x="86" y="458"/>
                    <a:pt x="91" y="451"/>
                    <a:pt x="96" y="444"/>
                  </a:cubicBezTo>
                  <a:cubicBezTo>
                    <a:pt x="87" y="440"/>
                    <a:pt x="79" y="435"/>
                    <a:pt x="73" y="427"/>
                  </a:cubicBezTo>
                  <a:cubicBezTo>
                    <a:pt x="73" y="427"/>
                    <a:pt x="73" y="427"/>
                    <a:pt x="73" y="427"/>
                  </a:cubicBezTo>
                  <a:cubicBezTo>
                    <a:pt x="72" y="426"/>
                    <a:pt x="72" y="426"/>
                    <a:pt x="72" y="425"/>
                  </a:cubicBezTo>
                  <a:cubicBezTo>
                    <a:pt x="78" y="404"/>
                    <a:pt x="87" y="384"/>
                    <a:pt x="94" y="363"/>
                  </a:cubicBezTo>
                  <a:cubicBezTo>
                    <a:pt x="97" y="354"/>
                    <a:pt x="100" y="345"/>
                    <a:pt x="104" y="336"/>
                  </a:cubicBezTo>
                  <a:cubicBezTo>
                    <a:pt x="79" y="336"/>
                    <a:pt x="56" y="321"/>
                    <a:pt x="44" y="301"/>
                  </a:cubicBezTo>
                  <a:cubicBezTo>
                    <a:pt x="44" y="304"/>
                    <a:pt x="43" y="307"/>
                    <a:pt x="41" y="309"/>
                  </a:cubicBezTo>
                  <a:cubicBezTo>
                    <a:pt x="39" y="312"/>
                    <a:pt x="35" y="313"/>
                    <a:pt x="33" y="311"/>
                  </a:cubicBezTo>
                  <a:cubicBezTo>
                    <a:pt x="26" y="307"/>
                    <a:pt x="30" y="296"/>
                    <a:pt x="33" y="290"/>
                  </a:cubicBezTo>
                  <a:cubicBezTo>
                    <a:pt x="32" y="287"/>
                    <a:pt x="32" y="285"/>
                    <a:pt x="33" y="282"/>
                  </a:cubicBezTo>
                  <a:cubicBezTo>
                    <a:pt x="34" y="279"/>
                    <a:pt x="36" y="276"/>
                    <a:pt x="40" y="27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88" name="Group 85"/>
          <p:cNvGrpSpPr>
            <a:grpSpLocks noChangeAspect="1"/>
          </p:cNvGrpSpPr>
          <p:nvPr/>
        </p:nvGrpSpPr>
        <p:grpSpPr bwMode="auto">
          <a:xfrm>
            <a:off x="8340925" y="4970993"/>
            <a:ext cx="2373361" cy="1634010"/>
            <a:chOff x="5950" y="3196"/>
            <a:chExt cx="1085" cy="747"/>
          </a:xfrm>
        </p:grpSpPr>
        <p:sp>
          <p:nvSpPr>
            <p:cNvPr id="89" name="Freeform 86"/>
            <p:cNvSpPr/>
            <p:nvPr/>
          </p:nvSpPr>
          <p:spPr bwMode="auto">
            <a:xfrm>
              <a:off x="6886" y="3871"/>
              <a:ext cx="42" cy="32"/>
            </a:xfrm>
            <a:custGeom>
              <a:avLst/>
              <a:gdLst>
                <a:gd name="T0" fmla="*/ 10 w 20"/>
                <a:gd name="T1" fmla="*/ 4 h 15"/>
                <a:gd name="T2" fmla="*/ 20 w 20"/>
                <a:gd name="T3" fmla="*/ 7 h 15"/>
                <a:gd name="T4" fmla="*/ 0 w 20"/>
                <a:gd name="T5" fmla="*/ 12 h 15"/>
                <a:gd name="T6" fmla="*/ 1 w 20"/>
                <a:gd name="T7" fmla="*/ 11 h 15"/>
                <a:gd name="T8" fmla="*/ 10 w 20"/>
                <a:gd name="T9" fmla="*/ 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5">
                  <a:moveTo>
                    <a:pt x="10" y="4"/>
                  </a:moveTo>
                  <a:cubicBezTo>
                    <a:pt x="13" y="2"/>
                    <a:pt x="20" y="0"/>
                    <a:pt x="20" y="7"/>
                  </a:cubicBezTo>
                  <a:cubicBezTo>
                    <a:pt x="19" y="15"/>
                    <a:pt x="6" y="14"/>
                    <a:pt x="0" y="12"/>
                  </a:cubicBezTo>
                  <a:cubicBezTo>
                    <a:pt x="0" y="12"/>
                    <a:pt x="1" y="12"/>
                    <a:pt x="1" y="11"/>
                  </a:cubicBezTo>
                  <a:cubicBezTo>
                    <a:pt x="3" y="8"/>
                    <a:pt x="6" y="6"/>
                    <a:pt x="10" y="4"/>
                  </a:cubicBezTo>
                  <a:close/>
                </a:path>
              </a:pathLst>
            </a:custGeom>
            <a:solidFill>
              <a:srgbClr val="5E55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87"/>
            <p:cNvSpPr/>
            <p:nvPr/>
          </p:nvSpPr>
          <p:spPr bwMode="auto">
            <a:xfrm>
              <a:off x="6636" y="3874"/>
              <a:ext cx="42" cy="29"/>
            </a:xfrm>
            <a:custGeom>
              <a:avLst/>
              <a:gdLst>
                <a:gd name="T0" fmla="*/ 20 w 20"/>
                <a:gd name="T1" fmla="*/ 13 h 14"/>
                <a:gd name="T2" fmla="*/ 20 w 20"/>
                <a:gd name="T3" fmla="*/ 14 h 14"/>
                <a:gd name="T4" fmla="*/ 1 w 20"/>
                <a:gd name="T5" fmla="*/ 5 h 14"/>
                <a:gd name="T6" fmla="*/ 4 w 20"/>
                <a:gd name="T7" fmla="*/ 0 h 14"/>
                <a:gd name="T8" fmla="*/ 11 w 20"/>
                <a:gd name="T9" fmla="*/ 4 h 14"/>
                <a:gd name="T10" fmla="*/ 20 w 20"/>
                <a:gd name="T11" fmla="*/ 13 h 14"/>
                <a:gd name="T12" fmla="*/ 20 w 20"/>
                <a:gd name="T13" fmla="*/ 13 h 14"/>
                <a:gd name="T14" fmla="*/ 20 w 20"/>
                <a:gd name="T15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14">
                  <a:moveTo>
                    <a:pt x="20" y="13"/>
                  </a:moveTo>
                  <a:cubicBezTo>
                    <a:pt x="20" y="13"/>
                    <a:pt x="20" y="14"/>
                    <a:pt x="20" y="14"/>
                  </a:cubicBezTo>
                  <a:cubicBezTo>
                    <a:pt x="13" y="13"/>
                    <a:pt x="1" y="13"/>
                    <a:pt x="1" y="5"/>
                  </a:cubicBezTo>
                  <a:cubicBezTo>
                    <a:pt x="0" y="3"/>
                    <a:pt x="2" y="0"/>
                    <a:pt x="4" y="0"/>
                  </a:cubicBezTo>
                  <a:cubicBezTo>
                    <a:pt x="7" y="0"/>
                    <a:pt x="10" y="3"/>
                    <a:pt x="11" y="4"/>
                  </a:cubicBezTo>
                  <a:cubicBezTo>
                    <a:pt x="15" y="7"/>
                    <a:pt x="17" y="10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lose/>
                </a:path>
              </a:pathLst>
            </a:custGeom>
            <a:solidFill>
              <a:srgbClr val="5E55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88"/>
            <p:cNvSpPr/>
            <p:nvPr/>
          </p:nvSpPr>
          <p:spPr bwMode="auto">
            <a:xfrm>
              <a:off x="6684" y="3745"/>
              <a:ext cx="69" cy="80"/>
            </a:xfrm>
            <a:custGeom>
              <a:avLst/>
              <a:gdLst>
                <a:gd name="T0" fmla="*/ 5 w 33"/>
                <a:gd name="T1" fmla="*/ 0 h 38"/>
                <a:gd name="T2" fmla="*/ 33 w 33"/>
                <a:gd name="T3" fmla="*/ 1 h 38"/>
                <a:gd name="T4" fmla="*/ 29 w 33"/>
                <a:gd name="T5" fmla="*/ 24 h 38"/>
                <a:gd name="T6" fmla="*/ 26 w 33"/>
                <a:gd name="T7" fmla="*/ 32 h 38"/>
                <a:gd name="T8" fmla="*/ 10 w 33"/>
                <a:gd name="T9" fmla="*/ 34 h 38"/>
                <a:gd name="T10" fmla="*/ 4 w 33"/>
                <a:gd name="T11" fmla="*/ 32 h 38"/>
                <a:gd name="T12" fmla="*/ 1 w 33"/>
                <a:gd name="T13" fmla="*/ 29 h 38"/>
                <a:gd name="T14" fmla="*/ 2 w 33"/>
                <a:gd name="T15" fmla="*/ 20 h 38"/>
                <a:gd name="T16" fmla="*/ 5 w 33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38">
                  <a:moveTo>
                    <a:pt x="5" y="0"/>
                  </a:moveTo>
                  <a:cubicBezTo>
                    <a:pt x="14" y="1"/>
                    <a:pt x="24" y="1"/>
                    <a:pt x="33" y="1"/>
                  </a:cubicBezTo>
                  <a:cubicBezTo>
                    <a:pt x="32" y="9"/>
                    <a:pt x="31" y="16"/>
                    <a:pt x="29" y="24"/>
                  </a:cubicBezTo>
                  <a:cubicBezTo>
                    <a:pt x="28" y="26"/>
                    <a:pt x="27" y="31"/>
                    <a:pt x="26" y="32"/>
                  </a:cubicBezTo>
                  <a:cubicBezTo>
                    <a:pt x="22" y="38"/>
                    <a:pt x="15" y="35"/>
                    <a:pt x="10" y="34"/>
                  </a:cubicBezTo>
                  <a:cubicBezTo>
                    <a:pt x="8" y="33"/>
                    <a:pt x="6" y="33"/>
                    <a:pt x="4" y="32"/>
                  </a:cubicBezTo>
                  <a:cubicBezTo>
                    <a:pt x="1" y="33"/>
                    <a:pt x="0" y="31"/>
                    <a:pt x="1" y="29"/>
                  </a:cubicBezTo>
                  <a:cubicBezTo>
                    <a:pt x="0" y="26"/>
                    <a:pt x="2" y="22"/>
                    <a:pt x="2" y="20"/>
                  </a:cubicBezTo>
                  <a:cubicBezTo>
                    <a:pt x="3" y="13"/>
                    <a:pt x="4" y="7"/>
                    <a:pt x="5" y="0"/>
                  </a:cubicBezTo>
                  <a:close/>
                </a:path>
              </a:pathLst>
            </a:custGeom>
            <a:solidFill>
              <a:srgbClr val="5E55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89"/>
            <p:cNvSpPr/>
            <p:nvPr/>
          </p:nvSpPr>
          <p:spPr bwMode="auto">
            <a:xfrm>
              <a:off x="6812" y="3732"/>
              <a:ext cx="85" cy="91"/>
            </a:xfrm>
            <a:custGeom>
              <a:avLst/>
              <a:gdLst>
                <a:gd name="T0" fmla="*/ 34 w 40"/>
                <a:gd name="T1" fmla="*/ 21 h 43"/>
                <a:gd name="T2" fmla="*/ 37 w 40"/>
                <a:gd name="T3" fmla="*/ 34 h 43"/>
                <a:gd name="T4" fmla="*/ 25 w 40"/>
                <a:gd name="T5" fmla="*/ 39 h 43"/>
                <a:gd name="T6" fmla="*/ 11 w 40"/>
                <a:gd name="T7" fmla="*/ 38 h 43"/>
                <a:gd name="T8" fmla="*/ 7 w 40"/>
                <a:gd name="T9" fmla="*/ 27 h 43"/>
                <a:gd name="T10" fmla="*/ 0 w 40"/>
                <a:gd name="T11" fmla="*/ 5 h 43"/>
                <a:gd name="T12" fmla="*/ 26 w 40"/>
                <a:gd name="T13" fmla="*/ 0 h 43"/>
                <a:gd name="T14" fmla="*/ 34 w 40"/>
                <a:gd name="T15" fmla="*/ 2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3">
                  <a:moveTo>
                    <a:pt x="34" y="21"/>
                  </a:moveTo>
                  <a:cubicBezTo>
                    <a:pt x="36" y="24"/>
                    <a:pt x="40" y="30"/>
                    <a:pt x="37" y="34"/>
                  </a:cubicBezTo>
                  <a:cubicBezTo>
                    <a:pt x="35" y="36"/>
                    <a:pt x="28" y="38"/>
                    <a:pt x="25" y="39"/>
                  </a:cubicBezTo>
                  <a:cubicBezTo>
                    <a:pt x="21" y="41"/>
                    <a:pt x="15" y="43"/>
                    <a:pt x="11" y="38"/>
                  </a:cubicBezTo>
                  <a:cubicBezTo>
                    <a:pt x="9" y="36"/>
                    <a:pt x="9" y="30"/>
                    <a:pt x="7" y="27"/>
                  </a:cubicBezTo>
                  <a:cubicBezTo>
                    <a:pt x="5" y="20"/>
                    <a:pt x="3" y="12"/>
                    <a:pt x="0" y="5"/>
                  </a:cubicBezTo>
                  <a:cubicBezTo>
                    <a:pt x="8" y="4"/>
                    <a:pt x="17" y="2"/>
                    <a:pt x="26" y="0"/>
                  </a:cubicBezTo>
                  <a:cubicBezTo>
                    <a:pt x="29" y="7"/>
                    <a:pt x="31" y="14"/>
                    <a:pt x="34" y="21"/>
                  </a:cubicBezTo>
                  <a:close/>
                </a:path>
              </a:pathLst>
            </a:custGeom>
            <a:solidFill>
              <a:srgbClr val="5E55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90"/>
            <p:cNvSpPr/>
            <p:nvPr/>
          </p:nvSpPr>
          <p:spPr bwMode="auto">
            <a:xfrm>
              <a:off x="6678" y="3574"/>
              <a:ext cx="193" cy="162"/>
            </a:xfrm>
            <a:custGeom>
              <a:avLst/>
              <a:gdLst>
                <a:gd name="T0" fmla="*/ 89 w 92"/>
                <a:gd name="T1" fmla="*/ 58 h 77"/>
                <a:gd name="T2" fmla="*/ 83 w 92"/>
                <a:gd name="T3" fmla="*/ 72 h 77"/>
                <a:gd name="T4" fmla="*/ 41 w 92"/>
                <a:gd name="T5" fmla="*/ 77 h 77"/>
                <a:gd name="T6" fmla="*/ 37 w 92"/>
                <a:gd name="T7" fmla="*/ 77 h 77"/>
                <a:gd name="T8" fmla="*/ 0 w 92"/>
                <a:gd name="T9" fmla="*/ 75 h 77"/>
                <a:gd name="T10" fmla="*/ 19 w 92"/>
                <a:gd name="T11" fmla="*/ 0 h 77"/>
                <a:gd name="T12" fmla="*/ 75 w 92"/>
                <a:gd name="T13" fmla="*/ 0 h 77"/>
                <a:gd name="T14" fmla="*/ 83 w 92"/>
                <a:gd name="T15" fmla="*/ 38 h 77"/>
                <a:gd name="T16" fmla="*/ 89 w 92"/>
                <a:gd name="T17" fmla="*/ 5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2" h="77">
                  <a:moveTo>
                    <a:pt x="89" y="58"/>
                  </a:moveTo>
                  <a:cubicBezTo>
                    <a:pt x="91" y="67"/>
                    <a:pt x="92" y="68"/>
                    <a:pt x="83" y="72"/>
                  </a:cubicBezTo>
                  <a:cubicBezTo>
                    <a:pt x="71" y="77"/>
                    <a:pt x="54" y="77"/>
                    <a:pt x="41" y="77"/>
                  </a:cubicBezTo>
                  <a:cubicBezTo>
                    <a:pt x="40" y="76"/>
                    <a:pt x="38" y="76"/>
                    <a:pt x="37" y="77"/>
                  </a:cubicBezTo>
                  <a:cubicBezTo>
                    <a:pt x="25" y="77"/>
                    <a:pt x="12" y="77"/>
                    <a:pt x="0" y="75"/>
                  </a:cubicBezTo>
                  <a:cubicBezTo>
                    <a:pt x="6" y="50"/>
                    <a:pt x="14" y="25"/>
                    <a:pt x="19" y="0"/>
                  </a:cubicBezTo>
                  <a:cubicBezTo>
                    <a:pt x="36" y="4"/>
                    <a:pt x="56" y="4"/>
                    <a:pt x="75" y="0"/>
                  </a:cubicBezTo>
                  <a:cubicBezTo>
                    <a:pt x="77" y="13"/>
                    <a:pt x="80" y="25"/>
                    <a:pt x="83" y="38"/>
                  </a:cubicBezTo>
                  <a:cubicBezTo>
                    <a:pt x="85" y="45"/>
                    <a:pt x="87" y="51"/>
                    <a:pt x="89" y="58"/>
                  </a:cubicBezTo>
                  <a:close/>
                </a:path>
              </a:pathLst>
            </a:custGeom>
            <a:solidFill>
              <a:srgbClr val="E84B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91"/>
            <p:cNvSpPr/>
            <p:nvPr/>
          </p:nvSpPr>
          <p:spPr bwMode="auto">
            <a:xfrm>
              <a:off x="6585" y="3230"/>
              <a:ext cx="377" cy="147"/>
            </a:xfrm>
            <a:custGeom>
              <a:avLst/>
              <a:gdLst>
                <a:gd name="T0" fmla="*/ 116 w 179"/>
                <a:gd name="T1" fmla="*/ 32 h 70"/>
                <a:gd name="T2" fmla="*/ 119 w 179"/>
                <a:gd name="T3" fmla="*/ 24 h 70"/>
                <a:gd name="T4" fmla="*/ 116 w 179"/>
                <a:gd name="T5" fmla="*/ 22 h 70"/>
                <a:gd name="T6" fmla="*/ 0 w 179"/>
                <a:gd name="T7" fmla="*/ 63 h 70"/>
                <a:gd name="T8" fmla="*/ 17 w 179"/>
                <a:gd name="T9" fmla="*/ 23 h 70"/>
                <a:gd name="T10" fmla="*/ 79 w 179"/>
                <a:gd name="T11" fmla="*/ 1 h 70"/>
                <a:gd name="T12" fmla="*/ 144 w 179"/>
                <a:gd name="T13" fmla="*/ 12 h 70"/>
                <a:gd name="T14" fmla="*/ 179 w 179"/>
                <a:gd name="T15" fmla="*/ 70 h 70"/>
                <a:gd name="T16" fmla="*/ 156 w 179"/>
                <a:gd name="T17" fmla="*/ 46 h 70"/>
                <a:gd name="T18" fmla="*/ 152 w 179"/>
                <a:gd name="T19" fmla="*/ 47 h 70"/>
                <a:gd name="T20" fmla="*/ 151 w 179"/>
                <a:gd name="T21" fmla="*/ 65 h 70"/>
                <a:gd name="T22" fmla="*/ 125 w 179"/>
                <a:gd name="T23" fmla="*/ 25 h 70"/>
                <a:gd name="T24" fmla="*/ 123 w 179"/>
                <a:gd name="T25" fmla="*/ 25 h 70"/>
                <a:gd name="T26" fmla="*/ 116 w 179"/>
                <a:gd name="T27" fmla="*/ 3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9" h="70">
                  <a:moveTo>
                    <a:pt x="116" y="32"/>
                  </a:moveTo>
                  <a:cubicBezTo>
                    <a:pt x="117" y="30"/>
                    <a:pt x="118" y="27"/>
                    <a:pt x="119" y="24"/>
                  </a:cubicBezTo>
                  <a:cubicBezTo>
                    <a:pt x="119" y="22"/>
                    <a:pt x="117" y="21"/>
                    <a:pt x="116" y="22"/>
                  </a:cubicBezTo>
                  <a:cubicBezTo>
                    <a:pt x="82" y="47"/>
                    <a:pt x="43" y="61"/>
                    <a:pt x="0" y="63"/>
                  </a:cubicBezTo>
                  <a:cubicBezTo>
                    <a:pt x="2" y="48"/>
                    <a:pt x="6" y="34"/>
                    <a:pt x="17" y="23"/>
                  </a:cubicBezTo>
                  <a:cubicBezTo>
                    <a:pt x="33" y="6"/>
                    <a:pt x="57" y="1"/>
                    <a:pt x="79" y="1"/>
                  </a:cubicBezTo>
                  <a:cubicBezTo>
                    <a:pt x="100" y="0"/>
                    <a:pt x="125" y="2"/>
                    <a:pt x="144" y="12"/>
                  </a:cubicBezTo>
                  <a:cubicBezTo>
                    <a:pt x="166" y="24"/>
                    <a:pt x="177" y="46"/>
                    <a:pt x="179" y="70"/>
                  </a:cubicBezTo>
                  <a:cubicBezTo>
                    <a:pt x="171" y="62"/>
                    <a:pt x="164" y="54"/>
                    <a:pt x="156" y="46"/>
                  </a:cubicBezTo>
                  <a:cubicBezTo>
                    <a:pt x="155" y="45"/>
                    <a:pt x="152" y="46"/>
                    <a:pt x="152" y="47"/>
                  </a:cubicBezTo>
                  <a:cubicBezTo>
                    <a:pt x="153" y="53"/>
                    <a:pt x="152" y="59"/>
                    <a:pt x="151" y="65"/>
                  </a:cubicBezTo>
                  <a:cubicBezTo>
                    <a:pt x="144" y="51"/>
                    <a:pt x="135" y="38"/>
                    <a:pt x="125" y="25"/>
                  </a:cubicBezTo>
                  <a:cubicBezTo>
                    <a:pt x="125" y="25"/>
                    <a:pt x="123" y="25"/>
                    <a:pt x="123" y="25"/>
                  </a:cubicBezTo>
                  <a:cubicBezTo>
                    <a:pt x="121" y="28"/>
                    <a:pt x="118" y="30"/>
                    <a:pt x="116" y="32"/>
                  </a:cubicBezTo>
                  <a:close/>
                </a:path>
              </a:pathLst>
            </a:custGeom>
            <a:solidFill>
              <a:srgbClr val="5F3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92"/>
            <p:cNvSpPr/>
            <p:nvPr/>
          </p:nvSpPr>
          <p:spPr bwMode="auto">
            <a:xfrm>
              <a:off x="6972" y="3394"/>
              <a:ext cx="19" cy="26"/>
            </a:xfrm>
            <a:custGeom>
              <a:avLst/>
              <a:gdLst>
                <a:gd name="T0" fmla="*/ 5 w 9"/>
                <a:gd name="T1" fmla="*/ 1 h 12"/>
                <a:gd name="T2" fmla="*/ 9 w 9"/>
                <a:gd name="T3" fmla="*/ 7 h 12"/>
                <a:gd name="T4" fmla="*/ 5 w 9"/>
                <a:gd name="T5" fmla="*/ 12 h 12"/>
                <a:gd name="T6" fmla="*/ 0 w 9"/>
                <a:gd name="T7" fmla="*/ 12 h 12"/>
                <a:gd name="T8" fmla="*/ 1 w 9"/>
                <a:gd name="T9" fmla="*/ 0 h 12"/>
                <a:gd name="T10" fmla="*/ 5 w 9"/>
                <a:gd name="T11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2">
                  <a:moveTo>
                    <a:pt x="5" y="1"/>
                  </a:moveTo>
                  <a:cubicBezTo>
                    <a:pt x="7" y="2"/>
                    <a:pt x="9" y="4"/>
                    <a:pt x="9" y="7"/>
                  </a:cubicBezTo>
                  <a:cubicBezTo>
                    <a:pt x="9" y="9"/>
                    <a:pt x="7" y="11"/>
                    <a:pt x="5" y="12"/>
                  </a:cubicBezTo>
                  <a:cubicBezTo>
                    <a:pt x="4" y="12"/>
                    <a:pt x="2" y="12"/>
                    <a:pt x="0" y="12"/>
                  </a:cubicBezTo>
                  <a:cubicBezTo>
                    <a:pt x="1" y="8"/>
                    <a:pt x="1" y="4"/>
                    <a:pt x="1" y="0"/>
                  </a:cubicBezTo>
                  <a:cubicBezTo>
                    <a:pt x="2" y="1"/>
                    <a:pt x="4" y="1"/>
                    <a:pt x="5" y="1"/>
                  </a:cubicBezTo>
                  <a:close/>
                </a:path>
              </a:pathLst>
            </a:custGeom>
            <a:solidFill>
              <a:srgbClr val="F3E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93"/>
            <p:cNvSpPr/>
            <p:nvPr/>
          </p:nvSpPr>
          <p:spPr bwMode="auto">
            <a:xfrm>
              <a:off x="6991" y="3515"/>
              <a:ext cx="34" cy="33"/>
            </a:xfrm>
            <a:custGeom>
              <a:avLst/>
              <a:gdLst>
                <a:gd name="T0" fmla="*/ 13 w 16"/>
                <a:gd name="T1" fmla="*/ 5 h 16"/>
                <a:gd name="T2" fmla="*/ 10 w 16"/>
                <a:gd name="T3" fmla="*/ 14 h 16"/>
                <a:gd name="T4" fmla="*/ 1 w 16"/>
                <a:gd name="T5" fmla="*/ 13 h 16"/>
                <a:gd name="T6" fmla="*/ 2 w 16"/>
                <a:gd name="T7" fmla="*/ 12 h 16"/>
                <a:gd name="T8" fmla="*/ 4 w 16"/>
                <a:gd name="T9" fmla="*/ 2 h 16"/>
                <a:gd name="T10" fmla="*/ 13 w 16"/>
                <a:gd name="T11" fmla="*/ 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6">
                  <a:moveTo>
                    <a:pt x="13" y="5"/>
                  </a:moveTo>
                  <a:cubicBezTo>
                    <a:pt x="16" y="8"/>
                    <a:pt x="14" y="13"/>
                    <a:pt x="10" y="14"/>
                  </a:cubicBezTo>
                  <a:cubicBezTo>
                    <a:pt x="7" y="16"/>
                    <a:pt x="4" y="15"/>
                    <a:pt x="1" y="13"/>
                  </a:cubicBezTo>
                  <a:cubicBezTo>
                    <a:pt x="2" y="13"/>
                    <a:pt x="2" y="12"/>
                    <a:pt x="2" y="12"/>
                  </a:cubicBezTo>
                  <a:cubicBezTo>
                    <a:pt x="2" y="8"/>
                    <a:pt x="0" y="5"/>
                    <a:pt x="4" y="2"/>
                  </a:cubicBezTo>
                  <a:cubicBezTo>
                    <a:pt x="7" y="0"/>
                    <a:pt x="12" y="1"/>
                    <a:pt x="13" y="5"/>
                  </a:cubicBezTo>
                  <a:close/>
                </a:path>
              </a:pathLst>
            </a:custGeom>
            <a:solidFill>
              <a:srgbClr val="F3E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94"/>
            <p:cNvSpPr/>
            <p:nvPr/>
          </p:nvSpPr>
          <p:spPr bwMode="auto">
            <a:xfrm>
              <a:off x="6568" y="3553"/>
              <a:ext cx="24" cy="25"/>
            </a:xfrm>
            <a:custGeom>
              <a:avLst/>
              <a:gdLst>
                <a:gd name="T0" fmla="*/ 7 w 11"/>
                <a:gd name="T1" fmla="*/ 11 h 12"/>
                <a:gd name="T2" fmla="*/ 2 w 11"/>
                <a:gd name="T3" fmla="*/ 10 h 12"/>
                <a:gd name="T4" fmla="*/ 4 w 11"/>
                <a:gd name="T5" fmla="*/ 2 h 12"/>
                <a:gd name="T6" fmla="*/ 10 w 11"/>
                <a:gd name="T7" fmla="*/ 4 h 12"/>
                <a:gd name="T8" fmla="*/ 8 w 11"/>
                <a:gd name="T9" fmla="*/ 10 h 12"/>
                <a:gd name="T10" fmla="*/ 7 w 11"/>
                <a:gd name="T11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2">
                  <a:moveTo>
                    <a:pt x="7" y="11"/>
                  </a:moveTo>
                  <a:cubicBezTo>
                    <a:pt x="5" y="11"/>
                    <a:pt x="3" y="12"/>
                    <a:pt x="2" y="10"/>
                  </a:cubicBezTo>
                  <a:cubicBezTo>
                    <a:pt x="0" y="7"/>
                    <a:pt x="2" y="4"/>
                    <a:pt x="4" y="2"/>
                  </a:cubicBezTo>
                  <a:cubicBezTo>
                    <a:pt x="6" y="0"/>
                    <a:pt x="9" y="0"/>
                    <a:pt x="10" y="4"/>
                  </a:cubicBezTo>
                  <a:cubicBezTo>
                    <a:pt x="11" y="6"/>
                    <a:pt x="10" y="9"/>
                    <a:pt x="8" y="10"/>
                  </a:cubicBezTo>
                  <a:cubicBezTo>
                    <a:pt x="8" y="10"/>
                    <a:pt x="8" y="10"/>
                    <a:pt x="7" y="11"/>
                  </a:cubicBezTo>
                  <a:close/>
                </a:path>
              </a:pathLst>
            </a:custGeom>
            <a:solidFill>
              <a:srgbClr val="F3E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95"/>
            <p:cNvSpPr/>
            <p:nvPr/>
          </p:nvSpPr>
          <p:spPr bwMode="auto">
            <a:xfrm>
              <a:off x="6562" y="3379"/>
              <a:ext cx="11" cy="28"/>
            </a:xfrm>
            <a:custGeom>
              <a:avLst/>
              <a:gdLst>
                <a:gd name="T0" fmla="*/ 1 w 5"/>
                <a:gd name="T1" fmla="*/ 5 h 13"/>
                <a:gd name="T2" fmla="*/ 5 w 5"/>
                <a:gd name="T3" fmla="*/ 0 h 13"/>
                <a:gd name="T4" fmla="*/ 5 w 5"/>
                <a:gd name="T5" fmla="*/ 12 h 13"/>
                <a:gd name="T6" fmla="*/ 4 w 5"/>
                <a:gd name="T7" fmla="*/ 13 h 13"/>
                <a:gd name="T8" fmla="*/ 4 w 5"/>
                <a:gd name="T9" fmla="*/ 13 h 13"/>
                <a:gd name="T10" fmla="*/ 1 w 5"/>
                <a:gd name="T11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3">
                  <a:moveTo>
                    <a:pt x="1" y="5"/>
                  </a:moveTo>
                  <a:cubicBezTo>
                    <a:pt x="2" y="3"/>
                    <a:pt x="4" y="2"/>
                    <a:pt x="5" y="0"/>
                  </a:cubicBezTo>
                  <a:cubicBezTo>
                    <a:pt x="5" y="4"/>
                    <a:pt x="5" y="8"/>
                    <a:pt x="5" y="12"/>
                  </a:cubicBezTo>
                  <a:cubicBezTo>
                    <a:pt x="5" y="12"/>
                    <a:pt x="4" y="12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1" y="12"/>
                    <a:pt x="0" y="8"/>
                    <a:pt x="1" y="5"/>
                  </a:cubicBezTo>
                  <a:close/>
                </a:path>
              </a:pathLst>
            </a:custGeom>
            <a:solidFill>
              <a:srgbClr val="F3E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96"/>
            <p:cNvSpPr>
              <a:spLocks noEditPoints="1"/>
            </p:cNvSpPr>
            <p:nvPr/>
          </p:nvSpPr>
          <p:spPr bwMode="auto">
            <a:xfrm>
              <a:off x="6581" y="3291"/>
              <a:ext cx="383" cy="285"/>
            </a:xfrm>
            <a:custGeom>
              <a:avLst/>
              <a:gdLst>
                <a:gd name="T0" fmla="*/ 124 w 182"/>
                <a:gd name="T1" fmla="*/ 3 h 135"/>
                <a:gd name="T2" fmla="*/ 135 w 182"/>
                <a:gd name="T3" fmla="*/ 13 h 135"/>
                <a:gd name="T4" fmla="*/ 151 w 182"/>
                <a:gd name="T5" fmla="*/ 43 h 135"/>
                <a:gd name="T6" fmla="*/ 155 w 182"/>
                <a:gd name="T7" fmla="*/ 43 h 135"/>
                <a:gd name="T8" fmla="*/ 158 w 182"/>
                <a:gd name="T9" fmla="*/ 23 h 135"/>
                <a:gd name="T10" fmla="*/ 181 w 182"/>
                <a:gd name="T11" fmla="*/ 47 h 135"/>
                <a:gd name="T12" fmla="*/ 94 w 182"/>
                <a:gd name="T13" fmla="*/ 132 h 135"/>
                <a:gd name="T14" fmla="*/ 65 w 182"/>
                <a:gd name="T15" fmla="*/ 128 h 135"/>
                <a:gd name="T16" fmla="*/ 64 w 182"/>
                <a:gd name="T17" fmla="*/ 128 h 135"/>
                <a:gd name="T18" fmla="*/ 0 w 182"/>
                <a:gd name="T19" fmla="*/ 62 h 135"/>
                <a:gd name="T20" fmla="*/ 0 w 182"/>
                <a:gd name="T21" fmla="*/ 60 h 135"/>
                <a:gd name="T22" fmla="*/ 2 w 182"/>
                <a:gd name="T23" fmla="*/ 37 h 135"/>
                <a:gd name="T24" fmla="*/ 115 w 182"/>
                <a:gd name="T25" fmla="*/ 0 h 135"/>
                <a:gd name="T26" fmla="*/ 111 w 182"/>
                <a:gd name="T27" fmla="*/ 10 h 135"/>
                <a:gd name="T28" fmla="*/ 114 w 182"/>
                <a:gd name="T29" fmla="*/ 12 h 135"/>
                <a:gd name="T30" fmla="*/ 124 w 182"/>
                <a:gd name="T31" fmla="*/ 3 h 135"/>
                <a:gd name="T32" fmla="*/ 94 w 182"/>
                <a:gd name="T33" fmla="*/ 83 h 135"/>
                <a:gd name="T34" fmla="*/ 91 w 182"/>
                <a:gd name="T35" fmla="*/ 83 h 135"/>
                <a:gd name="T36" fmla="*/ 93 w 182"/>
                <a:gd name="T37" fmla="*/ 79 h 135"/>
                <a:gd name="T38" fmla="*/ 93 w 182"/>
                <a:gd name="T39" fmla="*/ 76 h 135"/>
                <a:gd name="T40" fmla="*/ 87 w 182"/>
                <a:gd name="T41" fmla="*/ 86 h 135"/>
                <a:gd name="T42" fmla="*/ 93 w 182"/>
                <a:gd name="T43" fmla="*/ 88 h 135"/>
                <a:gd name="T44" fmla="*/ 97 w 182"/>
                <a:gd name="T45" fmla="*/ 84 h 135"/>
                <a:gd name="T46" fmla="*/ 94 w 182"/>
                <a:gd name="T47" fmla="*/ 83 h 135"/>
                <a:gd name="T48" fmla="*/ 156 w 182"/>
                <a:gd name="T49" fmla="*/ 86 h 135"/>
                <a:gd name="T50" fmla="*/ 152 w 182"/>
                <a:gd name="T51" fmla="*/ 83 h 135"/>
                <a:gd name="T52" fmla="*/ 78 w 182"/>
                <a:gd name="T53" fmla="*/ 113 h 135"/>
                <a:gd name="T54" fmla="*/ 18 w 182"/>
                <a:gd name="T55" fmla="*/ 75 h 135"/>
                <a:gd name="T56" fmla="*/ 16 w 182"/>
                <a:gd name="T57" fmla="*/ 77 h 135"/>
                <a:gd name="T58" fmla="*/ 156 w 182"/>
                <a:gd name="T59" fmla="*/ 86 h 135"/>
                <a:gd name="T60" fmla="*/ 144 w 182"/>
                <a:gd name="T61" fmla="*/ 59 h 135"/>
                <a:gd name="T62" fmla="*/ 143 w 182"/>
                <a:gd name="T63" fmla="*/ 52 h 135"/>
                <a:gd name="T64" fmla="*/ 136 w 182"/>
                <a:gd name="T65" fmla="*/ 52 h 135"/>
                <a:gd name="T66" fmla="*/ 136 w 182"/>
                <a:gd name="T67" fmla="*/ 52 h 135"/>
                <a:gd name="T68" fmla="*/ 136 w 182"/>
                <a:gd name="T69" fmla="*/ 60 h 135"/>
                <a:gd name="T70" fmla="*/ 144 w 182"/>
                <a:gd name="T71" fmla="*/ 59 h 135"/>
                <a:gd name="T72" fmla="*/ 31 w 182"/>
                <a:gd name="T73" fmla="*/ 63 h 135"/>
                <a:gd name="T74" fmla="*/ 39 w 182"/>
                <a:gd name="T75" fmla="*/ 57 h 135"/>
                <a:gd name="T76" fmla="*/ 30 w 182"/>
                <a:gd name="T77" fmla="*/ 55 h 135"/>
                <a:gd name="T78" fmla="*/ 29 w 182"/>
                <a:gd name="T79" fmla="*/ 58 h 135"/>
                <a:gd name="T80" fmla="*/ 31 w 182"/>
                <a:gd name="T81" fmla="*/ 63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82" h="135">
                  <a:moveTo>
                    <a:pt x="124" y="3"/>
                  </a:moveTo>
                  <a:cubicBezTo>
                    <a:pt x="130" y="2"/>
                    <a:pt x="132" y="9"/>
                    <a:pt x="135" y="13"/>
                  </a:cubicBezTo>
                  <a:cubicBezTo>
                    <a:pt x="141" y="23"/>
                    <a:pt x="147" y="33"/>
                    <a:pt x="151" y="43"/>
                  </a:cubicBezTo>
                  <a:cubicBezTo>
                    <a:pt x="152" y="45"/>
                    <a:pt x="155" y="44"/>
                    <a:pt x="155" y="43"/>
                  </a:cubicBezTo>
                  <a:cubicBezTo>
                    <a:pt x="157" y="36"/>
                    <a:pt x="158" y="30"/>
                    <a:pt x="158" y="23"/>
                  </a:cubicBezTo>
                  <a:cubicBezTo>
                    <a:pt x="166" y="31"/>
                    <a:pt x="174" y="39"/>
                    <a:pt x="181" y="47"/>
                  </a:cubicBezTo>
                  <a:cubicBezTo>
                    <a:pt x="182" y="97"/>
                    <a:pt x="145" y="130"/>
                    <a:pt x="94" y="132"/>
                  </a:cubicBezTo>
                  <a:cubicBezTo>
                    <a:pt x="84" y="132"/>
                    <a:pt x="74" y="131"/>
                    <a:pt x="65" y="128"/>
                  </a:cubicBezTo>
                  <a:cubicBezTo>
                    <a:pt x="64" y="128"/>
                    <a:pt x="64" y="128"/>
                    <a:pt x="64" y="128"/>
                  </a:cubicBezTo>
                  <a:cubicBezTo>
                    <a:pt x="31" y="120"/>
                    <a:pt x="8" y="96"/>
                    <a:pt x="0" y="62"/>
                  </a:cubicBezTo>
                  <a:cubicBezTo>
                    <a:pt x="0" y="61"/>
                    <a:pt x="0" y="61"/>
                    <a:pt x="0" y="60"/>
                  </a:cubicBezTo>
                  <a:cubicBezTo>
                    <a:pt x="1" y="53"/>
                    <a:pt x="1" y="45"/>
                    <a:pt x="2" y="37"/>
                  </a:cubicBezTo>
                  <a:cubicBezTo>
                    <a:pt x="43" y="37"/>
                    <a:pt x="83" y="24"/>
                    <a:pt x="115" y="0"/>
                  </a:cubicBezTo>
                  <a:cubicBezTo>
                    <a:pt x="114" y="3"/>
                    <a:pt x="112" y="7"/>
                    <a:pt x="111" y="10"/>
                  </a:cubicBezTo>
                  <a:cubicBezTo>
                    <a:pt x="109" y="12"/>
                    <a:pt x="112" y="14"/>
                    <a:pt x="114" y="12"/>
                  </a:cubicBezTo>
                  <a:cubicBezTo>
                    <a:pt x="115" y="11"/>
                    <a:pt x="122" y="3"/>
                    <a:pt x="124" y="3"/>
                  </a:cubicBezTo>
                  <a:close/>
                  <a:moveTo>
                    <a:pt x="94" y="83"/>
                  </a:moveTo>
                  <a:cubicBezTo>
                    <a:pt x="93" y="84"/>
                    <a:pt x="91" y="84"/>
                    <a:pt x="91" y="83"/>
                  </a:cubicBezTo>
                  <a:cubicBezTo>
                    <a:pt x="89" y="82"/>
                    <a:pt x="92" y="79"/>
                    <a:pt x="93" y="79"/>
                  </a:cubicBezTo>
                  <a:cubicBezTo>
                    <a:pt x="95" y="78"/>
                    <a:pt x="94" y="76"/>
                    <a:pt x="93" y="76"/>
                  </a:cubicBezTo>
                  <a:cubicBezTo>
                    <a:pt x="88" y="76"/>
                    <a:pt x="84" y="82"/>
                    <a:pt x="87" y="86"/>
                  </a:cubicBezTo>
                  <a:cubicBezTo>
                    <a:pt x="89" y="87"/>
                    <a:pt x="91" y="88"/>
                    <a:pt x="93" y="88"/>
                  </a:cubicBezTo>
                  <a:cubicBezTo>
                    <a:pt x="95" y="88"/>
                    <a:pt x="97" y="86"/>
                    <a:pt x="97" y="84"/>
                  </a:cubicBezTo>
                  <a:cubicBezTo>
                    <a:pt x="96" y="83"/>
                    <a:pt x="95" y="82"/>
                    <a:pt x="94" y="83"/>
                  </a:cubicBezTo>
                  <a:close/>
                  <a:moveTo>
                    <a:pt x="156" y="86"/>
                  </a:moveTo>
                  <a:cubicBezTo>
                    <a:pt x="158" y="83"/>
                    <a:pt x="154" y="80"/>
                    <a:pt x="152" y="83"/>
                  </a:cubicBezTo>
                  <a:cubicBezTo>
                    <a:pt x="136" y="106"/>
                    <a:pt x="105" y="116"/>
                    <a:pt x="78" y="113"/>
                  </a:cubicBezTo>
                  <a:cubicBezTo>
                    <a:pt x="52" y="109"/>
                    <a:pt x="33" y="95"/>
                    <a:pt x="18" y="75"/>
                  </a:cubicBezTo>
                  <a:cubicBezTo>
                    <a:pt x="17" y="74"/>
                    <a:pt x="15" y="76"/>
                    <a:pt x="16" y="77"/>
                  </a:cubicBezTo>
                  <a:cubicBezTo>
                    <a:pt x="43" y="125"/>
                    <a:pt x="125" y="135"/>
                    <a:pt x="156" y="86"/>
                  </a:cubicBezTo>
                  <a:close/>
                  <a:moveTo>
                    <a:pt x="144" y="59"/>
                  </a:moveTo>
                  <a:cubicBezTo>
                    <a:pt x="145" y="56"/>
                    <a:pt x="145" y="53"/>
                    <a:pt x="143" y="52"/>
                  </a:cubicBezTo>
                  <a:cubicBezTo>
                    <a:pt x="141" y="50"/>
                    <a:pt x="138" y="51"/>
                    <a:pt x="136" y="52"/>
                  </a:cubicBezTo>
                  <a:cubicBezTo>
                    <a:pt x="136" y="52"/>
                    <a:pt x="136" y="52"/>
                    <a:pt x="136" y="52"/>
                  </a:cubicBezTo>
                  <a:cubicBezTo>
                    <a:pt x="133" y="53"/>
                    <a:pt x="134" y="58"/>
                    <a:pt x="136" y="60"/>
                  </a:cubicBezTo>
                  <a:cubicBezTo>
                    <a:pt x="138" y="62"/>
                    <a:pt x="142" y="61"/>
                    <a:pt x="144" y="59"/>
                  </a:cubicBezTo>
                  <a:close/>
                  <a:moveTo>
                    <a:pt x="31" y="63"/>
                  </a:moveTo>
                  <a:cubicBezTo>
                    <a:pt x="35" y="65"/>
                    <a:pt x="40" y="61"/>
                    <a:pt x="39" y="57"/>
                  </a:cubicBezTo>
                  <a:cubicBezTo>
                    <a:pt x="38" y="53"/>
                    <a:pt x="33" y="51"/>
                    <a:pt x="30" y="55"/>
                  </a:cubicBezTo>
                  <a:cubicBezTo>
                    <a:pt x="30" y="56"/>
                    <a:pt x="29" y="57"/>
                    <a:pt x="29" y="58"/>
                  </a:cubicBezTo>
                  <a:cubicBezTo>
                    <a:pt x="29" y="60"/>
                    <a:pt x="30" y="62"/>
                    <a:pt x="31" y="63"/>
                  </a:cubicBezTo>
                  <a:close/>
                </a:path>
              </a:pathLst>
            </a:custGeom>
            <a:solidFill>
              <a:srgbClr val="F3E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97"/>
            <p:cNvSpPr/>
            <p:nvPr/>
          </p:nvSpPr>
          <p:spPr bwMode="auto">
            <a:xfrm>
              <a:off x="6861" y="3396"/>
              <a:ext cx="25" cy="26"/>
            </a:xfrm>
            <a:custGeom>
              <a:avLst/>
              <a:gdLst>
                <a:gd name="T0" fmla="*/ 3 w 12"/>
                <a:gd name="T1" fmla="*/ 2 h 12"/>
                <a:gd name="T2" fmla="*/ 10 w 12"/>
                <a:gd name="T3" fmla="*/ 2 h 12"/>
                <a:gd name="T4" fmla="*/ 11 w 12"/>
                <a:gd name="T5" fmla="*/ 9 h 12"/>
                <a:gd name="T6" fmla="*/ 3 w 12"/>
                <a:gd name="T7" fmla="*/ 10 h 12"/>
                <a:gd name="T8" fmla="*/ 3 w 12"/>
                <a:gd name="T9" fmla="*/ 2 h 12"/>
                <a:gd name="T10" fmla="*/ 3 w 12"/>
                <a:gd name="T11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2">
                  <a:moveTo>
                    <a:pt x="3" y="2"/>
                  </a:moveTo>
                  <a:cubicBezTo>
                    <a:pt x="5" y="1"/>
                    <a:pt x="8" y="0"/>
                    <a:pt x="10" y="2"/>
                  </a:cubicBezTo>
                  <a:cubicBezTo>
                    <a:pt x="12" y="3"/>
                    <a:pt x="12" y="6"/>
                    <a:pt x="11" y="9"/>
                  </a:cubicBezTo>
                  <a:cubicBezTo>
                    <a:pt x="9" y="11"/>
                    <a:pt x="5" y="12"/>
                    <a:pt x="3" y="10"/>
                  </a:cubicBezTo>
                  <a:cubicBezTo>
                    <a:pt x="1" y="8"/>
                    <a:pt x="0" y="3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98"/>
            <p:cNvSpPr/>
            <p:nvPr/>
          </p:nvSpPr>
          <p:spPr bwMode="auto">
            <a:xfrm>
              <a:off x="6758" y="3451"/>
              <a:ext cx="27" cy="26"/>
            </a:xfrm>
            <a:custGeom>
              <a:avLst/>
              <a:gdLst>
                <a:gd name="T0" fmla="*/ 7 w 13"/>
                <a:gd name="T1" fmla="*/ 7 h 12"/>
                <a:gd name="T2" fmla="*/ 10 w 13"/>
                <a:gd name="T3" fmla="*/ 7 h 12"/>
                <a:gd name="T4" fmla="*/ 13 w 13"/>
                <a:gd name="T5" fmla="*/ 8 h 12"/>
                <a:gd name="T6" fmla="*/ 9 w 13"/>
                <a:gd name="T7" fmla="*/ 12 h 12"/>
                <a:gd name="T8" fmla="*/ 3 w 13"/>
                <a:gd name="T9" fmla="*/ 10 h 12"/>
                <a:gd name="T10" fmla="*/ 9 w 13"/>
                <a:gd name="T11" fmla="*/ 0 h 12"/>
                <a:gd name="T12" fmla="*/ 9 w 13"/>
                <a:gd name="T13" fmla="*/ 3 h 12"/>
                <a:gd name="T14" fmla="*/ 7 w 13"/>
                <a:gd name="T15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2">
                  <a:moveTo>
                    <a:pt x="7" y="7"/>
                  </a:moveTo>
                  <a:cubicBezTo>
                    <a:pt x="7" y="8"/>
                    <a:pt x="9" y="8"/>
                    <a:pt x="10" y="7"/>
                  </a:cubicBezTo>
                  <a:cubicBezTo>
                    <a:pt x="11" y="6"/>
                    <a:pt x="12" y="7"/>
                    <a:pt x="13" y="8"/>
                  </a:cubicBezTo>
                  <a:cubicBezTo>
                    <a:pt x="13" y="10"/>
                    <a:pt x="11" y="12"/>
                    <a:pt x="9" y="12"/>
                  </a:cubicBezTo>
                  <a:cubicBezTo>
                    <a:pt x="7" y="12"/>
                    <a:pt x="5" y="11"/>
                    <a:pt x="3" y="10"/>
                  </a:cubicBezTo>
                  <a:cubicBezTo>
                    <a:pt x="0" y="6"/>
                    <a:pt x="4" y="0"/>
                    <a:pt x="9" y="0"/>
                  </a:cubicBezTo>
                  <a:cubicBezTo>
                    <a:pt x="10" y="0"/>
                    <a:pt x="11" y="2"/>
                    <a:pt x="9" y="3"/>
                  </a:cubicBezTo>
                  <a:cubicBezTo>
                    <a:pt x="8" y="3"/>
                    <a:pt x="5" y="6"/>
                    <a:pt x="7" y="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99"/>
            <p:cNvSpPr/>
            <p:nvPr/>
          </p:nvSpPr>
          <p:spPr bwMode="auto">
            <a:xfrm>
              <a:off x="6642" y="3398"/>
              <a:ext cx="23" cy="30"/>
            </a:xfrm>
            <a:custGeom>
              <a:avLst/>
              <a:gdLst>
                <a:gd name="T0" fmla="*/ 10 w 11"/>
                <a:gd name="T1" fmla="*/ 6 h 14"/>
                <a:gd name="T2" fmla="*/ 2 w 11"/>
                <a:gd name="T3" fmla="*/ 12 h 14"/>
                <a:gd name="T4" fmla="*/ 0 w 11"/>
                <a:gd name="T5" fmla="*/ 7 h 14"/>
                <a:gd name="T6" fmla="*/ 1 w 11"/>
                <a:gd name="T7" fmla="*/ 4 h 14"/>
                <a:gd name="T8" fmla="*/ 10 w 11"/>
                <a:gd name="T9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4">
                  <a:moveTo>
                    <a:pt x="10" y="6"/>
                  </a:moveTo>
                  <a:cubicBezTo>
                    <a:pt x="11" y="10"/>
                    <a:pt x="6" y="14"/>
                    <a:pt x="2" y="12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0" y="6"/>
                    <a:pt x="1" y="5"/>
                    <a:pt x="1" y="4"/>
                  </a:cubicBezTo>
                  <a:cubicBezTo>
                    <a:pt x="4" y="0"/>
                    <a:pt x="9" y="2"/>
                    <a:pt x="10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100"/>
            <p:cNvSpPr/>
            <p:nvPr/>
          </p:nvSpPr>
          <p:spPr bwMode="auto">
            <a:xfrm>
              <a:off x="6613" y="3447"/>
              <a:ext cx="300" cy="129"/>
            </a:xfrm>
            <a:custGeom>
              <a:avLst/>
              <a:gdLst>
                <a:gd name="T0" fmla="*/ 63 w 143"/>
                <a:gd name="T1" fmla="*/ 39 h 61"/>
                <a:gd name="T2" fmla="*/ 137 w 143"/>
                <a:gd name="T3" fmla="*/ 9 h 61"/>
                <a:gd name="T4" fmla="*/ 141 w 143"/>
                <a:gd name="T5" fmla="*/ 12 h 61"/>
                <a:gd name="T6" fmla="*/ 1 w 143"/>
                <a:gd name="T7" fmla="*/ 3 h 61"/>
                <a:gd name="T8" fmla="*/ 3 w 143"/>
                <a:gd name="T9" fmla="*/ 1 h 61"/>
                <a:gd name="T10" fmla="*/ 63 w 143"/>
                <a:gd name="T11" fmla="*/ 3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61">
                  <a:moveTo>
                    <a:pt x="63" y="39"/>
                  </a:moveTo>
                  <a:cubicBezTo>
                    <a:pt x="90" y="42"/>
                    <a:pt x="121" y="32"/>
                    <a:pt x="137" y="9"/>
                  </a:cubicBezTo>
                  <a:cubicBezTo>
                    <a:pt x="139" y="6"/>
                    <a:pt x="143" y="9"/>
                    <a:pt x="141" y="12"/>
                  </a:cubicBezTo>
                  <a:cubicBezTo>
                    <a:pt x="110" y="61"/>
                    <a:pt x="28" y="51"/>
                    <a:pt x="1" y="3"/>
                  </a:cubicBezTo>
                  <a:cubicBezTo>
                    <a:pt x="0" y="2"/>
                    <a:pt x="2" y="0"/>
                    <a:pt x="3" y="1"/>
                  </a:cubicBezTo>
                  <a:cubicBezTo>
                    <a:pt x="18" y="21"/>
                    <a:pt x="37" y="35"/>
                    <a:pt x="63" y="3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101"/>
            <p:cNvSpPr>
              <a:spLocks noEditPoints="1"/>
            </p:cNvSpPr>
            <p:nvPr/>
          </p:nvSpPr>
          <p:spPr bwMode="auto">
            <a:xfrm>
              <a:off x="6556" y="3211"/>
              <a:ext cx="479" cy="701"/>
            </a:xfrm>
            <a:custGeom>
              <a:avLst/>
              <a:gdLst>
                <a:gd name="T0" fmla="*/ 13 w 228"/>
                <a:gd name="T1" fmla="*/ 173 h 332"/>
                <a:gd name="T2" fmla="*/ 10 w 228"/>
                <a:gd name="T3" fmla="*/ 164 h 332"/>
                <a:gd name="T4" fmla="*/ 7 w 228"/>
                <a:gd name="T5" fmla="*/ 93 h 332"/>
                <a:gd name="T6" fmla="*/ 4 w 228"/>
                <a:gd name="T7" fmla="*/ 85 h 332"/>
                <a:gd name="T8" fmla="*/ 203 w 228"/>
                <a:gd name="T9" fmla="*/ 99 h 332"/>
                <a:gd name="T10" fmla="*/ 199 w 228"/>
                <a:gd name="T11" fmla="*/ 87 h 332"/>
                <a:gd name="T12" fmla="*/ 71 w 228"/>
                <a:gd name="T13" fmla="*/ 287 h 332"/>
                <a:gd name="T14" fmla="*/ 94 w 228"/>
                <a:gd name="T15" fmla="*/ 254 h 332"/>
                <a:gd name="T16" fmla="*/ 62 w 228"/>
                <a:gd name="T17" fmla="*/ 282 h 332"/>
                <a:gd name="T18" fmla="*/ 58 w 228"/>
                <a:gd name="T19" fmla="*/ 327 h 332"/>
                <a:gd name="T20" fmla="*/ 39 w 228"/>
                <a:gd name="T21" fmla="*/ 319 h 332"/>
                <a:gd name="T22" fmla="*/ 217 w 228"/>
                <a:gd name="T23" fmla="*/ 158 h 332"/>
                <a:gd name="T24" fmla="*/ 209 w 228"/>
                <a:gd name="T25" fmla="*/ 156 h 332"/>
                <a:gd name="T26" fmla="*/ 157 w 228"/>
                <a:gd name="T27" fmla="*/ 325 h 332"/>
                <a:gd name="T28" fmla="*/ 158 w 228"/>
                <a:gd name="T29" fmla="*/ 324 h 332"/>
                <a:gd name="T30" fmla="*/ 122 w 228"/>
                <a:gd name="T31" fmla="*/ 252 h 332"/>
                <a:gd name="T32" fmla="*/ 147 w 228"/>
                <a:gd name="T33" fmla="*/ 286 h 332"/>
                <a:gd name="T34" fmla="*/ 148 w 228"/>
                <a:gd name="T35" fmla="*/ 247 h 332"/>
                <a:gd name="T36" fmla="*/ 31 w 228"/>
                <a:gd name="T37" fmla="*/ 32 h 332"/>
                <a:gd name="T38" fmla="*/ 133 w 228"/>
                <a:gd name="T39" fmla="*/ 33 h 332"/>
                <a:gd name="T40" fmla="*/ 139 w 228"/>
                <a:gd name="T41" fmla="*/ 34 h 332"/>
                <a:gd name="T42" fmla="*/ 170 w 228"/>
                <a:gd name="T43" fmla="*/ 55 h 332"/>
                <a:gd name="T44" fmla="*/ 99 w 228"/>
                <a:gd name="T45" fmla="*/ 249 h 332"/>
                <a:gd name="T46" fmla="*/ 141 w 228"/>
                <a:gd name="T47" fmla="*/ 210 h 332"/>
                <a:gd name="T48" fmla="*/ 58 w 228"/>
                <a:gd name="T49" fmla="*/ 247 h 332"/>
                <a:gd name="T50" fmla="*/ 77 w 228"/>
                <a:gd name="T51" fmla="*/ 166 h 332"/>
                <a:gd name="T52" fmla="*/ 170 w 228"/>
                <a:gd name="T53" fmla="*/ 61 h 332"/>
                <a:gd name="T54" fmla="*/ 147 w 228"/>
                <a:gd name="T55" fmla="*/ 51 h 332"/>
                <a:gd name="T56" fmla="*/ 123 w 228"/>
                <a:gd name="T57" fmla="*/ 48 h 332"/>
                <a:gd name="T58" fmla="*/ 12 w 228"/>
                <a:gd name="T59" fmla="*/ 98 h 332"/>
                <a:gd name="T60" fmla="*/ 77 w 228"/>
                <a:gd name="T61" fmla="*/ 166 h 332"/>
                <a:gd name="T62" fmla="*/ 24 w 228"/>
                <a:gd name="T63" fmla="*/ 32 h 332"/>
                <a:gd name="T64" fmla="*/ 199 w 228"/>
                <a:gd name="T65" fmla="*/ 83 h 332"/>
                <a:gd name="T66" fmla="*/ 207 w 228"/>
                <a:gd name="T67" fmla="*/ 102 h 332"/>
                <a:gd name="T68" fmla="*/ 137 w 228"/>
                <a:gd name="T69" fmla="*/ 171 h 332"/>
                <a:gd name="T70" fmla="*/ 203 w 228"/>
                <a:gd name="T71" fmla="*/ 155 h 332"/>
                <a:gd name="T72" fmla="*/ 225 w 228"/>
                <a:gd name="T73" fmla="*/ 147 h 332"/>
                <a:gd name="T74" fmla="*/ 142 w 228"/>
                <a:gd name="T75" fmla="*/ 190 h 332"/>
                <a:gd name="T76" fmla="*/ 153 w 228"/>
                <a:gd name="T77" fmla="*/ 246 h 332"/>
                <a:gd name="T78" fmla="*/ 152 w 228"/>
                <a:gd name="T79" fmla="*/ 290 h 332"/>
                <a:gd name="T80" fmla="*/ 181 w 228"/>
                <a:gd name="T81" fmla="*/ 318 h 332"/>
                <a:gd name="T82" fmla="*/ 155 w 228"/>
                <a:gd name="T83" fmla="*/ 326 h 332"/>
                <a:gd name="T84" fmla="*/ 147 w 228"/>
                <a:gd name="T85" fmla="*/ 291 h 332"/>
                <a:gd name="T86" fmla="*/ 99 w 228"/>
                <a:gd name="T87" fmla="*/ 254 h 332"/>
                <a:gd name="T88" fmla="*/ 72 w 228"/>
                <a:gd name="T89" fmla="*/ 292 h 332"/>
                <a:gd name="T90" fmla="*/ 60 w 228"/>
                <a:gd name="T91" fmla="*/ 331 h 332"/>
                <a:gd name="T92" fmla="*/ 60 w 228"/>
                <a:gd name="T93" fmla="*/ 322 h 332"/>
                <a:gd name="T94" fmla="*/ 57 w 228"/>
                <a:gd name="T95" fmla="*/ 286 h 332"/>
                <a:gd name="T96" fmla="*/ 55 w 228"/>
                <a:gd name="T97" fmla="*/ 252 h 332"/>
                <a:gd name="T98" fmla="*/ 16 w 228"/>
                <a:gd name="T99" fmla="*/ 175 h 332"/>
                <a:gd name="T100" fmla="*/ 7 w 228"/>
                <a:gd name="T101" fmla="*/ 160 h 332"/>
                <a:gd name="T102" fmla="*/ 68 w 228"/>
                <a:gd name="T103" fmla="*/ 188 h 332"/>
                <a:gd name="T104" fmla="*/ 0 w 228"/>
                <a:gd name="T105" fmla="*/ 88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28" h="332">
                  <a:moveTo>
                    <a:pt x="10" y="164"/>
                  </a:moveTo>
                  <a:cubicBezTo>
                    <a:pt x="8" y="166"/>
                    <a:pt x="6" y="169"/>
                    <a:pt x="8" y="172"/>
                  </a:cubicBezTo>
                  <a:cubicBezTo>
                    <a:pt x="9" y="174"/>
                    <a:pt x="11" y="173"/>
                    <a:pt x="13" y="173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6" y="171"/>
                    <a:pt x="17" y="168"/>
                    <a:pt x="16" y="166"/>
                  </a:cubicBezTo>
                  <a:cubicBezTo>
                    <a:pt x="15" y="162"/>
                    <a:pt x="12" y="162"/>
                    <a:pt x="10" y="164"/>
                  </a:cubicBezTo>
                  <a:close/>
                  <a:moveTo>
                    <a:pt x="4" y="85"/>
                  </a:moveTo>
                  <a:cubicBezTo>
                    <a:pt x="3" y="88"/>
                    <a:pt x="4" y="92"/>
                    <a:pt x="7" y="93"/>
                  </a:cubicBezTo>
                  <a:cubicBezTo>
                    <a:pt x="7" y="93"/>
                    <a:pt x="7" y="93"/>
                    <a:pt x="7" y="93"/>
                  </a:cubicBezTo>
                  <a:cubicBezTo>
                    <a:pt x="7" y="92"/>
                    <a:pt x="8" y="92"/>
                    <a:pt x="8" y="92"/>
                  </a:cubicBezTo>
                  <a:cubicBezTo>
                    <a:pt x="8" y="88"/>
                    <a:pt x="8" y="84"/>
                    <a:pt x="8" y="80"/>
                  </a:cubicBezTo>
                  <a:cubicBezTo>
                    <a:pt x="7" y="82"/>
                    <a:pt x="5" y="83"/>
                    <a:pt x="4" y="85"/>
                  </a:cubicBezTo>
                  <a:close/>
                  <a:moveTo>
                    <a:pt x="199" y="87"/>
                  </a:moveTo>
                  <a:cubicBezTo>
                    <a:pt x="199" y="91"/>
                    <a:pt x="199" y="95"/>
                    <a:pt x="198" y="99"/>
                  </a:cubicBezTo>
                  <a:cubicBezTo>
                    <a:pt x="200" y="99"/>
                    <a:pt x="202" y="99"/>
                    <a:pt x="203" y="99"/>
                  </a:cubicBezTo>
                  <a:cubicBezTo>
                    <a:pt x="205" y="98"/>
                    <a:pt x="207" y="96"/>
                    <a:pt x="207" y="94"/>
                  </a:cubicBezTo>
                  <a:cubicBezTo>
                    <a:pt x="207" y="91"/>
                    <a:pt x="205" y="89"/>
                    <a:pt x="203" y="88"/>
                  </a:cubicBezTo>
                  <a:cubicBezTo>
                    <a:pt x="202" y="88"/>
                    <a:pt x="200" y="88"/>
                    <a:pt x="199" y="87"/>
                  </a:cubicBezTo>
                  <a:close/>
                  <a:moveTo>
                    <a:pt x="62" y="282"/>
                  </a:moveTo>
                  <a:cubicBezTo>
                    <a:pt x="61" y="284"/>
                    <a:pt x="62" y="286"/>
                    <a:pt x="65" y="285"/>
                  </a:cubicBezTo>
                  <a:cubicBezTo>
                    <a:pt x="67" y="286"/>
                    <a:pt x="69" y="286"/>
                    <a:pt x="71" y="287"/>
                  </a:cubicBezTo>
                  <a:cubicBezTo>
                    <a:pt x="76" y="288"/>
                    <a:pt x="83" y="291"/>
                    <a:pt x="87" y="285"/>
                  </a:cubicBezTo>
                  <a:cubicBezTo>
                    <a:pt x="88" y="284"/>
                    <a:pt x="89" y="279"/>
                    <a:pt x="90" y="277"/>
                  </a:cubicBezTo>
                  <a:cubicBezTo>
                    <a:pt x="92" y="269"/>
                    <a:pt x="93" y="262"/>
                    <a:pt x="94" y="254"/>
                  </a:cubicBezTo>
                  <a:cubicBezTo>
                    <a:pt x="85" y="254"/>
                    <a:pt x="75" y="254"/>
                    <a:pt x="66" y="253"/>
                  </a:cubicBezTo>
                  <a:cubicBezTo>
                    <a:pt x="65" y="260"/>
                    <a:pt x="64" y="266"/>
                    <a:pt x="63" y="273"/>
                  </a:cubicBezTo>
                  <a:cubicBezTo>
                    <a:pt x="63" y="275"/>
                    <a:pt x="61" y="279"/>
                    <a:pt x="62" y="282"/>
                  </a:cubicBezTo>
                  <a:close/>
                  <a:moveTo>
                    <a:pt x="58" y="327"/>
                  </a:moveTo>
                  <a:cubicBezTo>
                    <a:pt x="58" y="327"/>
                    <a:pt x="58" y="327"/>
                    <a:pt x="58" y="327"/>
                  </a:cubicBezTo>
                  <a:cubicBezTo>
                    <a:pt x="58" y="327"/>
                    <a:pt x="58" y="327"/>
                    <a:pt x="58" y="327"/>
                  </a:cubicBezTo>
                  <a:cubicBezTo>
                    <a:pt x="55" y="324"/>
                    <a:pt x="53" y="321"/>
                    <a:pt x="49" y="318"/>
                  </a:cubicBezTo>
                  <a:cubicBezTo>
                    <a:pt x="48" y="317"/>
                    <a:pt x="45" y="314"/>
                    <a:pt x="42" y="314"/>
                  </a:cubicBezTo>
                  <a:cubicBezTo>
                    <a:pt x="40" y="314"/>
                    <a:pt x="38" y="317"/>
                    <a:pt x="39" y="319"/>
                  </a:cubicBezTo>
                  <a:cubicBezTo>
                    <a:pt x="39" y="327"/>
                    <a:pt x="51" y="327"/>
                    <a:pt x="58" y="328"/>
                  </a:cubicBezTo>
                  <a:cubicBezTo>
                    <a:pt x="58" y="328"/>
                    <a:pt x="58" y="327"/>
                    <a:pt x="58" y="327"/>
                  </a:cubicBezTo>
                  <a:close/>
                  <a:moveTo>
                    <a:pt x="217" y="158"/>
                  </a:moveTo>
                  <a:cubicBezTo>
                    <a:pt x="221" y="157"/>
                    <a:pt x="223" y="152"/>
                    <a:pt x="220" y="149"/>
                  </a:cubicBezTo>
                  <a:cubicBezTo>
                    <a:pt x="219" y="145"/>
                    <a:pt x="214" y="144"/>
                    <a:pt x="211" y="146"/>
                  </a:cubicBezTo>
                  <a:cubicBezTo>
                    <a:pt x="207" y="149"/>
                    <a:pt x="209" y="152"/>
                    <a:pt x="209" y="156"/>
                  </a:cubicBezTo>
                  <a:cubicBezTo>
                    <a:pt x="209" y="156"/>
                    <a:pt x="209" y="157"/>
                    <a:pt x="208" y="157"/>
                  </a:cubicBezTo>
                  <a:cubicBezTo>
                    <a:pt x="211" y="159"/>
                    <a:pt x="214" y="160"/>
                    <a:pt x="217" y="158"/>
                  </a:cubicBezTo>
                  <a:close/>
                  <a:moveTo>
                    <a:pt x="157" y="325"/>
                  </a:moveTo>
                  <a:cubicBezTo>
                    <a:pt x="163" y="327"/>
                    <a:pt x="176" y="328"/>
                    <a:pt x="177" y="320"/>
                  </a:cubicBezTo>
                  <a:cubicBezTo>
                    <a:pt x="177" y="313"/>
                    <a:pt x="170" y="315"/>
                    <a:pt x="167" y="317"/>
                  </a:cubicBezTo>
                  <a:cubicBezTo>
                    <a:pt x="163" y="319"/>
                    <a:pt x="160" y="321"/>
                    <a:pt x="158" y="324"/>
                  </a:cubicBezTo>
                  <a:cubicBezTo>
                    <a:pt x="158" y="325"/>
                    <a:pt x="157" y="325"/>
                    <a:pt x="157" y="325"/>
                  </a:cubicBezTo>
                  <a:close/>
                  <a:moveTo>
                    <a:pt x="148" y="247"/>
                  </a:moveTo>
                  <a:cubicBezTo>
                    <a:pt x="139" y="249"/>
                    <a:pt x="130" y="251"/>
                    <a:pt x="122" y="252"/>
                  </a:cubicBezTo>
                  <a:cubicBezTo>
                    <a:pt x="125" y="259"/>
                    <a:pt x="127" y="267"/>
                    <a:pt x="129" y="274"/>
                  </a:cubicBezTo>
                  <a:cubicBezTo>
                    <a:pt x="131" y="277"/>
                    <a:pt x="131" y="283"/>
                    <a:pt x="133" y="285"/>
                  </a:cubicBezTo>
                  <a:cubicBezTo>
                    <a:pt x="137" y="290"/>
                    <a:pt x="143" y="288"/>
                    <a:pt x="147" y="286"/>
                  </a:cubicBezTo>
                  <a:cubicBezTo>
                    <a:pt x="150" y="285"/>
                    <a:pt x="157" y="283"/>
                    <a:pt x="159" y="281"/>
                  </a:cubicBezTo>
                  <a:cubicBezTo>
                    <a:pt x="162" y="277"/>
                    <a:pt x="158" y="271"/>
                    <a:pt x="156" y="268"/>
                  </a:cubicBezTo>
                  <a:cubicBezTo>
                    <a:pt x="153" y="261"/>
                    <a:pt x="151" y="254"/>
                    <a:pt x="148" y="247"/>
                  </a:cubicBezTo>
                  <a:close/>
                  <a:moveTo>
                    <a:pt x="158" y="21"/>
                  </a:moveTo>
                  <a:cubicBezTo>
                    <a:pt x="139" y="11"/>
                    <a:pt x="114" y="9"/>
                    <a:pt x="93" y="10"/>
                  </a:cubicBezTo>
                  <a:cubicBezTo>
                    <a:pt x="71" y="10"/>
                    <a:pt x="47" y="15"/>
                    <a:pt x="31" y="32"/>
                  </a:cubicBezTo>
                  <a:cubicBezTo>
                    <a:pt x="20" y="43"/>
                    <a:pt x="16" y="57"/>
                    <a:pt x="14" y="72"/>
                  </a:cubicBezTo>
                  <a:cubicBezTo>
                    <a:pt x="57" y="70"/>
                    <a:pt x="96" y="56"/>
                    <a:pt x="130" y="31"/>
                  </a:cubicBezTo>
                  <a:cubicBezTo>
                    <a:pt x="131" y="30"/>
                    <a:pt x="133" y="31"/>
                    <a:pt x="133" y="33"/>
                  </a:cubicBezTo>
                  <a:cubicBezTo>
                    <a:pt x="132" y="36"/>
                    <a:pt x="131" y="39"/>
                    <a:pt x="130" y="41"/>
                  </a:cubicBezTo>
                  <a:cubicBezTo>
                    <a:pt x="132" y="39"/>
                    <a:pt x="135" y="37"/>
                    <a:pt x="137" y="34"/>
                  </a:cubicBezTo>
                  <a:cubicBezTo>
                    <a:pt x="137" y="34"/>
                    <a:pt x="139" y="34"/>
                    <a:pt x="139" y="34"/>
                  </a:cubicBezTo>
                  <a:cubicBezTo>
                    <a:pt x="149" y="47"/>
                    <a:pt x="158" y="60"/>
                    <a:pt x="165" y="74"/>
                  </a:cubicBezTo>
                  <a:cubicBezTo>
                    <a:pt x="166" y="68"/>
                    <a:pt x="167" y="62"/>
                    <a:pt x="166" y="56"/>
                  </a:cubicBezTo>
                  <a:cubicBezTo>
                    <a:pt x="166" y="55"/>
                    <a:pt x="169" y="54"/>
                    <a:pt x="170" y="55"/>
                  </a:cubicBezTo>
                  <a:cubicBezTo>
                    <a:pt x="178" y="63"/>
                    <a:pt x="185" y="71"/>
                    <a:pt x="193" y="79"/>
                  </a:cubicBezTo>
                  <a:cubicBezTo>
                    <a:pt x="191" y="55"/>
                    <a:pt x="180" y="33"/>
                    <a:pt x="158" y="21"/>
                  </a:cubicBezTo>
                  <a:close/>
                  <a:moveTo>
                    <a:pt x="99" y="249"/>
                  </a:moveTo>
                  <a:cubicBezTo>
                    <a:pt x="112" y="249"/>
                    <a:pt x="129" y="249"/>
                    <a:pt x="141" y="244"/>
                  </a:cubicBezTo>
                  <a:cubicBezTo>
                    <a:pt x="150" y="240"/>
                    <a:pt x="149" y="239"/>
                    <a:pt x="147" y="230"/>
                  </a:cubicBezTo>
                  <a:cubicBezTo>
                    <a:pt x="145" y="223"/>
                    <a:pt x="143" y="217"/>
                    <a:pt x="141" y="210"/>
                  </a:cubicBezTo>
                  <a:cubicBezTo>
                    <a:pt x="138" y="197"/>
                    <a:pt x="135" y="185"/>
                    <a:pt x="133" y="172"/>
                  </a:cubicBezTo>
                  <a:cubicBezTo>
                    <a:pt x="114" y="176"/>
                    <a:pt x="94" y="176"/>
                    <a:pt x="77" y="172"/>
                  </a:cubicBezTo>
                  <a:cubicBezTo>
                    <a:pt x="72" y="197"/>
                    <a:pt x="64" y="222"/>
                    <a:pt x="58" y="247"/>
                  </a:cubicBezTo>
                  <a:cubicBezTo>
                    <a:pt x="70" y="249"/>
                    <a:pt x="83" y="249"/>
                    <a:pt x="95" y="249"/>
                  </a:cubicBezTo>
                  <a:cubicBezTo>
                    <a:pt x="96" y="248"/>
                    <a:pt x="98" y="248"/>
                    <a:pt x="99" y="249"/>
                  </a:cubicBezTo>
                  <a:close/>
                  <a:moveTo>
                    <a:pt x="77" y="166"/>
                  </a:moveTo>
                  <a:cubicBezTo>
                    <a:pt x="86" y="169"/>
                    <a:pt x="96" y="170"/>
                    <a:pt x="106" y="170"/>
                  </a:cubicBezTo>
                  <a:cubicBezTo>
                    <a:pt x="157" y="168"/>
                    <a:pt x="194" y="135"/>
                    <a:pt x="193" y="85"/>
                  </a:cubicBezTo>
                  <a:cubicBezTo>
                    <a:pt x="186" y="77"/>
                    <a:pt x="178" y="69"/>
                    <a:pt x="170" y="61"/>
                  </a:cubicBezTo>
                  <a:cubicBezTo>
                    <a:pt x="170" y="68"/>
                    <a:pt x="169" y="74"/>
                    <a:pt x="167" y="81"/>
                  </a:cubicBezTo>
                  <a:cubicBezTo>
                    <a:pt x="167" y="82"/>
                    <a:pt x="164" y="83"/>
                    <a:pt x="163" y="81"/>
                  </a:cubicBezTo>
                  <a:cubicBezTo>
                    <a:pt x="159" y="71"/>
                    <a:pt x="153" y="61"/>
                    <a:pt x="147" y="51"/>
                  </a:cubicBezTo>
                  <a:cubicBezTo>
                    <a:pt x="144" y="47"/>
                    <a:pt x="142" y="40"/>
                    <a:pt x="136" y="41"/>
                  </a:cubicBezTo>
                  <a:cubicBezTo>
                    <a:pt x="134" y="41"/>
                    <a:pt x="127" y="49"/>
                    <a:pt x="126" y="50"/>
                  </a:cubicBezTo>
                  <a:cubicBezTo>
                    <a:pt x="124" y="52"/>
                    <a:pt x="121" y="50"/>
                    <a:pt x="123" y="48"/>
                  </a:cubicBezTo>
                  <a:cubicBezTo>
                    <a:pt x="124" y="45"/>
                    <a:pt x="126" y="41"/>
                    <a:pt x="127" y="38"/>
                  </a:cubicBezTo>
                  <a:cubicBezTo>
                    <a:pt x="95" y="62"/>
                    <a:pt x="55" y="75"/>
                    <a:pt x="14" y="75"/>
                  </a:cubicBezTo>
                  <a:cubicBezTo>
                    <a:pt x="13" y="83"/>
                    <a:pt x="13" y="91"/>
                    <a:pt x="12" y="98"/>
                  </a:cubicBezTo>
                  <a:cubicBezTo>
                    <a:pt x="12" y="99"/>
                    <a:pt x="12" y="99"/>
                    <a:pt x="12" y="100"/>
                  </a:cubicBezTo>
                  <a:cubicBezTo>
                    <a:pt x="20" y="134"/>
                    <a:pt x="43" y="158"/>
                    <a:pt x="76" y="166"/>
                  </a:cubicBezTo>
                  <a:cubicBezTo>
                    <a:pt x="76" y="166"/>
                    <a:pt x="76" y="166"/>
                    <a:pt x="77" y="166"/>
                  </a:cubicBezTo>
                  <a:close/>
                  <a:moveTo>
                    <a:pt x="0" y="88"/>
                  </a:moveTo>
                  <a:cubicBezTo>
                    <a:pt x="0" y="83"/>
                    <a:pt x="4" y="77"/>
                    <a:pt x="9" y="76"/>
                  </a:cubicBezTo>
                  <a:cubicBezTo>
                    <a:pt x="10" y="60"/>
                    <a:pt x="14" y="45"/>
                    <a:pt x="24" y="32"/>
                  </a:cubicBezTo>
                  <a:cubicBezTo>
                    <a:pt x="36" y="16"/>
                    <a:pt x="55" y="8"/>
                    <a:pt x="75" y="5"/>
                  </a:cubicBezTo>
                  <a:cubicBezTo>
                    <a:pt x="110" y="0"/>
                    <a:pt x="160" y="4"/>
                    <a:pt x="183" y="35"/>
                  </a:cubicBezTo>
                  <a:cubicBezTo>
                    <a:pt x="193" y="48"/>
                    <a:pt x="198" y="65"/>
                    <a:pt x="199" y="83"/>
                  </a:cubicBezTo>
                  <a:cubicBezTo>
                    <a:pt x="202" y="82"/>
                    <a:pt x="205" y="83"/>
                    <a:pt x="207" y="85"/>
                  </a:cubicBezTo>
                  <a:cubicBezTo>
                    <a:pt x="210" y="87"/>
                    <a:pt x="212" y="90"/>
                    <a:pt x="212" y="94"/>
                  </a:cubicBezTo>
                  <a:cubicBezTo>
                    <a:pt x="211" y="97"/>
                    <a:pt x="210" y="100"/>
                    <a:pt x="207" y="102"/>
                  </a:cubicBezTo>
                  <a:cubicBezTo>
                    <a:pt x="205" y="103"/>
                    <a:pt x="201" y="103"/>
                    <a:pt x="198" y="102"/>
                  </a:cubicBezTo>
                  <a:cubicBezTo>
                    <a:pt x="196" y="117"/>
                    <a:pt x="191" y="130"/>
                    <a:pt x="182" y="141"/>
                  </a:cubicBezTo>
                  <a:cubicBezTo>
                    <a:pt x="171" y="156"/>
                    <a:pt x="155" y="165"/>
                    <a:pt x="137" y="171"/>
                  </a:cubicBezTo>
                  <a:cubicBezTo>
                    <a:pt x="139" y="176"/>
                    <a:pt x="140" y="181"/>
                    <a:pt x="141" y="187"/>
                  </a:cubicBezTo>
                  <a:cubicBezTo>
                    <a:pt x="153" y="184"/>
                    <a:pt x="164" y="180"/>
                    <a:pt x="175" y="174"/>
                  </a:cubicBezTo>
                  <a:cubicBezTo>
                    <a:pt x="186" y="169"/>
                    <a:pt x="194" y="162"/>
                    <a:pt x="203" y="155"/>
                  </a:cubicBezTo>
                  <a:cubicBezTo>
                    <a:pt x="203" y="155"/>
                    <a:pt x="203" y="155"/>
                    <a:pt x="203" y="155"/>
                  </a:cubicBezTo>
                  <a:cubicBezTo>
                    <a:pt x="202" y="150"/>
                    <a:pt x="205" y="144"/>
                    <a:pt x="209" y="141"/>
                  </a:cubicBezTo>
                  <a:cubicBezTo>
                    <a:pt x="215" y="138"/>
                    <a:pt x="223" y="141"/>
                    <a:pt x="225" y="147"/>
                  </a:cubicBezTo>
                  <a:cubicBezTo>
                    <a:pt x="228" y="153"/>
                    <a:pt x="225" y="161"/>
                    <a:pt x="219" y="163"/>
                  </a:cubicBezTo>
                  <a:cubicBezTo>
                    <a:pt x="214" y="165"/>
                    <a:pt x="208" y="163"/>
                    <a:pt x="205" y="159"/>
                  </a:cubicBezTo>
                  <a:cubicBezTo>
                    <a:pt x="190" y="177"/>
                    <a:pt x="164" y="187"/>
                    <a:pt x="142" y="190"/>
                  </a:cubicBezTo>
                  <a:cubicBezTo>
                    <a:pt x="146" y="208"/>
                    <a:pt x="151" y="225"/>
                    <a:pt x="156" y="243"/>
                  </a:cubicBezTo>
                  <a:cubicBezTo>
                    <a:pt x="156" y="244"/>
                    <a:pt x="155" y="246"/>
                    <a:pt x="154" y="246"/>
                  </a:cubicBezTo>
                  <a:cubicBezTo>
                    <a:pt x="154" y="246"/>
                    <a:pt x="153" y="246"/>
                    <a:pt x="153" y="246"/>
                  </a:cubicBezTo>
                  <a:cubicBezTo>
                    <a:pt x="156" y="253"/>
                    <a:pt x="158" y="260"/>
                    <a:pt x="161" y="266"/>
                  </a:cubicBezTo>
                  <a:cubicBezTo>
                    <a:pt x="163" y="270"/>
                    <a:pt x="167" y="276"/>
                    <a:pt x="166" y="280"/>
                  </a:cubicBezTo>
                  <a:cubicBezTo>
                    <a:pt x="165" y="285"/>
                    <a:pt x="158" y="288"/>
                    <a:pt x="152" y="290"/>
                  </a:cubicBezTo>
                  <a:cubicBezTo>
                    <a:pt x="153" y="300"/>
                    <a:pt x="154" y="310"/>
                    <a:pt x="155" y="319"/>
                  </a:cubicBezTo>
                  <a:cubicBezTo>
                    <a:pt x="159" y="315"/>
                    <a:pt x="164" y="312"/>
                    <a:pt x="170" y="311"/>
                  </a:cubicBezTo>
                  <a:cubicBezTo>
                    <a:pt x="175" y="310"/>
                    <a:pt x="180" y="312"/>
                    <a:pt x="181" y="318"/>
                  </a:cubicBezTo>
                  <a:cubicBezTo>
                    <a:pt x="182" y="324"/>
                    <a:pt x="177" y="328"/>
                    <a:pt x="172" y="330"/>
                  </a:cubicBezTo>
                  <a:cubicBezTo>
                    <a:pt x="166" y="332"/>
                    <a:pt x="160" y="330"/>
                    <a:pt x="155" y="326"/>
                  </a:cubicBezTo>
                  <a:cubicBezTo>
                    <a:pt x="155" y="326"/>
                    <a:pt x="155" y="326"/>
                    <a:pt x="155" y="326"/>
                  </a:cubicBezTo>
                  <a:cubicBezTo>
                    <a:pt x="153" y="327"/>
                    <a:pt x="151" y="327"/>
                    <a:pt x="151" y="325"/>
                  </a:cubicBezTo>
                  <a:cubicBezTo>
                    <a:pt x="149" y="314"/>
                    <a:pt x="148" y="302"/>
                    <a:pt x="148" y="291"/>
                  </a:cubicBezTo>
                  <a:cubicBezTo>
                    <a:pt x="148" y="291"/>
                    <a:pt x="147" y="291"/>
                    <a:pt x="147" y="291"/>
                  </a:cubicBezTo>
                  <a:cubicBezTo>
                    <a:pt x="139" y="294"/>
                    <a:pt x="133" y="295"/>
                    <a:pt x="129" y="287"/>
                  </a:cubicBezTo>
                  <a:cubicBezTo>
                    <a:pt x="124" y="276"/>
                    <a:pt x="121" y="264"/>
                    <a:pt x="119" y="252"/>
                  </a:cubicBezTo>
                  <a:cubicBezTo>
                    <a:pt x="112" y="253"/>
                    <a:pt x="106" y="253"/>
                    <a:pt x="99" y="254"/>
                  </a:cubicBezTo>
                  <a:cubicBezTo>
                    <a:pt x="98" y="265"/>
                    <a:pt x="96" y="276"/>
                    <a:pt x="92" y="287"/>
                  </a:cubicBezTo>
                  <a:cubicBezTo>
                    <a:pt x="89" y="295"/>
                    <a:pt x="86" y="295"/>
                    <a:pt x="78" y="293"/>
                  </a:cubicBezTo>
                  <a:cubicBezTo>
                    <a:pt x="77" y="293"/>
                    <a:pt x="75" y="293"/>
                    <a:pt x="72" y="292"/>
                  </a:cubicBezTo>
                  <a:cubicBezTo>
                    <a:pt x="72" y="304"/>
                    <a:pt x="67" y="318"/>
                    <a:pt x="63" y="328"/>
                  </a:cubicBezTo>
                  <a:cubicBezTo>
                    <a:pt x="62" y="329"/>
                    <a:pt x="61" y="330"/>
                    <a:pt x="61" y="330"/>
                  </a:cubicBezTo>
                  <a:cubicBezTo>
                    <a:pt x="60" y="330"/>
                    <a:pt x="60" y="331"/>
                    <a:pt x="60" y="331"/>
                  </a:cubicBezTo>
                  <a:cubicBezTo>
                    <a:pt x="53" y="331"/>
                    <a:pt x="45" y="332"/>
                    <a:pt x="39" y="328"/>
                  </a:cubicBezTo>
                  <a:cubicBezTo>
                    <a:pt x="35" y="325"/>
                    <a:pt x="33" y="320"/>
                    <a:pt x="34" y="315"/>
                  </a:cubicBezTo>
                  <a:cubicBezTo>
                    <a:pt x="38" y="302"/>
                    <a:pt x="54" y="314"/>
                    <a:pt x="60" y="322"/>
                  </a:cubicBezTo>
                  <a:cubicBezTo>
                    <a:pt x="61" y="317"/>
                    <a:pt x="63" y="312"/>
                    <a:pt x="65" y="307"/>
                  </a:cubicBezTo>
                  <a:cubicBezTo>
                    <a:pt x="66" y="302"/>
                    <a:pt x="67" y="297"/>
                    <a:pt x="69" y="292"/>
                  </a:cubicBezTo>
                  <a:cubicBezTo>
                    <a:pt x="64" y="291"/>
                    <a:pt x="58" y="290"/>
                    <a:pt x="57" y="286"/>
                  </a:cubicBezTo>
                  <a:cubicBezTo>
                    <a:pt x="55" y="281"/>
                    <a:pt x="58" y="274"/>
                    <a:pt x="59" y="270"/>
                  </a:cubicBezTo>
                  <a:cubicBezTo>
                    <a:pt x="60" y="264"/>
                    <a:pt x="61" y="258"/>
                    <a:pt x="63" y="253"/>
                  </a:cubicBezTo>
                  <a:cubicBezTo>
                    <a:pt x="60" y="252"/>
                    <a:pt x="57" y="252"/>
                    <a:pt x="55" y="252"/>
                  </a:cubicBezTo>
                  <a:cubicBezTo>
                    <a:pt x="53" y="252"/>
                    <a:pt x="52" y="250"/>
                    <a:pt x="52" y="249"/>
                  </a:cubicBezTo>
                  <a:cubicBezTo>
                    <a:pt x="57" y="230"/>
                    <a:pt x="61" y="210"/>
                    <a:pt x="67" y="192"/>
                  </a:cubicBezTo>
                  <a:cubicBezTo>
                    <a:pt x="49" y="194"/>
                    <a:pt x="29" y="188"/>
                    <a:pt x="16" y="175"/>
                  </a:cubicBezTo>
                  <a:cubicBezTo>
                    <a:pt x="16" y="175"/>
                    <a:pt x="15" y="176"/>
                    <a:pt x="15" y="176"/>
                  </a:cubicBezTo>
                  <a:cubicBezTo>
                    <a:pt x="12" y="179"/>
                    <a:pt x="6" y="177"/>
                    <a:pt x="4" y="174"/>
                  </a:cubicBezTo>
                  <a:cubicBezTo>
                    <a:pt x="1" y="170"/>
                    <a:pt x="3" y="163"/>
                    <a:pt x="7" y="160"/>
                  </a:cubicBezTo>
                  <a:cubicBezTo>
                    <a:pt x="12" y="157"/>
                    <a:pt x="18" y="158"/>
                    <a:pt x="20" y="163"/>
                  </a:cubicBezTo>
                  <a:cubicBezTo>
                    <a:pt x="21" y="166"/>
                    <a:pt x="21" y="169"/>
                    <a:pt x="19" y="171"/>
                  </a:cubicBezTo>
                  <a:cubicBezTo>
                    <a:pt x="34" y="183"/>
                    <a:pt x="49" y="188"/>
                    <a:pt x="68" y="188"/>
                  </a:cubicBezTo>
                  <a:cubicBezTo>
                    <a:pt x="69" y="182"/>
                    <a:pt x="71" y="177"/>
                    <a:pt x="73" y="171"/>
                  </a:cubicBezTo>
                  <a:cubicBezTo>
                    <a:pt x="39" y="162"/>
                    <a:pt x="5" y="133"/>
                    <a:pt x="7" y="96"/>
                  </a:cubicBezTo>
                  <a:cubicBezTo>
                    <a:pt x="3" y="95"/>
                    <a:pt x="0" y="92"/>
                    <a:pt x="0" y="8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102"/>
            <p:cNvSpPr/>
            <p:nvPr/>
          </p:nvSpPr>
          <p:spPr bwMode="auto">
            <a:xfrm>
              <a:off x="6417" y="3445"/>
              <a:ext cx="15" cy="15"/>
            </a:xfrm>
            <a:custGeom>
              <a:avLst/>
              <a:gdLst>
                <a:gd name="T0" fmla="*/ 0 w 7"/>
                <a:gd name="T1" fmla="*/ 6 h 7"/>
                <a:gd name="T2" fmla="*/ 2 w 7"/>
                <a:gd name="T3" fmla="*/ 0 h 7"/>
                <a:gd name="T4" fmla="*/ 2 w 7"/>
                <a:gd name="T5" fmla="*/ 0 h 7"/>
                <a:gd name="T6" fmla="*/ 6 w 7"/>
                <a:gd name="T7" fmla="*/ 5 h 7"/>
                <a:gd name="T8" fmla="*/ 0 w 7"/>
                <a:gd name="T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0" y="6"/>
                  </a:moveTo>
                  <a:cubicBezTo>
                    <a:pt x="1" y="4"/>
                    <a:pt x="2" y="2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5" y="1"/>
                    <a:pt x="7" y="3"/>
                    <a:pt x="6" y="5"/>
                  </a:cubicBezTo>
                  <a:cubicBezTo>
                    <a:pt x="5" y="7"/>
                    <a:pt x="2" y="7"/>
                    <a:pt x="0" y="6"/>
                  </a:cubicBezTo>
                  <a:close/>
                </a:path>
              </a:pathLst>
            </a:custGeom>
            <a:solidFill>
              <a:srgbClr val="E66A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103"/>
            <p:cNvSpPr/>
            <p:nvPr/>
          </p:nvSpPr>
          <p:spPr bwMode="auto">
            <a:xfrm>
              <a:off x="6059" y="3439"/>
              <a:ext cx="19" cy="17"/>
            </a:xfrm>
            <a:custGeom>
              <a:avLst/>
              <a:gdLst>
                <a:gd name="T0" fmla="*/ 6 w 9"/>
                <a:gd name="T1" fmla="*/ 8 h 8"/>
                <a:gd name="T2" fmla="*/ 2 w 9"/>
                <a:gd name="T3" fmla="*/ 6 h 8"/>
                <a:gd name="T4" fmla="*/ 7 w 9"/>
                <a:gd name="T5" fmla="*/ 0 h 8"/>
                <a:gd name="T6" fmla="*/ 9 w 9"/>
                <a:gd name="T7" fmla="*/ 5 h 8"/>
                <a:gd name="T8" fmla="*/ 6 w 9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6" y="8"/>
                  </a:moveTo>
                  <a:cubicBezTo>
                    <a:pt x="4" y="8"/>
                    <a:pt x="3" y="7"/>
                    <a:pt x="2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7" y="2"/>
                    <a:pt x="8" y="3"/>
                    <a:pt x="9" y="5"/>
                  </a:cubicBezTo>
                  <a:cubicBezTo>
                    <a:pt x="8" y="6"/>
                    <a:pt x="7" y="7"/>
                    <a:pt x="6" y="8"/>
                  </a:cubicBezTo>
                  <a:close/>
                </a:path>
              </a:pathLst>
            </a:custGeom>
            <a:solidFill>
              <a:srgbClr val="E66A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104"/>
            <p:cNvSpPr/>
            <p:nvPr/>
          </p:nvSpPr>
          <p:spPr bwMode="auto">
            <a:xfrm>
              <a:off x="6133" y="3909"/>
              <a:ext cx="40" cy="17"/>
            </a:xfrm>
            <a:custGeom>
              <a:avLst/>
              <a:gdLst>
                <a:gd name="T0" fmla="*/ 8 w 19"/>
                <a:gd name="T1" fmla="*/ 8 h 8"/>
                <a:gd name="T2" fmla="*/ 2 w 19"/>
                <a:gd name="T3" fmla="*/ 5 h 8"/>
                <a:gd name="T4" fmla="*/ 2 w 19"/>
                <a:gd name="T5" fmla="*/ 1 h 8"/>
                <a:gd name="T6" fmla="*/ 5 w 19"/>
                <a:gd name="T7" fmla="*/ 0 h 8"/>
                <a:gd name="T8" fmla="*/ 11 w 19"/>
                <a:gd name="T9" fmla="*/ 2 h 8"/>
                <a:gd name="T10" fmla="*/ 19 w 19"/>
                <a:gd name="T11" fmla="*/ 6 h 8"/>
                <a:gd name="T12" fmla="*/ 14 w 19"/>
                <a:gd name="T13" fmla="*/ 7 h 8"/>
                <a:gd name="T14" fmla="*/ 8 w 19"/>
                <a:gd name="T1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8">
                  <a:moveTo>
                    <a:pt x="8" y="8"/>
                  </a:moveTo>
                  <a:cubicBezTo>
                    <a:pt x="5" y="8"/>
                    <a:pt x="4" y="8"/>
                    <a:pt x="2" y="5"/>
                  </a:cubicBezTo>
                  <a:cubicBezTo>
                    <a:pt x="0" y="4"/>
                    <a:pt x="0" y="2"/>
                    <a:pt x="2" y="1"/>
                  </a:cubicBezTo>
                  <a:cubicBezTo>
                    <a:pt x="3" y="1"/>
                    <a:pt x="4" y="1"/>
                    <a:pt x="5" y="0"/>
                  </a:cubicBezTo>
                  <a:cubicBezTo>
                    <a:pt x="7" y="0"/>
                    <a:pt x="9" y="1"/>
                    <a:pt x="11" y="2"/>
                  </a:cubicBezTo>
                  <a:cubicBezTo>
                    <a:pt x="14" y="3"/>
                    <a:pt x="17" y="4"/>
                    <a:pt x="19" y="6"/>
                  </a:cubicBezTo>
                  <a:cubicBezTo>
                    <a:pt x="18" y="7"/>
                    <a:pt x="16" y="7"/>
                    <a:pt x="14" y="7"/>
                  </a:cubicBezTo>
                  <a:cubicBezTo>
                    <a:pt x="12" y="8"/>
                    <a:pt x="10" y="8"/>
                    <a:pt x="8" y="8"/>
                  </a:cubicBezTo>
                  <a:close/>
                </a:path>
              </a:pathLst>
            </a:custGeom>
            <a:solidFill>
              <a:srgbClr val="E66A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105"/>
            <p:cNvSpPr/>
            <p:nvPr/>
          </p:nvSpPr>
          <p:spPr bwMode="auto">
            <a:xfrm>
              <a:off x="6320" y="3916"/>
              <a:ext cx="40" cy="17"/>
            </a:xfrm>
            <a:custGeom>
              <a:avLst/>
              <a:gdLst>
                <a:gd name="T0" fmla="*/ 15 w 19"/>
                <a:gd name="T1" fmla="*/ 1 h 8"/>
                <a:gd name="T2" fmla="*/ 18 w 19"/>
                <a:gd name="T3" fmla="*/ 6 h 8"/>
                <a:gd name="T4" fmla="*/ 16 w 19"/>
                <a:gd name="T5" fmla="*/ 7 h 8"/>
                <a:gd name="T6" fmla="*/ 10 w 19"/>
                <a:gd name="T7" fmla="*/ 8 h 8"/>
                <a:gd name="T8" fmla="*/ 0 w 19"/>
                <a:gd name="T9" fmla="*/ 6 h 8"/>
                <a:gd name="T10" fmla="*/ 15 w 19"/>
                <a:gd name="T11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8">
                  <a:moveTo>
                    <a:pt x="15" y="1"/>
                  </a:moveTo>
                  <a:cubicBezTo>
                    <a:pt x="18" y="1"/>
                    <a:pt x="19" y="2"/>
                    <a:pt x="18" y="6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4" y="8"/>
                    <a:pt x="12" y="8"/>
                    <a:pt x="10" y="8"/>
                  </a:cubicBezTo>
                  <a:cubicBezTo>
                    <a:pt x="7" y="8"/>
                    <a:pt x="3" y="7"/>
                    <a:pt x="0" y="6"/>
                  </a:cubicBezTo>
                  <a:cubicBezTo>
                    <a:pt x="5" y="3"/>
                    <a:pt x="10" y="0"/>
                    <a:pt x="15" y="1"/>
                  </a:cubicBezTo>
                  <a:close/>
                </a:path>
              </a:pathLst>
            </a:custGeom>
            <a:solidFill>
              <a:srgbClr val="E66A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106"/>
            <p:cNvSpPr/>
            <p:nvPr/>
          </p:nvSpPr>
          <p:spPr bwMode="auto">
            <a:xfrm>
              <a:off x="6120" y="3538"/>
              <a:ext cx="276" cy="304"/>
            </a:xfrm>
            <a:custGeom>
              <a:avLst/>
              <a:gdLst>
                <a:gd name="T0" fmla="*/ 131 w 131"/>
                <a:gd name="T1" fmla="*/ 130 h 144"/>
                <a:gd name="T2" fmla="*/ 86 w 131"/>
                <a:gd name="T3" fmla="*/ 143 h 144"/>
                <a:gd name="T4" fmla="*/ 84 w 131"/>
                <a:gd name="T5" fmla="*/ 143 h 144"/>
                <a:gd name="T6" fmla="*/ 70 w 131"/>
                <a:gd name="T7" fmla="*/ 144 h 144"/>
                <a:gd name="T8" fmla="*/ 0 w 131"/>
                <a:gd name="T9" fmla="*/ 127 h 144"/>
                <a:gd name="T10" fmla="*/ 35 w 131"/>
                <a:gd name="T11" fmla="*/ 3 h 144"/>
                <a:gd name="T12" fmla="*/ 100 w 131"/>
                <a:gd name="T13" fmla="*/ 0 h 144"/>
                <a:gd name="T14" fmla="*/ 131 w 131"/>
                <a:gd name="T15" fmla="*/ 13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1" h="144">
                  <a:moveTo>
                    <a:pt x="131" y="130"/>
                  </a:moveTo>
                  <a:cubicBezTo>
                    <a:pt x="118" y="139"/>
                    <a:pt x="102" y="143"/>
                    <a:pt x="86" y="143"/>
                  </a:cubicBezTo>
                  <a:cubicBezTo>
                    <a:pt x="85" y="143"/>
                    <a:pt x="84" y="143"/>
                    <a:pt x="84" y="143"/>
                  </a:cubicBezTo>
                  <a:cubicBezTo>
                    <a:pt x="79" y="144"/>
                    <a:pt x="75" y="144"/>
                    <a:pt x="70" y="144"/>
                  </a:cubicBezTo>
                  <a:cubicBezTo>
                    <a:pt x="45" y="143"/>
                    <a:pt x="22" y="139"/>
                    <a:pt x="0" y="127"/>
                  </a:cubicBezTo>
                  <a:cubicBezTo>
                    <a:pt x="21" y="90"/>
                    <a:pt x="37" y="46"/>
                    <a:pt x="35" y="3"/>
                  </a:cubicBezTo>
                  <a:cubicBezTo>
                    <a:pt x="55" y="7"/>
                    <a:pt x="79" y="7"/>
                    <a:pt x="100" y="0"/>
                  </a:cubicBezTo>
                  <a:cubicBezTo>
                    <a:pt x="99" y="43"/>
                    <a:pt x="107" y="93"/>
                    <a:pt x="131" y="130"/>
                  </a:cubicBezTo>
                  <a:close/>
                </a:path>
              </a:pathLst>
            </a:custGeom>
            <a:solidFill>
              <a:srgbClr val="E66A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107"/>
            <p:cNvSpPr/>
            <p:nvPr/>
          </p:nvSpPr>
          <p:spPr bwMode="auto">
            <a:xfrm>
              <a:off x="6436" y="3409"/>
              <a:ext cx="92" cy="93"/>
            </a:xfrm>
            <a:custGeom>
              <a:avLst/>
              <a:gdLst>
                <a:gd name="T0" fmla="*/ 44 w 44"/>
                <a:gd name="T1" fmla="*/ 40 h 44"/>
                <a:gd name="T2" fmla="*/ 1 w 44"/>
                <a:gd name="T3" fmla="*/ 25 h 44"/>
                <a:gd name="T4" fmla="*/ 0 w 44"/>
                <a:gd name="T5" fmla="*/ 23 h 44"/>
                <a:gd name="T6" fmla="*/ 0 w 44"/>
                <a:gd name="T7" fmla="*/ 16 h 44"/>
                <a:gd name="T8" fmla="*/ 0 w 44"/>
                <a:gd name="T9" fmla="*/ 16 h 44"/>
                <a:gd name="T10" fmla="*/ 44 w 44"/>
                <a:gd name="T11" fmla="*/ 4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44">
                  <a:moveTo>
                    <a:pt x="44" y="40"/>
                  </a:moveTo>
                  <a:cubicBezTo>
                    <a:pt x="27" y="40"/>
                    <a:pt x="5" y="44"/>
                    <a:pt x="1" y="25"/>
                  </a:cubicBezTo>
                  <a:cubicBezTo>
                    <a:pt x="1" y="24"/>
                    <a:pt x="1" y="24"/>
                    <a:pt x="0" y="23"/>
                  </a:cubicBezTo>
                  <a:cubicBezTo>
                    <a:pt x="1" y="21"/>
                    <a:pt x="1" y="18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22" y="0"/>
                    <a:pt x="30" y="27"/>
                    <a:pt x="44" y="40"/>
                  </a:cubicBezTo>
                  <a:close/>
                </a:path>
              </a:pathLst>
            </a:custGeom>
            <a:solidFill>
              <a:srgbClr val="ED7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108"/>
            <p:cNvSpPr/>
            <p:nvPr/>
          </p:nvSpPr>
          <p:spPr bwMode="auto">
            <a:xfrm>
              <a:off x="5971" y="3430"/>
              <a:ext cx="90" cy="89"/>
            </a:xfrm>
            <a:custGeom>
              <a:avLst/>
              <a:gdLst>
                <a:gd name="T0" fmla="*/ 43 w 43"/>
                <a:gd name="T1" fmla="*/ 16 h 42"/>
                <a:gd name="T2" fmla="*/ 25 w 43"/>
                <a:gd name="T3" fmla="*/ 38 h 42"/>
                <a:gd name="T4" fmla="*/ 0 w 43"/>
                <a:gd name="T5" fmla="*/ 42 h 42"/>
                <a:gd name="T6" fmla="*/ 6 w 43"/>
                <a:gd name="T7" fmla="*/ 25 h 42"/>
                <a:gd name="T8" fmla="*/ 40 w 43"/>
                <a:gd name="T9" fmla="*/ 5 h 42"/>
                <a:gd name="T10" fmla="*/ 40 w 43"/>
                <a:gd name="T11" fmla="*/ 13 h 42"/>
                <a:gd name="T12" fmla="*/ 43 w 43"/>
                <a:gd name="T13" fmla="*/ 15 h 42"/>
                <a:gd name="T14" fmla="*/ 43 w 43"/>
                <a:gd name="T15" fmla="*/ 1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42">
                  <a:moveTo>
                    <a:pt x="43" y="16"/>
                  </a:moveTo>
                  <a:cubicBezTo>
                    <a:pt x="38" y="24"/>
                    <a:pt x="34" y="33"/>
                    <a:pt x="25" y="38"/>
                  </a:cubicBezTo>
                  <a:cubicBezTo>
                    <a:pt x="17" y="41"/>
                    <a:pt x="8" y="42"/>
                    <a:pt x="0" y="42"/>
                  </a:cubicBezTo>
                  <a:cubicBezTo>
                    <a:pt x="3" y="37"/>
                    <a:pt x="4" y="31"/>
                    <a:pt x="6" y="25"/>
                  </a:cubicBezTo>
                  <a:cubicBezTo>
                    <a:pt x="11" y="9"/>
                    <a:pt x="23" y="0"/>
                    <a:pt x="40" y="5"/>
                  </a:cubicBezTo>
                  <a:cubicBezTo>
                    <a:pt x="39" y="7"/>
                    <a:pt x="39" y="10"/>
                    <a:pt x="40" y="13"/>
                  </a:cubicBezTo>
                  <a:cubicBezTo>
                    <a:pt x="41" y="14"/>
                    <a:pt x="42" y="15"/>
                    <a:pt x="43" y="15"/>
                  </a:cubicBezTo>
                  <a:cubicBezTo>
                    <a:pt x="43" y="16"/>
                    <a:pt x="43" y="16"/>
                    <a:pt x="43" y="16"/>
                  </a:cubicBezTo>
                  <a:close/>
                </a:path>
              </a:pathLst>
            </a:custGeom>
            <a:solidFill>
              <a:srgbClr val="ED7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109"/>
            <p:cNvSpPr/>
            <p:nvPr/>
          </p:nvSpPr>
          <p:spPr bwMode="auto">
            <a:xfrm>
              <a:off x="6064" y="3196"/>
              <a:ext cx="351" cy="171"/>
            </a:xfrm>
            <a:custGeom>
              <a:avLst/>
              <a:gdLst>
                <a:gd name="T0" fmla="*/ 115 w 167"/>
                <a:gd name="T1" fmla="*/ 72 h 81"/>
                <a:gd name="T2" fmla="*/ 76 w 167"/>
                <a:gd name="T3" fmla="*/ 46 h 81"/>
                <a:gd name="T4" fmla="*/ 74 w 167"/>
                <a:gd name="T5" fmla="*/ 46 h 81"/>
                <a:gd name="T6" fmla="*/ 84 w 167"/>
                <a:gd name="T7" fmla="*/ 66 h 81"/>
                <a:gd name="T8" fmla="*/ 68 w 167"/>
                <a:gd name="T9" fmla="*/ 58 h 81"/>
                <a:gd name="T10" fmla="*/ 58 w 167"/>
                <a:gd name="T11" fmla="*/ 39 h 81"/>
                <a:gd name="T12" fmla="*/ 57 w 167"/>
                <a:gd name="T13" fmla="*/ 38 h 81"/>
                <a:gd name="T14" fmla="*/ 54 w 167"/>
                <a:gd name="T15" fmla="*/ 39 h 81"/>
                <a:gd name="T16" fmla="*/ 45 w 167"/>
                <a:gd name="T17" fmla="*/ 62 h 81"/>
                <a:gd name="T18" fmla="*/ 35 w 167"/>
                <a:gd name="T19" fmla="*/ 73 h 81"/>
                <a:gd name="T20" fmla="*/ 23 w 167"/>
                <a:gd name="T21" fmla="*/ 77 h 81"/>
                <a:gd name="T22" fmla="*/ 36 w 167"/>
                <a:gd name="T23" fmla="*/ 61 h 81"/>
                <a:gd name="T24" fmla="*/ 32 w 167"/>
                <a:gd name="T25" fmla="*/ 59 h 81"/>
                <a:gd name="T26" fmla="*/ 22 w 167"/>
                <a:gd name="T27" fmla="*/ 73 h 81"/>
                <a:gd name="T28" fmla="*/ 6 w 167"/>
                <a:gd name="T29" fmla="*/ 81 h 81"/>
                <a:gd name="T30" fmla="*/ 167 w 167"/>
                <a:gd name="T31" fmla="*/ 79 h 81"/>
                <a:gd name="T32" fmla="*/ 127 w 167"/>
                <a:gd name="T33" fmla="*/ 49 h 81"/>
                <a:gd name="T34" fmla="*/ 124 w 167"/>
                <a:gd name="T35" fmla="*/ 49 h 81"/>
                <a:gd name="T36" fmla="*/ 135 w 167"/>
                <a:gd name="T37" fmla="*/ 72 h 81"/>
                <a:gd name="T38" fmla="*/ 102 w 167"/>
                <a:gd name="T39" fmla="*/ 48 h 81"/>
                <a:gd name="T40" fmla="*/ 100 w 167"/>
                <a:gd name="T41" fmla="*/ 49 h 81"/>
                <a:gd name="T42" fmla="*/ 116 w 167"/>
                <a:gd name="T43" fmla="*/ 72 h 81"/>
                <a:gd name="T44" fmla="*/ 115 w 167"/>
                <a:gd name="T45" fmla="*/ 72 h 81"/>
                <a:gd name="T46" fmla="*/ 115 w 167"/>
                <a:gd name="T47" fmla="*/ 72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7" h="81">
                  <a:moveTo>
                    <a:pt x="115" y="72"/>
                  </a:moveTo>
                  <a:cubicBezTo>
                    <a:pt x="96" y="73"/>
                    <a:pt x="81" y="64"/>
                    <a:pt x="76" y="46"/>
                  </a:cubicBezTo>
                  <a:cubicBezTo>
                    <a:pt x="76" y="44"/>
                    <a:pt x="74" y="45"/>
                    <a:pt x="74" y="46"/>
                  </a:cubicBezTo>
                  <a:cubicBezTo>
                    <a:pt x="75" y="53"/>
                    <a:pt x="78" y="61"/>
                    <a:pt x="84" y="66"/>
                  </a:cubicBezTo>
                  <a:cubicBezTo>
                    <a:pt x="78" y="65"/>
                    <a:pt x="73" y="62"/>
                    <a:pt x="68" y="58"/>
                  </a:cubicBezTo>
                  <a:cubicBezTo>
                    <a:pt x="63" y="53"/>
                    <a:pt x="60" y="46"/>
                    <a:pt x="58" y="39"/>
                  </a:cubicBezTo>
                  <a:cubicBezTo>
                    <a:pt x="58" y="38"/>
                    <a:pt x="58" y="38"/>
                    <a:pt x="57" y="38"/>
                  </a:cubicBezTo>
                  <a:cubicBezTo>
                    <a:pt x="56" y="37"/>
                    <a:pt x="54" y="37"/>
                    <a:pt x="54" y="39"/>
                  </a:cubicBezTo>
                  <a:cubicBezTo>
                    <a:pt x="53" y="47"/>
                    <a:pt x="49" y="55"/>
                    <a:pt x="45" y="62"/>
                  </a:cubicBezTo>
                  <a:cubicBezTo>
                    <a:pt x="42" y="66"/>
                    <a:pt x="39" y="70"/>
                    <a:pt x="35" y="73"/>
                  </a:cubicBezTo>
                  <a:cubicBezTo>
                    <a:pt x="33" y="75"/>
                    <a:pt x="27" y="78"/>
                    <a:pt x="23" y="77"/>
                  </a:cubicBezTo>
                  <a:cubicBezTo>
                    <a:pt x="29" y="73"/>
                    <a:pt x="34" y="67"/>
                    <a:pt x="36" y="61"/>
                  </a:cubicBezTo>
                  <a:cubicBezTo>
                    <a:pt x="36" y="59"/>
                    <a:pt x="33" y="57"/>
                    <a:pt x="32" y="59"/>
                  </a:cubicBezTo>
                  <a:cubicBezTo>
                    <a:pt x="29" y="64"/>
                    <a:pt x="26" y="69"/>
                    <a:pt x="22" y="73"/>
                  </a:cubicBezTo>
                  <a:cubicBezTo>
                    <a:pt x="17" y="77"/>
                    <a:pt x="12" y="79"/>
                    <a:pt x="6" y="81"/>
                  </a:cubicBezTo>
                  <a:cubicBezTo>
                    <a:pt x="0" y="2"/>
                    <a:pt x="155" y="0"/>
                    <a:pt x="167" y="79"/>
                  </a:cubicBezTo>
                  <a:cubicBezTo>
                    <a:pt x="150" y="78"/>
                    <a:pt x="128" y="68"/>
                    <a:pt x="127" y="49"/>
                  </a:cubicBezTo>
                  <a:cubicBezTo>
                    <a:pt x="127" y="47"/>
                    <a:pt x="124" y="47"/>
                    <a:pt x="124" y="49"/>
                  </a:cubicBezTo>
                  <a:cubicBezTo>
                    <a:pt x="123" y="58"/>
                    <a:pt x="128" y="66"/>
                    <a:pt x="135" y="72"/>
                  </a:cubicBezTo>
                  <a:cubicBezTo>
                    <a:pt x="119" y="71"/>
                    <a:pt x="107" y="64"/>
                    <a:pt x="102" y="48"/>
                  </a:cubicBezTo>
                  <a:cubicBezTo>
                    <a:pt x="102" y="47"/>
                    <a:pt x="100" y="48"/>
                    <a:pt x="100" y="49"/>
                  </a:cubicBezTo>
                  <a:cubicBezTo>
                    <a:pt x="102" y="58"/>
                    <a:pt x="108" y="67"/>
                    <a:pt x="116" y="72"/>
                  </a:cubicBezTo>
                  <a:cubicBezTo>
                    <a:pt x="116" y="72"/>
                    <a:pt x="115" y="72"/>
                    <a:pt x="115" y="72"/>
                  </a:cubicBezTo>
                  <a:cubicBezTo>
                    <a:pt x="115" y="72"/>
                    <a:pt x="115" y="72"/>
                    <a:pt x="115" y="72"/>
                  </a:cubicBezTo>
                  <a:close/>
                </a:path>
              </a:pathLst>
            </a:custGeom>
            <a:solidFill>
              <a:srgbClr val="ED7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110"/>
            <p:cNvSpPr/>
            <p:nvPr/>
          </p:nvSpPr>
          <p:spPr bwMode="auto">
            <a:xfrm>
              <a:off x="6059" y="3536"/>
              <a:ext cx="30" cy="27"/>
            </a:xfrm>
            <a:custGeom>
              <a:avLst/>
              <a:gdLst>
                <a:gd name="T0" fmla="*/ 13 w 14"/>
                <a:gd name="T1" fmla="*/ 5 h 13"/>
                <a:gd name="T2" fmla="*/ 14 w 14"/>
                <a:gd name="T3" fmla="*/ 10 h 13"/>
                <a:gd name="T4" fmla="*/ 12 w 14"/>
                <a:gd name="T5" fmla="*/ 10 h 13"/>
                <a:gd name="T6" fmla="*/ 5 w 14"/>
                <a:gd name="T7" fmla="*/ 12 h 13"/>
                <a:gd name="T8" fmla="*/ 1 w 14"/>
                <a:gd name="T9" fmla="*/ 5 h 13"/>
                <a:gd name="T10" fmla="*/ 10 w 14"/>
                <a:gd name="T11" fmla="*/ 2 h 13"/>
                <a:gd name="T12" fmla="*/ 13 w 14"/>
                <a:gd name="T13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3">
                  <a:moveTo>
                    <a:pt x="13" y="5"/>
                  </a:moveTo>
                  <a:cubicBezTo>
                    <a:pt x="13" y="5"/>
                    <a:pt x="14" y="8"/>
                    <a:pt x="14" y="10"/>
                  </a:cubicBezTo>
                  <a:cubicBezTo>
                    <a:pt x="13" y="9"/>
                    <a:pt x="12" y="9"/>
                    <a:pt x="12" y="10"/>
                  </a:cubicBezTo>
                  <a:cubicBezTo>
                    <a:pt x="9" y="11"/>
                    <a:pt x="8" y="13"/>
                    <a:pt x="5" y="12"/>
                  </a:cubicBezTo>
                  <a:cubicBezTo>
                    <a:pt x="1" y="11"/>
                    <a:pt x="0" y="8"/>
                    <a:pt x="1" y="5"/>
                  </a:cubicBezTo>
                  <a:cubicBezTo>
                    <a:pt x="3" y="2"/>
                    <a:pt x="6" y="0"/>
                    <a:pt x="10" y="2"/>
                  </a:cubicBezTo>
                  <a:cubicBezTo>
                    <a:pt x="11" y="2"/>
                    <a:pt x="12" y="4"/>
                    <a:pt x="13" y="5"/>
                  </a:cubicBezTo>
                  <a:close/>
                </a:path>
              </a:pathLst>
            </a:custGeom>
            <a:solidFill>
              <a:srgbClr val="F3E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111"/>
            <p:cNvSpPr/>
            <p:nvPr/>
          </p:nvSpPr>
          <p:spPr bwMode="auto">
            <a:xfrm>
              <a:off x="6451" y="3523"/>
              <a:ext cx="31" cy="28"/>
            </a:xfrm>
            <a:custGeom>
              <a:avLst/>
              <a:gdLst>
                <a:gd name="T0" fmla="*/ 8 w 15"/>
                <a:gd name="T1" fmla="*/ 1 h 13"/>
                <a:gd name="T2" fmla="*/ 14 w 15"/>
                <a:gd name="T3" fmla="*/ 6 h 13"/>
                <a:gd name="T4" fmla="*/ 1 w 15"/>
                <a:gd name="T5" fmla="*/ 9 h 13"/>
                <a:gd name="T6" fmla="*/ 1 w 15"/>
                <a:gd name="T7" fmla="*/ 9 h 13"/>
                <a:gd name="T8" fmla="*/ 3 w 15"/>
                <a:gd name="T9" fmla="*/ 4 h 13"/>
                <a:gd name="T10" fmla="*/ 8 w 15"/>
                <a:gd name="T11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3">
                  <a:moveTo>
                    <a:pt x="8" y="1"/>
                  </a:moveTo>
                  <a:cubicBezTo>
                    <a:pt x="12" y="0"/>
                    <a:pt x="15" y="3"/>
                    <a:pt x="14" y="6"/>
                  </a:cubicBezTo>
                  <a:cubicBezTo>
                    <a:pt x="13" y="13"/>
                    <a:pt x="5" y="12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8"/>
                    <a:pt x="3" y="5"/>
                    <a:pt x="3" y="4"/>
                  </a:cubicBezTo>
                  <a:cubicBezTo>
                    <a:pt x="4" y="3"/>
                    <a:pt x="6" y="1"/>
                    <a:pt x="8" y="1"/>
                  </a:cubicBezTo>
                  <a:close/>
                </a:path>
              </a:pathLst>
            </a:custGeom>
            <a:solidFill>
              <a:srgbClr val="F3E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112"/>
            <p:cNvSpPr/>
            <p:nvPr/>
          </p:nvSpPr>
          <p:spPr bwMode="auto">
            <a:xfrm>
              <a:off x="6430" y="3382"/>
              <a:ext cx="16" cy="25"/>
            </a:xfrm>
            <a:custGeom>
              <a:avLst/>
              <a:gdLst>
                <a:gd name="T0" fmla="*/ 0 w 8"/>
                <a:gd name="T1" fmla="*/ 10 h 12"/>
                <a:gd name="T2" fmla="*/ 0 w 8"/>
                <a:gd name="T3" fmla="*/ 0 h 12"/>
                <a:gd name="T4" fmla="*/ 5 w 8"/>
                <a:gd name="T5" fmla="*/ 1 h 12"/>
                <a:gd name="T6" fmla="*/ 8 w 8"/>
                <a:gd name="T7" fmla="*/ 5 h 12"/>
                <a:gd name="T8" fmla="*/ 6 w 8"/>
                <a:gd name="T9" fmla="*/ 10 h 12"/>
                <a:gd name="T10" fmla="*/ 3 w 8"/>
                <a:gd name="T11" fmla="*/ 11 h 12"/>
                <a:gd name="T12" fmla="*/ 2 w 8"/>
                <a:gd name="T13" fmla="*/ 11 h 12"/>
                <a:gd name="T14" fmla="*/ 1 w 8"/>
                <a:gd name="T15" fmla="*/ 12 h 12"/>
                <a:gd name="T16" fmla="*/ 0 w 8"/>
                <a:gd name="T17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12">
                  <a:moveTo>
                    <a:pt x="0" y="10"/>
                  </a:moveTo>
                  <a:cubicBezTo>
                    <a:pt x="0" y="7"/>
                    <a:pt x="0" y="3"/>
                    <a:pt x="0" y="0"/>
                  </a:cubicBezTo>
                  <a:cubicBezTo>
                    <a:pt x="1" y="0"/>
                    <a:pt x="3" y="0"/>
                    <a:pt x="5" y="1"/>
                  </a:cubicBezTo>
                  <a:cubicBezTo>
                    <a:pt x="6" y="2"/>
                    <a:pt x="7" y="3"/>
                    <a:pt x="8" y="5"/>
                  </a:cubicBezTo>
                  <a:cubicBezTo>
                    <a:pt x="8" y="7"/>
                    <a:pt x="7" y="9"/>
                    <a:pt x="6" y="10"/>
                  </a:cubicBezTo>
                  <a:cubicBezTo>
                    <a:pt x="5" y="11"/>
                    <a:pt x="4" y="11"/>
                    <a:pt x="3" y="11"/>
                  </a:cubicBezTo>
                  <a:cubicBezTo>
                    <a:pt x="3" y="11"/>
                    <a:pt x="2" y="11"/>
                    <a:pt x="2" y="11"/>
                  </a:cubicBezTo>
                  <a:cubicBezTo>
                    <a:pt x="2" y="11"/>
                    <a:pt x="1" y="12"/>
                    <a:pt x="1" y="12"/>
                  </a:cubicBezTo>
                  <a:cubicBezTo>
                    <a:pt x="1" y="11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F3E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113"/>
            <p:cNvSpPr/>
            <p:nvPr/>
          </p:nvSpPr>
          <p:spPr bwMode="auto">
            <a:xfrm>
              <a:off x="6055" y="3371"/>
              <a:ext cx="15" cy="27"/>
            </a:xfrm>
            <a:custGeom>
              <a:avLst/>
              <a:gdLst>
                <a:gd name="T0" fmla="*/ 7 w 7"/>
                <a:gd name="T1" fmla="*/ 6 h 13"/>
                <a:gd name="T2" fmla="*/ 6 w 7"/>
                <a:gd name="T3" fmla="*/ 13 h 13"/>
                <a:gd name="T4" fmla="*/ 0 w 7"/>
                <a:gd name="T5" fmla="*/ 6 h 13"/>
                <a:gd name="T6" fmla="*/ 5 w 7"/>
                <a:gd name="T7" fmla="*/ 0 h 13"/>
                <a:gd name="T8" fmla="*/ 7 w 7"/>
                <a:gd name="T9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3">
                  <a:moveTo>
                    <a:pt x="7" y="6"/>
                  </a:moveTo>
                  <a:cubicBezTo>
                    <a:pt x="6" y="9"/>
                    <a:pt x="6" y="11"/>
                    <a:pt x="6" y="13"/>
                  </a:cubicBezTo>
                  <a:cubicBezTo>
                    <a:pt x="3" y="13"/>
                    <a:pt x="0" y="10"/>
                    <a:pt x="0" y="6"/>
                  </a:cubicBezTo>
                  <a:cubicBezTo>
                    <a:pt x="1" y="3"/>
                    <a:pt x="3" y="1"/>
                    <a:pt x="5" y="0"/>
                  </a:cubicBezTo>
                  <a:cubicBezTo>
                    <a:pt x="6" y="2"/>
                    <a:pt x="6" y="4"/>
                    <a:pt x="7" y="6"/>
                  </a:cubicBezTo>
                  <a:close/>
                </a:path>
              </a:pathLst>
            </a:custGeom>
            <a:solidFill>
              <a:srgbClr val="F3E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114"/>
            <p:cNvSpPr>
              <a:spLocks noEditPoints="1"/>
            </p:cNvSpPr>
            <p:nvPr/>
          </p:nvSpPr>
          <p:spPr bwMode="auto">
            <a:xfrm>
              <a:off x="6076" y="3293"/>
              <a:ext cx="341" cy="245"/>
            </a:xfrm>
            <a:custGeom>
              <a:avLst/>
              <a:gdLst>
                <a:gd name="T0" fmla="*/ 79 w 162"/>
                <a:gd name="T1" fmla="*/ 79 h 116"/>
                <a:gd name="T2" fmla="*/ 79 w 162"/>
                <a:gd name="T3" fmla="*/ 75 h 116"/>
                <a:gd name="T4" fmla="*/ 77 w 162"/>
                <a:gd name="T5" fmla="*/ 72 h 116"/>
                <a:gd name="T6" fmla="*/ 80 w 162"/>
                <a:gd name="T7" fmla="*/ 71 h 116"/>
                <a:gd name="T8" fmla="*/ 81 w 162"/>
                <a:gd name="T9" fmla="*/ 68 h 116"/>
                <a:gd name="T10" fmla="*/ 73 w 162"/>
                <a:gd name="T11" fmla="*/ 71 h 116"/>
                <a:gd name="T12" fmla="*/ 79 w 162"/>
                <a:gd name="T13" fmla="*/ 79 h 116"/>
                <a:gd name="T14" fmla="*/ 133 w 162"/>
                <a:gd name="T15" fmla="*/ 29 h 116"/>
                <a:gd name="T16" fmla="*/ 162 w 162"/>
                <a:gd name="T17" fmla="*/ 38 h 116"/>
                <a:gd name="T18" fmla="*/ 162 w 162"/>
                <a:gd name="T19" fmla="*/ 43 h 116"/>
                <a:gd name="T20" fmla="*/ 136 w 162"/>
                <a:gd name="T21" fmla="*/ 102 h 116"/>
                <a:gd name="T22" fmla="*/ 78 w 162"/>
                <a:gd name="T23" fmla="*/ 116 h 116"/>
                <a:gd name="T24" fmla="*/ 0 w 162"/>
                <a:gd name="T25" fmla="*/ 48 h 116"/>
                <a:gd name="T26" fmla="*/ 2 w 162"/>
                <a:gd name="T27" fmla="*/ 46 h 116"/>
                <a:gd name="T28" fmla="*/ 0 w 162"/>
                <a:gd name="T29" fmla="*/ 37 h 116"/>
                <a:gd name="T30" fmla="*/ 14 w 162"/>
                <a:gd name="T31" fmla="*/ 32 h 116"/>
                <a:gd name="T32" fmla="*/ 36 w 162"/>
                <a:gd name="T33" fmla="*/ 27 h 116"/>
                <a:gd name="T34" fmla="*/ 51 w 162"/>
                <a:gd name="T35" fmla="*/ 0 h 116"/>
                <a:gd name="T36" fmla="*/ 81 w 162"/>
                <a:gd name="T37" fmla="*/ 25 h 116"/>
                <a:gd name="T38" fmla="*/ 82 w 162"/>
                <a:gd name="T39" fmla="*/ 24 h 116"/>
                <a:gd name="T40" fmla="*/ 109 w 162"/>
                <a:gd name="T41" fmla="*/ 30 h 116"/>
                <a:gd name="T42" fmla="*/ 111 w 162"/>
                <a:gd name="T43" fmla="*/ 28 h 116"/>
                <a:gd name="T44" fmla="*/ 114 w 162"/>
                <a:gd name="T45" fmla="*/ 28 h 116"/>
                <a:gd name="T46" fmla="*/ 133 w 162"/>
                <a:gd name="T47" fmla="*/ 29 h 116"/>
                <a:gd name="T48" fmla="*/ 133 w 162"/>
                <a:gd name="T49" fmla="*/ 29 h 116"/>
                <a:gd name="T50" fmla="*/ 144 w 162"/>
                <a:gd name="T51" fmla="*/ 69 h 116"/>
                <a:gd name="T52" fmla="*/ 140 w 162"/>
                <a:gd name="T53" fmla="*/ 68 h 116"/>
                <a:gd name="T54" fmla="*/ 25 w 162"/>
                <a:gd name="T55" fmla="*/ 78 h 116"/>
                <a:gd name="T56" fmla="*/ 23 w 162"/>
                <a:gd name="T57" fmla="*/ 80 h 116"/>
                <a:gd name="T58" fmla="*/ 144 w 162"/>
                <a:gd name="T59" fmla="*/ 69 h 116"/>
                <a:gd name="T60" fmla="*/ 131 w 162"/>
                <a:gd name="T61" fmla="*/ 52 h 116"/>
                <a:gd name="T62" fmla="*/ 136 w 162"/>
                <a:gd name="T63" fmla="*/ 47 h 116"/>
                <a:gd name="T64" fmla="*/ 130 w 162"/>
                <a:gd name="T65" fmla="*/ 42 h 116"/>
                <a:gd name="T66" fmla="*/ 127 w 162"/>
                <a:gd name="T67" fmla="*/ 47 h 116"/>
                <a:gd name="T68" fmla="*/ 126 w 162"/>
                <a:gd name="T69" fmla="*/ 48 h 116"/>
                <a:gd name="T70" fmla="*/ 131 w 162"/>
                <a:gd name="T71" fmla="*/ 52 h 116"/>
                <a:gd name="T72" fmla="*/ 37 w 162"/>
                <a:gd name="T73" fmla="*/ 57 h 116"/>
                <a:gd name="T74" fmla="*/ 36 w 162"/>
                <a:gd name="T75" fmla="*/ 47 h 116"/>
                <a:gd name="T76" fmla="*/ 31 w 162"/>
                <a:gd name="T77" fmla="*/ 49 h 116"/>
                <a:gd name="T78" fmla="*/ 29 w 162"/>
                <a:gd name="T79" fmla="*/ 53 h 116"/>
                <a:gd name="T80" fmla="*/ 37 w 162"/>
                <a:gd name="T81" fmla="*/ 5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62" h="116">
                  <a:moveTo>
                    <a:pt x="79" y="79"/>
                  </a:moveTo>
                  <a:cubicBezTo>
                    <a:pt x="81" y="79"/>
                    <a:pt x="81" y="76"/>
                    <a:pt x="79" y="75"/>
                  </a:cubicBezTo>
                  <a:cubicBezTo>
                    <a:pt x="78" y="75"/>
                    <a:pt x="76" y="74"/>
                    <a:pt x="77" y="72"/>
                  </a:cubicBezTo>
                  <a:cubicBezTo>
                    <a:pt x="77" y="71"/>
                    <a:pt x="79" y="70"/>
                    <a:pt x="80" y="71"/>
                  </a:cubicBezTo>
                  <a:cubicBezTo>
                    <a:pt x="82" y="71"/>
                    <a:pt x="83" y="69"/>
                    <a:pt x="81" y="68"/>
                  </a:cubicBezTo>
                  <a:cubicBezTo>
                    <a:pt x="78" y="67"/>
                    <a:pt x="74" y="68"/>
                    <a:pt x="73" y="71"/>
                  </a:cubicBezTo>
                  <a:cubicBezTo>
                    <a:pt x="72" y="75"/>
                    <a:pt x="75" y="79"/>
                    <a:pt x="79" y="79"/>
                  </a:cubicBezTo>
                  <a:close/>
                  <a:moveTo>
                    <a:pt x="133" y="29"/>
                  </a:moveTo>
                  <a:cubicBezTo>
                    <a:pt x="142" y="35"/>
                    <a:pt x="153" y="38"/>
                    <a:pt x="162" y="38"/>
                  </a:cubicBezTo>
                  <a:cubicBezTo>
                    <a:pt x="162" y="40"/>
                    <a:pt x="162" y="41"/>
                    <a:pt x="162" y="43"/>
                  </a:cubicBezTo>
                  <a:cubicBezTo>
                    <a:pt x="162" y="65"/>
                    <a:pt x="156" y="89"/>
                    <a:pt x="136" y="102"/>
                  </a:cubicBezTo>
                  <a:cubicBezTo>
                    <a:pt x="120" y="113"/>
                    <a:pt x="97" y="116"/>
                    <a:pt x="78" y="116"/>
                  </a:cubicBezTo>
                  <a:cubicBezTo>
                    <a:pt x="37" y="116"/>
                    <a:pt x="2" y="89"/>
                    <a:pt x="0" y="48"/>
                  </a:cubicBezTo>
                  <a:cubicBezTo>
                    <a:pt x="1" y="48"/>
                    <a:pt x="2" y="47"/>
                    <a:pt x="2" y="46"/>
                  </a:cubicBezTo>
                  <a:cubicBezTo>
                    <a:pt x="1" y="43"/>
                    <a:pt x="1" y="40"/>
                    <a:pt x="0" y="37"/>
                  </a:cubicBezTo>
                  <a:cubicBezTo>
                    <a:pt x="5" y="37"/>
                    <a:pt x="10" y="35"/>
                    <a:pt x="14" y="32"/>
                  </a:cubicBezTo>
                  <a:cubicBezTo>
                    <a:pt x="20" y="38"/>
                    <a:pt x="31" y="31"/>
                    <a:pt x="36" y="27"/>
                  </a:cubicBezTo>
                  <a:cubicBezTo>
                    <a:pt x="43" y="21"/>
                    <a:pt x="49" y="10"/>
                    <a:pt x="51" y="0"/>
                  </a:cubicBezTo>
                  <a:cubicBezTo>
                    <a:pt x="54" y="14"/>
                    <a:pt x="67" y="25"/>
                    <a:pt x="81" y="25"/>
                  </a:cubicBezTo>
                  <a:cubicBezTo>
                    <a:pt x="82" y="25"/>
                    <a:pt x="82" y="25"/>
                    <a:pt x="82" y="24"/>
                  </a:cubicBezTo>
                  <a:cubicBezTo>
                    <a:pt x="90" y="30"/>
                    <a:pt x="100" y="33"/>
                    <a:pt x="109" y="30"/>
                  </a:cubicBezTo>
                  <a:cubicBezTo>
                    <a:pt x="110" y="30"/>
                    <a:pt x="111" y="29"/>
                    <a:pt x="111" y="28"/>
                  </a:cubicBezTo>
                  <a:cubicBezTo>
                    <a:pt x="112" y="28"/>
                    <a:pt x="113" y="28"/>
                    <a:pt x="114" y="28"/>
                  </a:cubicBezTo>
                  <a:cubicBezTo>
                    <a:pt x="120" y="31"/>
                    <a:pt x="127" y="31"/>
                    <a:pt x="133" y="29"/>
                  </a:cubicBezTo>
                  <a:cubicBezTo>
                    <a:pt x="133" y="29"/>
                    <a:pt x="133" y="29"/>
                    <a:pt x="133" y="29"/>
                  </a:cubicBezTo>
                  <a:close/>
                  <a:moveTo>
                    <a:pt x="144" y="69"/>
                  </a:moveTo>
                  <a:cubicBezTo>
                    <a:pt x="145" y="68"/>
                    <a:pt x="142" y="66"/>
                    <a:pt x="140" y="68"/>
                  </a:cubicBezTo>
                  <a:cubicBezTo>
                    <a:pt x="117" y="106"/>
                    <a:pt x="56" y="113"/>
                    <a:pt x="25" y="78"/>
                  </a:cubicBezTo>
                  <a:cubicBezTo>
                    <a:pt x="24" y="77"/>
                    <a:pt x="22" y="79"/>
                    <a:pt x="23" y="80"/>
                  </a:cubicBezTo>
                  <a:cubicBezTo>
                    <a:pt x="50" y="115"/>
                    <a:pt x="127" y="115"/>
                    <a:pt x="144" y="69"/>
                  </a:cubicBezTo>
                  <a:close/>
                  <a:moveTo>
                    <a:pt x="131" y="52"/>
                  </a:moveTo>
                  <a:cubicBezTo>
                    <a:pt x="134" y="52"/>
                    <a:pt x="136" y="50"/>
                    <a:pt x="136" y="47"/>
                  </a:cubicBezTo>
                  <a:cubicBezTo>
                    <a:pt x="136" y="44"/>
                    <a:pt x="133" y="40"/>
                    <a:pt x="130" y="42"/>
                  </a:cubicBezTo>
                  <a:cubicBezTo>
                    <a:pt x="128" y="43"/>
                    <a:pt x="127" y="45"/>
                    <a:pt x="127" y="47"/>
                  </a:cubicBezTo>
                  <a:cubicBezTo>
                    <a:pt x="127" y="47"/>
                    <a:pt x="126" y="48"/>
                    <a:pt x="126" y="48"/>
                  </a:cubicBezTo>
                  <a:cubicBezTo>
                    <a:pt x="126" y="51"/>
                    <a:pt x="129" y="53"/>
                    <a:pt x="131" y="52"/>
                  </a:cubicBezTo>
                  <a:close/>
                  <a:moveTo>
                    <a:pt x="37" y="57"/>
                  </a:moveTo>
                  <a:cubicBezTo>
                    <a:pt x="41" y="54"/>
                    <a:pt x="41" y="48"/>
                    <a:pt x="36" y="47"/>
                  </a:cubicBezTo>
                  <a:cubicBezTo>
                    <a:pt x="34" y="47"/>
                    <a:pt x="32" y="48"/>
                    <a:pt x="31" y="49"/>
                  </a:cubicBezTo>
                  <a:cubicBezTo>
                    <a:pt x="30" y="50"/>
                    <a:pt x="29" y="51"/>
                    <a:pt x="29" y="53"/>
                  </a:cubicBezTo>
                  <a:cubicBezTo>
                    <a:pt x="29" y="57"/>
                    <a:pt x="34" y="59"/>
                    <a:pt x="37" y="57"/>
                  </a:cubicBezTo>
                  <a:close/>
                </a:path>
              </a:pathLst>
            </a:custGeom>
            <a:solidFill>
              <a:srgbClr val="F3E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115"/>
            <p:cNvSpPr/>
            <p:nvPr/>
          </p:nvSpPr>
          <p:spPr bwMode="auto">
            <a:xfrm>
              <a:off x="6430" y="3407"/>
              <a:ext cx="2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116"/>
            <p:cNvSpPr/>
            <p:nvPr/>
          </p:nvSpPr>
          <p:spPr bwMode="auto">
            <a:xfrm>
              <a:off x="6341" y="3377"/>
              <a:ext cx="21" cy="28"/>
            </a:xfrm>
            <a:custGeom>
              <a:avLst/>
              <a:gdLst>
                <a:gd name="T0" fmla="*/ 10 w 10"/>
                <a:gd name="T1" fmla="*/ 7 h 13"/>
                <a:gd name="T2" fmla="*/ 5 w 10"/>
                <a:gd name="T3" fmla="*/ 12 h 13"/>
                <a:gd name="T4" fmla="*/ 0 w 10"/>
                <a:gd name="T5" fmla="*/ 8 h 13"/>
                <a:gd name="T6" fmla="*/ 1 w 10"/>
                <a:gd name="T7" fmla="*/ 7 h 13"/>
                <a:gd name="T8" fmla="*/ 4 w 10"/>
                <a:gd name="T9" fmla="*/ 2 h 13"/>
                <a:gd name="T10" fmla="*/ 10 w 10"/>
                <a:gd name="T11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3">
                  <a:moveTo>
                    <a:pt x="10" y="7"/>
                  </a:moveTo>
                  <a:cubicBezTo>
                    <a:pt x="10" y="10"/>
                    <a:pt x="8" y="12"/>
                    <a:pt x="5" y="12"/>
                  </a:cubicBezTo>
                  <a:cubicBezTo>
                    <a:pt x="3" y="13"/>
                    <a:pt x="0" y="11"/>
                    <a:pt x="0" y="8"/>
                  </a:cubicBezTo>
                  <a:cubicBezTo>
                    <a:pt x="0" y="8"/>
                    <a:pt x="1" y="7"/>
                    <a:pt x="1" y="7"/>
                  </a:cubicBezTo>
                  <a:cubicBezTo>
                    <a:pt x="1" y="5"/>
                    <a:pt x="2" y="3"/>
                    <a:pt x="4" y="2"/>
                  </a:cubicBezTo>
                  <a:cubicBezTo>
                    <a:pt x="7" y="0"/>
                    <a:pt x="10" y="4"/>
                    <a:pt x="10" y="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117"/>
            <p:cNvSpPr/>
            <p:nvPr/>
          </p:nvSpPr>
          <p:spPr bwMode="auto">
            <a:xfrm>
              <a:off x="6228" y="3434"/>
              <a:ext cx="23" cy="26"/>
            </a:xfrm>
            <a:custGeom>
              <a:avLst/>
              <a:gdLst>
                <a:gd name="T0" fmla="*/ 1 w 11"/>
                <a:gd name="T1" fmla="*/ 4 h 12"/>
                <a:gd name="T2" fmla="*/ 9 w 11"/>
                <a:gd name="T3" fmla="*/ 1 h 12"/>
                <a:gd name="T4" fmla="*/ 8 w 11"/>
                <a:gd name="T5" fmla="*/ 4 h 12"/>
                <a:gd name="T6" fmla="*/ 5 w 11"/>
                <a:gd name="T7" fmla="*/ 5 h 12"/>
                <a:gd name="T8" fmla="*/ 7 w 11"/>
                <a:gd name="T9" fmla="*/ 8 h 12"/>
                <a:gd name="T10" fmla="*/ 7 w 11"/>
                <a:gd name="T11" fmla="*/ 12 h 12"/>
                <a:gd name="T12" fmla="*/ 1 w 11"/>
                <a:gd name="T13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2">
                  <a:moveTo>
                    <a:pt x="1" y="4"/>
                  </a:moveTo>
                  <a:cubicBezTo>
                    <a:pt x="2" y="1"/>
                    <a:pt x="6" y="0"/>
                    <a:pt x="9" y="1"/>
                  </a:cubicBezTo>
                  <a:cubicBezTo>
                    <a:pt x="11" y="2"/>
                    <a:pt x="10" y="4"/>
                    <a:pt x="8" y="4"/>
                  </a:cubicBezTo>
                  <a:cubicBezTo>
                    <a:pt x="7" y="3"/>
                    <a:pt x="5" y="4"/>
                    <a:pt x="5" y="5"/>
                  </a:cubicBezTo>
                  <a:cubicBezTo>
                    <a:pt x="4" y="7"/>
                    <a:pt x="6" y="8"/>
                    <a:pt x="7" y="8"/>
                  </a:cubicBezTo>
                  <a:cubicBezTo>
                    <a:pt x="9" y="9"/>
                    <a:pt x="9" y="12"/>
                    <a:pt x="7" y="12"/>
                  </a:cubicBezTo>
                  <a:cubicBezTo>
                    <a:pt x="3" y="12"/>
                    <a:pt x="0" y="8"/>
                    <a:pt x="1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118"/>
            <p:cNvSpPr/>
            <p:nvPr/>
          </p:nvSpPr>
          <p:spPr bwMode="auto">
            <a:xfrm>
              <a:off x="6137" y="3392"/>
              <a:ext cx="25" cy="25"/>
            </a:xfrm>
            <a:custGeom>
              <a:avLst/>
              <a:gdLst>
                <a:gd name="T0" fmla="*/ 2 w 12"/>
                <a:gd name="T1" fmla="*/ 2 h 12"/>
                <a:gd name="T2" fmla="*/ 7 w 12"/>
                <a:gd name="T3" fmla="*/ 0 h 12"/>
                <a:gd name="T4" fmla="*/ 8 w 12"/>
                <a:gd name="T5" fmla="*/ 10 h 12"/>
                <a:gd name="T6" fmla="*/ 0 w 12"/>
                <a:gd name="T7" fmla="*/ 6 h 12"/>
                <a:gd name="T8" fmla="*/ 2 w 12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2" y="2"/>
                  </a:moveTo>
                  <a:cubicBezTo>
                    <a:pt x="3" y="1"/>
                    <a:pt x="5" y="0"/>
                    <a:pt x="7" y="0"/>
                  </a:cubicBezTo>
                  <a:cubicBezTo>
                    <a:pt x="12" y="1"/>
                    <a:pt x="12" y="7"/>
                    <a:pt x="8" y="10"/>
                  </a:cubicBezTo>
                  <a:cubicBezTo>
                    <a:pt x="5" y="12"/>
                    <a:pt x="0" y="10"/>
                    <a:pt x="0" y="6"/>
                  </a:cubicBezTo>
                  <a:cubicBezTo>
                    <a:pt x="0" y="4"/>
                    <a:pt x="1" y="3"/>
                    <a:pt x="2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119"/>
            <p:cNvSpPr>
              <a:spLocks noEditPoints="1"/>
            </p:cNvSpPr>
            <p:nvPr/>
          </p:nvSpPr>
          <p:spPr bwMode="auto">
            <a:xfrm>
              <a:off x="6120" y="3846"/>
              <a:ext cx="82" cy="93"/>
            </a:xfrm>
            <a:custGeom>
              <a:avLst/>
              <a:gdLst>
                <a:gd name="T0" fmla="*/ 1 w 39"/>
                <a:gd name="T1" fmla="*/ 33 h 44"/>
                <a:gd name="T2" fmla="*/ 13 w 39"/>
                <a:gd name="T3" fmla="*/ 25 h 44"/>
                <a:gd name="T4" fmla="*/ 29 w 39"/>
                <a:gd name="T5" fmla="*/ 32 h 44"/>
                <a:gd name="T6" fmla="*/ 31 w 39"/>
                <a:gd name="T7" fmla="*/ 19 h 44"/>
                <a:gd name="T8" fmla="*/ 37 w 39"/>
                <a:gd name="T9" fmla="*/ 0 h 44"/>
                <a:gd name="T10" fmla="*/ 39 w 39"/>
                <a:gd name="T11" fmla="*/ 1 h 44"/>
                <a:gd name="T12" fmla="*/ 36 w 39"/>
                <a:gd name="T13" fmla="*/ 18 h 44"/>
                <a:gd name="T14" fmla="*/ 32 w 39"/>
                <a:gd name="T15" fmla="*/ 38 h 44"/>
                <a:gd name="T16" fmla="*/ 29 w 39"/>
                <a:gd name="T17" fmla="*/ 39 h 44"/>
                <a:gd name="T18" fmla="*/ 11 w 39"/>
                <a:gd name="T19" fmla="*/ 43 h 44"/>
                <a:gd name="T20" fmla="*/ 1 w 39"/>
                <a:gd name="T21" fmla="*/ 33 h 44"/>
                <a:gd name="T22" fmla="*/ 8 w 39"/>
                <a:gd name="T23" fmla="*/ 31 h 44"/>
                <a:gd name="T24" fmla="*/ 8 w 39"/>
                <a:gd name="T25" fmla="*/ 35 h 44"/>
                <a:gd name="T26" fmla="*/ 14 w 39"/>
                <a:gd name="T27" fmla="*/ 38 h 44"/>
                <a:gd name="T28" fmla="*/ 20 w 39"/>
                <a:gd name="T29" fmla="*/ 37 h 44"/>
                <a:gd name="T30" fmla="*/ 25 w 39"/>
                <a:gd name="T31" fmla="*/ 36 h 44"/>
                <a:gd name="T32" fmla="*/ 17 w 39"/>
                <a:gd name="T33" fmla="*/ 32 h 44"/>
                <a:gd name="T34" fmla="*/ 11 w 39"/>
                <a:gd name="T35" fmla="*/ 30 h 44"/>
                <a:gd name="T36" fmla="*/ 8 w 39"/>
                <a:gd name="T37" fmla="*/ 3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9" h="44">
                  <a:moveTo>
                    <a:pt x="1" y="33"/>
                  </a:moveTo>
                  <a:cubicBezTo>
                    <a:pt x="2" y="27"/>
                    <a:pt x="8" y="25"/>
                    <a:pt x="13" y="25"/>
                  </a:cubicBezTo>
                  <a:cubicBezTo>
                    <a:pt x="19" y="26"/>
                    <a:pt x="24" y="28"/>
                    <a:pt x="29" y="32"/>
                  </a:cubicBezTo>
                  <a:cubicBezTo>
                    <a:pt x="29" y="28"/>
                    <a:pt x="30" y="23"/>
                    <a:pt x="31" y="19"/>
                  </a:cubicBezTo>
                  <a:cubicBezTo>
                    <a:pt x="33" y="13"/>
                    <a:pt x="34" y="6"/>
                    <a:pt x="37" y="0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39" y="6"/>
                    <a:pt x="37" y="12"/>
                    <a:pt x="36" y="18"/>
                  </a:cubicBezTo>
                  <a:cubicBezTo>
                    <a:pt x="35" y="24"/>
                    <a:pt x="35" y="32"/>
                    <a:pt x="32" y="38"/>
                  </a:cubicBezTo>
                  <a:cubicBezTo>
                    <a:pt x="32" y="40"/>
                    <a:pt x="30" y="40"/>
                    <a:pt x="29" y="39"/>
                  </a:cubicBezTo>
                  <a:cubicBezTo>
                    <a:pt x="24" y="42"/>
                    <a:pt x="17" y="44"/>
                    <a:pt x="11" y="43"/>
                  </a:cubicBezTo>
                  <a:cubicBezTo>
                    <a:pt x="5" y="43"/>
                    <a:pt x="0" y="39"/>
                    <a:pt x="1" y="33"/>
                  </a:cubicBezTo>
                  <a:close/>
                  <a:moveTo>
                    <a:pt x="8" y="31"/>
                  </a:moveTo>
                  <a:cubicBezTo>
                    <a:pt x="6" y="32"/>
                    <a:pt x="6" y="34"/>
                    <a:pt x="8" y="35"/>
                  </a:cubicBezTo>
                  <a:cubicBezTo>
                    <a:pt x="10" y="38"/>
                    <a:pt x="11" y="38"/>
                    <a:pt x="14" y="38"/>
                  </a:cubicBezTo>
                  <a:cubicBezTo>
                    <a:pt x="16" y="38"/>
                    <a:pt x="18" y="38"/>
                    <a:pt x="20" y="37"/>
                  </a:cubicBezTo>
                  <a:cubicBezTo>
                    <a:pt x="22" y="37"/>
                    <a:pt x="24" y="37"/>
                    <a:pt x="25" y="36"/>
                  </a:cubicBezTo>
                  <a:cubicBezTo>
                    <a:pt x="23" y="34"/>
                    <a:pt x="20" y="33"/>
                    <a:pt x="17" y="32"/>
                  </a:cubicBezTo>
                  <a:cubicBezTo>
                    <a:pt x="15" y="31"/>
                    <a:pt x="13" y="30"/>
                    <a:pt x="11" y="30"/>
                  </a:cubicBezTo>
                  <a:cubicBezTo>
                    <a:pt x="10" y="31"/>
                    <a:pt x="9" y="31"/>
                    <a:pt x="8" y="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Freeform 120"/>
            <p:cNvSpPr/>
            <p:nvPr/>
          </p:nvSpPr>
          <p:spPr bwMode="auto">
            <a:xfrm>
              <a:off x="6122" y="3432"/>
              <a:ext cx="259" cy="104"/>
            </a:xfrm>
            <a:custGeom>
              <a:avLst/>
              <a:gdLst>
                <a:gd name="T0" fmla="*/ 122 w 123"/>
                <a:gd name="T1" fmla="*/ 3 h 49"/>
                <a:gd name="T2" fmla="*/ 1 w 123"/>
                <a:gd name="T3" fmla="*/ 14 h 49"/>
                <a:gd name="T4" fmla="*/ 3 w 123"/>
                <a:gd name="T5" fmla="*/ 12 h 49"/>
                <a:gd name="T6" fmla="*/ 118 w 123"/>
                <a:gd name="T7" fmla="*/ 2 h 49"/>
                <a:gd name="T8" fmla="*/ 122 w 123"/>
                <a:gd name="T9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49">
                  <a:moveTo>
                    <a:pt x="122" y="3"/>
                  </a:moveTo>
                  <a:cubicBezTo>
                    <a:pt x="105" y="49"/>
                    <a:pt x="28" y="49"/>
                    <a:pt x="1" y="14"/>
                  </a:cubicBezTo>
                  <a:cubicBezTo>
                    <a:pt x="0" y="13"/>
                    <a:pt x="2" y="11"/>
                    <a:pt x="3" y="12"/>
                  </a:cubicBezTo>
                  <a:cubicBezTo>
                    <a:pt x="34" y="47"/>
                    <a:pt x="95" y="40"/>
                    <a:pt x="118" y="2"/>
                  </a:cubicBezTo>
                  <a:cubicBezTo>
                    <a:pt x="120" y="0"/>
                    <a:pt x="123" y="2"/>
                    <a:pt x="122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Freeform 121"/>
            <p:cNvSpPr>
              <a:spLocks noEditPoints="1"/>
            </p:cNvSpPr>
            <p:nvPr/>
          </p:nvSpPr>
          <p:spPr bwMode="auto">
            <a:xfrm>
              <a:off x="5950" y="3196"/>
              <a:ext cx="616" cy="747"/>
            </a:xfrm>
            <a:custGeom>
              <a:avLst/>
              <a:gdLst>
                <a:gd name="T0" fmla="*/ 239 w 293"/>
                <a:gd name="T1" fmla="*/ 164 h 354"/>
                <a:gd name="T2" fmla="*/ 246 w 293"/>
                <a:gd name="T3" fmla="*/ 156 h 354"/>
                <a:gd name="T4" fmla="*/ 231 w 293"/>
                <a:gd name="T5" fmla="*/ 117 h 354"/>
                <a:gd name="T6" fmla="*/ 232 w 293"/>
                <a:gd name="T7" fmla="*/ 126 h 354"/>
                <a:gd name="T8" fmla="*/ 230 w 293"/>
                <a:gd name="T9" fmla="*/ 99 h 354"/>
                <a:gd name="T10" fmla="*/ 236 w 293"/>
                <a:gd name="T11" fmla="*/ 93 h 354"/>
                <a:gd name="T12" fmla="*/ 228 w 293"/>
                <a:gd name="T13" fmla="*/ 98 h 354"/>
                <a:gd name="T14" fmla="*/ 224 w 293"/>
                <a:gd name="T15" fmla="*/ 118 h 354"/>
                <a:gd name="T16" fmla="*/ 228 w 293"/>
                <a:gd name="T17" fmla="*/ 123 h 354"/>
                <a:gd name="T18" fmla="*/ 181 w 293"/>
                <a:gd name="T19" fmla="*/ 162 h 354"/>
                <a:gd name="T20" fmla="*/ 151 w 293"/>
                <a:gd name="T21" fmla="*/ 306 h 354"/>
                <a:gd name="T22" fmla="*/ 212 w 293"/>
                <a:gd name="T23" fmla="*/ 292 h 354"/>
                <a:gd name="T24" fmla="*/ 192 w 293"/>
                <a:gd name="T25" fmla="*/ 348 h 354"/>
                <a:gd name="T26" fmla="*/ 176 w 293"/>
                <a:gd name="T27" fmla="*/ 347 h 354"/>
                <a:gd name="T28" fmla="*/ 196 w 293"/>
                <a:gd name="T29" fmla="*/ 148 h 354"/>
                <a:gd name="T30" fmla="*/ 193 w 293"/>
                <a:gd name="T31" fmla="*/ 75 h 354"/>
                <a:gd name="T32" fmla="*/ 171 w 293"/>
                <a:gd name="T33" fmla="*/ 74 h 354"/>
                <a:gd name="T34" fmla="*/ 141 w 293"/>
                <a:gd name="T35" fmla="*/ 71 h 354"/>
                <a:gd name="T36" fmla="*/ 74 w 293"/>
                <a:gd name="T37" fmla="*/ 78 h 354"/>
                <a:gd name="T38" fmla="*/ 60 w 293"/>
                <a:gd name="T39" fmla="*/ 94 h 354"/>
                <a:gd name="T40" fmla="*/ 76 w 293"/>
                <a:gd name="T41" fmla="*/ 73 h 354"/>
                <a:gd name="T42" fmla="*/ 77 w 293"/>
                <a:gd name="T43" fmla="*/ 77 h 354"/>
                <a:gd name="T44" fmla="*/ 108 w 293"/>
                <a:gd name="T45" fmla="*/ 39 h 354"/>
                <a:gd name="T46" fmla="*/ 122 w 293"/>
                <a:gd name="T47" fmla="*/ 58 h 354"/>
                <a:gd name="T48" fmla="*/ 130 w 293"/>
                <a:gd name="T49" fmla="*/ 46 h 354"/>
                <a:gd name="T50" fmla="*/ 170 w 293"/>
                <a:gd name="T51" fmla="*/ 72 h 354"/>
                <a:gd name="T52" fmla="*/ 189 w 293"/>
                <a:gd name="T53" fmla="*/ 72 h 354"/>
                <a:gd name="T54" fmla="*/ 221 w 293"/>
                <a:gd name="T55" fmla="*/ 79 h 354"/>
                <a:gd name="T56" fmla="*/ 59 w 293"/>
                <a:gd name="T57" fmla="*/ 115 h 354"/>
                <a:gd name="T58" fmla="*/ 57 w 293"/>
                <a:gd name="T59" fmla="*/ 173 h 354"/>
                <a:gd name="T60" fmla="*/ 65 w 293"/>
                <a:gd name="T61" fmla="*/ 166 h 354"/>
                <a:gd name="T62" fmla="*/ 57 w 293"/>
                <a:gd name="T63" fmla="*/ 173 h 354"/>
                <a:gd name="T64" fmla="*/ 57 w 293"/>
                <a:gd name="T65" fmla="*/ 89 h 354"/>
                <a:gd name="T66" fmla="*/ 37 w 293"/>
                <a:gd name="T67" fmla="*/ 153 h 354"/>
                <a:gd name="T68" fmla="*/ 21 w 293"/>
                <a:gd name="T69" fmla="*/ 117 h 354"/>
                <a:gd name="T70" fmla="*/ 56 w 293"/>
                <a:gd name="T71" fmla="*/ 99 h 354"/>
                <a:gd name="T72" fmla="*/ 115 w 293"/>
                <a:gd name="T73" fmla="*/ 16 h 354"/>
                <a:gd name="T74" fmla="*/ 227 w 293"/>
                <a:gd name="T75" fmla="*/ 83 h 354"/>
                <a:gd name="T76" fmla="*/ 238 w 293"/>
                <a:gd name="T77" fmla="*/ 99 h 354"/>
                <a:gd name="T78" fmla="*/ 225 w 293"/>
                <a:gd name="T79" fmla="*/ 114 h 354"/>
                <a:gd name="T80" fmla="*/ 256 w 293"/>
                <a:gd name="T81" fmla="*/ 110 h 354"/>
                <a:gd name="T82" fmla="*/ 288 w 293"/>
                <a:gd name="T83" fmla="*/ 148 h 354"/>
                <a:gd name="T84" fmla="*/ 228 w 293"/>
                <a:gd name="T85" fmla="*/ 128 h 354"/>
                <a:gd name="T86" fmla="*/ 183 w 293"/>
                <a:gd name="T87" fmla="*/ 161 h 354"/>
                <a:gd name="T88" fmla="*/ 204 w 293"/>
                <a:gd name="T89" fmla="*/ 178 h 354"/>
                <a:gd name="T90" fmla="*/ 242 w 293"/>
                <a:gd name="T91" fmla="*/ 152 h 354"/>
                <a:gd name="T92" fmla="*/ 250 w 293"/>
                <a:gd name="T93" fmla="*/ 170 h 354"/>
                <a:gd name="T94" fmla="*/ 235 w 293"/>
                <a:gd name="T95" fmla="*/ 166 h 354"/>
                <a:gd name="T96" fmla="*/ 193 w 293"/>
                <a:gd name="T97" fmla="*/ 184 h 354"/>
                <a:gd name="T98" fmla="*/ 217 w 293"/>
                <a:gd name="T99" fmla="*/ 295 h 354"/>
                <a:gd name="T100" fmla="*/ 173 w 293"/>
                <a:gd name="T101" fmla="*/ 342 h 354"/>
                <a:gd name="T102" fmla="*/ 172 w 293"/>
                <a:gd name="T103" fmla="*/ 349 h 354"/>
                <a:gd name="T104" fmla="*/ 168 w 293"/>
                <a:gd name="T105" fmla="*/ 346 h 354"/>
                <a:gd name="T106" fmla="*/ 120 w 293"/>
                <a:gd name="T107" fmla="*/ 309 h 354"/>
                <a:gd name="T108" fmla="*/ 75 w 293"/>
                <a:gd name="T109" fmla="*/ 288 h 354"/>
                <a:gd name="T110" fmla="*/ 60 w 293"/>
                <a:gd name="T111" fmla="*/ 177 h 354"/>
                <a:gd name="T112" fmla="*/ 68 w 293"/>
                <a:gd name="T113" fmla="*/ 163 h 354"/>
                <a:gd name="T114" fmla="*/ 109 w 293"/>
                <a:gd name="T115" fmla="*/ 189 h 354"/>
                <a:gd name="T116" fmla="*/ 63 w 293"/>
                <a:gd name="T117" fmla="*/ 125 h 354"/>
                <a:gd name="T118" fmla="*/ 58 w 293"/>
                <a:gd name="T119" fmla="*/ 129 h 354"/>
                <a:gd name="T120" fmla="*/ 10 w 293"/>
                <a:gd name="T121" fmla="*/ 153 h 354"/>
                <a:gd name="T122" fmla="*/ 53 w 293"/>
                <a:gd name="T123" fmla="*/ 126 h 354"/>
                <a:gd name="T124" fmla="*/ 16 w 293"/>
                <a:gd name="T125" fmla="*/ 136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93" h="354">
                  <a:moveTo>
                    <a:pt x="246" y="156"/>
                  </a:moveTo>
                  <a:cubicBezTo>
                    <a:pt x="244" y="156"/>
                    <a:pt x="242" y="158"/>
                    <a:pt x="241" y="159"/>
                  </a:cubicBezTo>
                  <a:cubicBezTo>
                    <a:pt x="241" y="160"/>
                    <a:pt x="238" y="163"/>
                    <a:pt x="239" y="164"/>
                  </a:cubicBezTo>
                  <a:cubicBezTo>
                    <a:pt x="239" y="164"/>
                    <a:pt x="239" y="164"/>
                    <a:pt x="239" y="164"/>
                  </a:cubicBezTo>
                  <a:cubicBezTo>
                    <a:pt x="243" y="167"/>
                    <a:pt x="251" y="168"/>
                    <a:pt x="252" y="161"/>
                  </a:cubicBezTo>
                  <a:cubicBezTo>
                    <a:pt x="253" y="158"/>
                    <a:pt x="250" y="155"/>
                    <a:pt x="246" y="156"/>
                  </a:cubicBezTo>
                  <a:close/>
                  <a:moveTo>
                    <a:pt x="232" y="126"/>
                  </a:moveTo>
                  <a:cubicBezTo>
                    <a:pt x="236" y="145"/>
                    <a:pt x="258" y="141"/>
                    <a:pt x="275" y="141"/>
                  </a:cubicBezTo>
                  <a:cubicBezTo>
                    <a:pt x="261" y="128"/>
                    <a:pt x="253" y="101"/>
                    <a:pt x="231" y="117"/>
                  </a:cubicBezTo>
                  <a:cubicBezTo>
                    <a:pt x="231" y="117"/>
                    <a:pt x="231" y="117"/>
                    <a:pt x="231" y="117"/>
                  </a:cubicBezTo>
                  <a:cubicBezTo>
                    <a:pt x="232" y="119"/>
                    <a:pt x="232" y="122"/>
                    <a:pt x="231" y="124"/>
                  </a:cubicBezTo>
                  <a:cubicBezTo>
                    <a:pt x="232" y="125"/>
                    <a:pt x="232" y="125"/>
                    <a:pt x="232" y="126"/>
                  </a:cubicBezTo>
                  <a:close/>
                  <a:moveTo>
                    <a:pt x="228" y="100"/>
                  </a:moveTo>
                  <a:cubicBezTo>
                    <a:pt x="228" y="100"/>
                    <a:pt x="229" y="100"/>
                    <a:pt x="229" y="100"/>
                  </a:cubicBezTo>
                  <a:cubicBezTo>
                    <a:pt x="229" y="100"/>
                    <a:pt x="230" y="99"/>
                    <a:pt x="230" y="99"/>
                  </a:cubicBezTo>
                  <a:cubicBezTo>
                    <a:pt x="230" y="99"/>
                    <a:pt x="231" y="99"/>
                    <a:pt x="231" y="99"/>
                  </a:cubicBezTo>
                  <a:cubicBezTo>
                    <a:pt x="232" y="99"/>
                    <a:pt x="233" y="99"/>
                    <a:pt x="234" y="98"/>
                  </a:cubicBezTo>
                  <a:cubicBezTo>
                    <a:pt x="235" y="97"/>
                    <a:pt x="236" y="95"/>
                    <a:pt x="236" y="93"/>
                  </a:cubicBezTo>
                  <a:cubicBezTo>
                    <a:pt x="235" y="91"/>
                    <a:pt x="234" y="90"/>
                    <a:pt x="233" y="89"/>
                  </a:cubicBezTo>
                  <a:cubicBezTo>
                    <a:pt x="231" y="88"/>
                    <a:pt x="229" y="88"/>
                    <a:pt x="228" y="88"/>
                  </a:cubicBezTo>
                  <a:cubicBezTo>
                    <a:pt x="228" y="91"/>
                    <a:pt x="228" y="95"/>
                    <a:pt x="228" y="98"/>
                  </a:cubicBezTo>
                  <a:cubicBezTo>
                    <a:pt x="228" y="98"/>
                    <a:pt x="229" y="99"/>
                    <a:pt x="229" y="100"/>
                  </a:cubicBezTo>
                  <a:cubicBezTo>
                    <a:pt x="228" y="100"/>
                    <a:pt x="228" y="100"/>
                    <a:pt x="228" y="100"/>
                  </a:cubicBezTo>
                  <a:close/>
                  <a:moveTo>
                    <a:pt x="224" y="118"/>
                  </a:moveTo>
                  <a:cubicBezTo>
                    <a:pt x="224" y="118"/>
                    <a:pt x="224" y="118"/>
                    <a:pt x="224" y="118"/>
                  </a:cubicBezTo>
                  <a:cubicBezTo>
                    <a:pt x="224" y="120"/>
                    <a:pt x="223" y="122"/>
                    <a:pt x="222" y="124"/>
                  </a:cubicBezTo>
                  <a:cubicBezTo>
                    <a:pt x="224" y="125"/>
                    <a:pt x="227" y="125"/>
                    <a:pt x="228" y="123"/>
                  </a:cubicBezTo>
                  <a:cubicBezTo>
                    <a:pt x="229" y="121"/>
                    <a:pt x="227" y="119"/>
                    <a:pt x="224" y="118"/>
                  </a:cubicBezTo>
                  <a:close/>
                  <a:moveTo>
                    <a:pt x="212" y="292"/>
                  </a:moveTo>
                  <a:cubicBezTo>
                    <a:pt x="188" y="255"/>
                    <a:pt x="180" y="205"/>
                    <a:pt x="181" y="162"/>
                  </a:cubicBezTo>
                  <a:cubicBezTo>
                    <a:pt x="160" y="169"/>
                    <a:pt x="136" y="169"/>
                    <a:pt x="116" y="165"/>
                  </a:cubicBezTo>
                  <a:cubicBezTo>
                    <a:pt x="118" y="208"/>
                    <a:pt x="102" y="252"/>
                    <a:pt x="81" y="289"/>
                  </a:cubicBezTo>
                  <a:cubicBezTo>
                    <a:pt x="103" y="301"/>
                    <a:pt x="126" y="305"/>
                    <a:pt x="151" y="306"/>
                  </a:cubicBezTo>
                  <a:cubicBezTo>
                    <a:pt x="156" y="306"/>
                    <a:pt x="160" y="306"/>
                    <a:pt x="165" y="305"/>
                  </a:cubicBezTo>
                  <a:cubicBezTo>
                    <a:pt x="165" y="305"/>
                    <a:pt x="166" y="305"/>
                    <a:pt x="167" y="305"/>
                  </a:cubicBezTo>
                  <a:cubicBezTo>
                    <a:pt x="183" y="305"/>
                    <a:pt x="199" y="301"/>
                    <a:pt x="212" y="292"/>
                  </a:cubicBezTo>
                  <a:close/>
                  <a:moveTo>
                    <a:pt x="176" y="347"/>
                  </a:moveTo>
                  <a:cubicBezTo>
                    <a:pt x="179" y="348"/>
                    <a:pt x="183" y="349"/>
                    <a:pt x="186" y="349"/>
                  </a:cubicBezTo>
                  <a:cubicBezTo>
                    <a:pt x="188" y="349"/>
                    <a:pt x="190" y="349"/>
                    <a:pt x="192" y="348"/>
                  </a:cubicBezTo>
                  <a:cubicBezTo>
                    <a:pt x="194" y="347"/>
                    <a:pt x="194" y="347"/>
                    <a:pt x="194" y="347"/>
                  </a:cubicBezTo>
                  <a:cubicBezTo>
                    <a:pt x="195" y="343"/>
                    <a:pt x="194" y="342"/>
                    <a:pt x="191" y="342"/>
                  </a:cubicBezTo>
                  <a:cubicBezTo>
                    <a:pt x="186" y="341"/>
                    <a:pt x="181" y="344"/>
                    <a:pt x="176" y="347"/>
                  </a:cubicBezTo>
                  <a:close/>
                  <a:moveTo>
                    <a:pt x="60" y="94"/>
                  </a:moveTo>
                  <a:cubicBezTo>
                    <a:pt x="62" y="135"/>
                    <a:pt x="97" y="162"/>
                    <a:pt x="138" y="162"/>
                  </a:cubicBezTo>
                  <a:cubicBezTo>
                    <a:pt x="157" y="162"/>
                    <a:pt x="180" y="159"/>
                    <a:pt x="196" y="148"/>
                  </a:cubicBezTo>
                  <a:cubicBezTo>
                    <a:pt x="216" y="135"/>
                    <a:pt x="222" y="111"/>
                    <a:pt x="222" y="89"/>
                  </a:cubicBezTo>
                  <a:cubicBezTo>
                    <a:pt x="222" y="87"/>
                    <a:pt x="222" y="86"/>
                    <a:pt x="222" y="84"/>
                  </a:cubicBezTo>
                  <a:cubicBezTo>
                    <a:pt x="213" y="84"/>
                    <a:pt x="202" y="81"/>
                    <a:pt x="193" y="75"/>
                  </a:cubicBezTo>
                  <a:cubicBezTo>
                    <a:pt x="193" y="75"/>
                    <a:pt x="193" y="75"/>
                    <a:pt x="193" y="75"/>
                  </a:cubicBezTo>
                  <a:cubicBezTo>
                    <a:pt x="187" y="77"/>
                    <a:pt x="180" y="77"/>
                    <a:pt x="174" y="74"/>
                  </a:cubicBezTo>
                  <a:cubicBezTo>
                    <a:pt x="173" y="74"/>
                    <a:pt x="172" y="74"/>
                    <a:pt x="171" y="74"/>
                  </a:cubicBezTo>
                  <a:cubicBezTo>
                    <a:pt x="171" y="75"/>
                    <a:pt x="170" y="76"/>
                    <a:pt x="169" y="76"/>
                  </a:cubicBezTo>
                  <a:cubicBezTo>
                    <a:pt x="160" y="79"/>
                    <a:pt x="150" y="76"/>
                    <a:pt x="142" y="70"/>
                  </a:cubicBezTo>
                  <a:cubicBezTo>
                    <a:pt x="142" y="71"/>
                    <a:pt x="142" y="71"/>
                    <a:pt x="141" y="71"/>
                  </a:cubicBezTo>
                  <a:cubicBezTo>
                    <a:pt x="127" y="71"/>
                    <a:pt x="114" y="60"/>
                    <a:pt x="111" y="46"/>
                  </a:cubicBezTo>
                  <a:cubicBezTo>
                    <a:pt x="109" y="56"/>
                    <a:pt x="103" y="67"/>
                    <a:pt x="96" y="73"/>
                  </a:cubicBezTo>
                  <a:cubicBezTo>
                    <a:pt x="91" y="77"/>
                    <a:pt x="80" y="84"/>
                    <a:pt x="74" y="78"/>
                  </a:cubicBezTo>
                  <a:cubicBezTo>
                    <a:pt x="70" y="81"/>
                    <a:pt x="65" y="83"/>
                    <a:pt x="60" y="83"/>
                  </a:cubicBezTo>
                  <a:cubicBezTo>
                    <a:pt x="61" y="86"/>
                    <a:pt x="61" y="89"/>
                    <a:pt x="62" y="92"/>
                  </a:cubicBezTo>
                  <a:cubicBezTo>
                    <a:pt x="62" y="93"/>
                    <a:pt x="61" y="94"/>
                    <a:pt x="60" y="94"/>
                  </a:cubicBezTo>
                  <a:close/>
                  <a:moveTo>
                    <a:pt x="221" y="79"/>
                  </a:moveTo>
                  <a:cubicBezTo>
                    <a:pt x="209" y="0"/>
                    <a:pt x="54" y="2"/>
                    <a:pt x="60" y="81"/>
                  </a:cubicBezTo>
                  <a:cubicBezTo>
                    <a:pt x="66" y="79"/>
                    <a:pt x="71" y="77"/>
                    <a:pt x="76" y="73"/>
                  </a:cubicBezTo>
                  <a:cubicBezTo>
                    <a:pt x="80" y="69"/>
                    <a:pt x="83" y="64"/>
                    <a:pt x="86" y="59"/>
                  </a:cubicBezTo>
                  <a:cubicBezTo>
                    <a:pt x="87" y="57"/>
                    <a:pt x="90" y="59"/>
                    <a:pt x="90" y="61"/>
                  </a:cubicBezTo>
                  <a:cubicBezTo>
                    <a:pt x="88" y="67"/>
                    <a:pt x="83" y="73"/>
                    <a:pt x="77" y="77"/>
                  </a:cubicBezTo>
                  <a:cubicBezTo>
                    <a:pt x="81" y="78"/>
                    <a:pt x="87" y="75"/>
                    <a:pt x="89" y="73"/>
                  </a:cubicBezTo>
                  <a:cubicBezTo>
                    <a:pt x="93" y="70"/>
                    <a:pt x="96" y="66"/>
                    <a:pt x="99" y="62"/>
                  </a:cubicBezTo>
                  <a:cubicBezTo>
                    <a:pt x="103" y="55"/>
                    <a:pt x="107" y="47"/>
                    <a:pt x="108" y="39"/>
                  </a:cubicBezTo>
                  <a:cubicBezTo>
                    <a:pt x="108" y="37"/>
                    <a:pt x="110" y="37"/>
                    <a:pt x="111" y="38"/>
                  </a:cubicBezTo>
                  <a:cubicBezTo>
                    <a:pt x="112" y="38"/>
                    <a:pt x="112" y="38"/>
                    <a:pt x="112" y="39"/>
                  </a:cubicBezTo>
                  <a:cubicBezTo>
                    <a:pt x="114" y="46"/>
                    <a:pt x="117" y="53"/>
                    <a:pt x="122" y="58"/>
                  </a:cubicBezTo>
                  <a:cubicBezTo>
                    <a:pt x="127" y="62"/>
                    <a:pt x="132" y="65"/>
                    <a:pt x="138" y="66"/>
                  </a:cubicBezTo>
                  <a:cubicBezTo>
                    <a:pt x="132" y="61"/>
                    <a:pt x="129" y="53"/>
                    <a:pt x="128" y="46"/>
                  </a:cubicBezTo>
                  <a:cubicBezTo>
                    <a:pt x="128" y="45"/>
                    <a:pt x="130" y="44"/>
                    <a:pt x="130" y="46"/>
                  </a:cubicBezTo>
                  <a:cubicBezTo>
                    <a:pt x="135" y="64"/>
                    <a:pt x="150" y="73"/>
                    <a:pt x="169" y="72"/>
                  </a:cubicBezTo>
                  <a:cubicBezTo>
                    <a:pt x="169" y="72"/>
                    <a:pt x="169" y="72"/>
                    <a:pt x="169" y="72"/>
                  </a:cubicBezTo>
                  <a:cubicBezTo>
                    <a:pt x="169" y="72"/>
                    <a:pt x="170" y="72"/>
                    <a:pt x="170" y="72"/>
                  </a:cubicBezTo>
                  <a:cubicBezTo>
                    <a:pt x="162" y="67"/>
                    <a:pt x="156" y="58"/>
                    <a:pt x="154" y="49"/>
                  </a:cubicBezTo>
                  <a:cubicBezTo>
                    <a:pt x="154" y="48"/>
                    <a:pt x="156" y="47"/>
                    <a:pt x="156" y="48"/>
                  </a:cubicBezTo>
                  <a:cubicBezTo>
                    <a:pt x="161" y="64"/>
                    <a:pt x="173" y="71"/>
                    <a:pt x="189" y="72"/>
                  </a:cubicBezTo>
                  <a:cubicBezTo>
                    <a:pt x="182" y="66"/>
                    <a:pt x="177" y="58"/>
                    <a:pt x="178" y="49"/>
                  </a:cubicBezTo>
                  <a:cubicBezTo>
                    <a:pt x="178" y="47"/>
                    <a:pt x="181" y="47"/>
                    <a:pt x="181" y="49"/>
                  </a:cubicBezTo>
                  <a:cubicBezTo>
                    <a:pt x="182" y="68"/>
                    <a:pt x="204" y="78"/>
                    <a:pt x="221" y="79"/>
                  </a:cubicBezTo>
                  <a:close/>
                  <a:moveTo>
                    <a:pt x="58" y="123"/>
                  </a:moveTo>
                  <a:cubicBezTo>
                    <a:pt x="59" y="122"/>
                    <a:pt x="60" y="121"/>
                    <a:pt x="61" y="120"/>
                  </a:cubicBezTo>
                  <a:cubicBezTo>
                    <a:pt x="60" y="118"/>
                    <a:pt x="59" y="117"/>
                    <a:pt x="59" y="115"/>
                  </a:cubicBezTo>
                  <a:cubicBezTo>
                    <a:pt x="55" y="115"/>
                    <a:pt x="52" y="118"/>
                    <a:pt x="54" y="121"/>
                  </a:cubicBezTo>
                  <a:cubicBezTo>
                    <a:pt x="55" y="122"/>
                    <a:pt x="56" y="123"/>
                    <a:pt x="58" y="123"/>
                  </a:cubicBezTo>
                  <a:close/>
                  <a:moveTo>
                    <a:pt x="57" y="173"/>
                  </a:moveTo>
                  <a:cubicBezTo>
                    <a:pt x="60" y="174"/>
                    <a:pt x="61" y="172"/>
                    <a:pt x="64" y="171"/>
                  </a:cubicBezTo>
                  <a:cubicBezTo>
                    <a:pt x="64" y="170"/>
                    <a:pt x="65" y="170"/>
                    <a:pt x="66" y="171"/>
                  </a:cubicBezTo>
                  <a:cubicBezTo>
                    <a:pt x="66" y="169"/>
                    <a:pt x="65" y="166"/>
                    <a:pt x="65" y="166"/>
                  </a:cubicBezTo>
                  <a:cubicBezTo>
                    <a:pt x="64" y="165"/>
                    <a:pt x="63" y="163"/>
                    <a:pt x="62" y="163"/>
                  </a:cubicBezTo>
                  <a:cubicBezTo>
                    <a:pt x="58" y="161"/>
                    <a:pt x="55" y="163"/>
                    <a:pt x="53" y="166"/>
                  </a:cubicBezTo>
                  <a:cubicBezTo>
                    <a:pt x="52" y="169"/>
                    <a:pt x="53" y="172"/>
                    <a:pt x="57" y="173"/>
                  </a:cubicBezTo>
                  <a:close/>
                  <a:moveTo>
                    <a:pt x="50" y="89"/>
                  </a:moveTo>
                  <a:cubicBezTo>
                    <a:pt x="50" y="93"/>
                    <a:pt x="53" y="96"/>
                    <a:pt x="56" y="96"/>
                  </a:cubicBezTo>
                  <a:cubicBezTo>
                    <a:pt x="56" y="94"/>
                    <a:pt x="56" y="92"/>
                    <a:pt x="57" y="89"/>
                  </a:cubicBezTo>
                  <a:cubicBezTo>
                    <a:pt x="56" y="87"/>
                    <a:pt x="56" y="85"/>
                    <a:pt x="55" y="83"/>
                  </a:cubicBezTo>
                  <a:cubicBezTo>
                    <a:pt x="53" y="84"/>
                    <a:pt x="51" y="86"/>
                    <a:pt x="50" y="89"/>
                  </a:cubicBezTo>
                  <a:close/>
                  <a:moveTo>
                    <a:pt x="37" y="153"/>
                  </a:moveTo>
                  <a:cubicBezTo>
                    <a:pt x="27" y="158"/>
                    <a:pt x="15" y="158"/>
                    <a:pt x="4" y="159"/>
                  </a:cubicBezTo>
                  <a:cubicBezTo>
                    <a:pt x="2" y="159"/>
                    <a:pt x="0" y="155"/>
                    <a:pt x="2" y="154"/>
                  </a:cubicBezTo>
                  <a:cubicBezTo>
                    <a:pt x="12" y="144"/>
                    <a:pt x="10" y="127"/>
                    <a:pt x="21" y="117"/>
                  </a:cubicBezTo>
                  <a:cubicBezTo>
                    <a:pt x="29" y="109"/>
                    <a:pt x="42" y="107"/>
                    <a:pt x="52" y="113"/>
                  </a:cubicBezTo>
                  <a:cubicBezTo>
                    <a:pt x="53" y="112"/>
                    <a:pt x="55" y="111"/>
                    <a:pt x="58" y="111"/>
                  </a:cubicBezTo>
                  <a:cubicBezTo>
                    <a:pt x="57" y="107"/>
                    <a:pt x="56" y="103"/>
                    <a:pt x="56" y="99"/>
                  </a:cubicBezTo>
                  <a:cubicBezTo>
                    <a:pt x="52" y="100"/>
                    <a:pt x="47" y="96"/>
                    <a:pt x="46" y="92"/>
                  </a:cubicBezTo>
                  <a:cubicBezTo>
                    <a:pt x="45" y="86"/>
                    <a:pt x="50" y="81"/>
                    <a:pt x="55" y="78"/>
                  </a:cubicBezTo>
                  <a:cubicBezTo>
                    <a:pt x="53" y="47"/>
                    <a:pt x="84" y="21"/>
                    <a:pt x="115" y="16"/>
                  </a:cubicBezTo>
                  <a:cubicBezTo>
                    <a:pt x="149" y="10"/>
                    <a:pt x="191" y="20"/>
                    <a:pt x="214" y="48"/>
                  </a:cubicBezTo>
                  <a:cubicBezTo>
                    <a:pt x="221" y="56"/>
                    <a:pt x="225" y="68"/>
                    <a:pt x="227" y="80"/>
                  </a:cubicBezTo>
                  <a:cubicBezTo>
                    <a:pt x="228" y="81"/>
                    <a:pt x="228" y="82"/>
                    <a:pt x="227" y="83"/>
                  </a:cubicBezTo>
                  <a:cubicBezTo>
                    <a:pt x="228" y="84"/>
                    <a:pt x="228" y="84"/>
                    <a:pt x="228" y="85"/>
                  </a:cubicBezTo>
                  <a:cubicBezTo>
                    <a:pt x="231" y="82"/>
                    <a:pt x="236" y="85"/>
                    <a:pt x="238" y="88"/>
                  </a:cubicBezTo>
                  <a:cubicBezTo>
                    <a:pt x="240" y="91"/>
                    <a:pt x="241" y="96"/>
                    <a:pt x="238" y="99"/>
                  </a:cubicBezTo>
                  <a:cubicBezTo>
                    <a:pt x="236" y="102"/>
                    <a:pt x="232" y="104"/>
                    <a:pt x="228" y="103"/>
                  </a:cubicBezTo>
                  <a:cubicBezTo>
                    <a:pt x="228" y="103"/>
                    <a:pt x="228" y="103"/>
                    <a:pt x="227" y="103"/>
                  </a:cubicBezTo>
                  <a:cubicBezTo>
                    <a:pt x="227" y="107"/>
                    <a:pt x="226" y="110"/>
                    <a:pt x="225" y="114"/>
                  </a:cubicBezTo>
                  <a:cubicBezTo>
                    <a:pt x="227" y="114"/>
                    <a:pt x="228" y="115"/>
                    <a:pt x="229" y="116"/>
                  </a:cubicBezTo>
                  <a:cubicBezTo>
                    <a:pt x="229" y="115"/>
                    <a:pt x="229" y="115"/>
                    <a:pt x="229" y="115"/>
                  </a:cubicBezTo>
                  <a:cubicBezTo>
                    <a:pt x="236" y="107"/>
                    <a:pt x="247" y="105"/>
                    <a:pt x="256" y="110"/>
                  </a:cubicBezTo>
                  <a:cubicBezTo>
                    <a:pt x="270" y="118"/>
                    <a:pt x="272" y="138"/>
                    <a:pt x="288" y="142"/>
                  </a:cubicBezTo>
                  <a:cubicBezTo>
                    <a:pt x="288" y="142"/>
                    <a:pt x="289" y="142"/>
                    <a:pt x="289" y="142"/>
                  </a:cubicBezTo>
                  <a:cubicBezTo>
                    <a:pt x="293" y="143"/>
                    <a:pt x="291" y="148"/>
                    <a:pt x="288" y="148"/>
                  </a:cubicBezTo>
                  <a:cubicBezTo>
                    <a:pt x="287" y="147"/>
                    <a:pt x="286" y="147"/>
                    <a:pt x="285" y="147"/>
                  </a:cubicBezTo>
                  <a:cubicBezTo>
                    <a:pt x="275" y="145"/>
                    <a:pt x="262" y="147"/>
                    <a:pt x="250" y="146"/>
                  </a:cubicBezTo>
                  <a:cubicBezTo>
                    <a:pt x="239" y="144"/>
                    <a:pt x="230" y="140"/>
                    <a:pt x="228" y="128"/>
                  </a:cubicBezTo>
                  <a:cubicBezTo>
                    <a:pt x="226" y="129"/>
                    <a:pt x="223" y="128"/>
                    <a:pt x="221" y="127"/>
                  </a:cubicBezTo>
                  <a:cubicBezTo>
                    <a:pt x="218" y="134"/>
                    <a:pt x="214" y="140"/>
                    <a:pt x="208" y="145"/>
                  </a:cubicBezTo>
                  <a:cubicBezTo>
                    <a:pt x="202" y="152"/>
                    <a:pt x="193" y="157"/>
                    <a:pt x="183" y="161"/>
                  </a:cubicBezTo>
                  <a:cubicBezTo>
                    <a:pt x="185" y="167"/>
                    <a:pt x="186" y="173"/>
                    <a:pt x="187" y="180"/>
                  </a:cubicBezTo>
                  <a:cubicBezTo>
                    <a:pt x="187" y="180"/>
                    <a:pt x="187" y="180"/>
                    <a:pt x="187" y="180"/>
                  </a:cubicBezTo>
                  <a:cubicBezTo>
                    <a:pt x="191" y="178"/>
                    <a:pt x="199" y="179"/>
                    <a:pt x="204" y="178"/>
                  </a:cubicBezTo>
                  <a:cubicBezTo>
                    <a:pt x="216" y="175"/>
                    <a:pt x="224" y="168"/>
                    <a:pt x="233" y="161"/>
                  </a:cubicBezTo>
                  <a:cubicBezTo>
                    <a:pt x="233" y="161"/>
                    <a:pt x="234" y="161"/>
                    <a:pt x="234" y="161"/>
                  </a:cubicBezTo>
                  <a:cubicBezTo>
                    <a:pt x="235" y="157"/>
                    <a:pt x="240" y="153"/>
                    <a:pt x="242" y="152"/>
                  </a:cubicBezTo>
                  <a:cubicBezTo>
                    <a:pt x="244" y="151"/>
                    <a:pt x="247" y="151"/>
                    <a:pt x="250" y="151"/>
                  </a:cubicBezTo>
                  <a:cubicBezTo>
                    <a:pt x="253" y="152"/>
                    <a:pt x="256" y="154"/>
                    <a:pt x="257" y="157"/>
                  </a:cubicBezTo>
                  <a:cubicBezTo>
                    <a:pt x="258" y="163"/>
                    <a:pt x="255" y="169"/>
                    <a:pt x="250" y="170"/>
                  </a:cubicBezTo>
                  <a:cubicBezTo>
                    <a:pt x="245" y="172"/>
                    <a:pt x="240" y="170"/>
                    <a:pt x="236" y="167"/>
                  </a:cubicBezTo>
                  <a:cubicBezTo>
                    <a:pt x="236" y="167"/>
                    <a:pt x="236" y="167"/>
                    <a:pt x="235" y="167"/>
                  </a:cubicBezTo>
                  <a:cubicBezTo>
                    <a:pt x="235" y="166"/>
                    <a:pt x="235" y="166"/>
                    <a:pt x="235" y="166"/>
                  </a:cubicBezTo>
                  <a:cubicBezTo>
                    <a:pt x="230" y="172"/>
                    <a:pt x="222" y="177"/>
                    <a:pt x="215" y="179"/>
                  </a:cubicBezTo>
                  <a:cubicBezTo>
                    <a:pt x="211" y="181"/>
                    <a:pt x="206" y="182"/>
                    <a:pt x="202" y="183"/>
                  </a:cubicBezTo>
                  <a:cubicBezTo>
                    <a:pt x="199" y="184"/>
                    <a:pt x="196" y="184"/>
                    <a:pt x="193" y="184"/>
                  </a:cubicBezTo>
                  <a:cubicBezTo>
                    <a:pt x="192" y="184"/>
                    <a:pt x="189" y="184"/>
                    <a:pt x="187" y="183"/>
                  </a:cubicBezTo>
                  <a:cubicBezTo>
                    <a:pt x="193" y="221"/>
                    <a:pt x="197" y="257"/>
                    <a:pt x="218" y="291"/>
                  </a:cubicBezTo>
                  <a:cubicBezTo>
                    <a:pt x="219" y="293"/>
                    <a:pt x="218" y="294"/>
                    <a:pt x="217" y="295"/>
                  </a:cubicBezTo>
                  <a:cubicBezTo>
                    <a:pt x="217" y="295"/>
                    <a:pt x="216" y="296"/>
                    <a:pt x="216" y="296"/>
                  </a:cubicBezTo>
                  <a:cubicBezTo>
                    <a:pt x="202" y="307"/>
                    <a:pt x="185" y="310"/>
                    <a:pt x="168" y="311"/>
                  </a:cubicBezTo>
                  <a:cubicBezTo>
                    <a:pt x="170" y="321"/>
                    <a:pt x="172" y="332"/>
                    <a:pt x="173" y="342"/>
                  </a:cubicBezTo>
                  <a:cubicBezTo>
                    <a:pt x="181" y="336"/>
                    <a:pt x="198" y="333"/>
                    <a:pt x="200" y="344"/>
                  </a:cubicBezTo>
                  <a:cubicBezTo>
                    <a:pt x="201" y="349"/>
                    <a:pt x="197" y="352"/>
                    <a:pt x="192" y="353"/>
                  </a:cubicBezTo>
                  <a:cubicBezTo>
                    <a:pt x="185" y="354"/>
                    <a:pt x="178" y="352"/>
                    <a:pt x="172" y="349"/>
                  </a:cubicBezTo>
                  <a:cubicBezTo>
                    <a:pt x="172" y="349"/>
                    <a:pt x="172" y="349"/>
                    <a:pt x="172" y="349"/>
                  </a:cubicBezTo>
                  <a:cubicBezTo>
                    <a:pt x="171" y="349"/>
                    <a:pt x="170" y="349"/>
                    <a:pt x="170" y="348"/>
                  </a:cubicBezTo>
                  <a:cubicBezTo>
                    <a:pt x="169" y="348"/>
                    <a:pt x="168" y="347"/>
                    <a:pt x="168" y="346"/>
                  </a:cubicBezTo>
                  <a:cubicBezTo>
                    <a:pt x="166" y="335"/>
                    <a:pt x="165" y="323"/>
                    <a:pt x="164" y="311"/>
                  </a:cubicBezTo>
                  <a:cubicBezTo>
                    <a:pt x="159" y="311"/>
                    <a:pt x="154" y="311"/>
                    <a:pt x="148" y="311"/>
                  </a:cubicBezTo>
                  <a:cubicBezTo>
                    <a:pt x="139" y="311"/>
                    <a:pt x="129" y="310"/>
                    <a:pt x="120" y="309"/>
                  </a:cubicBezTo>
                  <a:cubicBezTo>
                    <a:pt x="118" y="308"/>
                    <a:pt x="118" y="308"/>
                    <a:pt x="118" y="308"/>
                  </a:cubicBezTo>
                  <a:cubicBezTo>
                    <a:pt x="104" y="306"/>
                    <a:pt x="90" y="301"/>
                    <a:pt x="79" y="292"/>
                  </a:cubicBezTo>
                  <a:cubicBezTo>
                    <a:pt x="77" y="293"/>
                    <a:pt x="74" y="291"/>
                    <a:pt x="75" y="288"/>
                  </a:cubicBezTo>
                  <a:cubicBezTo>
                    <a:pt x="93" y="257"/>
                    <a:pt x="102" y="225"/>
                    <a:pt x="108" y="192"/>
                  </a:cubicBezTo>
                  <a:cubicBezTo>
                    <a:pt x="92" y="196"/>
                    <a:pt x="73" y="189"/>
                    <a:pt x="64" y="176"/>
                  </a:cubicBezTo>
                  <a:cubicBezTo>
                    <a:pt x="63" y="176"/>
                    <a:pt x="61" y="177"/>
                    <a:pt x="60" y="177"/>
                  </a:cubicBezTo>
                  <a:cubicBezTo>
                    <a:pt x="57" y="178"/>
                    <a:pt x="54" y="177"/>
                    <a:pt x="52" y="175"/>
                  </a:cubicBezTo>
                  <a:cubicBezTo>
                    <a:pt x="47" y="172"/>
                    <a:pt x="48" y="165"/>
                    <a:pt x="52" y="161"/>
                  </a:cubicBezTo>
                  <a:cubicBezTo>
                    <a:pt x="57" y="156"/>
                    <a:pt x="64" y="158"/>
                    <a:pt x="68" y="163"/>
                  </a:cubicBezTo>
                  <a:cubicBezTo>
                    <a:pt x="69" y="166"/>
                    <a:pt x="70" y="169"/>
                    <a:pt x="69" y="172"/>
                  </a:cubicBezTo>
                  <a:cubicBezTo>
                    <a:pt x="68" y="172"/>
                    <a:pt x="68" y="173"/>
                    <a:pt x="68" y="173"/>
                  </a:cubicBezTo>
                  <a:cubicBezTo>
                    <a:pt x="80" y="185"/>
                    <a:pt x="92" y="190"/>
                    <a:pt x="109" y="189"/>
                  </a:cubicBezTo>
                  <a:cubicBezTo>
                    <a:pt x="110" y="181"/>
                    <a:pt x="112" y="172"/>
                    <a:pt x="113" y="164"/>
                  </a:cubicBezTo>
                  <a:cubicBezTo>
                    <a:pt x="110" y="163"/>
                    <a:pt x="106" y="162"/>
                    <a:pt x="103" y="161"/>
                  </a:cubicBezTo>
                  <a:cubicBezTo>
                    <a:pt x="86" y="154"/>
                    <a:pt x="71" y="141"/>
                    <a:pt x="63" y="125"/>
                  </a:cubicBezTo>
                  <a:cubicBezTo>
                    <a:pt x="62" y="126"/>
                    <a:pt x="61" y="127"/>
                    <a:pt x="59" y="127"/>
                  </a:cubicBezTo>
                  <a:cubicBezTo>
                    <a:pt x="59" y="127"/>
                    <a:pt x="58" y="127"/>
                    <a:pt x="58" y="127"/>
                  </a:cubicBezTo>
                  <a:cubicBezTo>
                    <a:pt x="58" y="128"/>
                    <a:pt x="58" y="128"/>
                    <a:pt x="58" y="129"/>
                  </a:cubicBezTo>
                  <a:cubicBezTo>
                    <a:pt x="53" y="138"/>
                    <a:pt x="47" y="148"/>
                    <a:pt x="37" y="153"/>
                  </a:cubicBezTo>
                  <a:close/>
                  <a:moveTo>
                    <a:pt x="16" y="136"/>
                  </a:moveTo>
                  <a:cubicBezTo>
                    <a:pt x="14" y="142"/>
                    <a:pt x="13" y="148"/>
                    <a:pt x="10" y="153"/>
                  </a:cubicBezTo>
                  <a:cubicBezTo>
                    <a:pt x="18" y="153"/>
                    <a:pt x="27" y="152"/>
                    <a:pt x="35" y="149"/>
                  </a:cubicBezTo>
                  <a:cubicBezTo>
                    <a:pt x="44" y="144"/>
                    <a:pt x="48" y="135"/>
                    <a:pt x="53" y="127"/>
                  </a:cubicBezTo>
                  <a:cubicBezTo>
                    <a:pt x="53" y="127"/>
                    <a:pt x="53" y="127"/>
                    <a:pt x="53" y="126"/>
                  </a:cubicBezTo>
                  <a:cubicBezTo>
                    <a:pt x="52" y="126"/>
                    <a:pt x="51" y="125"/>
                    <a:pt x="50" y="124"/>
                  </a:cubicBezTo>
                  <a:cubicBezTo>
                    <a:pt x="49" y="121"/>
                    <a:pt x="49" y="118"/>
                    <a:pt x="50" y="116"/>
                  </a:cubicBezTo>
                  <a:cubicBezTo>
                    <a:pt x="33" y="111"/>
                    <a:pt x="21" y="120"/>
                    <a:pt x="16" y="1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25" name="Group 124"/>
          <p:cNvGrpSpPr>
            <a:grpSpLocks noChangeAspect="1"/>
          </p:cNvGrpSpPr>
          <p:nvPr/>
        </p:nvGrpSpPr>
        <p:grpSpPr bwMode="auto">
          <a:xfrm>
            <a:off x="11037709" y="3072899"/>
            <a:ext cx="1028699" cy="1908174"/>
            <a:chOff x="6896" y="1706"/>
            <a:chExt cx="648" cy="1202"/>
          </a:xfrm>
        </p:grpSpPr>
        <p:sp>
          <p:nvSpPr>
            <p:cNvPr id="126" name="Freeform 125"/>
            <p:cNvSpPr/>
            <p:nvPr/>
          </p:nvSpPr>
          <p:spPr bwMode="auto">
            <a:xfrm>
              <a:off x="7067" y="2858"/>
              <a:ext cx="34" cy="37"/>
            </a:xfrm>
            <a:custGeom>
              <a:avLst/>
              <a:gdLst>
                <a:gd name="T0" fmla="*/ 4 w 16"/>
                <a:gd name="T1" fmla="*/ 15 h 18"/>
                <a:gd name="T2" fmla="*/ 2 w 16"/>
                <a:gd name="T3" fmla="*/ 0 h 18"/>
                <a:gd name="T4" fmla="*/ 10 w 16"/>
                <a:gd name="T5" fmla="*/ 9 h 18"/>
                <a:gd name="T6" fmla="*/ 10 w 16"/>
                <a:gd name="T7" fmla="*/ 18 h 18"/>
                <a:gd name="T8" fmla="*/ 4 w 16"/>
                <a:gd name="T9" fmla="*/ 1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8">
                  <a:moveTo>
                    <a:pt x="4" y="15"/>
                  </a:moveTo>
                  <a:cubicBezTo>
                    <a:pt x="0" y="11"/>
                    <a:pt x="0" y="5"/>
                    <a:pt x="2" y="0"/>
                  </a:cubicBezTo>
                  <a:cubicBezTo>
                    <a:pt x="5" y="3"/>
                    <a:pt x="7" y="6"/>
                    <a:pt x="10" y="9"/>
                  </a:cubicBezTo>
                  <a:cubicBezTo>
                    <a:pt x="12" y="12"/>
                    <a:pt x="16" y="17"/>
                    <a:pt x="10" y="18"/>
                  </a:cubicBezTo>
                  <a:cubicBezTo>
                    <a:pt x="8" y="18"/>
                    <a:pt x="5" y="16"/>
                    <a:pt x="4" y="15"/>
                  </a:cubicBezTo>
                  <a:close/>
                </a:path>
              </a:pathLst>
            </a:custGeom>
            <a:solidFill>
              <a:srgbClr val="F08C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Freeform 126"/>
            <p:cNvSpPr/>
            <p:nvPr/>
          </p:nvSpPr>
          <p:spPr bwMode="auto">
            <a:xfrm>
              <a:off x="6958" y="2693"/>
              <a:ext cx="23" cy="53"/>
            </a:xfrm>
            <a:custGeom>
              <a:avLst/>
              <a:gdLst>
                <a:gd name="T0" fmla="*/ 5 w 11"/>
                <a:gd name="T1" fmla="*/ 19 h 25"/>
                <a:gd name="T2" fmla="*/ 9 w 11"/>
                <a:gd name="T3" fmla="*/ 0 h 25"/>
                <a:gd name="T4" fmla="*/ 11 w 11"/>
                <a:gd name="T5" fmla="*/ 12 h 25"/>
                <a:gd name="T6" fmla="*/ 5 w 11"/>
                <a:gd name="T7" fmla="*/ 1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25">
                  <a:moveTo>
                    <a:pt x="5" y="19"/>
                  </a:moveTo>
                  <a:cubicBezTo>
                    <a:pt x="0" y="12"/>
                    <a:pt x="5" y="5"/>
                    <a:pt x="9" y="0"/>
                  </a:cubicBezTo>
                  <a:cubicBezTo>
                    <a:pt x="10" y="4"/>
                    <a:pt x="11" y="8"/>
                    <a:pt x="11" y="12"/>
                  </a:cubicBezTo>
                  <a:cubicBezTo>
                    <a:pt x="11" y="15"/>
                    <a:pt x="9" y="25"/>
                    <a:pt x="5" y="19"/>
                  </a:cubicBezTo>
                  <a:close/>
                </a:path>
              </a:pathLst>
            </a:custGeom>
            <a:solidFill>
              <a:srgbClr val="F08C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Freeform 127"/>
            <p:cNvSpPr/>
            <p:nvPr/>
          </p:nvSpPr>
          <p:spPr bwMode="auto">
            <a:xfrm>
              <a:off x="7181" y="2748"/>
              <a:ext cx="91" cy="86"/>
            </a:xfrm>
            <a:custGeom>
              <a:avLst/>
              <a:gdLst>
                <a:gd name="T0" fmla="*/ 43 w 43"/>
                <a:gd name="T1" fmla="*/ 13 h 41"/>
                <a:gd name="T2" fmla="*/ 34 w 43"/>
                <a:gd name="T3" fmla="*/ 28 h 41"/>
                <a:gd name="T4" fmla="*/ 28 w 43"/>
                <a:gd name="T5" fmla="*/ 38 h 41"/>
                <a:gd name="T6" fmla="*/ 24 w 43"/>
                <a:gd name="T7" fmla="*/ 40 h 41"/>
                <a:gd name="T8" fmla="*/ 13 w 43"/>
                <a:gd name="T9" fmla="*/ 31 h 41"/>
                <a:gd name="T10" fmla="*/ 13 w 43"/>
                <a:gd name="T11" fmla="*/ 30 h 41"/>
                <a:gd name="T12" fmla="*/ 12 w 43"/>
                <a:gd name="T13" fmla="*/ 30 h 41"/>
                <a:gd name="T14" fmla="*/ 0 w 43"/>
                <a:gd name="T15" fmla="*/ 21 h 41"/>
                <a:gd name="T16" fmla="*/ 18 w 43"/>
                <a:gd name="T17" fmla="*/ 0 h 41"/>
                <a:gd name="T18" fmla="*/ 43 w 43"/>
                <a:gd name="T19" fmla="*/ 1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41">
                  <a:moveTo>
                    <a:pt x="43" y="13"/>
                  </a:moveTo>
                  <a:cubicBezTo>
                    <a:pt x="40" y="17"/>
                    <a:pt x="37" y="23"/>
                    <a:pt x="34" y="28"/>
                  </a:cubicBezTo>
                  <a:cubicBezTo>
                    <a:pt x="32" y="31"/>
                    <a:pt x="31" y="35"/>
                    <a:pt x="28" y="38"/>
                  </a:cubicBezTo>
                  <a:cubicBezTo>
                    <a:pt x="26" y="41"/>
                    <a:pt x="27" y="41"/>
                    <a:pt x="24" y="40"/>
                  </a:cubicBezTo>
                  <a:cubicBezTo>
                    <a:pt x="21" y="39"/>
                    <a:pt x="17" y="34"/>
                    <a:pt x="13" y="31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29"/>
                    <a:pt x="13" y="29"/>
                    <a:pt x="12" y="30"/>
                  </a:cubicBezTo>
                  <a:cubicBezTo>
                    <a:pt x="8" y="27"/>
                    <a:pt x="4" y="24"/>
                    <a:pt x="0" y="21"/>
                  </a:cubicBezTo>
                  <a:cubicBezTo>
                    <a:pt x="6" y="14"/>
                    <a:pt x="12" y="7"/>
                    <a:pt x="18" y="0"/>
                  </a:cubicBezTo>
                  <a:cubicBezTo>
                    <a:pt x="26" y="5"/>
                    <a:pt x="34" y="9"/>
                    <a:pt x="43" y="13"/>
                  </a:cubicBezTo>
                  <a:close/>
                </a:path>
              </a:pathLst>
            </a:custGeom>
            <a:solidFill>
              <a:srgbClr val="F08C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Freeform 128"/>
            <p:cNvSpPr/>
            <p:nvPr/>
          </p:nvSpPr>
          <p:spPr bwMode="auto">
            <a:xfrm>
              <a:off x="7067" y="2653"/>
              <a:ext cx="91" cy="97"/>
            </a:xfrm>
            <a:custGeom>
              <a:avLst/>
              <a:gdLst>
                <a:gd name="T0" fmla="*/ 40 w 43"/>
                <a:gd name="T1" fmla="*/ 24 h 46"/>
                <a:gd name="T2" fmla="*/ 25 w 43"/>
                <a:gd name="T3" fmla="*/ 46 h 46"/>
                <a:gd name="T4" fmla="*/ 9 w 43"/>
                <a:gd name="T5" fmla="*/ 25 h 46"/>
                <a:gd name="T6" fmla="*/ 9 w 43"/>
                <a:gd name="T7" fmla="*/ 24 h 46"/>
                <a:gd name="T8" fmla="*/ 6 w 43"/>
                <a:gd name="T9" fmla="*/ 23 h 46"/>
                <a:gd name="T10" fmla="*/ 4 w 43"/>
                <a:gd name="T11" fmla="*/ 20 h 46"/>
                <a:gd name="T12" fmla="*/ 6 w 43"/>
                <a:gd name="T13" fmla="*/ 8 h 46"/>
                <a:gd name="T14" fmla="*/ 19 w 43"/>
                <a:gd name="T15" fmla="*/ 0 h 46"/>
                <a:gd name="T16" fmla="*/ 43 w 43"/>
                <a:gd name="T17" fmla="*/ 24 h 46"/>
                <a:gd name="T18" fmla="*/ 43 w 43"/>
                <a:gd name="T19" fmla="*/ 24 h 46"/>
                <a:gd name="T20" fmla="*/ 40 w 43"/>
                <a:gd name="T21" fmla="*/ 2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46">
                  <a:moveTo>
                    <a:pt x="40" y="24"/>
                  </a:moveTo>
                  <a:cubicBezTo>
                    <a:pt x="34" y="31"/>
                    <a:pt x="30" y="38"/>
                    <a:pt x="25" y="46"/>
                  </a:cubicBezTo>
                  <a:cubicBezTo>
                    <a:pt x="19" y="39"/>
                    <a:pt x="14" y="32"/>
                    <a:pt x="9" y="25"/>
                  </a:cubicBezTo>
                  <a:cubicBezTo>
                    <a:pt x="9" y="25"/>
                    <a:pt x="9" y="24"/>
                    <a:pt x="9" y="24"/>
                  </a:cubicBezTo>
                  <a:cubicBezTo>
                    <a:pt x="9" y="22"/>
                    <a:pt x="7" y="22"/>
                    <a:pt x="6" y="23"/>
                  </a:cubicBezTo>
                  <a:cubicBezTo>
                    <a:pt x="6" y="22"/>
                    <a:pt x="5" y="21"/>
                    <a:pt x="4" y="20"/>
                  </a:cubicBezTo>
                  <a:cubicBezTo>
                    <a:pt x="0" y="14"/>
                    <a:pt x="0" y="11"/>
                    <a:pt x="6" y="8"/>
                  </a:cubicBezTo>
                  <a:cubicBezTo>
                    <a:pt x="11" y="5"/>
                    <a:pt x="15" y="3"/>
                    <a:pt x="19" y="0"/>
                  </a:cubicBezTo>
                  <a:cubicBezTo>
                    <a:pt x="26" y="9"/>
                    <a:pt x="34" y="17"/>
                    <a:pt x="43" y="24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42" y="24"/>
                    <a:pt x="41" y="24"/>
                    <a:pt x="40" y="24"/>
                  </a:cubicBezTo>
                  <a:close/>
                </a:path>
              </a:pathLst>
            </a:custGeom>
            <a:solidFill>
              <a:srgbClr val="F08C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Freeform 129"/>
            <p:cNvSpPr/>
            <p:nvPr/>
          </p:nvSpPr>
          <p:spPr bwMode="auto">
            <a:xfrm>
              <a:off x="7175" y="1759"/>
              <a:ext cx="299" cy="326"/>
            </a:xfrm>
            <a:custGeom>
              <a:avLst/>
              <a:gdLst>
                <a:gd name="T0" fmla="*/ 75 w 142"/>
                <a:gd name="T1" fmla="*/ 9 h 155"/>
                <a:gd name="T2" fmla="*/ 24 w 142"/>
                <a:gd name="T3" fmla="*/ 131 h 155"/>
                <a:gd name="T4" fmla="*/ 8 w 142"/>
                <a:gd name="T5" fmla="*/ 56 h 155"/>
                <a:gd name="T6" fmla="*/ 75 w 142"/>
                <a:gd name="T7" fmla="*/ 9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2" h="155">
                  <a:moveTo>
                    <a:pt x="75" y="9"/>
                  </a:moveTo>
                  <a:cubicBezTo>
                    <a:pt x="142" y="28"/>
                    <a:pt x="81" y="155"/>
                    <a:pt x="24" y="131"/>
                  </a:cubicBezTo>
                  <a:cubicBezTo>
                    <a:pt x="3" y="112"/>
                    <a:pt x="0" y="82"/>
                    <a:pt x="8" y="56"/>
                  </a:cubicBezTo>
                  <a:cubicBezTo>
                    <a:pt x="16" y="27"/>
                    <a:pt x="43" y="0"/>
                    <a:pt x="75" y="9"/>
                  </a:cubicBezTo>
                  <a:close/>
                </a:path>
              </a:pathLst>
            </a:custGeom>
            <a:solidFill>
              <a:srgbClr val="B14D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Freeform 130"/>
            <p:cNvSpPr/>
            <p:nvPr/>
          </p:nvSpPr>
          <p:spPr bwMode="auto">
            <a:xfrm>
              <a:off x="7103" y="2512"/>
              <a:ext cx="283" cy="266"/>
            </a:xfrm>
            <a:custGeom>
              <a:avLst/>
              <a:gdLst>
                <a:gd name="T0" fmla="*/ 130 w 134"/>
                <a:gd name="T1" fmla="*/ 20 h 126"/>
                <a:gd name="T2" fmla="*/ 127 w 134"/>
                <a:gd name="T3" fmla="*/ 79 h 126"/>
                <a:gd name="T4" fmla="*/ 100 w 134"/>
                <a:gd name="T5" fmla="*/ 126 h 126"/>
                <a:gd name="T6" fmla="*/ 99 w 134"/>
                <a:gd name="T7" fmla="*/ 126 h 126"/>
                <a:gd name="T8" fmla="*/ 0 w 134"/>
                <a:gd name="T9" fmla="*/ 56 h 126"/>
                <a:gd name="T10" fmla="*/ 53 w 134"/>
                <a:gd name="T11" fmla="*/ 9 h 126"/>
                <a:gd name="T12" fmla="*/ 54 w 134"/>
                <a:gd name="T13" fmla="*/ 8 h 126"/>
                <a:gd name="T14" fmla="*/ 54 w 134"/>
                <a:gd name="T15" fmla="*/ 6 h 126"/>
                <a:gd name="T16" fmla="*/ 56 w 134"/>
                <a:gd name="T17" fmla="*/ 0 h 126"/>
                <a:gd name="T18" fmla="*/ 93 w 134"/>
                <a:gd name="T19" fmla="*/ 15 h 126"/>
                <a:gd name="T20" fmla="*/ 130 w 134"/>
                <a:gd name="T21" fmla="*/ 2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4" h="126">
                  <a:moveTo>
                    <a:pt x="130" y="20"/>
                  </a:moveTo>
                  <a:cubicBezTo>
                    <a:pt x="134" y="39"/>
                    <a:pt x="133" y="59"/>
                    <a:pt x="127" y="79"/>
                  </a:cubicBezTo>
                  <a:cubicBezTo>
                    <a:pt x="121" y="97"/>
                    <a:pt x="109" y="110"/>
                    <a:pt x="100" y="126"/>
                  </a:cubicBezTo>
                  <a:cubicBezTo>
                    <a:pt x="100" y="126"/>
                    <a:pt x="99" y="126"/>
                    <a:pt x="99" y="126"/>
                  </a:cubicBezTo>
                  <a:cubicBezTo>
                    <a:pt x="59" y="113"/>
                    <a:pt x="25" y="89"/>
                    <a:pt x="0" y="56"/>
                  </a:cubicBezTo>
                  <a:cubicBezTo>
                    <a:pt x="23" y="47"/>
                    <a:pt x="43" y="31"/>
                    <a:pt x="53" y="9"/>
                  </a:cubicBezTo>
                  <a:cubicBezTo>
                    <a:pt x="53" y="8"/>
                    <a:pt x="54" y="8"/>
                    <a:pt x="54" y="8"/>
                  </a:cubicBezTo>
                  <a:cubicBezTo>
                    <a:pt x="55" y="8"/>
                    <a:pt x="55" y="6"/>
                    <a:pt x="54" y="6"/>
                  </a:cubicBezTo>
                  <a:cubicBezTo>
                    <a:pt x="55" y="4"/>
                    <a:pt x="55" y="2"/>
                    <a:pt x="56" y="0"/>
                  </a:cubicBezTo>
                  <a:cubicBezTo>
                    <a:pt x="67" y="7"/>
                    <a:pt x="80" y="12"/>
                    <a:pt x="93" y="15"/>
                  </a:cubicBezTo>
                  <a:cubicBezTo>
                    <a:pt x="105" y="18"/>
                    <a:pt x="118" y="20"/>
                    <a:pt x="130" y="20"/>
                  </a:cubicBezTo>
                  <a:close/>
                </a:path>
              </a:pathLst>
            </a:custGeom>
            <a:solidFill>
              <a:srgbClr val="6CC2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Freeform 131"/>
            <p:cNvSpPr/>
            <p:nvPr/>
          </p:nvSpPr>
          <p:spPr bwMode="auto">
            <a:xfrm>
              <a:off x="6903" y="1757"/>
              <a:ext cx="213" cy="303"/>
            </a:xfrm>
            <a:custGeom>
              <a:avLst/>
              <a:gdLst>
                <a:gd name="T0" fmla="*/ 98 w 101"/>
                <a:gd name="T1" fmla="*/ 64 h 144"/>
                <a:gd name="T2" fmla="*/ 68 w 101"/>
                <a:gd name="T3" fmla="*/ 141 h 144"/>
                <a:gd name="T4" fmla="*/ 67 w 101"/>
                <a:gd name="T5" fmla="*/ 144 h 144"/>
                <a:gd name="T6" fmla="*/ 33 w 101"/>
                <a:gd name="T7" fmla="*/ 126 h 144"/>
                <a:gd name="T8" fmla="*/ 11 w 101"/>
                <a:gd name="T9" fmla="*/ 89 h 144"/>
                <a:gd name="T10" fmla="*/ 38 w 101"/>
                <a:gd name="T11" fmla="*/ 7 h 144"/>
                <a:gd name="T12" fmla="*/ 98 w 101"/>
                <a:gd name="T13" fmla="*/ 6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" h="144">
                  <a:moveTo>
                    <a:pt x="98" y="64"/>
                  </a:moveTo>
                  <a:cubicBezTo>
                    <a:pt x="101" y="92"/>
                    <a:pt x="93" y="124"/>
                    <a:pt x="68" y="141"/>
                  </a:cubicBezTo>
                  <a:cubicBezTo>
                    <a:pt x="67" y="142"/>
                    <a:pt x="67" y="143"/>
                    <a:pt x="67" y="144"/>
                  </a:cubicBezTo>
                  <a:cubicBezTo>
                    <a:pt x="55" y="138"/>
                    <a:pt x="43" y="136"/>
                    <a:pt x="33" y="126"/>
                  </a:cubicBezTo>
                  <a:cubicBezTo>
                    <a:pt x="22" y="116"/>
                    <a:pt x="16" y="103"/>
                    <a:pt x="11" y="89"/>
                  </a:cubicBezTo>
                  <a:cubicBezTo>
                    <a:pt x="3" y="62"/>
                    <a:pt x="0" y="14"/>
                    <a:pt x="38" y="7"/>
                  </a:cubicBezTo>
                  <a:cubicBezTo>
                    <a:pt x="73" y="0"/>
                    <a:pt x="96" y="34"/>
                    <a:pt x="98" y="64"/>
                  </a:cubicBezTo>
                  <a:close/>
                </a:path>
              </a:pathLst>
            </a:custGeom>
            <a:solidFill>
              <a:srgbClr val="33B2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Freeform 132"/>
            <p:cNvSpPr/>
            <p:nvPr/>
          </p:nvSpPr>
          <p:spPr bwMode="auto">
            <a:xfrm>
              <a:off x="7164" y="2226"/>
              <a:ext cx="359" cy="185"/>
            </a:xfrm>
            <a:custGeom>
              <a:avLst/>
              <a:gdLst>
                <a:gd name="T0" fmla="*/ 170 w 170"/>
                <a:gd name="T1" fmla="*/ 88 h 88"/>
                <a:gd name="T2" fmla="*/ 151 w 170"/>
                <a:gd name="T3" fmla="*/ 69 h 88"/>
                <a:gd name="T4" fmla="*/ 148 w 170"/>
                <a:gd name="T5" fmla="*/ 69 h 88"/>
                <a:gd name="T6" fmla="*/ 145 w 170"/>
                <a:gd name="T7" fmla="*/ 73 h 88"/>
                <a:gd name="T8" fmla="*/ 126 w 170"/>
                <a:gd name="T9" fmla="*/ 35 h 88"/>
                <a:gd name="T10" fmla="*/ 124 w 170"/>
                <a:gd name="T11" fmla="*/ 36 h 88"/>
                <a:gd name="T12" fmla="*/ 123 w 170"/>
                <a:gd name="T13" fmla="*/ 36 h 88"/>
                <a:gd name="T14" fmla="*/ 48 w 170"/>
                <a:gd name="T15" fmla="*/ 54 h 88"/>
                <a:gd name="T16" fmla="*/ 50 w 170"/>
                <a:gd name="T17" fmla="*/ 52 h 88"/>
                <a:gd name="T18" fmla="*/ 47 w 170"/>
                <a:gd name="T19" fmla="*/ 48 h 88"/>
                <a:gd name="T20" fmla="*/ 0 w 170"/>
                <a:gd name="T21" fmla="*/ 52 h 88"/>
                <a:gd name="T22" fmla="*/ 85 w 170"/>
                <a:gd name="T23" fmla="*/ 2 h 88"/>
                <a:gd name="T24" fmla="*/ 113 w 170"/>
                <a:gd name="T25" fmla="*/ 7 h 88"/>
                <a:gd name="T26" fmla="*/ 134 w 170"/>
                <a:gd name="T27" fmla="*/ 13 h 88"/>
                <a:gd name="T28" fmla="*/ 141 w 170"/>
                <a:gd name="T29" fmla="*/ 6 h 88"/>
                <a:gd name="T30" fmla="*/ 145 w 170"/>
                <a:gd name="T31" fmla="*/ 19 h 88"/>
                <a:gd name="T32" fmla="*/ 147 w 170"/>
                <a:gd name="T33" fmla="*/ 21 h 88"/>
                <a:gd name="T34" fmla="*/ 164 w 170"/>
                <a:gd name="T35" fmla="*/ 28 h 88"/>
                <a:gd name="T36" fmla="*/ 157 w 170"/>
                <a:gd name="T37" fmla="*/ 37 h 88"/>
                <a:gd name="T38" fmla="*/ 166 w 170"/>
                <a:gd name="T39" fmla="*/ 60 h 88"/>
                <a:gd name="T40" fmla="*/ 170 w 170"/>
                <a:gd name="T41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0" h="88">
                  <a:moveTo>
                    <a:pt x="170" y="88"/>
                  </a:moveTo>
                  <a:cubicBezTo>
                    <a:pt x="160" y="86"/>
                    <a:pt x="155" y="77"/>
                    <a:pt x="151" y="69"/>
                  </a:cubicBezTo>
                  <a:cubicBezTo>
                    <a:pt x="151" y="68"/>
                    <a:pt x="149" y="68"/>
                    <a:pt x="148" y="69"/>
                  </a:cubicBezTo>
                  <a:cubicBezTo>
                    <a:pt x="147" y="70"/>
                    <a:pt x="146" y="72"/>
                    <a:pt x="145" y="73"/>
                  </a:cubicBezTo>
                  <a:cubicBezTo>
                    <a:pt x="137" y="61"/>
                    <a:pt x="132" y="48"/>
                    <a:pt x="126" y="35"/>
                  </a:cubicBezTo>
                  <a:cubicBezTo>
                    <a:pt x="125" y="34"/>
                    <a:pt x="124" y="35"/>
                    <a:pt x="124" y="36"/>
                  </a:cubicBezTo>
                  <a:cubicBezTo>
                    <a:pt x="123" y="36"/>
                    <a:pt x="123" y="36"/>
                    <a:pt x="123" y="36"/>
                  </a:cubicBezTo>
                  <a:cubicBezTo>
                    <a:pt x="99" y="45"/>
                    <a:pt x="74" y="51"/>
                    <a:pt x="48" y="54"/>
                  </a:cubicBezTo>
                  <a:cubicBezTo>
                    <a:pt x="49" y="53"/>
                    <a:pt x="49" y="53"/>
                    <a:pt x="50" y="52"/>
                  </a:cubicBezTo>
                  <a:cubicBezTo>
                    <a:pt x="51" y="50"/>
                    <a:pt x="49" y="48"/>
                    <a:pt x="47" y="48"/>
                  </a:cubicBezTo>
                  <a:cubicBezTo>
                    <a:pt x="32" y="54"/>
                    <a:pt x="17" y="55"/>
                    <a:pt x="0" y="52"/>
                  </a:cubicBezTo>
                  <a:cubicBezTo>
                    <a:pt x="18" y="20"/>
                    <a:pt x="46" y="0"/>
                    <a:pt x="85" y="2"/>
                  </a:cubicBezTo>
                  <a:cubicBezTo>
                    <a:pt x="95" y="2"/>
                    <a:pt x="104" y="4"/>
                    <a:pt x="113" y="7"/>
                  </a:cubicBezTo>
                  <a:cubicBezTo>
                    <a:pt x="119" y="8"/>
                    <a:pt x="128" y="14"/>
                    <a:pt x="134" y="13"/>
                  </a:cubicBezTo>
                  <a:cubicBezTo>
                    <a:pt x="139" y="12"/>
                    <a:pt x="141" y="9"/>
                    <a:pt x="141" y="6"/>
                  </a:cubicBezTo>
                  <a:cubicBezTo>
                    <a:pt x="143" y="10"/>
                    <a:pt x="145" y="14"/>
                    <a:pt x="145" y="19"/>
                  </a:cubicBezTo>
                  <a:cubicBezTo>
                    <a:pt x="145" y="20"/>
                    <a:pt x="146" y="22"/>
                    <a:pt x="147" y="21"/>
                  </a:cubicBezTo>
                  <a:cubicBezTo>
                    <a:pt x="154" y="18"/>
                    <a:pt x="159" y="24"/>
                    <a:pt x="164" y="28"/>
                  </a:cubicBezTo>
                  <a:cubicBezTo>
                    <a:pt x="159" y="28"/>
                    <a:pt x="156" y="32"/>
                    <a:pt x="157" y="37"/>
                  </a:cubicBezTo>
                  <a:cubicBezTo>
                    <a:pt x="158" y="45"/>
                    <a:pt x="164" y="53"/>
                    <a:pt x="166" y="60"/>
                  </a:cubicBezTo>
                  <a:cubicBezTo>
                    <a:pt x="169" y="69"/>
                    <a:pt x="169" y="79"/>
                    <a:pt x="170" y="88"/>
                  </a:cubicBezTo>
                  <a:close/>
                </a:path>
              </a:pathLst>
            </a:custGeom>
            <a:solidFill>
              <a:srgbClr val="FFE8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" name="Freeform 133"/>
            <p:cNvSpPr/>
            <p:nvPr/>
          </p:nvSpPr>
          <p:spPr bwMode="auto">
            <a:xfrm>
              <a:off x="7071" y="2422"/>
              <a:ext cx="30" cy="31"/>
            </a:xfrm>
            <a:custGeom>
              <a:avLst/>
              <a:gdLst>
                <a:gd name="T0" fmla="*/ 5 w 14"/>
                <a:gd name="T1" fmla="*/ 11 h 15"/>
                <a:gd name="T2" fmla="*/ 3 w 14"/>
                <a:gd name="T3" fmla="*/ 12 h 15"/>
                <a:gd name="T4" fmla="*/ 0 w 14"/>
                <a:gd name="T5" fmla="*/ 5 h 15"/>
                <a:gd name="T6" fmla="*/ 8 w 14"/>
                <a:gd name="T7" fmla="*/ 0 h 15"/>
                <a:gd name="T8" fmla="*/ 13 w 14"/>
                <a:gd name="T9" fmla="*/ 8 h 15"/>
                <a:gd name="T10" fmla="*/ 5 w 14"/>
                <a:gd name="T11" fmla="*/ 1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5">
                  <a:moveTo>
                    <a:pt x="5" y="11"/>
                  </a:moveTo>
                  <a:cubicBezTo>
                    <a:pt x="4" y="11"/>
                    <a:pt x="4" y="11"/>
                    <a:pt x="3" y="12"/>
                  </a:cubicBezTo>
                  <a:cubicBezTo>
                    <a:pt x="2" y="10"/>
                    <a:pt x="0" y="8"/>
                    <a:pt x="0" y="5"/>
                  </a:cubicBezTo>
                  <a:cubicBezTo>
                    <a:pt x="1" y="1"/>
                    <a:pt x="5" y="0"/>
                    <a:pt x="8" y="0"/>
                  </a:cubicBezTo>
                  <a:cubicBezTo>
                    <a:pt x="12" y="1"/>
                    <a:pt x="14" y="5"/>
                    <a:pt x="13" y="8"/>
                  </a:cubicBezTo>
                  <a:cubicBezTo>
                    <a:pt x="12" y="11"/>
                    <a:pt x="8" y="15"/>
                    <a:pt x="5" y="11"/>
                  </a:cubicBezTo>
                  <a:close/>
                </a:path>
              </a:pathLst>
            </a:custGeom>
            <a:solidFill>
              <a:srgbClr val="F3E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" name="Freeform 134"/>
            <p:cNvSpPr/>
            <p:nvPr/>
          </p:nvSpPr>
          <p:spPr bwMode="auto">
            <a:xfrm>
              <a:off x="7147" y="2376"/>
              <a:ext cx="19" cy="29"/>
            </a:xfrm>
            <a:custGeom>
              <a:avLst/>
              <a:gdLst>
                <a:gd name="T0" fmla="*/ 7 w 9"/>
                <a:gd name="T1" fmla="*/ 14 h 14"/>
                <a:gd name="T2" fmla="*/ 2 w 9"/>
                <a:gd name="T3" fmla="*/ 5 h 14"/>
                <a:gd name="T4" fmla="*/ 9 w 9"/>
                <a:gd name="T5" fmla="*/ 0 h 14"/>
                <a:gd name="T6" fmla="*/ 7 w 9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4">
                  <a:moveTo>
                    <a:pt x="7" y="14"/>
                  </a:moveTo>
                  <a:cubicBezTo>
                    <a:pt x="3" y="13"/>
                    <a:pt x="0" y="9"/>
                    <a:pt x="2" y="5"/>
                  </a:cubicBezTo>
                  <a:cubicBezTo>
                    <a:pt x="4" y="2"/>
                    <a:pt x="7" y="1"/>
                    <a:pt x="9" y="0"/>
                  </a:cubicBezTo>
                  <a:cubicBezTo>
                    <a:pt x="8" y="5"/>
                    <a:pt x="8" y="9"/>
                    <a:pt x="7" y="14"/>
                  </a:cubicBezTo>
                  <a:close/>
                </a:path>
              </a:pathLst>
            </a:custGeom>
            <a:solidFill>
              <a:srgbClr val="F3E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" name="Freeform 135"/>
            <p:cNvSpPr/>
            <p:nvPr/>
          </p:nvSpPr>
          <p:spPr bwMode="auto">
            <a:xfrm>
              <a:off x="7504" y="2540"/>
              <a:ext cx="30" cy="29"/>
            </a:xfrm>
            <a:custGeom>
              <a:avLst/>
              <a:gdLst>
                <a:gd name="T0" fmla="*/ 11 w 14"/>
                <a:gd name="T1" fmla="*/ 13 h 14"/>
                <a:gd name="T2" fmla="*/ 6 w 14"/>
                <a:gd name="T3" fmla="*/ 14 h 14"/>
                <a:gd name="T4" fmla="*/ 1 w 14"/>
                <a:gd name="T5" fmla="*/ 11 h 14"/>
                <a:gd name="T6" fmla="*/ 1 w 14"/>
                <a:gd name="T7" fmla="*/ 10 h 14"/>
                <a:gd name="T8" fmla="*/ 4 w 14"/>
                <a:gd name="T9" fmla="*/ 2 h 14"/>
                <a:gd name="T10" fmla="*/ 13 w 14"/>
                <a:gd name="T11" fmla="*/ 4 h 14"/>
                <a:gd name="T12" fmla="*/ 11 w 14"/>
                <a:gd name="T1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4">
                  <a:moveTo>
                    <a:pt x="11" y="13"/>
                  </a:moveTo>
                  <a:cubicBezTo>
                    <a:pt x="9" y="14"/>
                    <a:pt x="7" y="14"/>
                    <a:pt x="6" y="14"/>
                  </a:cubicBezTo>
                  <a:cubicBezTo>
                    <a:pt x="4" y="14"/>
                    <a:pt x="0" y="13"/>
                    <a:pt x="1" y="11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7"/>
                    <a:pt x="0" y="4"/>
                    <a:pt x="4" y="2"/>
                  </a:cubicBezTo>
                  <a:cubicBezTo>
                    <a:pt x="7" y="0"/>
                    <a:pt x="11" y="1"/>
                    <a:pt x="13" y="4"/>
                  </a:cubicBezTo>
                  <a:cubicBezTo>
                    <a:pt x="14" y="7"/>
                    <a:pt x="13" y="11"/>
                    <a:pt x="11" y="13"/>
                  </a:cubicBezTo>
                  <a:close/>
                </a:path>
              </a:pathLst>
            </a:custGeom>
            <a:solidFill>
              <a:srgbClr val="F3E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" name="Freeform 136"/>
            <p:cNvSpPr/>
            <p:nvPr/>
          </p:nvSpPr>
          <p:spPr bwMode="auto">
            <a:xfrm>
              <a:off x="7481" y="2458"/>
              <a:ext cx="31" cy="27"/>
            </a:xfrm>
            <a:custGeom>
              <a:avLst/>
              <a:gdLst>
                <a:gd name="T0" fmla="*/ 0 w 15"/>
                <a:gd name="T1" fmla="*/ 10 h 13"/>
                <a:gd name="T2" fmla="*/ 5 w 15"/>
                <a:gd name="T3" fmla="*/ 0 h 13"/>
                <a:gd name="T4" fmla="*/ 6 w 15"/>
                <a:gd name="T5" fmla="*/ 0 h 13"/>
                <a:gd name="T6" fmla="*/ 11 w 15"/>
                <a:gd name="T7" fmla="*/ 9 h 13"/>
                <a:gd name="T8" fmla="*/ 0 w 15"/>
                <a:gd name="T9" fmla="*/ 1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3">
                  <a:moveTo>
                    <a:pt x="0" y="10"/>
                  </a:moveTo>
                  <a:cubicBezTo>
                    <a:pt x="2" y="7"/>
                    <a:pt x="3" y="3"/>
                    <a:pt x="5" y="0"/>
                  </a:cubicBezTo>
                  <a:cubicBezTo>
                    <a:pt x="5" y="0"/>
                    <a:pt x="5" y="0"/>
                    <a:pt x="6" y="0"/>
                  </a:cubicBezTo>
                  <a:cubicBezTo>
                    <a:pt x="11" y="0"/>
                    <a:pt x="15" y="4"/>
                    <a:pt x="11" y="9"/>
                  </a:cubicBezTo>
                  <a:cubicBezTo>
                    <a:pt x="8" y="13"/>
                    <a:pt x="4" y="10"/>
                    <a:pt x="0" y="10"/>
                  </a:cubicBezTo>
                  <a:close/>
                </a:path>
              </a:pathLst>
            </a:custGeom>
            <a:solidFill>
              <a:srgbClr val="F3E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" name="Freeform 137"/>
            <p:cNvSpPr/>
            <p:nvPr/>
          </p:nvSpPr>
          <p:spPr bwMode="auto">
            <a:xfrm>
              <a:off x="7162" y="2308"/>
              <a:ext cx="336" cy="244"/>
            </a:xfrm>
            <a:custGeom>
              <a:avLst/>
              <a:gdLst>
                <a:gd name="T0" fmla="*/ 146 w 159"/>
                <a:gd name="T1" fmla="*/ 41 h 116"/>
                <a:gd name="T2" fmla="*/ 150 w 159"/>
                <a:gd name="T3" fmla="*/ 40 h 116"/>
                <a:gd name="T4" fmla="*/ 151 w 159"/>
                <a:gd name="T5" fmla="*/ 37 h 116"/>
                <a:gd name="T6" fmla="*/ 159 w 159"/>
                <a:gd name="T7" fmla="*/ 48 h 116"/>
                <a:gd name="T8" fmla="*/ 158 w 159"/>
                <a:gd name="T9" fmla="*/ 48 h 116"/>
                <a:gd name="T10" fmla="*/ 130 w 159"/>
                <a:gd name="T11" fmla="*/ 101 h 116"/>
                <a:gd name="T12" fmla="*/ 67 w 159"/>
                <a:gd name="T13" fmla="*/ 107 h 116"/>
                <a:gd name="T14" fmla="*/ 18 w 159"/>
                <a:gd name="T15" fmla="*/ 82 h 116"/>
                <a:gd name="T16" fmla="*/ 10 w 159"/>
                <a:gd name="T17" fmla="*/ 18 h 116"/>
                <a:gd name="T18" fmla="*/ 42 w 159"/>
                <a:gd name="T19" fmla="*/ 16 h 116"/>
                <a:gd name="T20" fmla="*/ 44 w 159"/>
                <a:gd name="T21" fmla="*/ 20 h 116"/>
                <a:gd name="T22" fmla="*/ 125 w 159"/>
                <a:gd name="T23" fmla="*/ 0 h 116"/>
                <a:gd name="T24" fmla="*/ 146 w 159"/>
                <a:gd name="T25" fmla="*/ 41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9" h="116">
                  <a:moveTo>
                    <a:pt x="146" y="41"/>
                  </a:moveTo>
                  <a:cubicBezTo>
                    <a:pt x="148" y="43"/>
                    <a:pt x="151" y="42"/>
                    <a:pt x="150" y="40"/>
                  </a:cubicBezTo>
                  <a:cubicBezTo>
                    <a:pt x="150" y="39"/>
                    <a:pt x="151" y="38"/>
                    <a:pt x="151" y="37"/>
                  </a:cubicBezTo>
                  <a:cubicBezTo>
                    <a:pt x="153" y="41"/>
                    <a:pt x="156" y="45"/>
                    <a:pt x="159" y="48"/>
                  </a:cubicBezTo>
                  <a:cubicBezTo>
                    <a:pt x="159" y="48"/>
                    <a:pt x="158" y="48"/>
                    <a:pt x="158" y="48"/>
                  </a:cubicBezTo>
                  <a:cubicBezTo>
                    <a:pt x="152" y="67"/>
                    <a:pt x="146" y="88"/>
                    <a:pt x="130" y="101"/>
                  </a:cubicBezTo>
                  <a:cubicBezTo>
                    <a:pt x="111" y="116"/>
                    <a:pt x="88" y="112"/>
                    <a:pt x="67" y="107"/>
                  </a:cubicBezTo>
                  <a:cubicBezTo>
                    <a:pt x="49" y="103"/>
                    <a:pt x="31" y="96"/>
                    <a:pt x="18" y="82"/>
                  </a:cubicBezTo>
                  <a:cubicBezTo>
                    <a:pt x="0" y="62"/>
                    <a:pt x="6" y="41"/>
                    <a:pt x="10" y="18"/>
                  </a:cubicBezTo>
                  <a:cubicBezTo>
                    <a:pt x="21" y="20"/>
                    <a:pt x="31" y="19"/>
                    <a:pt x="42" y="16"/>
                  </a:cubicBezTo>
                  <a:cubicBezTo>
                    <a:pt x="41" y="17"/>
                    <a:pt x="42" y="20"/>
                    <a:pt x="44" y="20"/>
                  </a:cubicBezTo>
                  <a:cubicBezTo>
                    <a:pt x="72" y="18"/>
                    <a:pt x="99" y="12"/>
                    <a:pt x="125" y="0"/>
                  </a:cubicBezTo>
                  <a:cubicBezTo>
                    <a:pt x="129" y="15"/>
                    <a:pt x="137" y="29"/>
                    <a:pt x="146" y="41"/>
                  </a:cubicBezTo>
                  <a:close/>
                </a:path>
              </a:pathLst>
            </a:custGeom>
            <a:solidFill>
              <a:srgbClr val="F3E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9" name="Freeform 138"/>
            <p:cNvSpPr>
              <a:spLocks noEditPoints="1"/>
            </p:cNvSpPr>
            <p:nvPr/>
          </p:nvSpPr>
          <p:spPr bwMode="auto">
            <a:xfrm>
              <a:off x="7082" y="1706"/>
              <a:ext cx="392" cy="708"/>
            </a:xfrm>
            <a:custGeom>
              <a:avLst/>
              <a:gdLst>
                <a:gd name="T0" fmla="*/ 68 w 186"/>
                <a:gd name="T1" fmla="*/ 156 h 336"/>
                <a:gd name="T2" fmla="*/ 119 w 186"/>
                <a:gd name="T3" fmla="*/ 34 h 336"/>
                <a:gd name="T4" fmla="*/ 52 w 186"/>
                <a:gd name="T5" fmla="*/ 81 h 336"/>
                <a:gd name="T6" fmla="*/ 68 w 186"/>
                <a:gd name="T7" fmla="*/ 156 h 336"/>
                <a:gd name="T8" fmla="*/ 127 w 186"/>
                <a:gd name="T9" fmla="*/ 31 h 336"/>
                <a:gd name="T10" fmla="*/ 144 w 186"/>
                <a:gd name="T11" fmla="*/ 115 h 336"/>
                <a:gd name="T12" fmla="*/ 67 w 186"/>
                <a:gd name="T13" fmla="*/ 162 h 336"/>
                <a:gd name="T14" fmla="*/ 24 w 186"/>
                <a:gd name="T15" fmla="*/ 247 h 336"/>
                <a:gd name="T16" fmla="*/ 12 w 186"/>
                <a:gd name="T17" fmla="*/ 292 h 336"/>
                <a:gd name="T18" fmla="*/ 6 w 186"/>
                <a:gd name="T19" fmla="*/ 336 h 336"/>
                <a:gd name="T20" fmla="*/ 6 w 186"/>
                <a:gd name="T21" fmla="*/ 336 h 336"/>
                <a:gd name="T22" fmla="*/ 5 w 186"/>
                <a:gd name="T23" fmla="*/ 336 h 336"/>
                <a:gd name="T24" fmla="*/ 5 w 186"/>
                <a:gd name="T25" fmla="*/ 336 h 336"/>
                <a:gd name="T26" fmla="*/ 20 w 186"/>
                <a:gd name="T27" fmla="*/ 243 h 336"/>
                <a:gd name="T28" fmla="*/ 64 w 186"/>
                <a:gd name="T29" fmla="*/ 160 h 336"/>
                <a:gd name="T30" fmla="*/ 64 w 186"/>
                <a:gd name="T31" fmla="*/ 157 h 336"/>
                <a:gd name="T32" fmla="*/ 127 w 186"/>
                <a:gd name="T33" fmla="*/ 31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6" h="336">
                  <a:moveTo>
                    <a:pt x="68" y="156"/>
                  </a:moveTo>
                  <a:cubicBezTo>
                    <a:pt x="125" y="180"/>
                    <a:pt x="186" y="53"/>
                    <a:pt x="119" y="34"/>
                  </a:cubicBezTo>
                  <a:cubicBezTo>
                    <a:pt x="87" y="25"/>
                    <a:pt x="60" y="52"/>
                    <a:pt x="52" y="81"/>
                  </a:cubicBezTo>
                  <a:cubicBezTo>
                    <a:pt x="44" y="107"/>
                    <a:pt x="47" y="137"/>
                    <a:pt x="68" y="156"/>
                  </a:cubicBezTo>
                  <a:close/>
                  <a:moveTo>
                    <a:pt x="127" y="31"/>
                  </a:moveTo>
                  <a:cubicBezTo>
                    <a:pt x="161" y="46"/>
                    <a:pt x="157" y="87"/>
                    <a:pt x="144" y="115"/>
                  </a:cubicBezTo>
                  <a:cubicBezTo>
                    <a:pt x="132" y="141"/>
                    <a:pt x="99" y="175"/>
                    <a:pt x="67" y="162"/>
                  </a:cubicBezTo>
                  <a:cubicBezTo>
                    <a:pt x="51" y="190"/>
                    <a:pt x="34" y="216"/>
                    <a:pt x="24" y="247"/>
                  </a:cubicBezTo>
                  <a:cubicBezTo>
                    <a:pt x="19" y="262"/>
                    <a:pt x="15" y="277"/>
                    <a:pt x="12" y="292"/>
                  </a:cubicBezTo>
                  <a:cubicBezTo>
                    <a:pt x="10" y="307"/>
                    <a:pt x="10" y="322"/>
                    <a:pt x="6" y="336"/>
                  </a:cubicBezTo>
                  <a:cubicBezTo>
                    <a:pt x="6" y="336"/>
                    <a:pt x="6" y="336"/>
                    <a:pt x="6" y="336"/>
                  </a:cubicBezTo>
                  <a:cubicBezTo>
                    <a:pt x="5" y="336"/>
                    <a:pt x="5" y="336"/>
                    <a:pt x="5" y="336"/>
                  </a:cubicBezTo>
                  <a:cubicBezTo>
                    <a:pt x="5" y="336"/>
                    <a:pt x="5" y="336"/>
                    <a:pt x="5" y="336"/>
                  </a:cubicBezTo>
                  <a:cubicBezTo>
                    <a:pt x="0" y="306"/>
                    <a:pt x="10" y="271"/>
                    <a:pt x="20" y="243"/>
                  </a:cubicBezTo>
                  <a:cubicBezTo>
                    <a:pt x="30" y="214"/>
                    <a:pt x="44" y="183"/>
                    <a:pt x="64" y="160"/>
                  </a:cubicBezTo>
                  <a:cubicBezTo>
                    <a:pt x="63" y="159"/>
                    <a:pt x="63" y="158"/>
                    <a:pt x="64" y="157"/>
                  </a:cubicBezTo>
                  <a:cubicBezTo>
                    <a:pt x="13" y="117"/>
                    <a:pt x="58" y="0"/>
                    <a:pt x="127" y="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0" name="Freeform 139"/>
            <p:cNvSpPr>
              <a:spLocks noEditPoints="1"/>
            </p:cNvSpPr>
            <p:nvPr/>
          </p:nvSpPr>
          <p:spPr bwMode="auto">
            <a:xfrm>
              <a:off x="6896" y="1748"/>
              <a:ext cx="648" cy="1160"/>
            </a:xfrm>
            <a:custGeom>
              <a:avLst/>
              <a:gdLst>
                <a:gd name="T0" fmla="*/ 88 w 307"/>
                <a:gd name="T1" fmla="*/ 331 h 551"/>
                <a:gd name="T2" fmla="*/ 147 w 307"/>
                <a:gd name="T3" fmla="*/ 505 h 551"/>
                <a:gd name="T4" fmla="*/ 163 w 307"/>
                <a:gd name="T5" fmla="*/ 513 h 551"/>
                <a:gd name="T6" fmla="*/ 135 w 307"/>
                <a:gd name="T7" fmla="*/ 496 h 551"/>
                <a:gd name="T8" fmla="*/ 128 w 307"/>
                <a:gd name="T9" fmla="*/ 298 h 551"/>
                <a:gd name="T10" fmla="*/ 191 w 307"/>
                <a:gd name="T11" fmla="*/ 378 h 551"/>
                <a:gd name="T12" fmla="*/ 151 w 307"/>
                <a:gd name="T13" fmla="*/ 372 h 551"/>
                <a:gd name="T14" fmla="*/ 288 w 307"/>
                <a:gd name="T15" fmla="*/ 346 h 551"/>
                <a:gd name="T16" fmla="*/ 288 w 307"/>
                <a:gd name="T17" fmla="*/ 346 h 551"/>
                <a:gd name="T18" fmla="*/ 289 w 307"/>
                <a:gd name="T19" fmla="*/ 387 h 551"/>
                <a:gd name="T20" fmla="*/ 91 w 307"/>
                <a:gd name="T21" fmla="*/ 536 h 551"/>
                <a:gd name="T22" fmla="*/ 91 w 307"/>
                <a:gd name="T23" fmla="*/ 536 h 551"/>
                <a:gd name="T24" fmla="*/ 285 w 307"/>
                <a:gd name="T25" fmla="*/ 314 h 551"/>
                <a:gd name="T26" fmla="*/ 251 w 307"/>
                <a:gd name="T27" fmla="*/ 266 h 551"/>
                <a:gd name="T28" fmla="*/ 144 w 307"/>
                <a:gd name="T29" fmla="*/ 348 h 551"/>
                <a:gd name="T30" fmla="*/ 251 w 307"/>
                <a:gd name="T31" fmla="*/ 263 h 551"/>
                <a:gd name="T32" fmla="*/ 278 w 307"/>
                <a:gd name="T33" fmla="*/ 296 h 551"/>
                <a:gd name="T34" fmla="*/ 291 w 307"/>
                <a:gd name="T35" fmla="*/ 255 h 551"/>
                <a:gd name="T36" fmla="*/ 261 w 307"/>
                <a:gd name="T37" fmla="*/ 240 h 551"/>
                <a:gd name="T38" fmla="*/ 174 w 307"/>
                <a:gd name="T39" fmla="*/ 275 h 551"/>
                <a:gd name="T40" fmla="*/ 36 w 307"/>
                <a:gd name="T41" fmla="*/ 130 h 551"/>
                <a:gd name="T42" fmla="*/ 41 w 307"/>
                <a:gd name="T43" fmla="*/ 11 h 551"/>
                <a:gd name="T44" fmla="*/ 40 w 307"/>
                <a:gd name="T45" fmla="*/ 461 h 551"/>
                <a:gd name="T46" fmla="*/ 6 w 307"/>
                <a:gd name="T47" fmla="*/ 85 h 551"/>
                <a:gd name="T48" fmla="*/ 89 w 307"/>
                <a:gd name="T49" fmla="*/ 316 h 551"/>
                <a:gd name="T50" fmla="*/ 94 w 307"/>
                <a:gd name="T51" fmla="*/ 317 h 551"/>
                <a:gd name="T52" fmla="*/ 152 w 307"/>
                <a:gd name="T53" fmla="*/ 361 h 551"/>
                <a:gd name="T54" fmla="*/ 129 w 307"/>
                <a:gd name="T55" fmla="*/ 294 h 551"/>
                <a:gd name="T56" fmla="*/ 124 w 307"/>
                <a:gd name="T57" fmla="*/ 281 h 551"/>
                <a:gd name="T58" fmla="*/ 212 w 307"/>
                <a:gd name="T59" fmla="*/ 223 h 551"/>
                <a:gd name="T60" fmla="*/ 268 w 307"/>
                <a:gd name="T61" fmla="*/ 228 h 551"/>
                <a:gd name="T62" fmla="*/ 295 w 307"/>
                <a:gd name="T63" fmla="*/ 256 h 551"/>
                <a:gd name="T64" fmla="*/ 301 w 307"/>
                <a:gd name="T65" fmla="*/ 319 h 551"/>
                <a:gd name="T66" fmla="*/ 293 w 307"/>
                <a:gd name="T67" fmla="*/ 346 h 551"/>
                <a:gd name="T68" fmla="*/ 233 w 307"/>
                <a:gd name="T69" fmla="*/ 382 h 551"/>
                <a:gd name="T70" fmla="*/ 306 w 307"/>
                <a:gd name="T71" fmla="*/ 380 h 551"/>
                <a:gd name="T72" fmla="*/ 199 w 307"/>
                <a:gd name="T73" fmla="*/ 491 h 551"/>
                <a:gd name="T74" fmla="*/ 162 w 307"/>
                <a:gd name="T75" fmla="*/ 522 h 551"/>
                <a:gd name="T76" fmla="*/ 90 w 307"/>
                <a:gd name="T77" fmla="*/ 527 h 551"/>
                <a:gd name="T78" fmla="*/ 81 w 307"/>
                <a:gd name="T79" fmla="*/ 524 h 551"/>
                <a:gd name="T80" fmla="*/ 143 w 307"/>
                <a:gd name="T81" fmla="*/ 509 h 551"/>
                <a:gd name="T82" fmla="*/ 124 w 307"/>
                <a:gd name="T83" fmla="*/ 454 h 551"/>
                <a:gd name="T84" fmla="*/ 87 w 307"/>
                <a:gd name="T85" fmla="*/ 453 h 551"/>
                <a:gd name="T86" fmla="*/ 121 w 307"/>
                <a:gd name="T87" fmla="*/ 454 h 551"/>
                <a:gd name="T88" fmla="*/ 104 w 307"/>
                <a:gd name="T89" fmla="*/ 482 h 551"/>
                <a:gd name="T90" fmla="*/ 44 w 307"/>
                <a:gd name="T91" fmla="*/ 453 h 551"/>
                <a:gd name="T92" fmla="*/ 41 w 307"/>
                <a:gd name="T93" fmla="*/ 446 h 551"/>
                <a:gd name="T94" fmla="*/ 74 w 307"/>
                <a:gd name="T95" fmla="*/ 442 h 551"/>
                <a:gd name="T96" fmla="*/ 93 w 307"/>
                <a:gd name="T97" fmla="*/ 415 h 551"/>
                <a:gd name="T98" fmla="*/ 88 w 307"/>
                <a:gd name="T99" fmla="*/ 335 h 551"/>
                <a:gd name="T100" fmla="*/ 85 w 307"/>
                <a:gd name="T101" fmla="*/ 235 h 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07" h="551">
                  <a:moveTo>
                    <a:pt x="91" y="320"/>
                  </a:moveTo>
                  <a:cubicBezTo>
                    <a:pt x="88" y="320"/>
                    <a:pt x="84" y="321"/>
                    <a:pt x="83" y="325"/>
                  </a:cubicBezTo>
                  <a:cubicBezTo>
                    <a:pt x="83" y="328"/>
                    <a:pt x="85" y="330"/>
                    <a:pt x="86" y="332"/>
                  </a:cubicBezTo>
                  <a:cubicBezTo>
                    <a:pt x="87" y="331"/>
                    <a:pt x="87" y="331"/>
                    <a:pt x="88" y="331"/>
                  </a:cubicBezTo>
                  <a:cubicBezTo>
                    <a:pt x="91" y="335"/>
                    <a:pt x="95" y="331"/>
                    <a:pt x="96" y="328"/>
                  </a:cubicBezTo>
                  <a:cubicBezTo>
                    <a:pt x="97" y="325"/>
                    <a:pt x="95" y="321"/>
                    <a:pt x="91" y="320"/>
                  </a:cubicBezTo>
                  <a:close/>
                  <a:moveTo>
                    <a:pt x="135" y="496"/>
                  </a:moveTo>
                  <a:cubicBezTo>
                    <a:pt x="139" y="499"/>
                    <a:pt x="143" y="502"/>
                    <a:pt x="147" y="505"/>
                  </a:cubicBezTo>
                  <a:cubicBezTo>
                    <a:pt x="148" y="504"/>
                    <a:pt x="148" y="504"/>
                    <a:pt x="148" y="505"/>
                  </a:cubicBezTo>
                  <a:cubicBezTo>
                    <a:pt x="148" y="505"/>
                    <a:pt x="148" y="505"/>
                    <a:pt x="148" y="506"/>
                  </a:cubicBezTo>
                  <a:cubicBezTo>
                    <a:pt x="152" y="509"/>
                    <a:pt x="156" y="514"/>
                    <a:pt x="159" y="515"/>
                  </a:cubicBezTo>
                  <a:cubicBezTo>
                    <a:pt x="162" y="516"/>
                    <a:pt x="161" y="516"/>
                    <a:pt x="163" y="513"/>
                  </a:cubicBezTo>
                  <a:cubicBezTo>
                    <a:pt x="166" y="510"/>
                    <a:pt x="167" y="506"/>
                    <a:pt x="169" y="503"/>
                  </a:cubicBezTo>
                  <a:cubicBezTo>
                    <a:pt x="172" y="498"/>
                    <a:pt x="175" y="492"/>
                    <a:pt x="178" y="488"/>
                  </a:cubicBezTo>
                  <a:cubicBezTo>
                    <a:pt x="169" y="484"/>
                    <a:pt x="161" y="480"/>
                    <a:pt x="153" y="475"/>
                  </a:cubicBezTo>
                  <a:cubicBezTo>
                    <a:pt x="147" y="482"/>
                    <a:pt x="141" y="489"/>
                    <a:pt x="135" y="496"/>
                  </a:cubicBezTo>
                  <a:close/>
                  <a:moveTo>
                    <a:pt x="128" y="298"/>
                  </a:moveTo>
                  <a:cubicBezTo>
                    <a:pt x="126" y="299"/>
                    <a:pt x="123" y="300"/>
                    <a:pt x="121" y="303"/>
                  </a:cubicBezTo>
                  <a:cubicBezTo>
                    <a:pt x="119" y="307"/>
                    <a:pt x="122" y="311"/>
                    <a:pt x="126" y="312"/>
                  </a:cubicBezTo>
                  <a:cubicBezTo>
                    <a:pt x="127" y="307"/>
                    <a:pt x="127" y="303"/>
                    <a:pt x="128" y="298"/>
                  </a:cubicBezTo>
                  <a:close/>
                  <a:moveTo>
                    <a:pt x="198" y="489"/>
                  </a:moveTo>
                  <a:cubicBezTo>
                    <a:pt x="207" y="473"/>
                    <a:pt x="219" y="460"/>
                    <a:pt x="225" y="442"/>
                  </a:cubicBezTo>
                  <a:cubicBezTo>
                    <a:pt x="231" y="422"/>
                    <a:pt x="232" y="402"/>
                    <a:pt x="228" y="383"/>
                  </a:cubicBezTo>
                  <a:cubicBezTo>
                    <a:pt x="216" y="383"/>
                    <a:pt x="203" y="381"/>
                    <a:pt x="191" y="378"/>
                  </a:cubicBezTo>
                  <a:cubicBezTo>
                    <a:pt x="178" y="375"/>
                    <a:pt x="165" y="370"/>
                    <a:pt x="154" y="363"/>
                  </a:cubicBezTo>
                  <a:cubicBezTo>
                    <a:pt x="153" y="365"/>
                    <a:pt x="153" y="367"/>
                    <a:pt x="152" y="369"/>
                  </a:cubicBezTo>
                  <a:cubicBezTo>
                    <a:pt x="153" y="369"/>
                    <a:pt x="153" y="371"/>
                    <a:pt x="152" y="371"/>
                  </a:cubicBezTo>
                  <a:cubicBezTo>
                    <a:pt x="152" y="371"/>
                    <a:pt x="151" y="371"/>
                    <a:pt x="151" y="372"/>
                  </a:cubicBezTo>
                  <a:cubicBezTo>
                    <a:pt x="141" y="394"/>
                    <a:pt x="121" y="410"/>
                    <a:pt x="98" y="419"/>
                  </a:cubicBezTo>
                  <a:cubicBezTo>
                    <a:pt x="123" y="452"/>
                    <a:pt x="157" y="476"/>
                    <a:pt x="197" y="489"/>
                  </a:cubicBezTo>
                  <a:cubicBezTo>
                    <a:pt x="197" y="489"/>
                    <a:pt x="198" y="489"/>
                    <a:pt x="198" y="489"/>
                  </a:cubicBezTo>
                  <a:close/>
                  <a:moveTo>
                    <a:pt x="288" y="346"/>
                  </a:moveTo>
                  <a:cubicBezTo>
                    <a:pt x="292" y="341"/>
                    <a:pt x="288" y="337"/>
                    <a:pt x="283" y="337"/>
                  </a:cubicBezTo>
                  <a:cubicBezTo>
                    <a:pt x="282" y="337"/>
                    <a:pt x="282" y="337"/>
                    <a:pt x="282" y="337"/>
                  </a:cubicBezTo>
                  <a:cubicBezTo>
                    <a:pt x="280" y="340"/>
                    <a:pt x="279" y="344"/>
                    <a:pt x="277" y="347"/>
                  </a:cubicBezTo>
                  <a:cubicBezTo>
                    <a:pt x="281" y="347"/>
                    <a:pt x="285" y="350"/>
                    <a:pt x="288" y="346"/>
                  </a:cubicBezTo>
                  <a:close/>
                  <a:moveTo>
                    <a:pt x="301" y="380"/>
                  </a:moveTo>
                  <a:cubicBezTo>
                    <a:pt x="299" y="377"/>
                    <a:pt x="295" y="376"/>
                    <a:pt x="292" y="378"/>
                  </a:cubicBezTo>
                  <a:cubicBezTo>
                    <a:pt x="288" y="380"/>
                    <a:pt x="289" y="383"/>
                    <a:pt x="289" y="386"/>
                  </a:cubicBezTo>
                  <a:cubicBezTo>
                    <a:pt x="289" y="386"/>
                    <a:pt x="289" y="386"/>
                    <a:pt x="289" y="387"/>
                  </a:cubicBezTo>
                  <a:cubicBezTo>
                    <a:pt x="288" y="389"/>
                    <a:pt x="292" y="390"/>
                    <a:pt x="294" y="390"/>
                  </a:cubicBezTo>
                  <a:cubicBezTo>
                    <a:pt x="295" y="390"/>
                    <a:pt x="297" y="390"/>
                    <a:pt x="299" y="389"/>
                  </a:cubicBezTo>
                  <a:cubicBezTo>
                    <a:pt x="301" y="387"/>
                    <a:pt x="302" y="383"/>
                    <a:pt x="301" y="380"/>
                  </a:cubicBezTo>
                  <a:close/>
                  <a:moveTo>
                    <a:pt x="91" y="536"/>
                  </a:moveTo>
                  <a:cubicBezTo>
                    <a:pt x="88" y="533"/>
                    <a:pt x="86" y="530"/>
                    <a:pt x="83" y="527"/>
                  </a:cubicBezTo>
                  <a:cubicBezTo>
                    <a:pt x="81" y="532"/>
                    <a:pt x="81" y="538"/>
                    <a:pt x="85" y="542"/>
                  </a:cubicBezTo>
                  <a:cubicBezTo>
                    <a:pt x="86" y="543"/>
                    <a:pt x="89" y="545"/>
                    <a:pt x="91" y="545"/>
                  </a:cubicBezTo>
                  <a:cubicBezTo>
                    <a:pt x="97" y="544"/>
                    <a:pt x="93" y="539"/>
                    <a:pt x="91" y="536"/>
                  </a:cubicBezTo>
                  <a:close/>
                  <a:moveTo>
                    <a:pt x="193" y="373"/>
                  </a:moveTo>
                  <a:cubicBezTo>
                    <a:pt x="214" y="378"/>
                    <a:pt x="237" y="382"/>
                    <a:pt x="256" y="367"/>
                  </a:cubicBezTo>
                  <a:cubicBezTo>
                    <a:pt x="272" y="354"/>
                    <a:pt x="278" y="333"/>
                    <a:pt x="284" y="314"/>
                  </a:cubicBezTo>
                  <a:cubicBezTo>
                    <a:pt x="284" y="314"/>
                    <a:pt x="285" y="314"/>
                    <a:pt x="285" y="314"/>
                  </a:cubicBezTo>
                  <a:cubicBezTo>
                    <a:pt x="282" y="311"/>
                    <a:pt x="279" y="307"/>
                    <a:pt x="277" y="303"/>
                  </a:cubicBezTo>
                  <a:cubicBezTo>
                    <a:pt x="277" y="304"/>
                    <a:pt x="276" y="305"/>
                    <a:pt x="276" y="306"/>
                  </a:cubicBezTo>
                  <a:cubicBezTo>
                    <a:pt x="277" y="308"/>
                    <a:pt x="274" y="309"/>
                    <a:pt x="272" y="307"/>
                  </a:cubicBezTo>
                  <a:cubicBezTo>
                    <a:pt x="263" y="295"/>
                    <a:pt x="255" y="281"/>
                    <a:pt x="251" y="266"/>
                  </a:cubicBezTo>
                  <a:cubicBezTo>
                    <a:pt x="225" y="278"/>
                    <a:pt x="198" y="284"/>
                    <a:pt x="170" y="286"/>
                  </a:cubicBezTo>
                  <a:cubicBezTo>
                    <a:pt x="168" y="286"/>
                    <a:pt x="167" y="283"/>
                    <a:pt x="168" y="282"/>
                  </a:cubicBezTo>
                  <a:cubicBezTo>
                    <a:pt x="157" y="285"/>
                    <a:pt x="147" y="286"/>
                    <a:pt x="136" y="284"/>
                  </a:cubicBezTo>
                  <a:cubicBezTo>
                    <a:pt x="132" y="307"/>
                    <a:pt x="126" y="328"/>
                    <a:pt x="144" y="348"/>
                  </a:cubicBezTo>
                  <a:cubicBezTo>
                    <a:pt x="157" y="362"/>
                    <a:pt x="175" y="369"/>
                    <a:pt x="193" y="373"/>
                  </a:cubicBezTo>
                  <a:close/>
                  <a:moveTo>
                    <a:pt x="175" y="281"/>
                  </a:moveTo>
                  <a:cubicBezTo>
                    <a:pt x="201" y="278"/>
                    <a:pt x="226" y="272"/>
                    <a:pt x="250" y="263"/>
                  </a:cubicBezTo>
                  <a:cubicBezTo>
                    <a:pt x="250" y="263"/>
                    <a:pt x="250" y="263"/>
                    <a:pt x="251" y="263"/>
                  </a:cubicBezTo>
                  <a:cubicBezTo>
                    <a:pt x="251" y="262"/>
                    <a:pt x="252" y="261"/>
                    <a:pt x="253" y="262"/>
                  </a:cubicBezTo>
                  <a:cubicBezTo>
                    <a:pt x="259" y="275"/>
                    <a:pt x="264" y="288"/>
                    <a:pt x="272" y="300"/>
                  </a:cubicBezTo>
                  <a:cubicBezTo>
                    <a:pt x="273" y="299"/>
                    <a:pt x="274" y="297"/>
                    <a:pt x="275" y="296"/>
                  </a:cubicBezTo>
                  <a:cubicBezTo>
                    <a:pt x="276" y="295"/>
                    <a:pt x="278" y="295"/>
                    <a:pt x="278" y="296"/>
                  </a:cubicBezTo>
                  <a:cubicBezTo>
                    <a:pt x="282" y="304"/>
                    <a:pt x="287" y="313"/>
                    <a:pt x="297" y="315"/>
                  </a:cubicBezTo>
                  <a:cubicBezTo>
                    <a:pt x="296" y="306"/>
                    <a:pt x="296" y="296"/>
                    <a:pt x="293" y="287"/>
                  </a:cubicBezTo>
                  <a:cubicBezTo>
                    <a:pt x="291" y="280"/>
                    <a:pt x="285" y="272"/>
                    <a:pt x="284" y="264"/>
                  </a:cubicBezTo>
                  <a:cubicBezTo>
                    <a:pt x="283" y="259"/>
                    <a:pt x="286" y="255"/>
                    <a:pt x="291" y="255"/>
                  </a:cubicBezTo>
                  <a:cubicBezTo>
                    <a:pt x="286" y="251"/>
                    <a:pt x="281" y="245"/>
                    <a:pt x="274" y="248"/>
                  </a:cubicBezTo>
                  <a:cubicBezTo>
                    <a:pt x="273" y="249"/>
                    <a:pt x="272" y="247"/>
                    <a:pt x="272" y="246"/>
                  </a:cubicBezTo>
                  <a:cubicBezTo>
                    <a:pt x="272" y="241"/>
                    <a:pt x="270" y="237"/>
                    <a:pt x="268" y="233"/>
                  </a:cubicBezTo>
                  <a:cubicBezTo>
                    <a:pt x="268" y="236"/>
                    <a:pt x="266" y="239"/>
                    <a:pt x="261" y="240"/>
                  </a:cubicBezTo>
                  <a:cubicBezTo>
                    <a:pt x="255" y="241"/>
                    <a:pt x="246" y="235"/>
                    <a:pt x="240" y="234"/>
                  </a:cubicBezTo>
                  <a:cubicBezTo>
                    <a:pt x="231" y="231"/>
                    <a:pt x="222" y="229"/>
                    <a:pt x="212" y="229"/>
                  </a:cubicBezTo>
                  <a:cubicBezTo>
                    <a:pt x="173" y="227"/>
                    <a:pt x="145" y="247"/>
                    <a:pt x="127" y="279"/>
                  </a:cubicBezTo>
                  <a:cubicBezTo>
                    <a:pt x="144" y="282"/>
                    <a:pt x="159" y="281"/>
                    <a:pt x="174" y="275"/>
                  </a:cubicBezTo>
                  <a:cubicBezTo>
                    <a:pt x="176" y="275"/>
                    <a:pt x="178" y="277"/>
                    <a:pt x="177" y="279"/>
                  </a:cubicBezTo>
                  <a:cubicBezTo>
                    <a:pt x="176" y="280"/>
                    <a:pt x="176" y="280"/>
                    <a:pt x="175" y="281"/>
                  </a:cubicBezTo>
                  <a:close/>
                  <a:moveTo>
                    <a:pt x="14" y="93"/>
                  </a:moveTo>
                  <a:cubicBezTo>
                    <a:pt x="19" y="107"/>
                    <a:pt x="25" y="120"/>
                    <a:pt x="36" y="130"/>
                  </a:cubicBezTo>
                  <a:cubicBezTo>
                    <a:pt x="46" y="140"/>
                    <a:pt x="58" y="142"/>
                    <a:pt x="70" y="148"/>
                  </a:cubicBezTo>
                  <a:cubicBezTo>
                    <a:pt x="70" y="147"/>
                    <a:pt x="70" y="146"/>
                    <a:pt x="71" y="145"/>
                  </a:cubicBezTo>
                  <a:cubicBezTo>
                    <a:pt x="96" y="128"/>
                    <a:pt x="104" y="96"/>
                    <a:pt x="101" y="68"/>
                  </a:cubicBezTo>
                  <a:cubicBezTo>
                    <a:pt x="99" y="38"/>
                    <a:pt x="76" y="4"/>
                    <a:pt x="41" y="11"/>
                  </a:cubicBezTo>
                  <a:cubicBezTo>
                    <a:pt x="3" y="18"/>
                    <a:pt x="6" y="66"/>
                    <a:pt x="14" y="93"/>
                  </a:cubicBezTo>
                  <a:close/>
                  <a:moveTo>
                    <a:pt x="38" y="449"/>
                  </a:moveTo>
                  <a:cubicBezTo>
                    <a:pt x="34" y="454"/>
                    <a:pt x="29" y="461"/>
                    <a:pt x="34" y="468"/>
                  </a:cubicBezTo>
                  <a:cubicBezTo>
                    <a:pt x="38" y="474"/>
                    <a:pt x="40" y="464"/>
                    <a:pt x="40" y="461"/>
                  </a:cubicBezTo>
                  <a:cubicBezTo>
                    <a:pt x="40" y="457"/>
                    <a:pt x="39" y="453"/>
                    <a:pt x="38" y="449"/>
                  </a:cubicBezTo>
                  <a:close/>
                  <a:moveTo>
                    <a:pt x="71" y="149"/>
                  </a:moveTo>
                  <a:cubicBezTo>
                    <a:pt x="57" y="153"/>
                    <a:pt x="42" y="143"/>
                    <a:pt x="32" y="134"/>
                  </a:cubicBezTo>
                  <a:cubicBezTo>
                    <a:pt x="18" y="121"/>
                    <a:pt x="11" y="103"/>
                    <a:pt x="6" y="85"/>
                  </a:cubicBezTo>
                  <a:cubicBezTo>
                    <a:pt x="0" y="55"/>
                    <a:pt x="3" y="11"/>
                    <a:pt x="42" y="5"/>
                  </a:cubicBezTo>
                  <a:cubicBezTo>
                    <a:pt x="75" y="0"/>
                    <a:pt x="100" y="28"/>
                    <a:pt x="105" y="58"/>
                  </a:cubicBezTo>
                  <a:cubicBezTo>
                    <a:pt x="112" y="91"/>
                    <a:pt x="103" y="129"/>
                    <a:pt x="74" y="149"/>
                  </a:cubicBezTo>
                  <a:cubicBezTo>
                    <a:pt x="90" y="202"/>
                    <a:pt x="96" y="261"/>
                    <a:pt x="89" y="316"/>
                  </a:cubicBezTo>
                  <a:cubicBezTo>
                    <a:pt x="91" y="316"/>
                    <a:pt x="92" y="316"/>
                    <a:pt x="93" y="316"/>
                  </a:cubicBezTo>
                  <a:cubicBezTo>
                    <a:pt x="94" y="316"/>
                    <a:pt x="94" y="316"/>
                    <a:pt x="94" y="316"/>
                  </a:cubicBezTo>
                  <a:cubicBezTo>
                    <a:pt x="94" y="316"/>
                    <a:pt x="94" y="316"/>
                    <a:pt x="94" y="316"/>
                  </a:cubicBezTo>
                  <a:cubicBezTo>
                    <a:pt x="94" y="316"/>
                    <a:pt x="94" y="316"/>
                    <a:pt x="94" y="317"/>
                  </a:cubicBezTo>
                  <a:cubicBezTo>
                    <a:pt x="100" y="319"/>
                    <a:pt x="102" y="326"/>
                    <a:pt x="99" y="332"/>
                  </a:cubicBezTo>
                  <a:cubicBezTo>
                    <a:pt x="98" y="334"/>
                    <a:pt x="95" y="335"/>
                    <a:pt x="93" y="336"/>
                  </a:cubicBezTo>
                  <a:cubicBezTo>
                    <a:pt x="106" y="357"/>
                    <a:pt x="122" y="367"/>
                    <a:pt x="147" y="369"/>
                  </a:cubicBezTo>
                  <a:cubicBezTo>
                    <a:pt x="149" y="366"/>
                    <a:pt x="150" y="364"/>
                    <a:pt x="152" y="361"/>
                  </a:cubicBezTo>
                  <a:cubicBezTo>
                    <a:pt x="146" y="357"/>
                    <a:pt x="141" y="353"/>
                    <a:pt x="137" y="347"/>
                  </a:cubicBezTo>
                  <a:cubicBezTo>
                    <a:pt x="129" y="337"/>
                    <a:pt x="126" y="326"/>
                    <a:pt x="126" y="314"/>
                  </a:cubicBezTo>
                  <a:cubicBezTo>
                    <a:pt x="121" y="315"/>
                    <a:pt x="116" y="309"/>
                    <a:pt x="117" y="304"/>
                  </a:cubicBezTo>
                  <a:cubicBezTo>
                    <a:pt x="118" y="299"/>
                    <a:pt x="124" y="293"/>
                    <a:pt x="129" y="294"/>
                  </a:cubicBezTo>
                  <a:cubicBezTo>
                    <a:pt x="130" y="290"/>
                    <a:pt x="132" y="287"/>
                    <a:pt x="133" y="283"/>
                  </a:cubicBezTo>
                  <a:cubicBezTo>
                    <a:pt x="131" y="282"/>
                    <a:pt x="129" y="282"/>
                    <a:pt x="126" y="281"/>
                  </a:cubicBezTo>
                  <a:cubicBezTo>
                    <a:pt x="126" y="281"/>
                    <a:pt x="126" y="281"/>
                    <a:pt x="126" y="282"/>
                  </a:cubicBezTo>
                  <a:cubicBezTo>
                    <a:pt x="125" y="283"/>
                    <a:pt x="124" y="282"/>
                    <a:pt x="124" y="281"/>
                  </a:cubicBezTo>
                  <a:cubicBezTo>
                    <a:pt x="124" y="281"/>
                    <a:pt x="125" y="280"/>
                    <a:pt x="125" y="280"/>
                  </a:cubicBezTo>
                  <a:cubicBezTo>
                    <a:pt x="125" y="280"/>
                    <a:pt x="125" y="279"/>
                    <a:pt x="125" y="279"/>
                  </a:cubicBezTo>
                  <a:cubicBezTo>
                    <a:pt x="130" y="257"/>
                    <a:pt x="151" y="239"/>
                    <a:pt x="172" y="230"/>
                  </a:cubicBezTo>
                  <a:cubicBezTo>
                    <a:pt x="185" y="225"/>
                    <a:pt x="198" y="223"/>
                    <a:pt x="212" y="223"/>
                  </a:cubicBezTo>
                  <a:cubicBezTo>
                    <a:pt x="218" y="224"/>
                    <a:pt x="225" y="225"/>
                    <a:pt x="231" y="226"/>
                  </a:cubicBezTo>
                  <a:cubicBezTo>
                    <a:pt x="235" y="227"/>
                    <a:pt x="264" y="236"/>
                    <a:pt x="264" y="230"/>
                  </a:cubicBezTo>
                  <a:cubicBezTo>
                    <a:pt x="263" y="228"/>
                    <a:pt x="265" y="227"/>
                    <a:pt x="266" y="228"/>
                  </a:cubicBezTo>
                  <a:cubicBezTo>
                    <a:pt x="267" y="227"/>
                    <a:pt x="268" y="227"/>
                    <a:pt x="268" y="228"/>
                  </a:cubicBezTo>
                  <a:cubicBezTo>
                    <a:pt x="272" y="232"/>
                    <a:pt x="275" y="238"/>
                    <a:pt x="276" y="243"/>
                  </a:cubicBezTo>
                  <a:cubicBezTo>
                    <a:pt x="283" y="242"/>
                    <a:pt x="290" y="246"/>
                    <a:pt x="294" y="252"/>
                  </a:cubicBezTo>
                  <a:cubicBezTo>
                    <a:pt x="295" y="253"/>
                    <a:pt x="295" y="255"/>
                    <a:pt x="294" y="255"/>
                  </a:cubicBezTo>
                  <a:cubicBezTo>
                    <a:pt x="294" y="255"/>
                    <a:pt x="294" y="256"/>
                    <a:pt x="295" y="256"/>
                  </a:cubicBezTo>
                  <a:cubicBezTo>
                    <a:pt x="296" y="256"/>
                    <a:pt x="295" y="258"/>
                    <a:pt x="294" y="257"/>
                  </a:cubicBezTo>
                  <a:cubicBezTo>
                    <a:pt x="284" y="255"/>
                    <a:pt x="295" y="276"/>
                    <a:pt x="295" y="278"/>
                  </a:cubicBezTo>
                  <a:cubicBezTo>
                    <a:pt x="297" y="282"/>
                    <a:pt x="299" y="287"/>
                    <a:pt x="300" y="291"/>
                  </a:cubicBezTo>
                  <a:cubicBezTo>
                    <a:pt x="302" y="300"/>
                    <a:pt x="303" y="310"/>
                    <a:pt x="301" y="319"/>
                  </a:cubicBezTo>
                  <a:cubicBezTo>
                    <a:pt x="301" y="321"/>
                    <a:pt x="298" y="322"/>
                    <a:pt x="297" y="320"/>
                  </a:cubicBezTo>
                  <a:cubicBezTo>
                    <a:pt x="294" y="319"/>
                    <a:pt x="291" y="318"/>
                    <a:pt x="289" y="317"/>
                  </a:cubicBezTo>
                  <a:cubicBezTo>
                    <a:pt x="287" y="322"/>
                    <a:pt x="285" y="327"/>
                    <a:pt x="283" y="333"/>
                  </a:cubicBezTo>
                  <a:cubicBezTo>
                    <a:pt x="290" y="332"/>
                    <a:pt x="296" y="340"/>
                    <a:pt x="293" y="346"/>
                  </a:cubicBezTo>
                  <a:cubicBezTo>
                    <a:pt x="292" y="349"/>
                    <a:pt x="289" y="351"/>
                    <a:pt x="286" y="352"/>
                  </a:cubicBezTo>
                  <a:cubicBezTo>
                    <a:pt x="283" y="352"/>
                    <a:pt x="278" y="352"/>
                    <a:pt x="276" y="350"/>
                  </a:cubicBezTo>
                  <a:cubicBezTo>
                    <a:pt x="271" y="359"/>
                    <a:pt x="264" y="367"/>
                    <a:pt x="255" y="374"/>
                  </a:cubicBezTo>
                  <a:cubicBezTo>
                    <a:pt x="248" y="379"/>
                    <a:pt x="241" y="381"/>
                    <a:pt x="233" y="382"/>
                  </a:cubicBezTo>
                  <a:cubicBezTo>
                    <a:pt x="234" y="387"/>
                    <a:pt x="234" y="392"/>
                    <a:pt x="235" y="398"/>
                  </a:cubicBezTo>
                  <a:cubicBezTo>
                    <a:pt x="253" y="401"/>
                    <a:pt x="268" y="396"/>
                    <a:pt x="284" y="385"/>
                  </a:cubicBezTo>
                  <a:cubicBezTo>
                    <a:pt x="283" y="381"/>
                    <a:pt x="286" y="375"/>
                    <a:pt x="291" y="373"/>
                  </a:cubicBezTo>
                  <a:cubicBezTo>
                    <a:pt x="297" y="371"/>
                    <a:pt x="304" y="374"/>
                    <a:pt x="306" y="380"/>
                  </a:cubicBezTo>
                  <a:cubicBezTo>
                    <a:pt x="307" y="387"/>
                    <a:pt x="304" y="393"/>
                    <a:pt x="297" y="394"/>
                  </a:cubicBezTo>
                  <a:cubicBezTo>
                    <a:pt x="294" y="395"/>
                    <a:pt x="287" y="393"/>
                    <a:pt x="286" y="389"/>
                  </a:cubicBezTo>
                  <a:cubicBezTo>
                    <a:pt x="273" y="402"/>
                    <a:pt x="252" y="406"/>
                    <a:pt x="235" y="401"/>
                  </a:cubicBezTo>
                  <a:cubicBezTo>
                    <a:pt x="236" y="434"/>
                    <a:pt x="227" y="474"/>
                    <a:pt x="199" y="491"/>
                  </a:cubicBezTo>
                  <a:cubicBezTo>
                    <a:pt x="199" y="493"/>
                    <a:pt x="198" y="495"/>
                    <a:pt x="196" y="494"/>
                  </a:cubicBezTo>
                  <a:cubicBezTo>
                    <a:pt x="191" y="493"/>
                    <a:pt x="187" y="491"/>
                    <a:pt x="182" y="490"/>
                  </a:cubicBezTo>
                  <a:cubicBezTo>
                    <a:pt x="178" y="498"/>
                    <a:pt x="173" y="506"/>
                    <a:pt x="169" y="514"/>
                  </a:cubicBezTo>
                  <a:cubicBezTo>
                    <a:pt x="167" y="517"/>
                    <a:pt x="166" y="522"/>
                    <a:pt x="162" y="522"/>
                  </a:cubicBezTo>
                  <a:cubicBezTo>
                    <a:pt x="158" y="523"/>
                    <a:pt x="154" y="518"/>
                    <a:pt x="152" y="515"/>
                  </a:cubicBezTo>
                  <a:cubicBezTo>
                    <a:pt x="150" y="514"/>
                    <a:pt x="148" y="512"/>
                    <a:pt x="147" y="511"/>
                  </a:cubicBezTo>
                  <a:cubicBezTo>
                    <a:pt x="144" y="517"/>
                    <a:pt x="138" y="520"/>
                    <a:pt x="131" y="522"/>
                  </a:cubicBezTo>
                  <a:cubicBezTo>
                    <a:pt x="119" y="526"/>
                    <a:pt x="103" y="528"/>
                    <a:pt x="90" y="527"/>
                  </a:cubicBezTo>
                  <a:cubicBezTo>
                    <a:pt x="92" y="530"/>
                    <a:pt x="94" y="532"/>
                    <a:pt x="96" y="535"/>
                  </a:cubicBezTo>
                  <a:cubicBezTo>
                    <a:pt x="98" y="537"/>
                    <a:pt x="100" y="540"/>
                    <a:pt x="100" y="543"/>
                  </a:cubicBezTo>
                  <a:cubicBezTo>
                    <a:pt x="99" y="548"/>
                    <a:pt x="92" y="551"/>
                    <a:pt x="87" y="549"/>
                  </a:cubicBezTo>
                  <a:cubicBezTo>
                    <a:pt x="77" y="546"/>
                    <a:pt x="75" y="532"/>
                    <a:pt x="81" y="524"/>
                  </a:cubicBezTo>
                  <a:cubicBezTo>
                    <a:pt x="81" y="524"/>
                    <a:pt x="81" y="523"/>
                    <a:pt x="82" y="523"/>
                  </a:cubicBezTo>
                  <a:cubicBezTo>
                    <a:pt x="82" y="522"/>
                    <a:pt x="83" y="522"/>
                    <a:pt x="84" y="521"/>
                  </a:cubicBezTo>
                  <a:cubicBezTo>
                    <a:pt x="84" y="521"/>
                    <a:pt x="85" y="521"/>
                    <a:pt x="85" y="522"/>
                  </a:cubicBezTo>
                  <a:cubicBezTo>
                    <a:pt x="105" y="520"/>
                    <a:pt x="129" y="524"/>
                    <a:pt x="143" y="509"/>
                  </a:cubicBezTo>
                  <a:cubicBezTo>
                    <a:pt x="139" y="505"/>
                    <a:pt x="134" y="502"/>
                    <a:pt x="130" y="499"/>
                  </a:cubicBezTo>
                  <a:cubicBezTo>
                    <a:pt x="128" y="498"/>
                    <a:pt x="128" y="496"/>
                    <a:pt x="129" y="495"/>
                  </a:cubicBezTo>
                  <a:cubicBezTo>
                    <a:pt x="136" y="488"/>
                    <a:pt x="142" y="480"/>
                    <a:pt x="149" y="473"/>
                  </a:cubicBezTo>
                  <a:cubicBezTo>
                    <a:pt x="140" y="467"/>
                    <a:pt x="132" y="461"/>
                    <a:pt x="124" y="454"/>
                  </a:cubicBezTo>
                  <a:cubicBezTo>
                    <a:pt x="115" y="447"/>
                    <a:pt x="107" y="439"/>
                    <a:pt x="100" y="430"/>
                  </a:cubicBezTo>
                  <a:cubicBezTo>
                    <a:pt x="96" y="433"/>
                    <a:pt x="92" y="435"/>
                    <a:pt x="87" y="438"/>
                  </a:cubicBezTo>
                  <a:cubicBezTo>
                    <a:pt x="81" y="441"/>
                    <a:pt x="81" y="444"/>
                    <a:pt x="85" y="450"/>
                  </a:cubicBezTo>
                  <a:cubicBezTo>
                    <a:pt x="86" y="451"/>
                    <a:pt x="87" y="452"/>
                    <a:pt x="87" y="453"/>
                  </a:cubicBezTo>
                  <a:cubicBezTo>
                    <a:pt x="88" y="452"/>
                    <a:pt x="90" y="452"/>
                    <a:pt x="90" y="454"/>
                  </a:cubicBezTo>
                  <a:cubicBezTo>
                    <a:pt x="90" y="454"/>
                    <a:pt x="90" y="455"/>
                    <a:pt x="90" y="455"/>
                  </a:cubicBezTo>
                  <a:cubicBezTo>
                    <a:pt x="95" y="462"/>
                    <a:pt x="100" y="469"/>
                    <a:pt x="106" y="476"/>
                  </a:cubicBezTo>
                  <a:cubicBezTo>
                    <a:pt x="111" y="468"/>
                    <a:pt x="115" y="461"/>
                    <a:pt x="121" y="454"/>
                  </a:cubicBezTo>
                  <a:cubicBezTo>
                    <a:pt x="122" y="454"/>
                    <a:pt x="123" y="454"/>
                    <a:pt x="124" y="454"/>
                  </a:cubicBezTo>
                  <a:cubicBezTo>
                    <a:pt x="124" y="455"/>
                    <a:pt x="125" y="456"/>
                    <a:pt x="124" y="457"/>
                  </a:cubicBezTo>
                  <a:cubicBezTo>
                    <a:pt x="120" y="466"/>
                    <a:pt x="114" y="474"/>
                    <a:pt x="108" y="482"/>
                  </a:cubicBezTo>
                  <a:cubicBezTo>
                    <a:pt x="107" y="483"/>
                    <a:pt x="105" y="484"/>
                    <a:pt x="104" y="482"/>
                  </a:cubicBezTo>
                  <a:cubicBezTo>
                    <a:pt x="98" y="475"/>
                    <a:pt x="93" y="469"/>
                    <a:pt x="88" y="462"/>
                  </a:cubicBezTo>
                  <a:cubicBezTo>
                    <a:pt x="87" y="461"/>
                    <a:pt x="86" y="460"/>
                    <a:pt x="85" y="459"/>
                  </a:cubicBezTo>
                  <a:cubicBezTo>
                    <a:pt x="81" y="462"/>
                    <a:pt x="73" y="462"/>
                    <a:pt x="69" y="462"/>
                  </a:cubicBezTo>
                  <a:cubicBezTo>
                    <a:pt x="60" y="462"/>
                    <a:pt x="51" y="459"/>
                    <a:pt x="44" y="453"/>
                  </a:cubicBezTo>
                  <a:cubicBezTo>
                    <a:pt x="45" y="463"/>
                    <a:pt x="44" y="479"/>
                    <a:pt x="34" y="474"/>
                  </a:cubicBezTo>
                  <a:cubicBezTo>
                    <a:pt x="29" y="472"/>
                    <a:pt x="27" y="466"/>
                    <a:pt x="28" y="461"/>
                  </a:cubicBezTo>
                  <a:cubicBezTo>
                    <a:pt x="28" y="454"/>
                    <a:pt x="33" y="448"/>
                    <a:pt x="38" y="444"/>
                  </a:cubicBezTo>
                  <a:cubicBezTo>
                    <a:pt x="40" y="443"/>
                    <a:pt x="41" y="445"/>
                    <a:pt x="41" y="446"/>
                  </a:cubicBezTo>
                  <a:cubicBezTo>
                    <a:pt x="41" y="446"/>
                    <a:pt x="41" y="446"/>
                    <a:pt x="42" y="446"/>
                  </a:cubicBezTo>
                  <a:cubicBezTo>
                    <a:pt x="48" y="451"/>
                    <a:pt x="55" y="455"/>
                    <a:pt x="63" y="457"/>
                  </a:cubicBezTo>
                  <a:cubicBezTo>
                    <a:pt x="66" y="457"/>
                    <a:pt x="77" y="459"/>
                    <a:pt x="83" y="457"/>
                  </a:cubicBezTo>
                  <a:cubicBezTo>
                    <a:pt x="79" y="452"/>
                    <a:pt x="75" y="447"/>
                    <a:pt x="74" y="442"/>
                  </a:cubicBezTo>
                  <a:cubicBezTo>
                    <a:pt x="73" y="441"/>
                    <a:pt x="74" y="440"/>
                    <a:pt x="74" y="440"/>
                  </a:cubicBezTo>
                  <a:cubicBezTo>
                    <a:pt x="81" y="434"/>
                    <a:pt x="90" y="431"/>
                    <a:pt x="98" y="428"/>
                  </a:cubicBezTo>
                  <a:cubicBezTo>
                    <a:pt x="96" y="425"/>
                    <a:pt x="93" y="422"/>
                    <a:pt x="91" y="419"/>
                  </a:cubicBezTo>
                  <a:cubicBezTo>
                    <a:pt x="90" y="417"/>
                    <a:pt x="91" y="415"/>
                    <a:pt x="93" y="415"/>
                  </a:cubicBezTo>
                  <a:cubicBezTo>
                    <a:pt x="116" y="407"/>
                    <a:pt x="133" y="392"/>
                    <a:pt x="146" y="372"/>
                  </a:cubicBezTo>
                  <a:cubicBezTo>
                    <a:pt x="121" y="375"/>
                    <a:pt x="96" y="359"/>
                    <a:pt x="89" y="336"/>
                  </a:cubicBezTo>
                  <a:cubicBezTo>
                    <a:pt x="89" y="336"/>
                    <a:pt x="89" y="335"/>
                    <a:pt x="89" y="335"/>
                  </a:cubicBezTo>
                  <a:cubicBezTo>
                    <a:pt x="89" y="335"/>
                    <a:pt x="89" y="335"/>
                    <a:pt x="88" y="335"/>
                  </a:cubicBezTo>
                  <a:cubicBezTo>
                    <a:pt x="88" y="336"/>
                    <a:pt x="88" y="336"/>
                    <a:pt x="87" y="336"/>
                  </a:cubicBezTo>
                  <a:cubicBezTo>
                    <a:pt x="80" y="336"/>
                    <a:pt x="77" y="327"/>
                    <a:pt x="79" y="322"/>
                  </a:cubicBezTo>
                  <a:cubicBezTo>
                    <a:pt x="81" y="319"/>
                    <a:pt x="83" y="317"/>
                    <a:pt x="86" y="316"/>
                  </a:cubicBezTo>
                  <a:cubicBezTo>
                    <a:pt x="87" y="289"/>
                    <a:pt x="88" y="262"/>
                    <a:pt x="85" y="235"/>
                  </a:cubicBezTo>
                  <a:cubicBezTo>
                    <a:pt x="83" y="206"/>
                    <a:pt x="77" y="178"/>
                    <a:pt x="71" y="149"/>
                  </a:cubicBezTo>
                  <a:cubicBezTo>
                    <a:pt x="71" y="149"/>
                    <a:pt x="71" y="149"/>
                    <a:pt x="71" y="14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" name="Freeform 140"/>
            <p:cNvSpPr/>
            <p:nvPr/>
          </p:nvSpPr>
          <p:spPr bwMode="auto">
            <a:xfrm>
              <a:off x="7211" y="2407"/>
              <a:ext cx="223" cy="114"/>
            </a:xfrm>
            <a:custGeom>
              <a:avLst/>
              <a:gdLst>
                <a:gd name="T0" fmla="*/ 101 w 106"/>
                <a:gd name="T1" fmla="*/ 26 h 54"/>
                <a:gd name="T2" fmla="*/ 48 w 106"/>
                <a:gd name="T3" fmla="*/ 41 h 54"/>
                <a:gd name="T4" fmla="*/ 5 w 106"/>
                <a:gd name="T5" fmla="*/ 2 h 54"/>
                <a:gd name="T6" fmla="*/ 2 w 106"/>
                <a:gd name="T7" fmla="*/ 2 h 54"/>
                <a:gd name="T8" fmla="*/ 47 w 106"/>
                <a:gd name="T9" fmla="*/ 45 h 54"/>
                <a:gd name="T10" fmla="*/ 106 w 106"/>
                <a:gd name="T11" fmla="*/ 27 h 54"/>
                <a:gd name="T12" fmla="*/ 101 w 106"/>
                <a:gd name="T13" fmla="*/ 2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" h="54">
                  <a:moveTo>
                    <a:pt x="101" y="26"/>
                  </a:moveTo>
                  <a:cubicBezTo>
                    <a:pt x="98" y="47"/>
                    <a:pt x="63" y="43"/>
                    <a:pt x="48" y="41"/>
                  </a:cubicBezTo>
                  <a:cubicBezTo>
                    <a:pt x="27" y="38"/>
                    <a:pt x="6" y="26"/>
                    <a:pt x="5" y="2"/>
                  </a:cubicBezTo>
                  <a:cubicBezTo>
                    <a:pt x="5" y="0"/>
                    <a:pt x="2" y="0"/>
                    <a:pt x="2" y="2"/>
                  </a:cubicBezTo>
                  <a:cubicBezTo>
                    <a:pt x="0" y="28"/>
                    <a:pt x="24" y="42"/>
                    <a:pt x="47" y="45"/>
                  </a:cubicBezTo>
                  <a:cubicBezTo>
                    <a:pt x="64" y="48"/>
                    <a:pt x="106" y="54"/>
                    <a:pt x="106" y="27"/>
                  </a:cubicBezTo>
                  <a:cubicBezTo>
                    <a:pt x="106" y="24"/>
                    <a:pt x="102" y="24"/>
                    <a:pt x="101" y="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" name="Freeform 141"/>
            <p:cNvSpPr/>
            <p:nvPr/>
          </p:nvSpPr>
          <p:spPr bwMode="auto">
            <a:xfrm>
              <a:off x="7314" y="2414"/>
              <a:ext cx="25" cy="33"/>
            </a:xfrm>
            <a:custGeom>
              <a:avLst/>
              <a:gdLst>
                <a:gd name="T0" fmla="*/ 11 w 12"/>
                <a:gd name="T1" fmla="*/ 5 h 16"/>
                <a:gd name="T2" fmla="*/ 7 w 12"/>
                <a:gd name="T3" fmla="*/ 1 h 16"/>
                <a:gd name="T4" fmla="*/ 4 w 12"/>
                <a:gd name="T5" fmla="*/ 1 h 16"/>
                <a:gd name="T6" fmla="*/ 1 w 12"/>
                <a:gd name="T7" fmla="*/ 2 h 16"/>
                <a:gd name="T8" fmla="*/ 2 w 12"/>
                <a:gd name="T9" fmla="*/ 3 h 16"/>
                <a:gd name="T10" fmla="*/ 3 w 12"/>
                <a:gd name="T11" fmla="*/ 4 h 16"/>
                <a:gd name="T12" fmla="*/ 5 w 12"/>
                <a:gd name="T13" fmla="*/ 4 h 16"/>
                <a:gd name="T14" fmla="*/ 7 w 12"/>
                <a:gd name="T15" fmla="*/ 6 h 16"/>
                <a:gd name="T16" fmla="*/ 5 w 12"/>
                <a:gd name="T17" fmla="*/ 11 h 16"/>
                <a:gd name="T18" fmla="*/ 7 w 12"/>
                <a:gd name="T19" fmla="*/ 15 h 16"/>
                <a:gd name="T20" fmla="*/ 11 w 12"/>
                <a:gd name="T21" fmla="*/ 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" h="16">
                  <a:moveTo>
                    <a:pt x="11" y="5"/>
                  </a:moveTo>
                  <a:cubicBezTo>
                    <a:pt x="10" y="3"/>
                    <a:pt x="9" y="2"/>
                    <a:pt x="7" y="1"/>
                  </a:cubicBezTo>
                  <a:cubicBezTo>
                    <a:pt x="6" y="1"/>
                    <a:pt x="5" y="1"/>
                    <a:pt x="4" y="1"/>
                  </a:cubicBezTo>
                  <a:cubicBezTo>
                    <a:pt x="3" y="0"/>
                    <a:pt x="2" y="1"/>
                    <a:pt x="1" y="2"/>
                  </a:cubicBezTo>
                  <a:cubicBezTo>
                    <a:pt x="0" y="2"/>
                    <a:pt x="1" y="4"/>
                    <a:pt x="2" y="3"/>
                  </a:cubicBezTo>
                  <a:cubicBezTo>
                    <a:pt x="2" y="3"/>
                    <a:pt x="3" y="4"/>
                    <a:pt x="3" y="4"/>
                  </a:cubicBezTo>
                  <a:cubicBezTo>
                    <a:pt x="4" y="4"/>
                    <a:pt x="4" y="4"/>
                    <a:pt x="5" y="4"/>
                  </a:cubicBezTo>
                  <a:cubicBezTo>
                    <a:pt x="6" y="5"/>
                    <a:pt x="7" y="5"/>
                    <a:pt x="7" y="6"/>
                  </a:cubicBezTo>
                  <a:cubicBezTo>
                    <a:pt x="8" y="8"/>
                    <a:pt x="6" y="10"/>
                    <a:pt x="5" y="11"/>
                  </a:cubicBezTo>
                  <a:cubicBezTo>
                    <a:pt x="2" y="13"/>
                    <a:pt x="4" y="16"/>
                    <a:pt x="7" y="15"/>
                  </a:cubicBezTo>
                  <a:cubicBezTo>
                    <a:pt x="11" y="14"/>
                    <a:pt x="12" y="9"/>
                    <a:pt x="11" y="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" name="Freeform 142"/>
            <p:cNvSpPr/>
            <p:nvPr/>
          </p:nvSpPr>
          <p:spPr bwMode="auto">
            <a:xfrm>
              <a:off x="7255" y="2367"/>
              <a:ext cx="27" cy="28"/>
            </a:xfrm>
            <a:custGeom>
              <a:avLst/>
              <a:gdLst>
                <a:gd name="T0" fmla="*/ 12 w 13"/>
                <a:gd name="T1" fmla="*/ 3 h 13"/>
                <a:gd name="T2" fmla="*/ 5 w 13"/>
                <a:gd name="T3" fmla="*/ 0 h 13"/>
                <a:gd name="T4" fmla="*/ 0 w 13"/>
                <a:gd name="T5" fmla="*/ 5 h 13"/>
                <a:gd name="T6" fmla="*/ 4 w 13"/>
                <a:gd name="T7" fmla="*/ 11 h 13"/>
                <a:gd name="T8" fmla="*/ 5 w 13"/>
                <a:gd name="T9" fmla="*/ 11 h 13"/>
                <a:gd name="T10" fmla="*/ 6 w 13"/>
                <a:gd name="T11" fmla="*/ 12 h 13"/>
                <a:gd name="T12" fmla="*/ 9 w 13"/>
                <a:gd name="T13" fmla="*/ 12 h 13"/>
                <a:gd name="T14" fmla="*/ 12 w 13"/>
                <a:gd name="T15" fmla="*/ 7 h 13"/>
                <a:gd name="T16" fmla="*/ 12 w 13"/>
                <a:gd name="T17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">
                  <a:moveTo>
                    <a:pt x="12" y="3"/>
                  </a:moveTo>
                  <a:cubicBezTo>
                    <a:pt x="10" y="1"/>
                    <a:pt x="8" y="0"/>
                    <a:pt x="5" y="0"/>
                  </a:cubicBezTo>
                  <a:cubicBezTo>
                    <a:pt x="2" y="1"/>
                    <a:pt x="1" y="3"/>
                    <a:pt x="0" y="5"/>
                  </a:cubicBezTo>
                  <a:cubicBezTo>
                    <a:pt x="0" y="8"/>
                    <a:pt x="1" y="12"/>
                    <a:pt x="4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2"/>
                    <a:pt x="6" y="12"/>
                    <a:pt x="6" y="12"/>
                  </a:cubicBezTo>
                  <a:cubicBezTo>
                    <a:pt x="7" y="13"/>
                    <a:pt x="9" y="13"/>
                    <a:pt x="9" y="12"/>
                  </a:cubicBezTo>
                  <a:cubicBezTo>
                    <a:pt x="10" y="10"/>
                    <a:pt x="11" y="9"/>
                    <a:pt x="12" y="7"/>
                  </a:cubicBezTo>
                  <a:cubicBezTo>
                    <a:pt x="13" y="6"/>
                    <a:pt x="13" y="5"/>
                    <a:pt x="12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" name="Freeform 143"/>
            <p:cNvSpPr/>
            <p:nvPr/>
          </p:nvSpPr>
          <p:spPr bwMode="auto">
            <a:xfrm>
              <a:off x="7405" y="2382"/>
              <a:ext cx="31" cy="34"/>
            </a:xfrm>
            <a:custGeom>
              <a:avLst/>
              <a:gdLst>
                <a:gd name="T0" fmla="*/ 9 w 15"/>
                <a:gd name="T1" fmla="*/ 1 h 16"/>
                <a:gd name="T2" fmla="*/ 4 w 15"/>
                <a:gd name="T3" fmla="*/ 4 h 16"/>
                <a:gd name="T4" fmla="*/ 2 w 15"/>
                <a:gd name="T5" fmla="*/ 5 h 16"/>
                <a:gd name="T6" fmla="*/ 6 w 15"/>
                <a:gd name="T7" fmla="*/ 14 h 16"/>
                <a:gd name="T8" fmla="*/ 15 w 15"/>
                <a:gd name="T9" fmla="*/ 9 h 16"/>
                <a:gd name="T10" fmla="*/ 9 w 15"/>
                <a:gd name="T11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6">
                  <a:moveTo>
                    <a:pt x="9" y="1"/>
                  </a:moveTo>
                  <a:cubicBezTo>
                    <a:pt x="7" y="0"/>
                    <a:pt x="5" y="2"/>
                    <a:pt x="4" y="4"/>
                  </a:cubicBezTo>
                  <a:cubicBezTo>
                    <a:pt x="4" y="4"/>
                    <a:pt x="3" y="4"/>
                    <a:pt x="2" y="5"/>
                  </a:cubicBezTo>
                  <a:cubicBezTo>
                    <a:pt x="0" y="8"/>
                    <a:pt x="2" y="13"/>
                    <a:pt x="6" y="14"/>
                  </a:cubicBezTo>
                  <a:cubicBezTo>
                    <a:pt x="10" y="16"/>
                    <a:pt x="14" y="13"/>
                    <a:pt x="15" y="9"/>
                  </a:cubicBezTo>
                  <a:cubicBezTo>
                    <a:pt x="15" y="5"/>
                    <a:pt x="13" y="1"/>
                    <a:pt x="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2848610" y="1376680"/>
            <a:ext cx="7211060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how many</a:t>
            </a:r>
            <a:r>
              <a:rPr lang="zh-CN" altLang="en-US" sz="4000" b="1" dirty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与</a:t>
            </a:r>
            <a:r>
              <a:rPr lang="zh-CN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how  much</a:t>
            </a:r>
            <a:r>
              <a:rPr lang="zh-CN" altLang="en-US" sz="4000" b="1" dirty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的区别：</a:t>
            </a:r>
            <a:endParaRPr lang="zh-CN" altLang="en-US" sz="4000" b="1" dirty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663065" y="2400935"/>
            <a:ext cx="8563610" cy="96329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ts val="3400"/>
              </a:lnSpc>
            </a:pPr>
            <a:r>
              <a:rPr lang="zh-CN" altLang="en-US" sz="2200" b="1" dirty="0">
                <a:latin typeface="Times New Roman" panose="02020603050405020304" pitchFamily="18" charset="0"/>
                <a:ea typeface="楷体_GB2312" panose="02010609030101010101" pitchFamily="49" charset="-122"/>
              </a:rPr>
              <a:t>（</a:t>
            </a:r>
            <a:r>
              <a:rPr lang="en-US" altLang="zh-CN" sz="2200" b="1" dirty="0">
                <a:latin typeface="Times New Roman" panose="02020603050405020304" pitchFamily="18" charset="0"/>
                <a:ea typeface="楷体_GB2312" panose="02010609030101010101" pitchFamily="49" charset="-122"/>
              </a:rPr>
              <a:t>1</a:t>
            </a:r>
            <a:r>
              <a:rPr lang="zh-CN" altLang="en-US" sz="2200" b="1" dirty="0">
                <a:latin typeface="Times New Roman" panose="02020603050405020304" pitchFamily="18" charset="0"/>
                <a:ea typeface="楷体_GB2312" panose="02010609030101010101" pitchFamily="49" charset="-122"/>
              </a:rPr>
              <a:t>）</a:t>
            </a:r>
            <a:r>
              <a:rPr lang="en-US" altLang="zh-CN" sz="3200" b="1" i="1" dirty="0">
                <a:latin typeface="Times New Roman" panose="02020603050405020304" pitchFamily="18" charset="0"/>
                <a:ea typeface="楷体_GB2312" panose="02010609030101010101" pitchFamily="49" charset="-122"/>
              </a:rPr>
              <a:t>how many</a:t>
            </a:r>
            <a:r>
              <a:rPr lang="zh-CN" altLang="en-US" sz="3200" b="1" dirty="0">
                <a:latin typeface="Times New Roman" panose="02020603050405020304" pitchFamily="18" charset="0"/>
                <a:ea typeface="楷体_GB2312" panose="02010609030101010101" pitchFamily="49" charset="-122"/>
              </a:rPr>
              <a:t>用来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修饰可数名词的复数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楷体_GB2312" panose="02010609030101010101" pitchFamily="49" charset="-122"/>
            </a:endParaRPr>
          </a:p>
          <a:p>
            <a:pPr>
              <a:lnSpc>
                <a:spcPts val="3400"/>
              </a:lnSpc>
            </a:pPr>
            <a:r>
              <a:rPr lang="zh-CN" altLang="en-US" sz="3200" b="1" dirty="0">
                <a:latin typeface="Times New Roman" panose="02020603050405020304" pitchFamily="18" charset="0"/>
                <a:ea typeface="楷体_GB2312" panose="02010609030101010101" pitchFamily="49" charset="-122"/>
              </a:rPr>
              <a:t>它的句式是</a:t>
            </a:r>
            <a:r>
              <a:rPr lang="en-US" altLang="zh-CN" sz="3200" b="1" dirty="0">
                <a:solidFill>
                  <a:schemeClr val="tx1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:</a:t>
            </a:r>
            <a:r>
              <a:rPr lang="en-US" altLang="zh-CN" sz="32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How many</a:t>
            </a:r>
            <a:r>
              <a:rPr lang="en-US" altLang="zh-CN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+</a:t>
            </a:r>
            <a:r>
              <a:rPr lang="zh-CN" altLang="en-US" sz="3200" b="1" dirty="0">
                <a:solidFill>
                  <a:srgbClr val="00B2BD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复数名词</a:t>
            </a:r>
            <a:r>
              <a:rPr lang="en-US" altLang="zh-CN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+</a:t>
            </a:r>
            <a:r>
              <a:rPr lang="zh-CN" alt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一般疑问句</a:t>
            </a:r>
            <a:r>
              <a:rPr lang="en-US" altLang="zh-CN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?</a:t>
            </a:r>
            <a:endParaRPr lang="en-US" altLang="zh-CN" sz="3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楷体_GB2312" panose="02010609030101010101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938780" y="3683000"/>
            <a:ext cx="723328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en-US" sz="3200" b="1" i="1" dirty="0">
                <a:latin typeface="Times New Roman" panose="02020603050405020304" pitchFamily="18" charset="0"/>
                <a:ea typeface="楷体_GB2312" panose="02010609030101010101" pitchFamily="49" charset="-122"/>
              </a:rPr>
              <a:t>eg：</a:t>
            </a:r>
            <a:r>
              <a:rPr lang="en-US" altLang="en-US" sz="32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How many </a:t>
            </a:r>
            <a:r>
              <a:rPr lang="en-US" altLang="en-US" sz="3200" b="1" i="1" dirty="0">
                <a:solidFill>
                  <a:srgbClr val="00B2BD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days</a:t>
            </a:r>
            <a:r>
              <a:rPr lang="en-US" altLang="en-US" sz="3200" b="1" i="1" dirty="0">
                <a:solidFill>
                  <a:srgbClr val="051FBB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 </a:t>
            </a:r>
            <a:r>
              <a:rPr lang="en-US" altLang="en-US" sz="32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are there in a week?</a:t>
            </a:r>
            <a:endParaRPr lang="en-US" altLang="en-US" sz="3200" b="1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楷体_GB2312" panose="0201060903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D5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5"/>
          <p:cNvSpPr/>
          <p:nvPr/>
        </p:nvSpPr>
        <p:spPr bwMode="auto">
          <a:xfrm>
            <a:off x="3175" y="4119563"/>
            <a:ext cx="12188825" cy="2741612"/>
          </a:xfrm>
          <a:custGeom>
            <a:avLst/>
            <a:gdLst>
              <a:gd name="T0" fmla="*/ 2784 w 2784"/>
              <a:gd name="T1" fmla="*/ 822 h 822"/>
              <a:gd name="T2" fmla="*/ 0 w 2784"/>
              <a:gd name="T3" fmla="*/ 822 h 822"/>
              <a:gd name="T4" fmla="*/ 0 w 2784"/>
              <a:gd name="T5" fmla="*/ 257 h 822"/>
              <a:gd name="T6" fmla="*/ 1338 w 2784"/>
              <a:gd name="T7" fmla="*/ 14 h 822"/>
              <a:gd name="T8" fmla="*/ 2784 w 2784"/>
              <a:gd name="T9" fmla="*/ 257 h 822"/>
              <a:gd name="T10" fmla="*/ 2784 w 2784"/>
              <a:gd name="T11" fmla="*/ 822 h 8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784" h="822">
                <a:moveTo>
                  <a:pt x="2784" y="822"/>
                </a:moveTo>
                <a:cubicBezTo>
                  <a:pt x="0" y="822"/>
                  <a:pt x="0" y="822"/>
                  <a:pt x="0" y="822"/>
                </a:cubicBezTo>
                <a:cubicBezTo>
                  <a:pt x="0" y="257"/>
                  <a:pt x="0" y="257"/>
                  <a:pt x="0" y="257"/>
                </a:cubicBezTo>
                <a:cubicBezTo>
                  <a:pt x="0" y="257"/>
                  <a:pt x="528" y="26"/>
                  <a:pt x="1338" y="14"/>
                </a:cubicBezTo>
                <a:cubicBezTo>
                  <a:pt x="2223" y="0"/>
                  <a:pt x="2784" y="257"/>
                  <a:pt x="2784" y="257"/>
                </a:cubicBezTo>
                <a:lnTo>
                  <a:pt x="2784" y="822"/>
                </a:lnTo>
                <a:close/>
              </a:path>
            </a:pathLst>
          </a:custGeom>
          <a:solidFill>
            <a:srgbClr val="98C22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22" name="Group 8"/>
          <p:cNvGrpSpPr>
            <a:grpSpLocks noChangeAspect="1"/>
          </p:cNvGrpSpPr>
          <p:nvPr/>
        </p:nvGrpSpPr>
        <p:grpSpPr bwMode="auto">
          <a:xfrm>
            <a:off x="281613" y="3962400"/>
            <a:ext cx="541338" cy="479158"/>
            <a:chOff x="-12" y="-47"/>
            <a:chExt cx="592" cy="524"/>
          </a:xfrm>
        </p:grpSpPr>
        <p:sp>
          <p:nvSpPr>
            <p:cNvPr id="23" name="Freeform 9"/>
            <p:cNvSpPr/>
            <p:nvPr/>
          </p:nvSpPr>
          <p:spPr bwMode="auto">
            <a:xfrm>
              <a:off x="12" y="-32"/>
              <a:ext cx="555" cy="494"/>
            </a:xfrm>
            <a:custGeom>
              <a:avLst/>
              <a:gdLst>
                <a:gd name="T0" fmla="*/ 231 w 263"/>
                <a:gd name="T1" fmla="*/ 128 h 233"/>
                <a:gd name="T2" fmla="*/ 239 w 263"/>
                <a:gd name="T3" fmla="*/ 195 h 233"/>
                <a:gd name="T4" fmla="*/ 167 w 263"/>
                <a:gd name="T5" fmla="*/ 196 h 233"/>
                <a:gd name="T6" fmla="*/ 160 w 263"/>
                <a:gd name="T7" fmla="*/ 195 h 233"/>
                <a:gd name="T8" fmla="*/ 105 w 263"/>
                <a:gd name="T9" fmla="*/ 230 h 233"/>
                <a:gd name="T10" fmla="*/ 62 w 263"/>
                <a:gd name="T11" fmla="*/ 181 h 233"/>
                <a:gd name="T12" fmla="*/ 57 w 263"/>
                <a:gd name="T13" fmla="*/ 178 h 233"/>
                <a:gd name="T14" fmla="*/ 27 w 263"/>
                <a:gd name="T15" fmla="*/ 189 h 233"/>
                <a:gd name="T16" fmla="*/ 2 w 263"/>
                <a:gd name="T17" fmla="*/ 164 h 233"/>
                <a:gd name="T18" fmla="*/ 33 w 263"/>
                <a:gd name="T19" fmla="*/ 120 h 233"/>
                <a:gd name="T20" fmla="*/ 33 w 263"/>
                <a:gd name="T21" fmla="*/ 116 h 233"/>
                <a:gd name="T22" fmla="*/ 27 w 263"/>
                <a:gd name="T23" fmla="*/ 72 h 233"/>
                <a:gd name="T24" fmla="*/ 72 w 263"/>
                <a:gd name="T25" fmla="*/ 67 h 233"/>
                <a:gd name="T26" fmla="*/ 72 w 263"/>
                <a:gd name="T27" fmla="*/ 65 h 233"/>
                <a:gd name="T28" fmla="*/ 65 w 263"/>
                <a:gd name="T29" fmla="*/ 62 h 233"/>
                <a:gd name="T30" fmla="*/ 68 w 263"/>
                <a:gd name="T31" fmla="*/ 60 h 233"/>
                <a:gd name="T32" fmla="*/ 168 w 263"/>
                <a:gd name="T33" fmla="*/ 72 h 233"/>
                <a:gd name="T34" fmla="*/ 172 w 263"/>
                <a:gd name="T35" fmla="*/ 74 h 233"/>
                <a:gd name="T36" fmla="*/ 172 w 263"/>
                <a:gd name="T37" fmla="*/ 74 h 233"/>
                <a:gd name="T38" fmla="*/ 176 w 263"/>
                <a:gd name="T39" fmla="*/ 73 h 233"/>
                <a:gd name="T40" fmla="*/ 236 w 263"/>
                <a:gd name="T41" fmla="*/ 56 h 233"/>
                <a:gd name="T42" fmla="*/ 231 w 263"/>
                <a:gd name="T43" fmla="*/ 122 h 233"/>
                <a:gd name="T44" fmla="*/ 231 w 263"/>
                <a:gd name="T45" fmla="*/ 128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3" h="233">
                  <a:moveTo>
                    <a:pt x="231" y="128"/>
                  </a:moveTo>
                  <a:cubicBezTo>
                    <a:pt x="263" y="138"/>
                    <a:pt x="262" y="177"/>
                    <a:pt x="239" y="195"/>
                  </a:cubicBezTo>
                  <a:cubicBezTo>
                    <a:pt x="218" y="212"/>
                    <a:pt x="189" y="210"/>
                    <a:pt x="167" y="196"/>
                  </a:cubicBezTo>
                  <a:cubicBezTo>
                    <a:pt x="167" y="193"/>
                    <a:pt x="162" y="192"/>
                    <a:pt x="160" y="195"/>
                  </a:cubicBezTo>
                  <a:cubicBezTo>
                    <a:pt x="152" y="218"/>
                    <a:pt x="129" y="233"/>
                    <a:pt x="105" y="230"/>
                  </a:cubicBezTo>
                  <a:cubicBezTo>
                    <a:pt x="80" y="226"/>
                    <a:pt x="63" y="204"/>
                    <a:pt x="62" y="181"/>
                  </a:cubicBezTo>
                  <a:cubicBezTo>
                    <a:pt x="62" y="178"/>
                    <a:pt x="59" y="177"/>
                    <a:pt x="57" y="178"/>
                  </a:cubicBezTo>
                  <a:cubicBezTo>
                    <a:pt x="48" y="184"/>
                    <a:pt x="39" y="189"/>
                    <a:pt x="27" y="189"/>
                  </a:cubicBezTo>
                  <a:cubicBezTo>
                    <a:pt x="13" y="189"/>
                    <a:pt x="3" y="178"/>
                    <a:pt x="2" y="164"/>
                  </a:cubicBezTo>
                  <a:cubicBezTo>
                    <a:pt x="0" y="144"/>
                    <a:pt x="16" y="129"/>
                    <a:pt x="33" y="120"/>
                  </a:cubicBezTo>
                  <a:cubicBezTo>
                    <a:pt x="35" y="119"/>
                    <a:pt x="35" y="116"/>
                    <a:pt x="33" y="116"/>
                  </a:cubicBezTo>
                  <a:cubicBezTo>
                    <a:pt x="12" y="109"/>
                    <a:pt x="12" y="84"/>
                    <a:pt x="27" y="72"/>
                  </a:cubicBezTo>
                  <a:cubicBezTo>
                    <a:pt x="40" y="61"/>
                    <a:pt x="56" y="62"/>
                    <a:pt x="72" y="67"/>
                  </a:cubicBezTo>
                  <a:cubicBezTo>
                    <a:pt x="73" y="67"/>
                    <a:pt x="73" y="66"/>
                    <a:pt x="72" y="65"/>
                  </a:cubicBezTo>
                  <a:cubicBezTo>
                    <a:pt x="70" y="64"/>
                    <a:pt x="67" y="63"/>
                    <a:pt x="65" y="62"/>
                  </a:cubicBezTo>
                  <a:cubicBezTo>
                    <a:pt x="66" y="62"/>
                    <a:pt x="68" y="61"/>
                    <a:pt x="68" y="60"/>
                  </a:cubicBezTo>
                  <a:cubicBezTo>
                    <a:pt x="75" y="0"/>
                    <a:pt x="193" y="21"/>
                    <a:pt x="168" y="72"/>
                  </a:cubicBezTo>
                  <a:cubicBezTo>
                    <a:pt x="167" y="75"/>
                    <a:pt x="170" y="76"/>
                    <a:pt x="172" y="74"/>
                  </a:cubicBezTo>
                  <a:cubicBezTo>
                    <a:pt x="172" y="74"/>
                    <a:pt x="172" y="74"/>
                    <a:pt x="172" y="74"/>
                  </a:cubicBezTo>
                  <a:cubicBezTo>
                    <a:pt x="173" y="75"/>
                    <a:pt x="175" y="75"/>
                    <a:pt x="176" y="73"/>
                  </a:cubicBezTo>
                  <a:cubicBezTo>
                    <a:pt x="189" y="53"/>
                    <a:pt x="214" y="42"/>
                    <a:pt x="236" y="56"/>
                  </a:cubicBezTo>
                  <a:cubicBezTo>
                    <a:pt x="257" y="69"/>
                    <a:pt x="259" y="114"/>
                    <a:pt x="231" y="122"/>
                  </a:cubicBezTo>
                  <a:cubicBezTo>
                    <a:pt x="228" y="123"/>
                    <a:pt x="228" y="127"/>
                    <a:pt x="231" y="1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" name="Freeform 10"/>
            <p:cNvSpPr>
              <a:spLocks noEditPoints="1"/>
            </p:cNvSpPr>
            <p:nvPr/>
          </p:nvSpPr>
          <p:spPr bwMode="auto">
            <a:xfrm>
              <a:off x="-12" y="-47"/>
              <a:ext cx="592" cy="524"/>
            </a:xfrm>
            <a:custGeom>
              <a:avLst/>
              <a:gdLst>
                <a:gd name="T0" fmla="*/ 116 w 280"/>
                <a:gd name="T1" fmla="*/ 237 h 247"/>
                <a:gd name="T2" fmla="*/ 171 w 280"/>
                <a:gd name="T3" fmla="*/ 202 h 247"/>
                <a:gd name="T4" fmla="*/ 178 w 280"/>
                <a:gd name="T5" fmla="*/ 203 h 247"/>
                <a:gd name="T6" fmla="*/ 250 w 280"/>
                <a:gd name="T7" fmla="*/ 202 h 247"/>
                <a:gd name="T8" fmla="*/ 242 w 280"/>
                <a:gd name="T9" fmla="*/ 135 h 247"/>
                <a:gd name="T10" fmla="*/ 242 w 280"/>
                <a:gd name="T11" fmla="*/ 129 h 247"/>
                <a:gd name="T12" fmla="*/ 247 w 280"/>
                <a:gd name="T13" fmla="*/ 63 h 247"/>
                <a:gd name="T14" fmla="*/ 187 w 280"/>
                <a:gd name="T15" fmla="*/ 80 h 247"/>
                <a:gd name="T16" fmla="*/ 183 w 280"/>
                <a:gd name="T17" fmla="*/ 81 h 247"/>
                <a:gd name="T18" fmla="*/ 183 w 280"/>
                <a:gd name="T19" fmla="*/ 81 h 247"/>
                <a:gd name="T20" fmla="*/ 179 w 280"/>
                <a:gd name="T21" fmla="*/ 79 h 247"/>
                <a:gd name="T22" fmla="*/ 79 w 280"/>
                <a:gd name="T23" fmla="*/ 67 h 247"/>
                <a:gd name="T24" fmla="*/ 76 w 280"/>
                <a:gd name="T25" fmla="*/ 69 h 247"/>
                <a:gd name="T26" fmla="*/ 83 w 280"/>
                <a:gd name="T27" fmla="*/ 72 h 247"/>
                <a:gd name="T28" fmla="*/ 83 w 280"/>
                <a:gd name="T29" fmla="*/ 74 h 247"/>
                <a:gd name="T30" fmla="*/ 38 w 280"/>
                <a:gd name="T31" fmla="*/ 79 h 247"/>
                <a:gd name="T32" fmla="*/ 44 w 280"/>
                <a:gd name="T33" fmla="*/ 123 h 247"/>
                <a:gd name="T34" fmla="*/ 44 w 280"/>
                <a:gd name="T35" fmla="*/ 127 h 247"/>
                <a:gd name="T36" fmla="*/ 13 w 280"/>
                <a:gd name="T37" fmla="*/ 171 h 247"/>
                <a:gd name="T38" fmla="*/ 38 w 280"/>
                <a:gd name="T39" fmla="*/ 196 h 247"/>
                <a:gd name="T40" fmla="*/ 68 w 280"/>
                <a:gd name="T41" fmla="*/ 185 h 247"/>
                <a:gd name="T42" fmla="*/ 73 w 280"/>
                <a:gd name="T43" fmla="*/ 188 h 247"/>
                <a:gd name="T44" fmla="*/ 116 w 280"/>
                <a:gd name="T45" fmla="*/ 237 h 247"/>
                <a:gd name="T46" fmla="*/ 176 w 280"/>
                <a:gd name="T47" fmla="*/ 208 h 247"/>
                <a:gd name="T48" fmla="*/ 115 w 280"/>
                <a:gd name="T49" fmla="*/ 243 h 247"/>
                <a:gd name="T50" fmla="*/ 67 w 280"/>
                <a:gd name="T51" fmla="*/ 193 h 247"/>
                <a:gd name="T52" fmla="*/ 10 w 280"/>
                <a:gd name="T53" fmla="*/ 182 h 247"/>
                <a:gd name="T54" fmla="*/ 37 w 280"/>
                <a:gd name="T55" fmla="*/ 125 h 247"/>
                <a:gd name="T56" fmla="*/ 26 w 280"/>
                <a:gd name="T57" fmla="*/ 85 h 247"/>
                <a:gd name="T58" fmla="*/ 73 w 280"/>
                <a:gd name="T59" fmla="*/ 69 h 247"/>
                <a:gd name="T60" fmla="*/ 72 w 280"/>
                <a:gd name="T61" fmla="*/ 67 h 247"/>
                <a:gd name="T62" fmla="*/ 187 w 280"/>
                <a:gd name="T63" fmla="*/ 69 h 247"/>
                <a:gd name="T64" fmla="*/ 258 w 280"/>
                <a:gd name="T65" fmla="*/ 63 h 247"/>
                <a:gd name="T66" fmla="*/ 251 w 280"/>
                <a:gd name="T67" fmla="*/ 132 h 247"/>
                <a:gd name="T68" fmla="*/ 264 w 280"/>
                <a:gd name="T69" fmla="*/ 198 h 247"/>
                <a:gd name="T70" fmla="*/ 176 w 280"/>
                <a:gd name="T71" fmla="*/ 208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80" h="247">
                  <a:moveTo>
                    <a:pt x="116" y="237"/>
                  </a:moveTo>
                  <a:cubicBezTo>
                    <a:pt x="140" y="240"/>
                    <a:pt x="163" y="225"/>
                    <a:pt x="171" y="202"/>
                  </a:cubicBezTo>
                  <a:cubicBezTo>
                    <a:pt x="173" y="199"/>
                    <a:pt x="178" y="200"/>
                    <a:pt x="178" y="203"/>
                  </a:cubicBezTo>
                  <a:cubicBezTo>
                    <a:pt x="200" y="217"/>
                    <a:pt x="229" y="219"/>
                    <a:pt x="250" y="202"/>
                  </a:cubicBezTo>
                  <a:cubicBezTo>
                    <a:pt x="273" y="184"/>
                    <a:pt x="274" y="145"/>
                    <a:pt x="242" y="135"/>
                  </a:cubicBezTo>
                  <a:cubicBezTo>
                    <a:pt x="239" y="134"/>
                    <a:pt x="239" y="130"/>
                    <a:pt x="242" y="129"/>
                  </a:cubicBezTo>
                  <a:cubicBezTo>
                    <a:pt x="270" y="121"/>
                    <a:pt x="268" y="76"/>
                    <a:pt x="247" y="63"/>
                  </a:cubicBezTo>
                  <a:cubicBezTo>
                    <a:pt x="225" y="49"/>
                    <a:pt x="200" y="60"/>
                    <a:pt x="187" y="80"/>
                  </a:cubicBezTo>
                  <a:cubicBezTo>
                    <a:pt x="186" y="82"/>
                    <a:pt x="184" y="82"/>
                    <a:pt x="183" y="81"/>
                  </a:cubicBezTo>
                  <a:cubicBezTo>
                    <a:pt x="183" y="81"/>
                    <a:pt x="183" y="81"/>
                    <a:pt x="183" y="81"/>
                  </a:cubicBezTo>
                  <a:cubicBezTo>
                    <a:pt x="181" y="83"/>
                    <a:pt x="178" y="82"/>
                    <a:pt x="179" y="79"/>
                  </a:cubicBezTo>
                  <a:cubicBezTo>
                    <a:pt x="204" y="28"/>
                    <a:pt x="86" y="7"/>
                    <a:pt x="79" y="67"/>
                  </a:cubicBezTo>
                  <a:cubicBezTo>
                    <a:pt x="79" y="68"/>
                    <a:pt x="77" y="69"/>
                    <a:pt x="76" y="69"/>
                  </a:cubicBezTo>
                  <a:cubicBezTo>
                    <a:pt x="78" y="70"/>
                    <a:pt x="81" y="71"/>
                    <a:pt x="83" y="72"/>
                  </a:cubicBezTo>
                  <a:cubicBezTo>
                    <a:pt x="84" y="73"/>
                    <a:pt x="84" y="74"/>
                    <a:pt x="83" y="74"/>
                  </a:cubicBezTo>
                  <a:cubicBezTo>
                    <a:pt x="67" y="69"/>
                    <a:pt x="51" y="68"/>
                    <a:pt x="38" y="79"/>
                  </a:cubicBezTo>
                  <a:cubicBezTo>
                    <a:pt x="23" y="91"/>
                    <a:pt x="23" y="116"/>
                    <a:pt x="44" y="123"/>
                  </a:cubicBezTo>
                  <a:cubicBezTo>
                    <a:pt x="46" y="123"/>
                    <a:pt x="46" y="126"/>
                    <a:pt x="44" y="127"/>
                  </a:cubicBezTo>
                  <a:cubicBezTo>
                    <a:pt x="27" y="136"/>
                    <a:pt x="11" y="151"/>
                    <a:pt x="13" y="171"/>
                  </a:cubicBezTo>
                  <a:cubicBezTo>
                    <a:pt x="14" y="185"/>
                    <a:pt x="24" y="196"/>
                    <a:pt x="38" y="196"/>
                  </a:cubicBezTo>
                  <a:cubicBezTo>
                    <a:pt x="50" y="196"/>
                    <a:pt x="59" y="191"/>
                    <a:pt x="68" y="185"/>
                  </a:cubicBezTo>
                  <a:cubicBezTo>
                    <a:pt x="70" y="184"/>
                    <a:pt x="73" y="185"/>
                    <a:pt x="73" y="188"/>
                  </a:cubicBezTo>
                  <a:cubicBezTo>
                    <a:pt x="74" y="211"/>
                    <a:pt x="91" y="233"/>
                    <a:pt x="116" y="237"/>
                  </a:cubicBezTo>
                  <a:close/>
                  <a:moveTo>
                    <a:pt x="176" y="208"/>
                  </a:moveTo>
                  <a:cubicBezTo>
                    <a:pt x="166" y="231"/>
                    <a:pt x="141" y="247"/>
                    <a:pt x="115" y="243"/>
                  </a:cubicBezTo>
                  <a:cubicBezTo>
                    <a:pt x="89" y="239"/>
                    <a:pt x="70" y="217"/>
                    <a:pt x="67" y="193"/>
                  </a:cubicBezTo>
                  <a:cubicBezTo>
                    <a:pt x="47" y="203"/>
                    <a:pt x="21" y="209"/>
                    <a:pt x="10" y="182"/>
                  </a:cubicBezTo>
                  <a:cubicBezTo>
                    <a:pt x="0" y="158"/>
                    <a:pt x="17" y="137"/>
                    <a:pt x="37" y="125"/>
                  </a:cubicBezTo>
                  <a:cubicBezTo>
                    <a:pt x="23" y="117"/>
                    <a:pt x="17" y="99"/>
                    <a:pt x="26" y="85"/>
                  </a:cubicBezTo>
                  <a:cubicBezTo>
                    <a:pt x="36" y="68"/>
                    <a:pt x="55" y="64"/>
                    <a:pt x="73" y="69"/>
                  </a:cubicBezTo>
                  <a:cubicBezTo>
                    <a:pt x="72" y="68"/>
                    <a:pt x="72" y="67"/>
                    <a:pt x="72" y="67"/>
                  </a:cubicBezTo>
                  <a:cubicBezTo>
                    <a:pt x="79" y="0"/>
                    <a:pt x="197" y="20"/>
                    <a:pt x="187" y="69"/>
                  </a:cubicBezTo>
                  <a:cubicBezTo>
                    <a:pt x="205" y="49"/>
                    <a:pt x="237" y="42"/>
                    <a:pt x="258" y="63"/>
                  </a:cubicBezTo>
                  <a:cubicBezTo>
                    <a:pt x="275" y="81"/>
                    <a:pt x="273" y="119"/>
                    <a:pt x="251" y="132"/>
                  </a:cubicBezTo>
                  <a:cubicBezTo>
                    <a:pt x="275" y="144"/>
                    <a:pt x="280" y="176"/>
                    <a:pt x="264" y="198"/>
                  </a:cubicBezTo>
                  <a:cubicBezTo>
                    <a:pt x="243" y="225"/>
                    <a:pt x="203" y="227"/>
                    <a:pt x="176" y="20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25" name="Group 13"/>
          <p:cNvGrpSpPr>
            <a:grpSpLocks noChangeAspect="1"/>
          </p:cNvGrpSpPr>
          <p:nvPr/>
        </p:nvGrpSpPr>
        <p:grpSpPr bwMode="auto">
          <a:xfrm>
            <a:off x="571500" y="157163"/>
            <a:ext cx="1831974" cy="2012950"/>
            <a:chOff x="592" y="231"/>
            <a:chExt cx="1154" cy="1268"/>
          </a:xfrm>
        </p:grpSpPr>
        <p:sp>
          <p:nvSpPr>
            <p:cNvPr id="26" name="Freeform 14"/>
            <p:cNvSpPr/>
            <p:nvPr/>
          </p:nvSpPr>
          <p:spPr bwMode="auto">
            <a:xfrm>
              <a:off x="924" y="553"/>
              <a:ext cx="435" cy="397"/>
            </a:xfrm>
            <a:custGeom>
              <a:avLst/>
              <a:gdLst>
                <a:gd name="T0" fmla="*/ 141 w 207"/>
                <a:gd name="T1" fmla="*/ 6 h 189"/>
                <a:gd name="T2" fmla="*/ 207 w 207"/>
                <a:gd name="T3" fmla="*/ 49 h 189"/>
                <a:gd name="T4" fmla="*/ 196 w 207"/>
                <a:gd name="T5" fmla="*/ 61 h 189"/>
                <a:gd name="T6" fmla="*/ 69 w 207"/>
                <a:gd name="T7" fmla="*/ 53 h 189"/>
                <a:gd name="T8" fmla="*/ 29 w 207"/>
                <a:gd name="T9" fmla="*/ 111 h 189"/>
                <a:gd name="T10" fmla="*/ 44 w 207"/>
                <a:gd name="T11" fmla="*/ 180 h 189"/>
                <a:gd name="T12" fmla="*/ 26 w 207"/>
                <a:gd name="T13" fmla="*/ 189 h 189"/>
                <a:gd name="T14" fmla="*/ 4 w 207"/>
                <a:gd name="T15" fmla="*/ 110 h 189"/>
                <a:gd name="T16" fmla="*/ 56 w 207"/>
                <a:gd name="T17" fmla="*/ 31 h 189"/>
                <a:gd name="T18" fmla="*/ 141 w 207"/>
                <a:gd name="T19" fmla="*/ 6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7" h="189">
                  <a:moveTo>
                    <a:pt x="141" y="6"/>
                  </a:moveTo>
                  <a:cubicBezTo>
                    <a:pt x="168" y="12"/>
                    <a:pt x="191" y="28"/>
                    <a:pt x="207" y="49"/>
                  </a:cubicBezTo>
                  <a:cubicBezTo>
                    <a:pt x="201" y="52"/>
                    <a:pt x="198" y="56"/>
                    <a:pt x="196" y="61"/>
                  </a:cubicBezTo>
                  <a:cubicBezTo>
                    <a:pt x="165" y="23"/>
                    <a:pt x="107" y="24"/>
                    <a:pt x="69" y="53"/>
                  </a:cubicBezTo>
                  <a:cubicBezTo>
                    <a:pt x="50" y="68"/>
                    <a:pt x="35" y="88"/>
                    <a:pt x="29" y="111"/>
                  </a:cubicBezTo>
                  <a:cubicBezTo>
                    <a:pt x="23" y="136"/>
                    <a:pt x="30" y="159"/>
                    <a:pt x="44" y="180"/>
                  </a:cubicBezTo>
                  <a:cubicBezTo>
                    <a:pt x="37" y="182"/>
                    <a:pt x="31" y="185"/>
                    <a:pt x="26" y="189"/>
                  </a:cubicBezTo>
                  <a:cubicBezTo>
                    <a:pt x="9" y="166"/>
                    <a:pt x="0" y="139"/>
                    <a:pt x="4" y="110"/>
                  </a:cubicBezTo>
                  <a:cubicBezTo>
                    <a:pt x="8" y="77"/>
                    <a:pt x="31" y="52"/>
                    <a:pt x="56" y="31"/>
                  </a:cubicBezTo>
                  <a:cubicBezTo>
                    <a:pt x="81" y="11"/>
                    <a:pt x="109" y="0"/>
                    <a:pt x="141" y="6"/>
                  </a:cubicBezTo>
                  <a:close/>
                </a:path>
              </a:pathLst>
            </a:custGeom>
            <a:solidFill>
              <a:srgbClr val="33B2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Freeform 15"/>
            <p:cNvSpPr/>
            <p:nvPr/>
          </p:nvSpPr>
          <p:spPr bwMode="auto">
            <a:xfrm>
              <a:off x="859" y="447"/>
              <a:ext cx="500" cy="552"/>
            </a:xfrm>
            <a:custGeom>
              <a:avLst/>
              <a:gdLst>
                <a:gd name="T0" fmla="*/ 234 w 238"/>
                <a:gd name="T1" fmla="*/ 56 h 262"/>
                <a:gd name="T2" fmla="*/ 236 w 238"/>
                <a:gd name="T3" fmla="*/ 56 h 262"/>
                <a:gd name="T4" fmla="*/ 238 w 238"/>
                <a:gd name="T5" fmla="*/ 88 h 262"/>
                <a:gd name="T6" fmla="*/ 173 w 238"/>
                <a:gd name="T7" fmla="*/ 50 h 262"/>
                <a:gd name="T8" fmla="*/ 84 w 238"/>
                <a:gd name="T9" fmla="*/ 76 h 262"/>
                <a:gd name="T10" fmla="*/ 29 w 238"/>
                <a:gd name="T11" fmla="*/ 157 h 262"/>
                <a:gd name="T12" fmla="*/ 54 w 238"/>
                <a:gd name="T13" fmla="*/ 241 h 262"/>
                <a:gd name="T14" fmla="*/ 40 w 238"/>
                <a:gd name="T15" fmla="*/ 262 h 262"/>
                <a:gd name="T16" fmla="*/ 36 w 238"/>
                <a:gd name="T17" fmla="*/ 258 h 262"/>
                <a:gd name="T18" fmla="*/ 36 w 238"/>
                <a:gd name="T19" fmla="*/ 256 h 262"/>
                <a:gd name="T20" fmla="*/ 27 w 238"/>
                <a:gd name="T21" fmla="*/ 246 h 262"/>
                <a:gd name="T22" fmla="*/ 1 w 238"/>
                <a:gd name="T23" fmla="*/ 174 h 262"/>
                <a:gd name="T24" fmla="*/ 46 w 238"/>
                <a:gd name="T25" fmla="*/ 78 h 262"/>
                <a:gd name="T26" fmla="*/ 234 w 238"/>
                <a:gd name="T27" fmla="*/ 56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8" h="262">
                  <a:moveTo>
                    <a:pt x="234" y="56"/>
                  </a:moveTo>
                  <a:cubicBezTo>
                    <a:pt x="235" y="56"/>
                    <a:pt x="235" y="56"/>
                    <a:pt x="236" y="56"/>
                  </a:cubicBezTo>
                  <a:cubicBezTo>
                    <a:pt x="233" y="66"/>
                    <a:pt x="234" y="77"/>
                    <a:pt x="238" y="88"/>
                  </a:cubicBezTo>
                  <a:cubicBezTo>
                    <a:pt x="221" y="68"/>
                    <a:pt x="198" y="55"/>
                    <a:pt x="173" y="50"/>
                  </a:cubicBezTo>
                  <a:cubicBezTo>
                    <a:pt x="140" y="43"/>
                    <a:pt x="109" y="55"/>
                    <a:pt x="84" y="76"/>
                  </a:cubicBezTo>
                  <a:cubicBezTo>
                    <a:pt x="57" y="97"/>
                    <a:pt x="34" y="123"/>
                    <a:pt x="29" y="157"/>
                  </a:cubicBezTo>
                  <a:cubicBezTo>
                    <a:pt x="24" y="187"/>
                    <a:pt x="33" y="219"/>
                    <a:pt x="54" y="241"/>
                  </a:cubicBezTo>
                  <a:cubicBezTo>
                    <a:pt x="48" y="247"/>
                    <a:pt x="43" y="254"/>
                    <a:pt x="40" y="262"/>
                  </a:cubicBezTo>
                  <a:cubicBezTo>
                    <a:pt x="39" y="261"/>
                    <a:pt x="38" y="259"/>
                    <a:pt x="36" y="258"/>
                  </a:cubicBezTo>
                  <a:cubicBezTo>
                    <a:pt x="37" y="257"/>
                    <a:pt x="37" y="256"/>
                    <a:pt x="36" y="256"/>
                  </a:cubicBezTo>
                  <a:cubicBezTo>
                    <a:pt x="33" y="253"/>
                    <a:pt x="30" y="249"/>
                    <a:pt x="27" y="246"/>
                  </a:cubicBezTo>
                  <a:cubicBezTo>
                    <a:pt x="11" y="225"/>
                    <a:pt x="1" y="200"/>
                    <a:pt x="1" y="174"/>
                  </a:cubicBezTo>
                  <a:cubicBezTo>
                    <a:pt x="0" y="137"/>
                    <a:pt x="20" y="105"/>
                    <a:pt x="46" y="78"/>
                  </a:cubicBezTo>
                  <a:cubicBezTo>
                    <a:pt x="96" y="27"/>
                    <a:pt x="177" y="0"/>
                    <a:pt x="234" y="56"/>
                  </a:cubicBezTo>
                  <a:close/>
                </a:path>
              </a:pathLst>
            </a:custGeom>
            <a:solidFill>
              <a:srgbClr val="33AA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Freeform 16"/>
            <p:cNvSpPr/>
            <p:nvPr/>
          </p:nvSpPr>
          <p:spPr bwMode="auto">
            <a:xfrm>
              <a:off x="628" y="281"/>
              <a:ext cx="914" cy="741"/>
            </a:xfrm>
            <a:custGeom>
              <a:avLst/>
              <a:gdLst>
                <a:gd name="T0" fmla="*/ 305 w 435"/>
                <a:gd name="T1" fmla="*/ 10 h 352"/>
                <a:gd name="T2" fmla="*/ 435 w 435"/>
                <a:gd name="T3" fmla="*/ 101 h 352"/>
                <a:gd name="T4" fmla="*/ 423 w 435"/>
                <a:gd name="T5" fmla="*/ 116 h 352"/>
                <a:gd name="T6" fmla="*/ 422 w 435"/>
                <a:gd name="T7" fmla="*/ 114 h 352"/>
                <a:gd name="T8" fmla="*/ 207 w 435"/>
                <a:gd name="T9" fmla="*/ 43 h 352"/>
                <a:gd name="T10" fmla="*/ 53 w 435"/>
                <a:gd name="T11" fmla="*/ 209 h 352"/>
                <a:gd name="T12" fmla="*/ 72 w 435"/>
                <a:gd name="T13" fmla="*/ 332 h 352"/>
                <a:gd name="T14" fmla="*/ 73 w 435"/>
                <a:gd name="T15" fmla="*/ 333 h 352"/>
                <a:gd name="T16" fmla="*/ 59 w 435"/>
                <a:gd name="T17" fmla="*/ 352 h 352"/>
                <a:gd name="T18" fmla="*/ 56 w 435"/>
                <a:gd name="T19" fmla="*/ 119 h 352"/>
                <a:gd name="T20" fmla="*/ 110 w 435"/>
                <a:gd name="T21" fmla="*/ 66 h 352"/>
                <a:gd name="T22" fmla="*/ 177 w 435"/>
                <a:gd name="T23" fmla="*/ 21 h 352"/>
                <a:gd name="T24" fmla="*/ 305 w 435"/>
                <a:gd name="T25" fmla="*/ 1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5" h="352">
                  <a:moveTo>
                    <a:pt x="305" y="10"/>
                  </a:moveTo>
                  <a:cubicBezTo>
                    <a:pt x="358" y="23"/>
                    <a:pt x="403" y="58"/>
                    <a:pt x="435" y="101"/>
                  </a:cubicBezTo>
                  <a:cubicBezTo>
                    <a:pt x="430" y="105"/>
                    <a:pt x="425" y="110"/>
                    <a:pt x="423" y="116"/>
                  </a:cubicBezTo>
                  <a:cubicBezTo>
                    <a:pt x="423" y="115"/>
                    <a:pt x="423" y="115"/>
                    <a:pt x="422" y="114"/>
                  </a:cubicBezTo>
                  <a:cubicBezTo>
                    <a:pt x="373" y="51"/>
                    <a:pt x="284" y="23"/>
                    <a:pt x="207" y="43"/>
                  </a:cubicBezTo>
                  <a:cubicBezTo>
                    <a:pt x="128" y="64"/>
                    <a:pt x="67" y="129"/>
                    <a:pt x="53" y="209"/>
                  </a:cubicBezTo>
                  <a:cubicBezTo>
                    <a:pt x="46" y="251"/>
                    <a:pt x="52" y="295"/>
                    <a:pt x="72" y="332"/>
                  </a:cubicBezTo>
                  <a:cubicBezTo>
                    <a:pt x="73" y="333"/>
                    <a:pt x="73" y="333"/>
                    <a:pt x="73" y="333"/>
                  </a:cubicBezTo>
                  <a:cubicBezTo>
                    <a:pt x="67" y="338"/>
                    <a:pt x="62" y="345"/>
                    <a:pt x="59" y="352"/>
                  </a:cubicBezTo>
                  <a:cubicBezTo>
                    <a:pt x="6" y="283"/>
                    <a:pt x="0" y="189"/>
                    <a:pt x="56" y="119"/>
                  </a:cubicBezTo>
                  <a:cubicBezTo>
                    <a:pt x="72" y="99"/>
                    <a:pt x="91" y="82"/>
                    <a:pt x="110" y="66"/>
                  </a:cubicBezTo>
                  <a:cubicBezTo>
                    <a:pt x="131" y="49"/>
                    <a:pt x="152" y="32"/>
                    <a:pt x="177" y="21"/>
                  </a:cubicBezTo>
                  <a:cubicBezTo>
                    <a:pt x="217" y="3"/>
                    <a:pt x="263" y="0"/>
                    <a:pt x="305" y="10"/>
                  </a:cubicBezTo>
                  <a:close/>
                </a:path>
              </a:pathLst>
            </a:custGeom>
            <a:solidFill>
              <a:srgbClr val="E84B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Freeform 17"/>
            <p:cNvSpPr/>
            <p:nvPr/>
          </p:nvSpPr>
          <p:spPr bwMode="auto">
            <a:xfrm>
              <a:off x="708" y="327"/>
              <a:ext cx="769" cy="651"/>
            </a:xfrm>
            <a:custGeom>
              <a:avLst/>
              <a:gdLst>
                <a:gd name="T0" fmla="*/ 106 w 366"/>
                <a:gd name="T1" fmla="*/ 57 h 309"/>
                <a:gd name="T2" fmla="*/ 366 w 366"/>
                <a:gd name="T3" fmla="*/ 82 h 309"/>
                <a:gd name="T4" fmla="*/ 336 w 366"/>
                <a:gd name="T5" fmla="*/ 82 h 309"/>
                <a:gd name="T6" fmla="*/ 116 w 366"/>
                <a:gd name="T7" fmla="*/ 77 h 309"/>
                <a:gd name="T8" fmla="*/ 38 w 366"/>
                <a:gd name="T9" fmla="*/ 186 h 309"/>
                <a:gd name="T10" fmla="*/ 59 w 366"/>
                <a:gd name="T11" fmla="*/ 300 h 309"/>
                <a:gd name="T12" fmla="*/ 42 w 366"/>
                <a:gd name="T13" fmla="*/ 306 h 309"/>
                <a:gd name="T14" fmla="*/ 38 w 366"/>
                <a:gd name="T15" fmla="*/ 309 h 309"/>
                <a:gd name="T16" fmla="*/ 106 w 366"/>
                <a:gd name="T17" fmla="*/ 57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6" h="309">
                  <a:moveTo>
                    <a:pt x="106" y="57"/>
                  </a:moveTo>
                  <a:cubicBezTo>
                    <a:pt x="190" y="0"/>
                    <a:pt x="296" y="16"/>
                    <a:pt x="366" y="82"/>
                  </a:cubicBezTo>
                  <a:cubicBezTo>
                    <a:pt x="357" y="79"/>
                    <a:pt x="346" y="78"/>
                    <a:pt x="336" y="82"/>
                  </a:cubicBezTo>
                  <a:cubicBezTo>
                    <a:pt x="276" y="27"/>
                    <a:pt x="179" y="26"/>
                    <a:pt x="116" y="77"/>
                  </a:cubicBezTo>
                  <a:cubicBezTo>
                    <a:pt x="82" y="105"/>
                    <a:pt x="49" y="143"/>
                    <a:pt x="38" y="186"/>
                  </a:cubicBezTo>
                  <a:cubicBezTo>
                    <a:pt x="29" y="224"/>
                    <a:pt x="35" y="268"/>
                    <a:pt x="59" y="300"/>
                  </a:cubicBezTo>
                  <a:cubicBezTo>
                    <a:pt x="53" y="301"/>
                    <a:pt x="47" y="303"/>
                    <a:pt x="42" y="306"/>
                  </a:cubicBezTo>
                  <a:cubicBezTo>
                    <a:pt x="41" y="307"/>
                    <a:pt x="39" y="308"/>
                    <a:pt x="38" y="309"/>
                  </a:cubicBezTo>
                  <a:cubicBezTo>
                    <a:pt x="0" y="219"/>
                    <a:pt x="23" y="114"/>
                    <a:pt x="106" y="57"/>
                  </a:cubicBezTo>
                  <a:close/>
                </a:path>
              </a:pathLst>
            </a:custGeom>
            <a:solidFill>
              <a:srgbClr val="F8AF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" name="Freeform 18"/>
            <p:cNvSpPr/>
            <p:nvPr/>
          </p:nvSpPr>
          <p:spPr bwMode="auto">
            <a:xfrm>
              <a:off x="783" y="397"/>
              <a:ext cx="616" cy="574"/>
            </a:xfrm>
            <a:custGeom>
              <a:avLst/>
              <a:gdLst>
                <a:gd name="T0" fmla="*/ 31 w 293"/>
                <a:gd name="T1" fmla="*/ 194 h 273"/>
                <a:gd name="T2" fmla="*/ 60 w 293"/>
                <a:gd name="T3" fmla="*/ 273 h 273"/>
                <a:gd name="T4" fmla="*/ 27 w 293"/>
                <a:gd name="T5" fmla="*/ 267 h 273"/>
                <a:gd name="T6" fmla="*/ 27 w 293"/>
                <a:gd name="T7" fmla="*/ 265 h 273"/>
                <a:gd name="T8" fmla="*/ 8 w 293"/>
                <a:gd name="T9" fmla="*/ 158 h 273"/>
                <a:gd name="T10" fmla="*/ 87 w 293"/>
                <a:gd name="T11" fmla="*/ 48 h 273"/>
                <a:gd name="T12" fmla="*/ 293 w 293"/>
                <a:gd name="T13" fmla="*/ 52 h 273"/>
                <a:gd name="T14" fmla="*/ 288 w 293"/>
                <a:gd name="T15" fmla="*/ 55 h 273"/>
                <a:gd name="T16" fmla="*/ 274 w 293"/>
                <a:gd name="T17" fmla="*/ 74 h 273"/>
                <a:gd name="T18" fmla="*/ 185 w 293"/>
                <a:gd name="T19" fmla="*/ 42 h 273"/>
                <a:gd name="T20" fmla="*/ 80 w 293"/>
                <a:gd name="T21" fmla="*/ 95 h 273"/>
                <a:gd name="T22" fmla="*/ 31 w 293"/>
                <a:gd name="T23" fmla="*/ 194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3" h="273">
                  <a:moveTo>
                    <a:pt x="31" y="194"/>
                  </a:moveTo>
                  <a:cubicBezTo>
                    <a:pt x="30" y="224"/>
                    <a:pt x="41" y="251"/>
                    <a:pt x="60" y="273"/>
                  </a:cubicBezTo>
                  <a:cubicBezTo>
                    <a:pt x="50" y="268"/>
                    <a:pt x="38" y="266"/>
                    <a:pt x="27" y="267"/>
                  </a:cubicBezTo>
                  <a:cubicBezTo>
                    <a:pt x="27" y="266"/>
                    <a:pt x="27" y="266"/>
                    <a:pt x="27" y="265"/>
                  </a:cubicBezTo>
                  <a:cubicBezTo>
                    <a:pt x="9" y="232"/>
                    <a:pt x="0" y="196"/>
                    <a:pt x="8" y="158"/>
                  </a:cubicBezTo>
                  <a:cubicBezTo>
                    <a:pt x="17" y="114"/>
                    <a:pt x="52" y="75"/>
                    <a:pt x="87" y="48"/>
                  </a:cubicBezTo>
                  <a:cubicBezTo>
                    <a:pt x="147" y="0"/>
                    <a:pt x="234" y="3"/>
                    <a:pt x="293" y="52"/>
                  </a:cubicBezTo>
                  <a:cubicBezTo>
                    <a:pt x="291" y="53"/>
                    <a:pt x="290" y="54"/>
                    <a:pt x="288" y="55"/>
                  </a:cubicBezTo>
                  <a:cubicBezTo>
                    <a:pt x="281" y="61"/>
                    <a:pt x="277" y="67"/>
                    <a:pt x="274" y="74"/>
                  </a:cubicBezTo>
                  <a:cubicBezTo>
                    <a:pt x="252" y="49"/>
                    <a:pt x="217" y="40"/>
                    <a:pt x="185" y="42"/>
                  </a:cubicBezTo>
                  <a:cubicBezTo>
                    <a:pt x="144" y="45"/>
                    <a:pt x="108" y="67"/>
                    <a:pt x="80" y="95"/>
                  </a:cubicBezTo>
                  <a:cubicBezTo>
                    <a:pt x="53" y="122"/>
                    <a:pt x="31" y="155"/>
                    <a:pt x="31" y="194"/>
                  </a:cubicBezTo>
                  <a:close/>
                </a:path>
              </a:pathLst>
            </a:custGeom>
            <a:solidFill>
              <a:srgbClr val="FFE8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" name="Freeform 19"/>
            <p:cNvSpPr/>
            <p:nvPr/>
          </p:nvSpPr>
          <p:spPr bwMode="auto">
            <a:xfrm>
              <a:off x="613" y="931"/>
              <a:ext cx="568" cy="562"/>
            </a:xfrm>
            <a:custGeom>
              <a:avLst/>
              <a:gdLst>
                <a:gd name="T0" fmla="*/ 159 w 270"/>
                <a:gd name="T1" fmla="*/ 255 h 267"/>
                <a:gd name="T2" fmla="*/ 88 w 270"/>
                <a:gd name="T3" fmla="*/ 219 h 267"/>
                <a:gd name="T4" fmla="*/ 85 w 270"/>
                <a:gd name="T5" fmla="*/ 219 h 267"/>
                <a:gd name="T6" fmla="*/ 85 w 270"/>
                <a:gd name="T7" fmla="*/ 221 h 267"/>
                <a:gd name="T8" fmla="*/ 82 w 270"/>
                <a:gd name="T9" fmla="*/ 221 h 267"/>
                <a:gd name="T10" fmla="*/ 32 w 270"/>
                <a:gd name="T11" fmla="*/ 162 h 267"/>
                <a:gd name="T12" fmla="*/ 32 w 270"/>
                <a:gd name="T13" fmla="*/ 155 h 267"/>
                <a:gd name="T14" fmla="*/ 11 w 270"/>
                <a:gd name="T15" fmla="*/ 103 h 267"/>
                <a:gd name="T16" fmla="*/ 68 w 270"/>
                <a:gd name="T17" fmla="*/ 90 h 267"/>
                <a:gd name="T18" fmla="*/ 71 w 270"/>
                <a:gd name="T19" fmla="*/ 88 h 267"/>
                <a:gd name="T20" fmla="*/ 94 w 270"/>
                <a:gd name="T21" fmla="*/ 23 h 267"/>
                <a:gd name="T22" fmla="*/ 156 w 270"/>
                <a:gd name="T23" fmla="*/ 40 h 267"/>
                <a:gd name="T24" fmla="*/ 160 w 270"/>
                <a:gd name="T25" fmla="*/ 38 h 267"/>
                <a:gd name="T26" fmla="*/ 159 w 270"/>
                <a:gd name="T27" fmla="*/ 37 h 267"/>
                <a:gd name="T28" fmla="*/ 160 w 270"/>
                <a:gd name="T29" fmla="*/ 36 h 267"/>
                <a:gd name="T30" fmla="*/ 215 w 270"/>
                <a:gd name="T31" fmla="*/ 6 h 267"/>
                <a:gd name="T32" fmla="*/ 241 w 270"/>
                <a:gd name="T33" fmla="*/ 64 h 267"/>
                <a:gd name="T34" fmla="*/ 241 w 270"/>
                <a:gd name="T35" fmla="*/ 67 h 267"/>
                <a:gd name="T36" fmla="*/ 246 w 270"/>
                <a:gd name="T37" fmla="*/ 71 h 267"/>
                <a:gd name="T38" fmla="*/ 269 w 270"/>
                <a:gd name="T39" fmla="*/ 90 h 267"/>
                <a:gd name="T40" fmla="*/ 261 w 270"/>
                <a:gd name="T41" fmla="*/ 112 h 267"/>
                <a:gd name="T42" fmla="*/ 221 w 270"/>
                <a:gd name="T43" fmla="*/ 125 h 267"/>
                <a:gd name="T44" fmla="*/ 219 w 270"/>
                <a:gd name="T45" fmla="*/ 127 h 267"/>
                <a:gd name="T46" fmla="*/ 219 w 270"/>
                <a:gd name="T47" fmla="*/ 132 h 267"/>
                <a:gd name="T48" fmla="*/ 182 w 270"/>
                <a:gd name="T49" fmla="*/ 182 h 267"/>
                <a:gd name="T50" fmla="*/ 176 w 270"/>
                <a:gd name="T51" fmla="*/ 185 h 267"/>
                <a:gd name="T52" fmla="*/ 159 w 270"/>
                <a:gd name="T53" fmla="*/ 255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70" h="267">
                  <a:moveTo>
                    <a:pt x="159" y="255"/>
                  </a:moveTo>
                  <a:cubicBezTo>
                    <a:pt x="131" y="267"/>
                    <a:pt x="97" y="244"/>
                    <a:pt x="88" y="219"/>
                  </a:cubicBezTo>
                  <a:cubicBezTo>
                    <a:pt x="87" y="218"/>
                    <a:pt x="85" y="218"/>
                    <a:pt x="85" y="219"/>
                  </a:cubicBezTo>
                  <a:cubicBezTo>
                    <a:pt x="85" y="220"/>
                    <a:pt x="85" y="221"/>
                    <a:pt x="85" y="221"/>
                  </a:cubicBezTo>
                  <a:cubicBezTo>
                    <a:pt x="84" y="220"/>
                    <a:pt x="83" y="220"/>
                    <a:pt x="82" y="221"/>
                  </a:cubicBezTo>
                  <a:cubicBezTo>
                    <a:pt x="43" y="256"/>
                    <a:pt x="0" y="178"/>
                    <a:pt x="32" y="162"/>
                  </a:cubicBezTo>
                  <a:cubicBezTo>
                    <a:pt x="34" y="160"/>
                    <a:pt x="35" y="156"/>
                    <a:pt x="32" y="155"/>
                  </a:cubicBezTo>
                  <a:cubicBezTo>
                    <a:pt x="11" y="148"/>
                    <a:pt x="0" y="123"/>
                    <a:pt x="11" y="103"/>
                  </a:cubicBezTo>
                  <a:cubicBezTo>
                    <a:pt x="22" y="83"/>
                    <a:pt x="49" y="80"/>
                    <a:pt x="68" y="90"/>
                  </a:cubicBezTo>
                  <a:cubicBezTo>
                    <a:pt x="70" y="92"/>
                    <a:pt x="72" y="91"/>
                    <a:pt x="71" y="88"/>
                  </a:cubicBezTo>
                  <a:cubicBezTo>
                    <a:pt x="62" y="65"/>
                    <a:pt x="69" y="34"/>
                    <a:pt x="94" y="23"/>
                  </a:cubicBezTo>
                  <a:cubicBezTo>
                    <a:pt x="118" y="12"/>
                    <a:pt x="139" y="24"/>
                    <a:pt x="156" y="40"/>
                  </a:cubicBezTo>
                  <a:cubicBezTo>
                    <a:pt x="158" y="42"/>
                    <a:pt x="161" y="40"/>
                    <a:pt x="160" y="38"/>
                  </a:cubicBezTo>
                  <a:cubicBezTo>
                    <a:pt x="160" y="37"/>
                    <a:pt x="159" y="37"/>
                    <a:pt x="159" y="37"/>
                  </a:cubicBezTo>
                  <a:cubicBezTo>
                    <a:pt x="160" y="36"/>
                    <a:pt x="160" y="36"/>
                    <a:pt x="160" y="36"/>
                  </a:cubicBezTo>
                  <a:cubicBezTo>
                    <a:pt x="169" y="14"/>
                    <a:pt x="191" y="0"/>
                    <a:pt x="215" y="6"/>
                  </a:cubicBezTo>
                  <a:cubicBezTo>
                    <a:pt x="239" y="13"/>
                    <a:pt x="258" y="41"/>
                    <a:pt x="241" y="64"/>
                  </a:cubicBezTo>
                  <a:cubicBezTo>
                    <a:pt x="240" y="65"/>
                    <a:pt x="240" y="66"/>
                    <a:pt x="241" y="67"/>
                  </a:cubicBezTo>
                  <a:cubicBezTo>
                    <a:pt x="241" y="69"/>
                    <a:pt x="243" y="72"/>
                    <a:pt x="246" y="71"/>
                  </a:cubicBezTo>
                  <a:cubicBezTo>
                    <a:pt x="259" y="67"/>
                    <a:pt x="268" y="78"/>
                    <a:pt x="269" y="90"/>
                  </a:cubicBezTo>
                  <a:cubicBezTo>
                    <a:pt x="269" y="98"/>
                    <a:pt x="266" y="106"/>
                    <a:pt x="261" y="112"/>
                  </a:cubicBezTo>
                  <a:cubicBezTo>
                    <a:pt x="251" y="124"/>
                    <a:pt x="236" y="129"/>
                    <a:pt x="221" y="125"/>
                  </a:cubicBezTo>
                  <a:cubicBezTo>
                    <a:pt x="220" y="124"/>
                    <a:pt x="219" y="125"/>
                    <a:pt x="219" y="127"/>
                  </a:cubicBezTo>
                  <a:cubicBezTo>
                    <a:pt x="217" y="128"/>
                    <a:pt x="217" y="131"/>
                    <a:pt x="219" y="132"/>
                  </a:cubicBezTo>
                  <a:cubicBezTo>
                    <a:pt x="270" y="151"/>
                    <a:pt x="204" y="215"/>
                    <a:pt x="182" y="182"/>
                  </a:cubicBezTo>
                  <a:cubicBezTo>
                    <a:pt x="180" y="178"/>
                    <a:pt x="174" y="182"/>
                    <a:pt x="176" y="185"/>
                  </a:cubicBezTo>
                  <a:cubicBezTo>
                    <a:pt x="189" y="209"/>
                    <a:pt x="188" y="243"/>
                    <a:pt x="159" y="2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" name="Freeform 20"/>
            <p:cNvSpPr/>
            <p:nvPr/>
          </p:nvSpPr>
          <p:spPr bwMode="auto">
            <a:xfrm>
              <a:off x="1347" y="483"/>
              <a:ext cx="390" cy="417"/>
            </a:xfrm>
            <a:custGeom>
              <a:avLst/>
              <a:gdLst>
                <a:gd name="T0" fmla="*/ 19 w 186"/>
                <a:gd name="T1" fmla="*/ 24 h 198"/>
                <a:gd name="T2" fmla="*/ 77 w 186"/>
                <a:gd name="T3" fmla="*/ 29 h 198"/>
                <a:gd name="T4" fmla="*/ 79 w 186"/>
                <a:gd name="T5" fmla="*/ 29 h 198"/>
                <a:gd name="T6" fmla="*/ 85 w 186"/>
                <a:gd name="T7" fmla="*/ 29 h 198"/>
                <a:gd name="T8" fmla="*/ 121 w 186"/>
                <a:gd name="T9" fmla="*/ 4 h 198"/>
                <a:gd name="T10" fmla="*/ 138 w 186"/>
                <a:gd name="T11" fmla="*/ 38 h 198"/>
                <a:gd name="T12" fmla="*/ 139 w 186"/>
                <a:gd name="T13" fmla="*/ 41 h 198"/>
                <a:gd name="T14" fmla="*/ 142 w 186"/>
                <a:gd name="T15" fmla="*/ 42 h 198"/>
                <a:gd name="T16" fmla="*/ 183 w 186"/>
                <a:gd name="T17" fmla="*/ 67 h 198"/>
                <a:gd name="T18" fmla="*/ 147 w 186"/>
                <a:gd name="T19" fmla="*/ 108 h 198"/>
                <a:gd name="T20" fmla="*/ 143 w 186"/>
                <a:gd name="T21" fmla="*/ 107 h 198"/>
                <a:gd name="T22" fmla="*/ 141 w 186"/>
                <a:gd name="T23" fmla="*/ 107 h 198"/>
                <a:gd name="T24" fmla="*/ 138 w 186"/>
                <a:gd name="T25" fmla="*/ 112 h 198"/>
                <a:gd name="T26" fmla="*/ 143 w 186"/>
                <a:gd name="T27" fmla="*/ 165 h 198"/>
                <a:gd name="T28" fmla="*/ 82 w 186"/>
                <a:gd name="T29" fmla="*/ 165 h 198"/>
                <a:gd name="T30" fmla="*/ 79 w 186"/>
                <a:gd name="T31" fmla="*/ 164 h 198"/>
                <a:gd name="T32" fmla="*/ 76 w 186"/>
                <a:gd name="T33" fmla="*/ 166 h 198"/>
                <a:gd name="T34" fmla="*/ 31 w 186"/>
                <a:gd name="T35" fmla="*/ 181 h 198"/>
                <a:gd name="T36" fmla="*/ 30 w 186"/>
                <a:gd name="T37" fmla="*/ 125 h 198"/>
                <a:gd name="T38" fmla="*/ 27 w 186"/>
                <a:gd name="T39" fmla="*/ 121 h 198"/>
                <a:gd name="T40" fmla="*/ 0 w 186"/>
                <a:gd name="T41" fmla="*/ 103 h 198"/>
                <a:gd name="T42" fmla="*/ 9 w 186"/>
                <a:gd name="T43" fmla="*/ 85 h 198"/>
                <a:gd name="T44" fmla="*/ 14 w 186"/>
                <a:gd name="T45" fmla="*/ 81 h 198"/>
                <a:gd name="T46" fmla="*/ 13 w 186"/>
                <a:gd name="T47" fmla="*/ 81 h 198"/>
                <a:gd name="T48" fmla="*/ 14 w 186"/>
                <a:gd name="T49" fmla="*/ 79 h 198"/>
                <a:gd name="T50" fmla="*/ 19 w 186"/>
                <a:gd name="T51" fmla="*/ 24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86" h="198">
                  <a:moveTo>
                    <a:pt x="19" y="24"/>
                  </a:moveTo>
                  <a:cubicBezTo>
                    <a:pt x="37" y="5"/>
                    <a:pt x="62" y="10"/>
                    <a:pt x="77" y="29"/>
                  </a:cubicBezTo>
                  <a:cubicBezTo>
                    <a:pt x="77" y="30"/>
                    <a:pt x="78" y="30"/>
                    <a:pt x="79" y="29"/>
                  </a:cubicBezTo>
                  <a:cubicBezTo>
                    <a:pt x="81" y="31"/>
                    <a:pt x="84" y="32"/>
                    <a:pt x="85" y="29"/>
                  </a:cubicBezTo>
                  <a:cubicBezTo>
                    <a:pt x="90" y="14"/>
                    <a:pt x="103" y="0"/>
                    <a:pt x="121" y="4"/>
                  </a:cubicBezTo>
                  <a:cubicBezTo>
                    <a:pt x="136" y="8"/>
                    <a:pt x="145" y="25"/>
                    <a:pt x="138" y="38"/>
                  </a:cubicBezTo>
                  <a:cubicBezTo>
                    <a:pt x="138" y="39"/>
                    <a:pt x="138" y="40"/>
                    <a:pt x="139" y="41"/>
                  </a:cubicBezTo>
                  <a:cubicBezTo>
                    <a:pt x="140" y="42"/>
                    <a:pt x="141" y="42"/>
                    <a:pt x="142" y="42"/>
                  </a:cubicBezTo>
                  <a:cubicBezTo>
                    <a:pt x="162" y="34"/>
                    <a:pt x="186" y="42"/>
                    <a:pt x="183" y="67"/>
                  </a:cubicBezTo>
                  <a:cubicBezTo>
                    <a:pt x="182" y="83"/>
                    <a:pt x="167" y="113"/>
                    <a:pt x="147" y="108"/>
                  </a:cubicBezTo>
                  <a:cubicBezTo>
                    <a:pt x="146" y="108"/>
                    <a:pt x="144" y="108"/>
                    <a:pt x="143" y="107"/>
                  </a:cubicBezTo>
                  <a:cubicBezTo>
                    <a:pt x="142" y="107"/>
                    <a:pt x="142" y="107"/>
                    <a:pt x="141" y="107"/>
                  </a:cubicBezTo>
                  <a:cubicBezTo>
                    <a:pt x="139" y="107"/>
                    <a:pt x="136" y="110"/>
                    <a:pt x="138" y="112"/>
                  </a:cubicBezTo>
                  <a:cubicBezTo>
                    <a:pt x="152" y="126"/>
                    <a:pt x="155" y="149"/>
                    <a:pt x="143" y="165"/>
                  </a:cubicBezTo>
                  <a:cubicBezTo>
                    <a:pt x="128" y="185"/>
                    <a:pt x="98" y="182"/>
                    <a:pt x="82" y="165"/>
                  </a:cubicBezTo>
                  <a:cubicBezTo>
                    <a:pt x="81" y="164"/>
                    <a:pt x="79" y="164"/>
                    <a:pt x="79" y="164"/>
                  </a:cubicBezTo>
                  <a:cubicBezTo>
                    <a:pt x="78" y="165"/>
                    <a:pt x="77" y="165"/>
                    <a:pt x="76" y="166"/>
                  </a:cubicBezTo>
                  <a:cubicBezTo>
                    <a:pt x="68" y="184"/>
                    <a:pt x="49" y="198"/>
                    <a:pt x="31" y="181"/>
                  </a:cubicBezTo>
                  <a:cubicBezTo>
                    <a:pt x="15" y="166"/>
                    <a:pt x="11" y="139"/>
                    <a:pt x="30" y="125"/>
                  </a:cubicBezTo>
                  <a:cubicBezTo>
                    <a:pt x="33" y="123"/>
                    <a:pt x="30" y="120"/>
                    <a:pt x="27" y="121"/>
                  </a:cubicBezTo>
                  <a:cubicBezTo>
                    <a:pt x="13" y="125"/>
                    <a:pt x="0" y="117"/>
                    <a:pt x="0" y="103"/>
                  </a:cubicBezTo>
                  <a:cubicBezTo>
                    <a:pt x="0" y="95"/>
                    <a:pt x="3" y="90"/>
                    <a:pt x="9" y="85"/>
                  </a:cubicBezTo>
                  <a:cubicBezTo>
                    <a:pt x="11" y="88"/>
                    <a:pt x="16" y="84"/>
                    <a:pt x="14" y="81"/>
                  </a:cubicBezTo>
                  <a:cubicBezTo>
                    <a:pt x="14" y="81"/>
                    <a:pt x="13" y="81"/>
                    <a:pt x="13" y="81"/>
                  </a:cubicBezTo>
                  <a:cubicBezTo>
                    <a:pt x="14" y="80"/>
                    <a:pt x="14" y="80"/>
                    <a:pt x="14" y="79"/>
                  </a:cubicBezTo>
                  <a:cubicBezTo>
                    <a:pt x="5" y="61"/>
                    <a:pt x="5" y="39"/>
                    <a:pt x="19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" name="Freeform 21"/>
            <p:cNvSpPr/>
            <p:nvPr/>
          </p:nvSpPr>
          <p:spPr bwMode="auto">
            <a:xfrm>
              <a:off x="972" y="601"/>
              <a:ext cx="713" cy="330"/>
            </a:xfrm>
            <a:custGeom>
              <a:avLst/>
              <a:gdLst>
                <a:gd name="T0" fmla="*/ 316 w 339"/>
                <a:gd name="T1" fmla="*/ 56 h 157"/>
                <a:gd name="T2" fmla="*/ 319 w 339"/>
                <a:gd name="T3" fmla="*/ 51 h 157"/>
                <a:gd name="T4" fmla="*/ 321 w 339"/>
                <a:gd name="T5" fmla="*/ 51 h 157"/>
                <a:gd name="T6" fmla="*/ 325 w 339"/>
                <a:gd name="T7" fmla="*/ 52 h 157"/>
                <a:gd name="T8" fmla="*/ 324 w 339"/>
                <a:gd name="T9" fmla="*/ 56 h 157"/>
                <a:gd name="T10" fmla="*/ 322 w 339"/>
                <a:gd name="T11" fmla="*/ 117 h 157"/>
                <a:gd name="T12" fmla="*/ 258 w 339"/>
                <a:gd name="T13" fmla="*/ 114 h 157"/>
                <a:gd name="T14" fmla="*/ 208 w 339"/>
                <a:gd name="T15" fmla="*/ 133 h 157"/>
                <a:gd name="T16" fmla="*/ 198 w 339"/>
                <a:gd name="T17" fmla="*/ 71 h 157"/>
                <a:gd name="T18" fmla="*/ 172 w 339"/>
                <a:gd name="T19" fmla="*/ 47 h 157"/>
                <a:gd name="T20" fmla="*/ 171 w 339"/>
                <a:gd name="T21" fmla="*/ 46 h 157"/>
                <a:gd name="T22" fmla="*/ 48 w 339"/>
                <a:gd name="T23" fmla="*/ 37 h 157"/>
                <a:gd name="T24" fmla="*/ 12 w 339"/>
                <a:gd name="T25" fmla="*/ 93 h 157"/>
                <a:gd name="T26" fmla="*/ 24 w 339"/>
                <a:gd name="T27" fmla="*/ 156 h 157"/>
                <a:gd name="T28" fmla="*/ 21 w 339"/>
                <a:gd name="T29" fmla="*/ 157 h 157"/>
                <a:gd name="T30" fmla="*/ 6 w 339"/>
                <a:gd name="T31" fmla="*/ 88 h 157"/>
                <a:gd name="T32" fmla="*/ 46 w 339"/>
                <a:gd name="T33" fmla="*/ 30 h 157"/>
                <a:gd name="T34" fmla="*/ 173 w 339"/>
                <a:gd name="T35" fmla="*/ 38 h 157"/>
                <a:gd name="T36" fmla="*/ 184 w 339"/>
                <a:gd name="T37" fmla="*/ 26 h 157"/>
                <a:gd name="T38" fmla="*/ 187 w 339"/>
                <a:gd name="T39" fmla="*/ 29 h 157"/>
                <a:gd name="T40" fmla="*/ 178 w 339"/>
                <a:gd name="T41" fmla="*/ 47 h 157"/>
                <a:gd name="T42" fmla="*/ 205 w 339"/>
                <a:gd name="T43" fmla="*/ 65 h 157"/>
                <a:gd name="T44" fmla="*/ 208 w 339"/>
                <a:gd name="T45" fmla="*/ 69 h 157"/>
                <a:gd name="T46" fmla="*/ 209 w 339"/>
                <a:gd name="T47" fmla="*/ 125 h 157"/>
                <a:gd name="T48" fmla="*/ 254 w 339"/>
                <a:gd name="T49" fmla="*/ 110 h 157"/>
                <a:gd name="T50" fmla="*/ 257 w 339"/>
                <a:gd name="T51" fmla="*/ 108 h 157"/>
                <a:gd name="T52" fmla="*/ 260 w 339"/>
                <a:gd name="T53" fmla="*/ 109 h 157"/>
                <a:gd name="T54" fmla="*/ 321 w 339"/>
                <a:gd name="T55" fmla="*/ 109 h 157"/>
                <a:gd name="T56" fmla="*/ 316 w 339"/>
                <a:gd name="T57" fmla="*/ 56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39" h="157">
                  <a:moveTo>
                    <a:pt x="316" y="56"/>
                  </a:moveTo>
                  <a:cubicBezTo>
                    <a:pt x="314" y="54"/>
                    <a:pt x="317" y="51"/>
                    <a:pt x="319" y="51"/>
                  </a:cubicBezTo>
                  <a:cubicBezTo>
                    <a:pt x="320" y="51"/>
                    <a:pt x="320" y="51"/>
                    <a:pt x="321" y="51"/>
                  </a:cubicBezTo>
                  <a:cubicBezTo>
                    <a:pt x="322" y="52"/>
                    <a:pt x="324" y="52"/>
                    <a:pt x="325" y="52"/>
                  </a:cubicBezTo>
                  <a:cubicBezTo>
                    <a:pt x="324" y="56"/>
                    <a:pt x="324" y="56"/>
                    <a:pt x="324" y="56"/>
                  </a:cubicBezTo>
                  <a:cubicBezTo>
                    <a:pt x="338" y="74"/>
                    <a:pt x="339" y="101"/>
                    <a:pt x="322" y="117"/>
                  </a:cubicBezTo>
                  <a:cubicBezTo>
                    <a:pt x="304" y="134"/>
                    <a:pt x="275" y="131"/>
                    <a:pt x="258" y="114"/>
                  </a:cubicBezTo>
                  <a:cubicBezTo>
                    <a:pt x="252" y="135"/>
                    <a:pt x="227" y="146"/>
                    <a:pt x="208" y="133"/>
                  </a:cubicBezTo>
                  <a:cubicBezTo>
                    <a:pt x="189" y="119"/>
                    <a:pt x="183" y="89"/>
                    <a:pt x="198" y="71"/>
                  </a:cubicBezTo>
                  <a:cubicBezTo>
                    <a:pt x="184" y="71"/>
                    <a:pt x="174" y="59"/>
                    <a:pt x="172" y="47"/>
                  </a:cubicBezTo>
                  <a:cubicBezTo>
                    <a:pt x="172" y="47"/>
                    <a:pt x="171" y="47"/>
                    <a:pt x="171" y="46"/>
                  </a:cubicBezTo>
                  <a:cubicBezTo>
                    <a:pt x="141" y="7"/>
                    <a:pt x="85" y="8"/>
                    <a:pt x="48" y="37"/>
                  </a:cubicBezTo>
                  <a:cubicBezTo>
                    <a:pt x="31" y="51"/>
                    <a:pt x="16" y="71"/>
                    <a:pt x="12" y="93"/>
                  </a:cubicBezTo>
                  <a:cubicBezTo>
                    <a:pt x="7" y="116"/>
                    <a:pt x="16" y="135"/>
                    <a:pt x="24" y="156"/>
                  </a:cubicBezTo>
                  <a:cubicBezTo>
                    <a:pt x="21" y="157"/>
                    <a:pt x="21" y="157"/>
                    <a:pt x="21" y="157"/>
                  </a:cubicBezTo>
                  <a:cubicBezTo>
                    <a:pt x="7" y="136"/>
                    <a:pt x="0" y="113"/>
                    <a:pt x="6" y="88"/>
                  </a:cubicBezTo>
                  <a:cubicBezTo>
                    <a:pt x="12" y="65"/>
                    <a:pt x="27" y="45"/>
                    <a:pt x="46" y="30"/>
                  </a:cubicBezTo>
                  <a:cubicBezTo>
                    <a:pt x="84" y="1"/>
                    <a:pt x="142" y="0"/>
                    <a:pt x="173" y="38"/>
                  </a:cubicBezTo>
                  <a:cubicBezTo>
                    <a:pt x="175" y="33"/>
                    <a:pt x="178" y="29"/>
                    <a:pt x="184" y="26"/>
                  </a:cubicBezTo>
                  <a:cubicBezTo>
                    <a:pt x="187" y="29"/>
                    <a:pt x="187" y="29"/>
                    <a:pt x="187" y="29"/>
                  </a:cubicBezTo>
                  <a:cubicBezTo>
                    <a:pt x="181" y="34"/>
                    <a:pt x="178" y="39"/>
                    <a:pt x="178" y="47"/>
                  </a:cubicBezTo>
                  <a:cubicBezTo>
                    <a:pt x="178" y="61"/>
                    <a:pt x="191" y="69"/>
                    <a:pt x="205" y="65"/>
                  </a:cubicBezTo>
                  <a:cubicBezTo>
                    <a:pt x="208" y="64"/>
                    <a:pt x="211" y="67"/>
                    <a:pt x="208" y="69"/>
                  </a:cubicBezTo>
                  <a:cubicBezTo>
                    <a:pt x="189" y="83"/>
                    <a:pt x="193" y="110"/>
                    <a:pt x="209" y="125"/>
                  </a:cubicBezTo>
                  <a:cubicBezTo>
                    <a:pt x="227" y="142"/>
                    <a:pt x="246" y="128"/>
                    <a:pt x="254" y="110"/>
                  </a:cubicBezTo>
                  <a:cubicBezTo>
                    <a:pt x="255" y="109"/>
                    <a:pt x="256" y="109"/>
                    <a:pt x="257" y="108"/>
                  </a:cubicBezTo>
                  <a:cubicBezTo>
                    <a:pt x="257" y="108"/>
                    <a:pt x="259" y="108"/>
                    <a:pt x="260" y="109"/>
                  </a:cubicBezTo>
                  <a:cubicBezTo>
                    <a:pt x="276" y="126"/>
                    <a:pt x="306" y="129"/>
                    <a:pt x="321" y="109"/>
                  </a:cubicBezTo>
                  <a:cubicBezTo>
                    <a:pt x="333" y="93"/>
                    <a:pt x="330" y="70"/>
                    <a:pt x="316" y="5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" name="Freeform 22"/>
            <p:cNvSpPr/>
            <p:nvPr/>
          </p:nvSpPr>
          <p:spPr bwMode="auto">
            <a:xfrm>
              <a:off x="628" y="231"/>
              <a:ext cx="1118" cy="797"/>
            </a:xfrm>
            <a:custGeom>
              <a:avLst/>
              <a:gdLst>
                <a:gd name="T0" fmla="*/ 59 w 532"/>
                <a:gd name="T1" fmla="*/ 376 h 379"/>
                <a:gd name="T2" fmla="*/ 9 w 532"/>
                <a:gd name="T3" fmla="*/ 252 h 379"/>
                <a:gd name="T4" fmla="*/ 192 w 532"/>
                <a:gd name="T5" fmla="*/ 31 h 379"/>
                <a:gd name="T6" fmla="*/ 465 w 532"/>
                <a:gd name="T7" fmla="*/ 118 h 379"/>
                <a:gd name="T8" fmla="*/ 532 w 532"/>
                <a:gd name="T9" fmla="*/ 184 h 379"/>
                <a:gd name="T10" fmla="*/ 489 w 532"/>
                <a:gd name="T11" fmla="*/ 228 h 379"/>
                <a:gd name="T12" fmla="*/ 484 w 532"/>
                <a:gd name="T13" fmla="*/ 162 h 379"/>
                <a:gd name="T14" fmla="*/ 480 w 532"/>
                <a:gd name="T15" fmla="*/ 158 h 379"/>
                <a:gd name="T16" fmla="*/ 427 w 532"/>
                <a:gd name="T17" fmla="*/ 149 h 379"/>
                <a:gd name="T18" fmla="*/ 419 w 532"/>
                <a:gd name="T19" fmla="*/ 149 h 379"/>
                <a:gd name="T20" fmla="*/ 356 w 532"/>
                <a:gd name="T21" fmla="*/ 199 h 379"/>
                <a:gd name="T22" fmla="*/ 356 w 532"/>
                <a:gd name="T23" fmla="*/ 201 h 379"/>
                <a:gd name="T24" fmla="*/ 348 w 532"/>
                <a:gd name="T25" fmla="*/ 202 h 379"/>
                <a:gd name="T26" fmla="*/ 197 w 532"/>
                <a:gd name="T27" fmla="*/ 184 h 379"/>
                <a:gd name="T28" fmla="*/ 167 w 532"/>
                <a:gd name="T29" fmla="*/ 342 h 379"/>
                <a:gd name="T30" fmla="*/ 139 w 532"/>
                <a:gd name="T31" fmla="*/ 260 h 379"/>
                <a:gd name="T32" fmla="*/ 283 w 532"/>
                <a:gd name="T33" fmla="*/ 153 h 379"/>
                <a:gd name="T34" fmla="*/ 346 w 532"/>
                <a:gd name="T35" fmla="*/ 159 h 379"/>
                <a:gd name="T36" fmla="*/ 156 w 532"/>
                <a:gd name="T37" fmla="*/ 181 h 379"/>
                <a:gd name="T38" fmla="*/ 137 w 532"/>
                <a:gd name="T39" fmla="*/ 349 h 379"/>
                <a:gd name="T40" fmla="*/ 105 w 532"/>
                <a:gd name="T41" fmla="*/ 273 h 379"/>
                <a:gd name="T42" fmla="*/ 259 w 532"/>
                <a:gd name="T43" fmla="*/ 121 h 379"/>
                <a:gd name="T44" fmla="*/ 362 w 532"/>
                <a:gd name="T45" fmla="*/ 134 h 379"/>
                <a:gd name="T46" fmla="*/ 161 w 532"/>
                <a:gd name="T47" fmla="*/ 127 h 379"/>
                <a:gd name="T48" fmla="*/ 101 w 532"/>
                <a:gd name="T49" fmla="*/ 344 h 379"/>
                <a:gd name="T50" fmla="*/ 76 w 532"/>
                <a:gd name="T51" fmla="*/ 232 h 379"/>
                <a:gd name="T52" fmla="*/ 374 w 532"/>
                <a:gd name="T53" fmla="*/ 128 h 379"/>
                <a:gd name="T54" fmla="*/ 144 w 532"/>
                <a:gd name="T55" fmla="*/ 103 h 379"/>
                <a:gd name="T56" fmla="*/ 72 w 532"/>
                <a:gd name="T57" fmla="*/ 356 h 379"/>
                <a:gd name="T58" fmla="*/ 207 w 532"/>
                <a:gd name="T59" fmla="*/ 67 h 379"/>
                <a:gd name="T60" fmla="*/ 423 w 532"/>
                <a:gd name="T61" fmla="*/ 140 h 379"/>
                <a:gd name="T62" fmla="*/ 305 w 532"/>
                <a:gd name="T63" fmla="*/ 34 h 379"/>
                <a:gd name="T64" fmla="*/ 110 w 532"/>
                <a:gd name="T65" fmla="*/ 90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32" h="379">
                  <a:moveTo>
                    <a:pt x="56" y="143"/>
                  </a:moveTo>
                  <a:cubicBezTo>
                    <a:pt x="0" y="213"/>
                    <a:pt x="6" y="307"/>
                    <a:pt x="59" y="376"/>
                  </a:cubicBezTo>
                  <a:cubicBezTo>
                    <a:pt x="56" y="379"/>
                    <a:pt x="56" y="379"/>
                    <a:pt x="56" y="379"/>
                  </a:cubicBezTo>
                  <a:cubicBezTo>
                    <a:pt x="24" y="345"/>
                    <a:pt x="8" y="298"/>
                    <a:pt x="9" y="252"/>
                  </a:cubicBezTo>
                  <a:cubicBezTo>
                    <a:pt x="10" y="205"/>
                    <a:pt x="29" y="163"/>
                    <a:pt x="60" y="128"/>
                  </a:cubicBezTo>
                  <a:cubicBezTo>
                    <a:pt x="95" y="89"/>
                    <a:pt x="141" y="48"/>
                    <a:pt x="192" y="31"/>
                  </a:cubicBezTo>
                  <a:cubicBezTo>
                    <a:pt x="286" y="0"/>
                    <a:pt x="385" y="44"/>
                    <a:pt x="440" y="121"/>
                  </a:cubicBezTo>
                  <a:cubicBezTo>
                    <a:pt x="448" y="117"/>
                    <a:pt x="457" y="116"/>
                    <a:pt x="465" y="118"/>
                  </a:cubicBezTo>
                  <a:cubicBezTo>
                    <a:pt x="480" y="122"/>
                    <a:pt x="490" y="139"/>
                    <a:pt x="486" y="154"/>
                  </a:cubicBezTo>
                  <a:cubicBezTo>
                    <a:pt x="506" y="142"/>
                    <a:pt x="532" y="162"/>
                    <a:pt x="532" y="184"/>
                  </a:cubicBezTo>
                  <a:cubicBezTo>
                    <a:pt x="532" y="204"/>
                    <a:pt x="512" y="241"/>
                    <a:pt x="488" y="232"/>
                  </a:cubicBezTo>
                  <a:cubicBezTo>
                    <a:pt x="489" y="228"/>
                    <a:pt x="489" y="228"/>
                    <a:pt x="489" y="228"/>
                  </a:cubicBezTo>
                  <a:cubicBezTo>
                    <a:pt x="509" y="233"/>
                    <a:pt x="524" y="203"/>
                    <a:pt x="525" y="187"/>
                  </a:cubicBezTo>
                  <a:cubicBezTo>
                    <a:pt x="528" y="162"/>
                    <a:pt x="504" y="154"/>
                    <a:pt x="484" y="162"/>
                  </a:cubicBezTo>
                  <a:cubicBezTo>
                    <a:pt x="483" y="162"/>
                    <a:pt x="482" y="162"/>
                    <a:pt x="481" y="161"/>
                  </a:cubicBezTo>
                  <a:cubicBezTo>
                    <a:pt x="480" y="160"/>
                    <a:pt x="480" y="159"/>
                    <a:pt x="480" y="158"/>
                  </a:cubicBezTo>
                  <a:cubicBezTo>
                    <a:pt x="487" y="145"/>
                    <a:pt x="478" y="128"/>
                    <a:pt x="463" y="124"/>
                  </a:cubicBezTo>
                  <a:cubicBezTo>
                    <a:pt x="445" y="120"/>
                    <a:pt x="432" y="134"/>
                    <a:pt x="427" y="149"/>
                  </a:cubicBezTo>
                  <a:cubicBezTo>
                    <a:pt x="426" y="152"/>
                    <a:pt x="423" y="151"/>
                    <a:pt x="421" y="149"/>
                  </a:cubicBezTo>
                  <a:cubicBezTo>
                    <a:pt x="420" y="150"/>
                    <a:pt x="419" y="150"/>
                    <a:pt x="419" y="149"/>
                  </a:cubicBezTo>
                  <a:cubicBezTo>
                    <a:pt x="404" y="130"/>
                    <a:pt x="379" y="125"/>
                    <a:pt x="361" y="144"/>
                  </a:cubicBezTo>
                  <a:cubicBezTo>
                    <a:pt x="347" y="159"/>
                    <a:pt x="347" y="181"/>
                    <a:pt x="356" y="199"/>
                  </a:cubicBezTo>
                  <a:cubicBezTo>
                    <a:pt x="356" y="200"/>
                    <a:pt x="356" y="200"/>
                    <a:pt x="355" y="201"/>
                  </a:cubicBezTo>
                  <a:cubicBezTo>
                    <a:pt x="355" y="201"/>
                    <a:pt x="356" y="201"/>
                    <a:pt x="356" y="201"/>
                  </a:cubicBezTo>
                  <a:cubicBezTo>
                    <a:pt x="358" y="204"/>
                    <a:pt x="353" y="208"/>
                    <a:pt x="351" y="205"/>
                  </a:cubicBezTo>
                  <a:cubicBezTo>
                    <a:pt x="348" y="202"/>
                    <a:pt x="348" y="202"/>
                    <a:pt x="348" y="202"/>
                  </a:cubicBezTo>
                  <a:cubicBezTo>
                    <a:pt x="332" y="181"/>
                    <a:pt x="309" y="165"/>
                    <a:pt x="282" y="159"/>
                  </a:cubicBezTo>
                  <a:cubicBezTo>
                    <a:pt x="250" y="153"/>
                    <a:pt x="222" y="164"/>
                    <a:pt x="197" y="184"/>
                  </a:cubicBezTo>
                  <a:cubicBezTo>
                    <a:pt x="172" y="205"/>
                    <a:pt x="149" y="230"/>
                    <a:pt x="145" y="263"/>
                  </a:cubicBezTo>
                  <a:cubicBezTo>
                    <a:pt x="141" y="292"/>
                    <a:pt x="150" y="319"/>
                    <a:pt x="167" y="342"/>
                  </a:cubicBezTo>
                  <a:cubicBezTo>
                    <a:pt x="164" y="344"/>
                    <a:pt x="164" y="344"/>
                    <a:pt x="164" y="344"/>
                  </a:cubicBezTo>
                  <a:cubicBezTo>
                    <a:pt x="143" y="322"/>
                    <a:pt x="134" y="290"/>
                    <a:pt x="139" y="260"/>
                  </a:cubicBezTo>
                  <a:cubicBezTo>
                    <a:pt x="144" y="226"/>
                    <a:pt x="167" y="200"/>
                    <a:pt x="194" y="179"/>
                  </a:cubicBezTo>
                  <a:cubicBezTo>
                    <a:pt x="219" y="158"/>
                    <a:pt x="250" y="146"/>
                    <a:pt x="283" y="153"/>
                  </a:cubicBezTo>
                  <a:cubicBezTo>
                    <a:pt x="308" y="158"/>
                    <a:pt x="331" y="171"/>
                    <a:pt x="348" y="191"/>
                  </a:cubicBezTo>
                  <a:cubicBezTo>
                    <a:pt x="344" y="180"/>
                    <a:pt x="343" y="169"/>
                    <a:pt x="346" y="159"/>
                  </a:cubicBezTo>
                  <a:cubicBezTo>
                    <a:pt x="345" y="159"/>
                    <a:pt x="345" y="159"/>
                    <a:pt x="344" y="159"/>
                  </a:cubicBezTo>
                  <a:cubicBezTo>
                    <a:pt x="287" y="103"/>
                    <a:pt x="206" y="130"/>
                    <a:pt x="156" y="181"/>
                  </a:cubicBezTo>
                  <a:cubicBezTo>
                    <a:pt x="130" y="208"/>
                    <a:pt x="110" y="240"/>
                    <a:pt x="111" y="277"/>
                  </a:cubicBezTo>
                  <a:cubicBezTo>
                    <a:pt x="111" y="303"/>
                    <a:pt x="121" y="328"/>
                    <a:pt x="137" y="349"/>
                  </a:cubicBezTo>
                  <a:cubicBezTo>
                    <a:pt x="134" y="352"/>
                    <a:pt x="134" y="352"/>
                    <a:pt x="134" y="352"/>
                  </a:cubicBezTo>
                  <a:cubicBezTo>
                    <a:pt x="115" y="330"/>
                    <a:pt x="104" y="303"/>
                    <a:pt x="105" y="273"/>
                  </a:cubicBezTo>
                  <a:cubicBezTo>
                    <a:pt x="105" y="234"/>
                    <a:pt x="127" y="201"/>
                    <a:pt x="154" y="174"/>
                  </a:cubicBezTo>
                  <a:cubicBezTo>
                    <a:pt x="182" y="146"/>
                    <a:pt x="218" y="124"/>
                    <a:pt x="259" y="121"/>
                  </a:cubicBezTo>
                  <a:cubicBezTo>
                    <a:pt x="291" y="119"/>
                    <a:pt x="326" y="128"/>
                    <a:pt x="348" y="153"/>
                  </a:cubicBezTo>
                  <a:cubicBezTo>
                    <a:pt x="351" y="146"/>
                    <a:pt x="355" y="140"/>
                    <a:pt x="362" y="134"/>
                  </a:cubicBezTo>
                  <a:cubicBezTo>
                    <a:pt x="364" y="133"/>
                    <a:pt x="365" y="132"/>
                    <a:pt x="367" y="131"/>
                  </a:cubicBezTo>
                  <a:cubicBezTo>
                    <a:pt x="308" y="82"/>
                    <a:pt x="221" y="79"/>
                    <a:pt x="161" y="127"/>
                  </a:cubicBezTo>
                  <a:cubicBezTo>
                    <a:pt x="126" y="154"/>
                    <a:pt x="91" y="193"/>
                    <a:pt x="82" y="237"/>
                  </a:cubicBezTo>
                  <a:cubicBezTo>
                    <a:pt x="74" y="275"/>
                    <a:pt x="83" y="311"/>
                    <a:pt x="101" y="344"/>
                  </a:cubicBezTo>
                  <a:cubicBezTo>
                    <a:pt x="97" y="346"/>
                    <a:pt x="97" y="346"/>
                    <a:pt x="97" y="346"/>
                  </a:cubicBezTo>
                  <a:cubicBezTo>
                    <a:pt x="73" y="314"/>
                    <a:pt x="67" y="270"/>
                    <a:pt x="76" y="232"/>
                  </a:cubicBezTo>
                  <a:cubicBezTo>
                    <a:pt x="87" y="189"/>
                    <a:pt x="120" y="151"/>
                    <a:pt x="154" y="123"/>
                  </a:cubicBezTo>
                  <a:cubicBezTo>
                    <a:pt x="217" y="72"/>
                    <a:pt x="314" y="73"/>
                    <a:pt x="374" y="128"/>
                  </a:cubicBezTo>
                  <a:cubicBezTo>
                    <a:pt x="384" y="124"/>
                    <a:pt x="395" y="125"/>
                    <a:pt x="404" y="128"/>
                  </a:cubicBezTo>
                  <a:cubicBezTo>
                    <a:pt x="334" y="62"/>
                    <a:pt x="228" y="46"/>
                    <a:pt x="144" y="103"/>
                  </a:cubicBezTo>
                  <a:cubicBezTo>
                    <a:pt x="61" y="160"/>
                    <a:pt x="38" y="265"/>
                    <a:pt x="76" y="355"/>
                  </a:cubicBezTo>
                  <a:cubicBezTo>
                    <a:pt x="72" y="356"/>
                    <a:pt x="72" y="356"/>
                    <a:pt x="72" y="356"/>
                  </a:cubicBezTo>
                  <a:cubicBezTo>
                    <a:pt x="52" y="319"/>
                    <a:pt x="46" y="275"/>
                    <a:pt x="53" y="233"/>
                  </a:cubicBezTo>
                  <a:cubicBezTo>
                    <a:pt x="67" y="153"/>
                    <a:pt x="128" y="88"/>
                    <a:pt x="207" y="67"/>
                  </a:cubicBezTo>
                  <a:cubicBezTo>
                    <a:pt x="284" y="47"/>
                    <a:pt x="373" y="75"/>
                    <a:pt x="422" y="138"/>
                  </a:cubicBezTo>
                  <a:cubicBezTo>
                    <a:pt x="423" y="139"/>
                    <a:pt x="423" y="139"/>
                    <a:pt x="423" y="140"/>
                  </a:cubicBezTo>
                  <a:cubicBezTo>
                    <a:pt x="425" y="134"/>
                    <a:pt x="430" y="129"/>
                    <a:pt x="435" y="125"/>
                  </a:cubicBezTo>
                  <a:cubicBezTo>
                    <a:pt x="403" y="82"/>
                    <a:pt x="358" y="47"/>
                    <a:pt x="305" y="34"/>
                  </a:cubicBezTo>
                  <a:cubicBezTo>
                    <a:pt x="263" y="24"/>
                    <a:pt x="217" y="27"/>
                    <a:pt x="177" y="45"/>
                  </a:cubicBezTo>
                  <a:cubicBezTo>
                    <a:pt x="152" y="56"/>
                    <a:pt x="131" y="73"/>
                    <a:pt x="110" y="90"/>
                  </a:cubicBezTo>
                  <a:cubicBezTo>
                    <a:pt x="91" y="106"/>
                    <a:pt x="72" y="123"/>
                    <a:pt x="56" y="1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" name="Freeform 23"/>
            <p:cNvSpPr>
              <a:spLocks noEditPoints="1"/>
            </p:cNvSpPr>
            <p:nvPr/>
          </p:nvSpPr>
          <p:spPr bwMode="auto">
            <a:xfrm>
              <a:off x="592" y="925"/>
              <a:ext cx="610" cy="574"/>
            </a:xfrm>
            <a:custGeom>
              <a:avLst/>
              <a:gdLst>
                <a:gd name="T0" fmla="*/ 42 w 290"/>
                <a:gd name="T1" fmla="*/ 165 h 273"/>
                <a:gd name="T2" fmla="*/ 92 w 290"/>
                <a:gd name="T3" fmla="*/ 224 h 273"/>
                <a:gd name="T4" fmla="*/ 95 w 290"/>
                <a:gd name="T5" fmla="*/ 224 h 273"/>
                <a:gd name="T6" fmla="*/ 95 w 290"/>
                <a:gd name="T7" fmla="*/ 222 h 273"/>
                <a:gd name="T8" fmla="*/ 98 w 290"/>
                <a:gd name="T9" fmla="*/ 222 h 273"/>
                <a:gd name="T10" fmla="*/ 169 w 290"/>
                <a:gd name="T11" fmla="*/ 258 h 273"/>
                <a:gd name="T12" fmla="*/ 186 w 290"/>
                <a:gd name="T13" fmla="*/ 188 h 273"/>
                <a:gd name="T14" fmla="*/ 192 w 290"/>
                <a:gd name="T15" fmla="*/ 185 h 273"/>
                <a:gd name="T16" fmla="*/ 229 w 290"/>
                <a:gd name="T17" fmla="*/ 135 h 273"/>
                <a:gd name="T18" fmla="*/ 229 w 290"/>
                <a:gd name="T19" fmla="*/ 130 h 273"/>
                <a:gd name="T20" fmla="*/ 231 w 290"/>
                <a:gd name="T21" fmla="*/ 128 h 273"/>
                <a:gd name="T22" fmla="*/ 271 w 290"/>
                <a:gd name="T23" fmla="*/ 115 h 273"/>
                <a:gd name="T24" fmla="*/ 279 w 290"/>
                <a:gd name="T25" fmla="*/ 93 h 273"/>
                <a:gd name="T26" fmla="*/ 256 w 290"/>
                <a:gd name="T27" fmla="*/ 74 h 273"/>
                <a:gd name="T28" fmla="*/ 251 w 290"/>
                <a:gd name="T29" fmla="*/ 70 h 273"/>
                <a:gd name="T30" fmla="*/ 251 w 290"/>
                <a:gd name="T31" fmla="*/ 67 h 273"/>
                <a:gd name="T32" fmla="*/ 225 w 290"/>
                <a:gd name="T33" fmla="*/ 9 h 273"/>
                <a:gd name="T34" fmla="*/ 170 w 290"/>
                <a:gd name="T35" fmla="*/ 39 h 273"/>
                <a:gd name="T36" fmla="*/ 169 w 290"/>
                <a:gd name="T37" fmla="*/ 40 h 273"/>
                <a:gd name="T38" fmla="*/ 170 w 290"/>
                <a:gd name="T39" fmla="*/ 41 h 273"/>
                <a:gd name="T40" fmla="*/ 166 w 290"/>
                <a:gd name="T41" fmla="*/ 43 h 273"/>
                <a:gd name="T42" fmla="*/ 104 w 290"/>
                <a:gd name="T43" fmla="*/ 26 h 273"/>
                <a:gd name="T44" fmla="*/ 81 w 290"/>
                <a:gd name="T45" fmla="*/ 91 h 273"/>
                <a:gd name="T46" fmla="*/ 78 w 290"/>
                <a:gd name="T47" fmla="*/ 93 h 273"/>
                <a:gd name="T48" fmla="*/ 21 w 290"/>
                <a:gd name="T49" fmla="*/ 106 h 273"/>
                <a:gd name="T50" fmla="*/ 42 w 290"/>
                <a:gd name="T51" fmla="*/ 158 h 273"/>
                <a:gd name="T52" fmla="*/ 42 w 290"/>
                <a:gd name="T53" fmla="*/ 165 h 273"/>
                <a:gd name="T54" fmla="*/ 96 w 290"/>
                <a:gd name="T55" fmla="*/ 229 h 273"/>
                <a:gd name="T56" fmla="*/ 34 w 290"/>
                <a:gd name="T57" fmla="*/ 162 h 273"/>
                <a:gd name="T58" fmla="*/ 14 w 290"/>
                <a:gd name="T59" fmla="*/ 103 h 273"/>
                <a:gd name="T60" fmla="*/ 75 w 290"/>
                <a:gd name="T61" fmla="*/ 87 h 273"/>
                <a:gd name="T62" fmla="*/ 74 w 290"/>
                <a:gd name="T63" fmla="*/ 50 h 273"/>
                <a:gd name="T64" fmla="*/ 73 w 290"/>
                <a:gd name="T65" fmla="*/ 49 h 273"/>
                <a:gd name="T66" fmla="*/ 76 w 290"/>
                <a:gd name="T67" fmla="*/ 46 h 273"/>
                <a:gd name="T68" fmla="*/ 90 w 290"/>
                <a:gd name="T69" fmla="*/ 27 h 273"/>
                <a:gd name="T70" fmla="*/ 89 w 290"/>
                <a:gd name="T71" fmla="*/ 26 h 273"/>
                <a:gd name="T72" fmla="*/ 93 w 290"/>
                <a:gd name="T73" fmla="*/ 25 h 273"/>
                <a:gd name="T74" fmla="*/ 97 w 290"/>
                <a:gd name="T75" fmla="*/ 22 h 273"/>
                <a:gd name="T76" fmla="*/ 114 w 290"/>
                <a:gd name="T77" fmla="*/ 16 h 273"/>
                <a:gd name="T78" fmla="*/ 118 w 290"/>
                <a:gd name="T79" fmla="*/ 14 h 273"/>
                <a:gd name="T80" fmla="*/ 118 w 290"/>
                <a:gd name="T81" fmla="*/ 16 h 273"/>
                <a:gd name="T82" fmla="*/ 151 w 290"/>
                <a:gd name="T83" fmla="*/ 22 h 273"/>
                <a:gd name="T84" fmla="*/ 154 w 290"/>
                <a:gd name="T85" fmla="*/ 19 h 273"/>
                <a:gd name="T86" fmla="*/ 163 w 290"/>
                <a:gd name="T87" fmla="*/ 29 h 273"/>
                <a:gd name="T88" fmla="*/ 163 w 290"/>
                <a:gd name="T89" fmla="*/ 31 h 273"/>
                <a:gd name="T90" fmla="*/ 167 w 290"/>
                <a:gd name="T91" fmla="*/ 35 h 273"/>
                <a:gd name="T92" fmla="*/ 181 w 290"/>
                <a:gd name="T93" fmla="*/ 14 h 273"/>
                <a:gd name="T94" fmla="*/ 184 w 290"/>
                <a:gd name="T95" fmla="*/ 12 h 273"/>
                <a:gd name="T96" fmla="*/ 202 w 290"/>
                <a:gd name="T97" fmla="*/ 3 h 273"/>
                <a:gd name="T98" fmla="*/ 205 w 290"/>
                <a:gd name="T99" fmla="*/ 2 h 273"/>
                <a:gd name="T100" fmla="*/ 206 w 290"/>
                <a:gd name="T101" fmla="*/ 2 h 273"/>
                <a:gd name="T102" fmla="*/ 235 w 290"/>
                <a:gd name="T103" fmla="*/ 6 h 273"/>
                <a:gd name="T104" fmla="*/ 259 w 290"/>
                <a:gd name="T105" fmla="*/ 66 h 273"/>
                <a:gd name="T106" fmla="*/ 284 w 290"/>
                <a:gd name="T107" fmla="*/ 105 h 273"/>
                <a:gd name="T108" fmla="*/ 242 w 290"/>
                <a:gd name="T109" fmla="*/ 135 h 273"/>
                <a:gd name="T110" fmla="*/ 247 w 290"/>
                <a:gd name="T111" fmla="*/ 181 h 273"/>
                <a:gd name="T112" fmla="*/ 198 w 290"/>
                <a:gd name="T113" fmla="*/ 198 h 273"/>
                <a:gd name="T114" fmla="*/ 167 w 290"/>
                <a:gd name="T115" fmla="*/ 266 h 273"/>
                <a:gd name="T116" fmla="*/ 96 w 290"/>
                <a:gd name="T117" fmla="*/ 229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90" h="273">
                  <a:moveTo>
                    <a:pt x="42" y="165"/>
                  </a:moveTo>
                  <a:cubicBezTo>
                    <a:pt x="10" y="181"/>
                    <a:pt x="53" y="259"/>
                    <a:pt x="92" y="224"/>
                  </a:cubicBezTo>
                  <a:cubicBezTo>
                    <a:pt x="93" y="223"/>
                    <a:pt x="94" y="223"/>
                    <a:pt x="95" y="224"/>
                  </a:cubicBezTo>
                  <a:cubicBezTo>
                    <a:pt x="95" y="224"/>
                    <a:pt x="95" y="223"/>
                    <a:pt x="95" y="222"/>
                  </a:cubicBezTo>
                  <a:cubicBezTo>
                    <a:pt x="95" y="221"/>
                    <a:pt x="97" y="221"/>
                    <a:pt x="98" y="222"/>
                  </a:cubicBezTo>
                  <a:cubicBezTo>
                    <a:pt x="107" y="247"/>
                    <a:pt x="141" y="270"/>
                    <a:pt x="169" y="258"/>
                  </a:cubicBezTo>
                  <a:cubicBezTo>
                    <a:pt x="198" y="246"/>
                    <a:pt x="199" y="212"/>
                    <a:pt x="186" y="188"/>
                  </a:cubicBezTo>
                  <a:cubicBezTo>
                    <a:pt x="184" y="185"/>
                    <a:pt x="190" y="181"/>
                    <a:pt x="192" y="185"/>
                  </a:cubicBezTo>
                  <a:cubicBezTo>
                    <a:pt x="214" y="218"/>
                    <a:pt x="280" y="154"/>
                    <a:pt x="229" y="135"/>
                  </a:cubicBezTo>
                  <a:cubicBezTo>
                    <a:pt x="227" y="134"/>
                    <a:pt x="227" y="131"/>
                    <a:pt x="229" y="130"/>
                  </a:cubicBezTo>
                  <a:cubicBezTo>
                    <a:pt x="229" y="128"/>
                    <a:pt x="230" y="127"/>
                    <a:pt x="231" y="128"/>
                  </a:cubicBezTo>
                  <a:cubicBezTo>
                    <a:pt x="246" y="132"/>
                    <a:pt x="261" y="127"/>
                    <a:pt x="271" y="115"/>
                  </a:cubicBezTo>
                  <a:cubicBezTo>
                    <a:pt x="276" y="109"/>
                    <a:pt x="279" y="101"/>
                    <a:pt x="279" y="93"/>
                  </a:cubicBezTo>
                  <a:cubicBezTo>
                    <a:pt x="278" y="81"/>
                    <a:pt x="269" y="70"/>
                    <a:pt x="256" y="74"/>
                  </a:cubicBezTo>
                  <a:cubicBezTo>
                    <a:pt x="253" y="75"/>
                    <a:pt x="251" y="72"/>
                    <a:pt x="251" y="70"/>
                  </a:cubicBezTo>
                  <a:cubicBezTo>
                    <a:pt x="250" y="69"/>
                    <a:pt x="250" y="68"/>
                    <a:pt x="251" y="67"/>
                  </a:cubicBezTo>
                  <a:cubicBezTo>
                    <a:pt x="268" y="44"/>
                    <a:pt x="249" y="16"/>
                    <a:pt x="225" y="9"/>
                  </a:cubicBezTo>
                  <a:cubicBezTo>
                    <a:pt x="201" y="3"/>
                    <a:pt x="179" y="17"/>
                    <a:pt x="170" y="39"/>
                  </a:cubicBezTo>
                  <a:cubicBezTo>
                    <a:pt x="170" y="39"/>
                    <a:pt x="170" y="39"/>
                    <a:pt x="169" y="40"/>
                  </a:cubicBezTo>
                  <a:cubicBezTo>
                    <a:pt x="169" y="40"/>
                    <a:pt x="170" y="40"/>
                    <a:pt x="170" y="41"/>
                  </a:cubicBezTo>
                  <a:cubicBezTo>
                    <a:pt x="171" y="43"/>
                    <a:pt x="168" y="45"/>
                    <a:pt x="166" y="43"/>
                  </a:cubicBezTo>
                  <a:cubicBezTo>
                    <a:pt x="149" y="27"/>
                    <a:pt x="128" y="15"/>
                    <a:pt x="104" y="26"/>
                  </a:cubicBezTo>
                  <a:cubicBezTo>
                    <a:pt x="79" y="37"/>
                    <a:pt x="72" y="68"/>
                    <a:pt x="81" y="91"/>
                  </a:cubicBezTo>
                  <a:cubicBezTo>
                    <a:pt x="82" y="94"/>
                    <a:pt x="80" y="95"/>
                    <a:pt x="78" y="93"/>
                  </a:cubicBezTo>
                  <a:cubicBezTo>
                    <a:pt x="59" y="83"/>
                    <a:pt x="32" y="86"/>
                    <a:pt x="21" y="106"/>
                  </a:cubicBezTo>
                  <a:cubicBezTo>
                    <a:pt x="10" y="126"/>
                    <a:pt x="21" y="151"/>
                    <a:pt x="42" y="158"/>
                  </a:cubicBezTo>
                  <a:cubicBezTo>
                    <a:pt x="45" y="159"/>
                    <a:pt x="44" y="163"/>
                    <a:pt x="42" y="165"/>
                  </a:cubicBezTo>
                  <a:close/>
                  <a:moveTo>
                    <a:pt x="96" y="229"/>
                  </a:moveTo>
                  <a:cubicBezTo>
                    <a:pt x="58" y="271"/>
                    <a:pt x="0" y="190"/>
                    <a:pt x="34" y="162"/>
                  </a:cubicBezTo>
                  <a:cubicBezTo>
                    <a:pt x="13" y="151"/>
                    <a:pt x="2" y="124"/>
                    <a:pt x="14" y="103"/>
                  </a:cubicBezTo>
                  <a:cubicBezTo>
                    <a:pt x="26" y="82"/>
                    <a:pt x="55" y="76"/>
                    <a:pt x="75" y="87"/>
                  </a:cubicBezTo>
                  <a:cubicBezTo>
                    <a:pt x="70" y="76"/>
                    <a:pt x="70" y="62"/>
                    <a:pt x="74" y="50"/>
                  </a:cubicBezTo>
                  <a:cubicBezTo>
                    <a:pt x="74" y="50"/>
                    <a:pt x="73" y="49"/>
                    <a:pt x="73" y="49"/>
                  </a:cubicBezTo>
                  <a:cubicBezTo>
                    <a:pt x="76" y="46"/>
                    <a:pt x="76" y="46"/>
                    <a:pt x="76" y="46"/>
                  </a:cubicBezTo>
                  <a:cubicBezTo>
                    <a:pt x="79" y="39"/>
                    <a:pt x="84" y="32"/>
                    <a:pt x="90" y="27"/>
                  </a:cubicBezTo>
                  <a:cubicBezTo>
                    <a:pt x="90" y="27"/>
                    <a:pt x="90" y="27"/>
                    <a:pt x="89" y="26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4" y="24"/>
                    <a:pt x="96" y="23"/>
                    <a:pt x="97" y="22"/>
                  </a:cubicBezTo>
                  <a:cubicBezTo>
                    <a:pt x="102" y="19"/>
                    <a:pt x="108" y="17"/>
                    <a:pt x="114" y="16"/>
                  </a:cubicBezTo>
                  <a:cubicBezTo>
                    <a:pt x="118" y="14"/>
                    <a:pt x="118" y="14"/>
                    <a:pt x="118" y="14"/>
                  </a:cubicBezTo>
                  <a:cubicBezTo>
                    <a:pt x="118" y="15"/>
                    <a:pt x="118" y="15"/>
                    <a:pt x="118" y="16"/>
                  </a:cubicBezTo>
                  <a:cubicBezTo>
                    <a:pt x="129" y="15"/>
                    <a:pt x="141" y="17"/>
                    <a:pt x="151" y="22"/>
                  </a:cubicBezTo>
                  <a:cubicBezTo>
                    <a:pt x="154" y="19"/>
                    <a:pt x="154" y="19"/>
                    <a:pt x="154" y="19"/>
                  </a:cubicBezTo>
                  <a:cubicBezTo>
                    <a:pt x="157" y="22"/>
                    <a:pt x="160" y="26"/>
                    <a:pt x="163" y="29"/>
                  </a:cubicBezTo>
                  <a:cubicBezTo>
                    <a:pt x="164" y="29"/>
                    <a:pt x="164" y="30"/>
                    <a:pt x="163" y="31"/>
                  </a:cubicBezTo>
                  <a:cubicBezTo>
                    <a:pt x="165" y="32"/>
                    <a:pt x="166" y="34"/>
                    <a:pt x="167" y="35"/>
                  </a:cubicBezTo>
                  <a:cubicBezTo>
                    <a:pt x="170" y="27"/>
                    <a:pt x="175" y="20"/>
                    <a:pt x="181" y="14"/>
                  </a:cubicBezTo>
                  <a:cubicBezTo>
                    <a:pt x="184" y="12"/>
                    <a:pt x="184" y="12"/>
                    <a:pt x="184" y="12"/>
                  </a:cubicBezTo>
                  <a:cubicBezTo>
                    <a:pt x="189" y="8"/>
                    <a:pt x="195" y="5"/>
                    <a:pt x="202" y="3"/>
                  </a:cubicBezTo>
                  <a:cubicBezTo>
                    <a:pt x="205" y="2"/>
                    <a:pt x="205" y="2"/>
                    <a:pt x="205" y="2"/>
                  </a:cubicBezTo>
                  <a:cubicBezTo>
                    <a:pt x="205" y="2"/>
                    <a:pt x="206" y="2"/>
                    <a:pt x="206" y="2"/>
                  </a:cubicBezTo>
                  <a:cubicBezTo>
                    <a:pt x="215" y="0"/>
                    <a:pt x="225" y="1"/>
                    <a:pt x="235" y="6"/>
                  </a:cubicBezTo>
                  <a:cubicBezTo>
                    <a:pt x="257" y="16"/>
                    <a:pt x="274" y="46"/>
                    <a:pt x="259" y="66"/>
                  </a:cubicBezTo>
                  <a:cubicBezTo>
                    <a:pt x="279" y="64"/>
                    <a:pt x="290" y="87"/>
                    <a:pt x="284" y="105"/>
                  </a:cubicBezTo>
                  <a:cubicBezTo>
                    <a:pt x="278" y="123"/>
                    <a:pt x="260" y="136"/>
                    <a:pt x="242" y="135"/>
                  </a:cubicBezTo>
                  <a:cubicBezTo>
                    <a:pt x="255" y="146"/>
                    <a:pt x="258" y="166"/>
                    <a:pt x="247" y="181"/>
                  </a:cubicBezTo>
                  <a:cubicBezTo>
                    <a:pt x="237" y="194"/>
                    <a:pt x="214" y="204"/>
                    <a:pt x="198" y="198"/>
                  </a:cubicBezTo>
                  <a:cubicBezTo>
                    <a:pt x="206" y="224"/>
                    <a:pt x="198" y="256"/>
                    <a:pt x="167" y="266"/>
                  </a:cubicBezTo>
                  <a:cubicBezTo>
                    <a:pt x="142" y="273"/>
                    <a:pt x="101" y="256"/>
                    <a:pt x="96" y="2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36" name="Freeform 27"/>
          <p:cNvSpPr/>
          <p:nvPr/>
        </p:nvSpPr>
        <p:spPr bwMode="auto">
          <a:xfrm>
            <a:off x="765801" y="420688"/>
            <a:ext cx="10616574" cy="6137948"/>
          </a:xfrm>
          <a:custGeom>
            <a:avLst/>
            <a:gdLst>
              <a:gd name="T0" fmla="*/ 2409 w 2411"/>
              <a:gd name="T1" fmla="*/ 867 h 1559"/>
              <a:gd name="T2" fmla="*/ 2325 w 2411"/>
              <a:gd name="T3" fmla="*/ 655 h 1559"/>
              <a:gd name="T4" fmla="*/ 2152 w 2411"/>
              <a:gd name="T5" fmla="*/ 539 h 1559"/>
              <a:gd name="T6" fmla="*/ 2096 w 2411"/>
              <a:gd name="T7" fmla="*/ 225 h 1559"/>
              <a:gd name="T8" fmla="*/ 1719 w 2411"/>
              <a:gd name="T9" fmla="*/ 140 h 1559"/>
              <a:gd name="T10" fmla="*/ 1551 w 2411"/>
              <a:gd name="T11" fmla="*/ 227 h 1559"/>
              <a:gd name="T12" fmla="*/ 1309 w 2411"/>
              <a:gd name="T13" fmla="*/ 27 h 1559"/>
              <a:gd name="T14" fmla="*/ 1096 w 2411"/>
              <a:gd name="T15" fmla="*/ 7 h 1559"/>
              <a:gd name="T16" fmla="*/ 914 w 2411"/>
              <a:gd name="T17" fmla="*/ 57 h 1559"/>
              <a:gd name="T18" fmla="*/ 806 w 2411"/>
              <a:gd name="T19" fmla="*/ 157 h 1559"/>
              <a:gd name="T20" fmla="*/ 602 w 2411"/>
              <a:gd name="T21" fmla="*/ 131 h 1559"/>
              <a:gd name="T22" fmla="*/ 430 w 2411"/>
              <a:gd name="T23" fmla="*/ 300 h 1559"/>
              <a:gd name="T24" fmla="*/ 421 w 2411"/>
              <a:gd name="T25" fmla="*/ 404 h 1559"/>
              <a:gd name="T26" fmla="*/ 66 w 2411"/>
              <a:gd name="T27" fmla="*/ 678 h 1559"/>
              <a:gd name="T28" fmla="*/ 161 w 2411"/>
              <a:gd name="T29" fmla="*/ 1145 h 1559"/>
              <a:gd name="T30" fmla="*/ 411 w 2411"/>
              <a:gd name="T31" fmla="*/ 1252 h 1559"/>
              <a:gd name="T32" fmla="*/ 549 w 2411"/>
              <a:gd name="T33" fmla="*/ 1422 h 1559"/>
              <a:gd name="T34" fmla="*/ 772 w 2411"/>
              <a:gd name="T35" fmla="*/ 1392 h 1559"/>
              <a:gd name="T36" fmla="*/ 1010 w 2411"/>
              <a:gd name="T37" fmla="*/ 1537 h 1559"/>
              <a:gd name="T38" fmla="*/ 1317 w 2411"/>
              <a:gd name="T39" fmla="*/ 1480 h 1559"/>
              <a:gd name="T40" fmla="*/ 1412 w 2411"/>
              <a:gd name="T41" fmla="*/ 1394 h 1559"/>
              <a:gd name="T42" fmla="*/ 1648 w 2411"/>
              <a:gd name="T43" fmla="*/ 1460 h 1559"/>
              <a:gd name="T44" fmla="*/ 1786 w 2411"/>
              <a:gd name="T45" fmla="*/ 1427 h 1559"/>
              <a:gd name="T46" fmla="*/ 1916 w 2411"/>
              <a:gd name="T47" fmla="*/ 1341 h 1559"/>
              <a:gd name="T48" fmla="*/ 1961 w 2411"/>
              <a:gd name="T49" fmla="*/ 1232 h 1559"/>
              <a:gd name="T50" fmla="*/ 2341 w 2411"/>
              <a:gd name="T51" fmla="*/ 1090 h 1559"/>
              <a:gd name="T52" fmla="*/ 2409 w 2411"/>
              <a:gd name="T53" fmla="*/ 867 h 15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11" h="1559">
                <a:moveTo>
                  <a:pt x="2409" y="867"/>
                </a:moveTo>
                <a:cubicBezTo>
                  <a:pt x="2406" y="789"/>
                  <a:pt x="2376" y="716"/>
                  <a:pt x="2325" y="655"/>
                </a:cubicBezTo>
                <a:cubicBezTo>
                  <a:pt x="2281" y="601"/>
                  <a:pt x="2219" y="560"/>
                  <a:pt x="2152" y="539"/>
                </a:cubicBezTo>
                <a:cubicBezTo>
                  <a:pt x="2201" y="436"/>
                  <a:pt x="2179" y="309"/>
                  <a:pt x="2096" y="225"/>
                </a:cubicBezTo>
                <a:cubicBezTo>
                  <a:pt x="2000" y="127"/>
                  <a:pt x="1848" y="102"/>
                  <a:pt x="1719" y="140"/>
                </a:cubicBezTo>
                <a:cubicBezTo>
                  <a:pt x="1657" y="158"/>
                  <a:pt x="1601" y="188"/>
                  <a:pt x="1551" y="227"/>
                </a:cubicBezTo>
                <a:cubicBezTo>
                  <a:pt x="1504" y="130"/>
                  <a:pt x="1413" y="59"/>
                  <a:pt x="1309" y="27"/>
                </a:cubicBezTo>
                <a:cubicBezTo>
                  <a:pt x="1241" y="5"/>
                  <a:pt x="1167" y="0"/>
                  <a:pt x="1096" y="7"/>
                </a:cubicBezTo>
                <a:cubicBezTo>
                  <a:pt x="1033" y="14"/>
                  <a:pt x="970" y="28"/>
                  <a:pt x="914" y="57"/>
                </a:cubicBezTo>
                <a:cubicBezTo>
                  <a:pt x="869" y="80"/>
                  <a:pt x="830" y="114"/>
                  <a:pt x="806" y="157"/>
                </a:cubicBezTo>
                <a:cubicBezTo>
                  <a:pt x="745" y="123"/>
                  <a:pt x="671" y="112"/>
                  <a:pt x="602" y="131"/>
                </a:cubicBezTo>
                <a:cubicBezTo>
                  <a:pt x="519" y="154"/>
                  <a:pt x="455" y="220"/>
                  <a:pt x="430" y="300"/>
                </a:cubicBezTo>
                <a:cubicBezTo>
                  <a:pt x="420" y="334"/>
                  <a:pt x="417" y="369"/>
                  <a:pt x="421" y="404"/>
                </a:cubicBezTo>
                <a:cubicBezTo>
                  <a:pt x="265" y="427"/>
                  <a:pt x="126" y="536"/>
                  <a:pt x="66" y="678"/>
                </a:cubicBezTo>
                <a:cubicBezTo>
                  <a:pt x="0" y="834"/>
                  <a:pt x="43" y="1024"/>
                  <a:pt x="161" y="1145"/>
                </a:cubicBezTo>
                <a:cubicBezTo>
                  <a:pt x="225" y="1211"/>
                  <a:pt x="317" y="1261"/>
                  <a:pt x="411" y="1252"/>
                </a:cubicBezTo>
                <a:cubicBezTo>
                  <a:pt x="425" y="1327"/>
                  <a:pt x="477" y="1393"/>
                  <a:pt x="549" y="1422"/>
                </a:cubicBezTo>
                <a:cubicBezTo>
                  <a:pt x="623" y="1452"/>
                  <a:pt x="709" y="1437"/>
                  <a:pt x="772" y="1392"/>
                </a:cubicBezTo>
                <a:cubicBezTo>
                  <a:pt x="831" y="1465"/>
                  <a:pt x="916" y="1517"/>
                  <a:pt x="1010" y="1537"/>
                </a:cubicBezTo>
                <a:cubicBezTo>
                  <a:pt x="1116" y="1559"/>
                  <a:pt x="1227" y="1538"/>
                  <a:pt x="1317" y="1480"/>
                </a:cubicBezTo>
                <a:cubicBezTo>
                  <a:pt x="1354" y="1457"/>
                  <a:pt x="1386" y="1428"/>
                  <a:pt x="1412" y="1394"/>
                </a:cubicBezTo>
                <a:cubicBezTo>
                  <a:pt x="1477" y="1447"/>
                  <a:pt x="1563" y="1467"/>
                  <a:pt x="1648" y="1460"/>
                </a:cubicBezTo>
                <a:cubicBezTo>
                  <a:pt x="1695" y="1456"/>
                  <a:pt x="1742" y="1445"/>
                  <a:pt x="1786" y="1427"/>
                </a:cubicBezTo>
                <a:cubicBezTo>
                  <a:pt x="1835" y="1408"/>
                  <a:pt x="1882" y="1381"/>
                  <a:pt x="1916" y="1341"/>
                </a:cubicBezTo>
                <a:cubicBezTo>
                  <a:pt x="1941" y="1310"/>
                  <a:pt x="1959" y="1271"/>
                  <a:pt x="1961" y="1232"/>
                </a:cubicBezTo>
                <a:cubicBezTo>
                  <a:pt x="2102" y="1263"/>
                  <a:pt x="2256" y="1206"/>
                  <a:pt x="2341" y="1090"/>
                </a:cubicBezTo>
                <a:cubicBezTo>
                  <a:pt x="2387" y="1027"/>
                  <a:pt x="2411" y="946"/>
                  <a:pt x="2409" y="86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37" name="Group 30"/>
          <p:cNvGrpSpPr>
            <a:grpSpLocks noChangeAspect="1"/>
          </p:cNvGrpSpPr>
          <p:nvPr/>
        </p:nvGrpSpPr>
        <p:grpSpPr bwMode="auto">
          <a:xfrm>
            <a:off x="9265190" y="500063"/>
            <a:ext cx="2346745" cy="1660525"/>
            <a:chOff x="5022" y="261"/>
            <a:chExt cx="1898" cy="1343"/>
          </a:xfrm>
        </p:grpSpPr>
        <p:sp>
          <p:nvSpPr>
            <p:cNvPr id="38" name="Freeform 31"/>
            <p:cNvSpPr/>
            <p:nvPr/>
          </p:nvSpPr>
          <p:spPr bwMode="auto">
            <a:xfrm>
              <a:off x="5609" y="547"/>
              <a:ext cx="38" cy="59"/>
            </a:xfrm>
            <a:custGeom>
              <a:avLst/>
              <a:gdLst>
                <a:gd name="T0" fmla="*/ 6 w 18"/>
                <a:gd name="T1" fmla="*/ 0 h 28"/>
                <a:gd name="T2" fmla="*/ 18 w 18"/>
                <a:gd name="T3" fmla="*/ 28 h 28"/>
                <a:gd name="T4" fmla="*/ 9 w 18"/>
                <a:gd name="T5" fmla="*/ 26 h 28"/>
                <a:gd name="T6" fmla="*/ 0 w 18"/>
                <a:gd name="T7" fmla="*/ 22 h 28"/>
                <a:gd name="T8" fmla="*/ 6 w 18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8">
                  <a:moveTo>
                    <a:pt x="6" y="0"/>
                  </a:moveTo>
                  <a:cubicBezTo>
                    <a:pt x="9" y="10"/>
                    <a:pt x="14" y="19"/>
                    <a:pt x="18" y="28"/>
                  </a:cubicBezTo>
                  <a:cubicBezTo>
                    <a:pt x="15" y="28"/>
                    <a:pt x="12" y="27"/>
                    <a:pt x="9" y="26"/>
                  </a:cubicBezTo>
                  <a:cubicBezTo>
                    <a:pt x="6" y="25"/>
                    <a:pt x="3" y="23"/>
                    <a:pt x="0" y="22"/>
                  </a:cubicBezTo>
                  <a:cubicBezTo>
                    <a:pt x="2" y="15"/>
                    <a:pt x="4" y="7"/>
                    <a:pt x="6" y="0"/>
                  </a:cubicBezTo>
                  <a:close/>
                </a:path>
              </a:pathLst>
            </a:custGeom>
            <a:solidFill>
              <a:srgbClr val="CD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" name="Freeform 32"/>
            <p:cNvSpPr/>
            <p:nvPr/>
          </p:nvSpPr>
          <p:spPr bwMode="auto">
            <a:xfrm>
              <a:off x="5060" y="437"/>
              <a:ext cx="553" cy="301"/>
            </a:xfrm>
            <a:custGeom>
              <a:avLst/>
              <a:gdLst>
                <a:gd name="T0" fmla="*/ 264 w 264"/>
                <a:gd name="T1" fmla="*/ 44 h 143"/>
                <a:gd name="T2" fmla="*/ 228 w 264"/>
                <a:gd name="T3" fmla="*/ 143 h 143"/>
                <a:gd name="T4" fmla="*/ 227 w 264"/>
                <a:gd name="T5" fmla="*/ 140 h 143"/>
                <a:gd name="T6" fmla="*/ 165 w 264"/>
                <a:gd name="T7" fmla="*/ 106 h 143"/>
                <a:gd name="T8" fmla="*/ 105 w 264"/>
                <a:gd name="T9" fmla="*/ 70 h 143"/>
                <a:gd name="T10" fmla="*/ 0 w 264"/>
                <a:gd name="T11" fmla="*/ 0 h 143"/>
                <a:gd name="T12" fmla="*/ 127 w 264"/>
                <a:gd name="T13" fmla="*/ 26 h 143"/>
                <a:gd name="T14" fmla="*/ 264 w 264"/>
                <a:gd name="T15" fmla="*/ 4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4" h="143">
                  <a:moveTo>
                    <a:pt x="264" y="44"/>
                  </a:moveTo>
                  <a:cubicBezTo>
                    <a:pt x="254" y="78"/>
                    <a:pt x="240" y="110"/>
                    <a:pt x="228" y="143"/>
                  </a:cubicBezTo>
                  <a:cubicBezTo>
                    <a:pt x="228" y="142"/>
                    <a:pt x="228" y="141"/>
                    <a:pt x="227" y="140"/>
                  </a:cubicBezTo>
                  <a:cubicBezTo>
                    <a:pt x="208" y="127"/>
                    <a:pt x="185" y="117"/>
                    <a:pt x="165" y="106"/>
                  </a:cubicBezTo>
                  <a:cubicBezTo>
                    <a:pt x="145" y="94"/>
                    <a:pt x="125" y="82"/>
                    <a:pt x="105" y="70"/>
                  </a:cubicBezTo>
                  <a:cubicBezTo>
                    <a:pt x="69" y="47"/>
                    <a:pt x="35" y="23"/>
                    <a:pt x="0" y="0"/>
                  </a:cubicBezTo>
                  <a:cubicBezTo>
                    <a:pt x="41" y="11"/>
                    <a:pt x="84" y="18"/>
                    <a:pt x="127" y="26"/>
                  </a:cubicBezTo>
                  <a:cubicBezTo>
                    <a:pt x="172" y="33"/>
                    <a:pt x="219" y="43"/>
                    <a:pt x="264" y="44"/>
                  </a:cubicBezTo>
                  <a:close/>
                </a:path>
              </a:pathLst>
            </a:custGeom>
            <a:solidFill>
              <a:srgbClr val="CD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" name="Freeform 33"/>
            <p:cNvSpPr/>
            <p:nvPr/>
          </p:nvSpPr>
          <p:spPr bwMode="auto">
            <a:xfrm>
              <a:off x="5058" y="425"/>
              <a:ext cx="591" cy="160"/>
            </a:xfrm>
            <a:custGeom>
              <a:avLst/>
              <a:gdLst>
                <a:gd name="T0" fmla="*/ 276 w 282"/>
                <a:gd name="T1" fmla="*/ 19 h 76"/>
                <a:gd name="T2" fmla="*/ 282 w 282"/>
                <a:gd name="T3" fmla="*/ 76 h 76"/>
                <a:gd name="T4" fmla="*/ 270 w 282"/>
                <a:gd name="T5" fmla="*/ 52 h 76"/>
                <a:gd name="T6" fmla="*/ 270 w 282"/>
                <a:gd name="T7" fmla="*/ 52 h 76"/>
                <a:gd name="T8" fmla="*/ 269 w 282"/>
                <a:gd name="T9" fmla="*/ 49 h 76"/>
                <a:gd name="T10" fmla="*/ 268 w 282"/>
                <a:gd name="T11" fmla="*/ 45 h 76"/>
                <a:gd name="T12" fmla="*/ 127 w 282"/>
                <a:gd name="T13" fmla="*/ 25 h 76"/>
                <a:gd name="T14" fmla="*/ 2 w 282"/>
                <a:gd name="T15" fmla="*/ 1 h 76"/>
                <a:gd name="T16" fmla="*/ 0 w 282"/>
                <a:gd name="T17" fmla="*/ 0 h 76"/>
                <a:gd name="T18" fmla="*/ 273 w 282"/>
                <a:gd name="T19" fmla="*/ 20 h 76"/>
                <a:gd name="T20" fmla="*/ 276 w 282"/>
                <a:gd name="T21" fmla="*/ 1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2" h="76">
                  <a:moveTo>
                    <a:pt x="276" y="19"/>
                  </a:moveTo>
                  <a:cubicBezTo>
                    <a:pt x="279" y="38"/>
                    <a:pt x="282" y="57"/>
                    <a:pt x="282" y="76"/>
                  </a:cubicBezTo>
                  <a:cubicBezTo>
                    <a:pt x="278" y="68"/>
                    <a:pt x="274" y="60"/>
                    <a:pt x="270" y="52"/>
                  </a:cubicBezTo>
                  <a:cubicBezTo>
                    <a:pt x="270" y="52"/>
                    <a:pt x="270" y="52"/>
                    <a:pt x="270" y="52"/>
                  </a:cubicBezTo>
                  <a:cubicBezTo>
                    <a:pt x="270" y="50"/>
                    <a:pt x="270" y="50"/>
                    <a:pt x="269" y="49"/>
                  </a:cubicBezTo>
                  <a:cubicBezTo>
                    <a:pt x="270" y="48"/>
                    <a:pt x="270" y="45"/>
                    <a:pt x="268" y="45"/>
                  </a:cubicBezTo>
                  <a:cubicBezTo>
                    <a:pt x="221" y="36"/>
                    <a:pt x="173" y="32"/>
                    <a:pt x="127" y="25"/>
                  </a:cubicBezTo>
                  <a:cubicBezTo>
                    <a:pt x="85" y="18"/>
                    <a:pt x="43" y="9"/>
                    <a:pt x="2" y="1"/>
                  </a:cubicBezTo>
                  <a:cubicBezTo>
                    <a:pt x="1" y="1"/>
                    <a:pt x="0" y="1"/>
                    <a:pt x="0" y="0"/>
                  </a:cubicBezTo>
                  <a:cubicBezTo>
                    <a:pt x="91" y="5"/>
                    <a:pt x="182" y="10"/>
                    <a:pt x="273" y="20"/>
                  </a:cubicBezTo>
                  <a:cubicBezTo>
                    <a:pt x="274" y="20"/>
                    <a:pt x="275" y="20"/>
                    <a:pt x="276" y="19"/>
                  </a:cubicBezTo>
                  <a:close/>
                </a:path>
              </a:pathLst>
            </a:custGeom>
            <a:solidFill>
              <a:srgbClr val="CD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" name="Freeform 34"/>
            <p:cNvSpPr/>
            <p:nvPr/>
          </p:nvSpPr>
          <p:spPr bwMode="auto">
            <a:xfrm>
              <a:off x="5058" y="278"/>
              <a:ext cx="677" cy="174"/>
            </a:xfrm>
            <a:custGeom>
              <a:avLst/>
              <a:gdLst>
                <a:gd name="T0" fmla="*/ 239 w 323"/>
                <a:gd name="T1" fmla="*/ 12 h 83"/>
                <a:gd name="T2" fmla="*/ 323 w 323"/>
                <a:gd name="T3" fmla="*/ 1 h 83"/>
                <a:gd name="T4" fmla="*/ 299 w 323"/>
                <a:gd name="T5" fmla="*/ 38 h 83"/>
                <a:gd name="T6" fmla="*/ 273 w 323"/>
                <a:gd name="T7" fmla="*/ 83 h 83"/>
                <a:gd name="T8" fmla="*/ 273 w 323"/>
                <a:gd name="T9" fmla="*/ 83 h 83"/>
                <a:gd name="T10" fmla="*/ 0 w 323"/>
                <a:gd name="T11" fmla="*/ 65 h 83"/>
                <a:gd name="T12" fmla="*/ 157 w 323"/>
                <a:gd name="T13" fmla="*/ 31 h 83"/>
                <a:gd name="T14" fmla="*/ 239 w 323"/>
                <a:gd name="T15" fmla="*/ 1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3" h="83">
                  <a:moveTo>
                    <a:pt x="239" y="12"/>
                  </a:moveTo>
                  <a:cubicBezTo>
                    <a:pt x="267" y="6"/>
                    <a:pt x="295" y="0"/>
                    <a:pt x="323" y="1"/>
                  </a:cubicBezTo>
                  <a:cubicBezTo>
                    <a:pt x="314" y="12"/>
                    <a:pt x="306" y="26"/>
                    <a:pt x="299" y="38"/>
                  </a:cubicBezTo>
                  <a:cubicBezTo>
                    <a:pt x="290" y="53"/>
                    <a:pt x="280" y="68"/>
                    <a:pt x="273" y="83"/>
                  </a:cubicBezTo>
                  <a:cubicBezTo>
                    <a:pt x="273" y="83"/>
                    <a:pt x="273" y="83"/>
                    <a:pt x="273" y="83"/>
                  </a:cubicBezTo>
                  <a:cubicBezTo>
                    <a:pt x="183" y="73"/>
                    <a:pt x="91" y="65"/>
                    <a:pt x="0" y="65"/>
                  </a:cubicBezTo>
                  <a:cubicBezTo>
                    <a:pt x="53" y="55"/>
                    <a:pt x="105" y="42"/>
                    <a:pt x="157" y="31"/>
                  </a:cubicBezTo>
                  <a:cubicBezTo>
                    <a:pt x="184" y="25"/>
                    <a:pt x="211" y="18"/>
                    <a:pt x="239" y="12"/>
                  </a:cubicBezTo>
                  <a:close/>
                </a:path>
              </a:pathLst>
            </a:custGeom>
            <a:solidFill>
              <a:srgbClr val="CD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" name="Freeform 35"/>
            <p:cNvSpPr>
              <a:spLocks noEditPoints="1"/>
            </p:cNvSpPr>
            <p:nvPr/>
          </p:nvSpPr>
          <p:spPr bwMode="auto">
            <a:xfrm>
              <a:off x="5861" y="406"/>
              <a:ext cx="1059" cy="1198"/>
            </a:xfrm>
            <a:custGeom>
              <a:avLst/>
              <a:gdLst>
                <a:gd name="T0" fmla="*/ 447 w 505"/>
                <a:gd name="T1" fmla="*/ 405 h 570"/>
                <a:gd name="T2" fmla="*/ 414 w 505"/>
                <a:gd name="T3" fmla="*/ 378 h 570"/>
                <a:gd name="T4" fmla="*/ 379 w 505"/>
                <a:gd name="T5" fmla="*/ 409 h 570"/>
                <a:gd name="T6" fmla="*/ 427 w 505"/>
                <a:gd name="T7" fmla="*/ 417 h 570"/>
                <a:gd name="T8" fmla="*/ 447 w 505"/>
                <a:gd name="T9" fmla="*/ 405 h 570"/>
                <a:gd name="T10" fmla="*/ 261 w 505"/>
                <a:gd name="T11" fmla="*/ 147 h 570"/>
                <a:gd name="T12" fmla="*/ 263 w 505"/>
                <a:gd name="T13" fmla="*/ 130 h 570"/>
                <a:gd name="T14" fmla="*/ 210 w 505"/>
                <a:gd name="T15" fmla="*/ 157 h 570"/>
                <a:gd name="T16" fmla="*/ 196 w 505"/>
                <a:gd name="T17" fmla="*/ 192 h 570"/>
                <a:gd name="T18" fmla="*/ 238 w 505"/>
                <a:gd name="T19" fmla="*/ 188 h 570"/>
                <a:gd name="T20" fmla="*/ 261 w 505"/>
                <a:gd name="T21" fmla="*/ 147 h 570"/>
                <a:gd name="T22" fmla="*/ 134 w 505"/>
                <a:gd name="T23" fmla="*/ 9 h 570"/>
                <a:gd name="T24" fmla="*/ 266 w 505"/>
                <a:gd name="T25" fmla="*/ 94 h 570"/>
                <a:gd name="T26" fmla="*/ 270 w 505"/>
                <a:gd name="T27" fmla="*/ 121 h 570"/>
                <a:gd name="T28" fmla="*/ 375 w 505"/>
                <a:gd name="T29" fmla="*/ 139 h 570"/>
                <a:gd name="T30" fmla="*/ 486 w 505"/>
                <a:gd name="T31" fmla="*/ 255 h 570"/>
                <a:gd name="T32" fmla="*/ 456 w 505"/>
                <a:gd name="T33" fmla="*/ 406 h 570"/>
                <a:gd name="T34" fmla="*/ 470 w 505"/>
                <a:gd name="T35" fmla="*/ 444 h 570"/>
                <a:gd name="T36" fmla="*/ 401 w 505"/>
                <a:gd name="T37" fmla="*/ 568 h 570"/>
                <a:gd name="T38" fmla="*/ 397 w 505"/>
                <a:gd name="T39" fmla="*/ 562 h 570"/>
                <a:gd name="T40" fmla="*/ 462 w 505"/>
                <a:gd name="T41" fmla="*/ 441 h 570"/>
                <a:gd name="T42" fmla="*/ 451 w 505"/>
                <a:gd name="T43" fmla="*/ 411 h 570"/>
                <a:gd name="T44" fmla="*/ 390 w 505"/>
                <a:gd name="T45" fmla="*/ 427 h 570"/>
                <a:gd name="T46" fmla="*/ 376 w 505"/>
                <a:gd name="T47" fmla="*/ 382 h 570"/>
                <a:gd name="T48" fmla="*/ 429 w 505"/>
                <a:gd name="T49" fmla="*/ 377 h 570"/>
                <a:gd name="T50" fmla="*/ 453 w 505"/>
                <a:gd name="T51" fmla="*/ 400 h 570"/>
                <a:gd name="T52" fmla="*/ 489 w 505"/>
                <a:gd name="T53" fmla="*/ 309 h 570"/>
                <a:gd name="T54" fmla="*/ 437 w 505"/>
                <a:gd name="T55" fmla="*/ 192 h 570"/>
                <a:gd name="T56" fmla="*/ 330 w 505"/>
                <a:gd name="T57" fmla="*/ 132 h 570"/>
                <a:gd name="T58" fmla="*/ 270 w 505"/>
                <a:gd name="T59" fmla="*/ 129 h 570"/>
                <a:gd name="T60" fmla="*/ 224 w 505"/>
                <a:gd name="T61" fmla="*/ 206 h 570"/>
                <a:gd name="T62" fmla="*/ 188 w 505"/>
                <a:gd name="T63" fmla="*/ 186 h 570"/>
                <a:gd name="T64" fmla="*/ 225 w 505"/>
                <a:gd name="T65" fmla="*/ 136 h 570"/>
                <a:gd name="T66" fmla="*/ 263 w 505"/>
                <a:gd name="T67" fmla="*/ 123 h 570"/>
                <a:gd name="T68" fmla="*/ 219 w 505"/>
                <a:gd name="T69" fmla="*/ 43 h 570"/>
                <a:gd name="T70" fmla="*/ 4 w 505"/>
                <a:gd name="T71" fmla="*/ 83 h 570"/>
                <a:gd name="T72" fmla="*/ 0 w 505"/>
                <a:gd name="T73" fmla="*/ 82 h 570"/>
                <a:gd name="T74" fmla="*/ 134 w 505"/>
                <a:gd name="T75" fmla="*/ 9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05" h="570">
                  <a:moveTo>
                    <a:pt x="447" y="405"/>
                  </a:moveTo>
                  <a:cubicBezTo>
                    <a:pt x="439" y="392"/>
                    <a:pt x="428" y="382"/>
                    <a:pt x="414" y="378"/>
                  </a:cubicBezTo>
                  <a:cubicBezTo>
                    <a:pt x="397" y="373"/>
                    <a:pt x="368" y="387"/>
                    <a:pt x="379" y="409"/>
                  </a:cubicBezTo>
                  <a:cubicBezTo>
                    <a:pt x="388" y="426"/>
                    <a:pt x="412" y="424"/>
                    <a:pt x="427" y="417"/>
                  </a:cubicBezTo>
                  <a:cubicBezTo>
                    <a:pt x="434" y="414"/>
                    <a:pt x="441" y="409"/>
                    <a:pt x="447" y="405"/>
                  </a:cubicBezTo>
                  <a:close/>
                  <a:moveTo>
                    <a:pt x="261" y="147"/>
                  </a:moveTo>
                  <a:cubicBezTo>
                    <a:pt x="262" y="141"/>
                    <a:pt x="263" y="136"/>
                    <a:pt x="263" y="130"/>
                  </a:cubicBezTo>
                  <a:cubicBezTo>
                    <a:pt x="243" y="134"/>
                    <a:pt x="225" y="142"/>
                    <a:pt x="210" y="157"/>
                  </a:cubicBezTo>
                  <a:cubicBezTo>
                    <a:pt x="202" y="164"/>
                    <a:pt x="191" y="180"/>
                    <a:pt x="196" y="192"/>
                  </a:cubicBezTo>
                  <a:cubicBezTo>
                    <a:pt x="205" y="212"/>
                    <a:pt x="228" y="197"/>
                    <a:pt x="238" y="188"/>
                  </a:cubicBezTo>
                  <a:cubicBezTo>
                    <a:pt x="250" y="178"/>
                    <a:pt x="257" y="163"/>
                    <a:pt x="261" y="147"/>
                  </a:cubicBezTo>
                  <a:close/>
                  <a:moveTo>
                    <a:pt x="134" y="9"/>
                  </a:moveTo>
                  <a:cubicBezTo>
                    <a:pt x="189" y="11"/>
                    <a:pt x="249" y="39"/>
                    <a:pt x="266" y="94"/>
                  </a:cubicBezTo>
                  <a:cubicBezTo>
                    <a:pt x="268" y="103"/>
                    <a:pt x="270" y="112"/>
                    <a:pt x="270" y="121"/>
                  </a:cubicBezTo>
                  <a:cubicBezTo>
                    <a:pt x="305" y="117"/>
                    <a:pt x="343" y="125"/>
                    <a:pt x="375" y="139"/>
                  </a:cubicBezTo>
                  <a:cubicBezTo>
                    <a:pt x="425" y="162"/>
                    <a:pt x="466" y="204"/>
                    <a:pt x="486" y="255"/>
                  </a:cubicBezTo>
                  <a:cubicBezTo>
                    <a:pt x="505" y="306"/>
                    <a:pt x="499" y="368"/>
                    <a:pt x="456" y="406"/>
                  </a:cubicBezTo>
                  <a:cubicBezTo>
                    <a:pt x="463" y="418"/>
                    <a:pt x="468" y="431"/>
                    <a:pt x="470" y="444"/>
                  </a:cubicBezTo>
                  <a:cubicBezTo>
                    <a:pt x="479" y="496"/>
                    <a:pt x="450" y="547"/>
                    <a:pt x="401" y="568"/>
                  </a:cubicBezTo>
                  <a:cubicBezTo>
                    <a:pt x="397" y="570"/>
                    <a:pt x="393" y="564"/>
                    <a:pt x="397" y="562"/>
                  </a:cubicBezTo>
                  <a:cubicBezTo>
                    <a:pt x="445" y="541"/>
                    <a:pt x="473" y="492"/>
                    <a:pt x="462" y="441"/>
                  </a:cubicBezTo>
                  <a:cubicBezTo>
                    <a:pt x="460" y="431"/>
                    <a:pt x="456" y="421"/>
                    <a:pt x="451" y="411"/>
                  </a:cubicBezTo>
                  <a:cubicBezTo>
                    <a:pt x="434" y="424"/>
                    <a:pt x="411" y="435"/>
                    <a:pt x="390" y="427"/>
                  </a:cubicBezTo>
                  <a:cubicBezTo>
                    <a:pt x="372" y="419"/>
                    <a:pt x="363" y="398"/>
                    <a:pt x="376" y="382"/>
                  </a:cubicBezTo>
                  <a:cubicBezTo>
                    <a:pt x="390" y="366"/>
                    <a:pt x="413" y="366"/>
                    <a:pt x="429" y="377"/>
                  </a:cubicBezTo>
                  <a:cubicBezTo>
                    <a:pt x="439" y="383"/>
                    <a:pt x="446" y="391"/>
                    <a:pt x="453" y="400"/>
                  </a:cubicBezTo>
                  <a:cubicBezTo>
                    <a:pt x="477" y="377"/>
                    <a:pt x="490" y="342"/>
                    <a:pt x="489" y="309"/>
                  </a:cubicBezTo>
                  <a:cubicBezTo>
                    <a:pt x="488" y="265"/>
                    <a:pt x="467" y="223"/>
                    <a:pt x="437" y="192"/>
                  </a:cubicBezTo>
                  <a:cubicBezTo>
                    <a:pt x="408" y="162"/>
                    <a:pt x="370" y="141"/>
                    <a:pt x="330" y="132"/>
                  </a:cubicBezTo>
                  <a:cubicBezTo>
                    <a:pt x="311" y="128"/>
                    <a:pt x="290" y="126"/>
                    <a:pt x="270" y="129"/>
                  </a:cubicBezTo>
                  <a:cubicBezTo>
                    <a:pt x="269" y="161"/>
                    <a:pt x="255" y="193"/>
                    <a:pt x="224" y="206"/>
                  </a:cubicBezTo>
                  <a:cubicBezTo>
                    <a:pt x="207" y="212"/>
                    <a:pt x="188" y="206"/>
                    <a:pt x="188" y="186"/>
                  </a:cubicBezTo>
                  <a:cubicBezTo>
                    <a:pt x="188" y="164"/>
                    <a:pt x="208" y="146"/>
                    <a:pt x="225" y="136"/>
                  </a:cubicBezTo>
                  <a:cubicBezTo>
                    <a:pt x="237" y="130"/>
                    <a:pt x="250" y="125"/>
                    <a:pt x="263" y="123"/>
                  </a:cubicBezTo>
                  <a:cubicBezTo>
                    <a:pt x="262" y="91"/>
                    <a:pt x="246" y="62"/>
                    <a:pt x="219" y="43"/>
                  </a:cubicBezTo>
                  <a:cubicBezTo>
                    <a:pt x="158" y="0"/>
                    <a:pt x="34" y="3"/>
                    <a:pt x="4" y="83"/>
                  </a:cubicBezTo>
                  <a:cubicBezTo>
                    <a:pt x="3" y="85"/>
                    <a:pt x="0" y="84"/>
                    <a:pt x="0" y="82"/>
                  </a:cubicBezTo>
                  <a:cubicBezTo>
                    <a:pt x="18" y="27"/>
                    <a:pt x="81" y="7"/>
                    <a:pt x="134" y="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" name="Freeform 36"/>
            <p:cNvSpPr/>
            <p:nvPr/>
          </p:nvSpPr>
          <p:spPr bwMode="auto">
            <a:xfrm>
              <a:off x="5060" y="427"/>
              <a:ext cx="564" cy="103"/>
            </a:xfrm>
            <a:custGeom>
              <a:avLst/>
              <a:gdLst>
                <a:gd name="T0" fmla="*/ 127 w 269"/>
                <a:gd name="T1" fmla="*/ 31 h 49"/>
                <a:gd name="T2" fmla="*/ 0 w 269"/>
                <a:gd name="T3" fmla="*/ 5 h 49"/>
                <a:gd name="T4" fmla="*/ 1 w 269"/>
                <a:gd name="T5" fmla="*/ 0 h 49"/>
                <a:gd name="T6" fmla="*/ 126 w 269"/>
                <a:gd name="T7" fmla="*/ 24 h 49"/>
                <a:gd name="T8" fmla="*/ 267 w 269"/>
                <a:gd name="T9" fmla="*/ 44 h 49"/>
                <a:gd name="T10" fmla="*/ 268 w 269"/>
                <a:gd name="T11" fmla="*/ 48 h 49"/>
                <a:gd name="T12" fmla="*/ 264 w 269"/>
                <a:gd name="T13" fmla="*/ 49 h 49"/>
                <a:gd name="T14" fmla="*/ 127 w 269"/>
                <a:gd name="T15" fmla="*/ 3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9" h="49">
                  <a:moveTo>
                    <a:pt x="127" y="31"/>
                  </a:moveTo>
                  <a:cubicBezTo>
                    <a:pt x="84" y="23"/>
                    <a:pt x="41" y="16"/>
                    <a:pt x="0" y="5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42" y="8"/>
                    <a:pt x="84" y="17"/>
                    <a:pt x="126" y="24"/>
                  </a:cubicBezTo>
                  <a:cubicBezTo>
                    <a:pt x="172" y="31"/>
                    <a:pt x="220" y="35"/>
                    <a:pt x="267" y="44"/>
                  </a:cubicBezTo>
                  <a:cubicBezTo>
                    <a:pt x="269" y="44"/>
                    <a:pt x="269" y="47"/>
                    <a:pt x="268" y="48"/>
                  </a:cubicBezTo>
                  <a:cubicBezTo>
                    <a:pt x="264" y="49"/>
                    <a:pt x="264" y="49"/>
                    <a:pt x="264" y="49"/>
                  </a:cubicBezTo>
                  <a:cubicBezTo>
                    <a:pt x="219" y="48"/>
                    <a:pt x="172" y="38"/>
                    <a:pt x="127" y="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5022" y="404"/>
              <a:ext cx="642" cy="351"/>
            </a:xfrm>
            <a:custGeom>
              <a:avLst/>
              <a:gdLst>
                <a:gd name="T0" fmla="*/ 298 w 306"/>
                <a:gd name="T1" fmla="*/ 96 h 167"/>
                <a:gd name="T2" fmla="*/ 286 w 306"/>
                <a:gd name="T3" fmla="*/ 68 h 167"/>
                <a:gd name="T4" fmla="*/ 280 w 306"/>
                <a:gd name="T5" fmla="*/ 90 h 167"/>
                <a:gd name="T6" fmla="*/ 289 w 306"/>
                <a:gd name="T7" fmla="*/ 94 h 167"/>
                <a:gd name="T8" fmla="*/ 298 w 306"/>
                <a:gd name="T9" fmla="*/ 96 h 167"/>
                <a:gd name="T10" fmla="*/ 18 w 306"/>
                <a:gd name="T11" fmla="*/ 16 h 167"/>
                <a:gd name="T12" fmla="*/ 123 w 306"/>
                <a:gd name="T13" fmla="*/ 86 h 167"/>
                <a:gd name="T14" fmla="*/ 183 w 306"/>
                <a:gd name="T15" fmla="*/ 122 h 167"/>
                <a:gd name="T16" fmla="*/ 245 w 306"/>
                <a:gd name="T17" fmla="*/ 156 h 167"/>
                <a:gd name="T18" fmla="*/ 246 w 306"/>
                <a:gd name="T19" fmla="*/ 159 h 167"/>
                <a:gd name="T20" fmla="*/ 282 w 306"/>
                <a:gd name="T21" fmla="*/ 60 h 167"/>
                <a:gd name="T22" fmla="*/ 286 w 306"/>
                <a:gd name="T23" fmla="*/ 59 h 167"/>
                <a:gd name="T24" fmla="*/ 287 w 306"/>
                <a:gd name="T25" fmla="*/ 62 h 167"/>
                <a:gd name="T26" fmla="*/ 287 w 306"/>
                <a:gd name="T27" fmla="*/ 62 h 167"/>
                <a:gd name="T28" fmla="*/ 299 w 306"/>
                <a:gd name="T29" fmla="*/ 86 h 167"/>
                <a:gd name="T30" fmla="*/ 293 w 306"/>
                <a:gd name="T31" fmla="*/ 29 h 167"/>
                <a:gd name="T32" fmla="*/ 290 w 306"/>
                <a:gd name="T33" fmla="*/ 30 h 167"/>
                <a:gd name="T34" fmla="*/ 17 w 306"/>
                <a:gd name="T35" fmla="*/ 10 h 167"/>
                <a:gd name="T36" fmla="*/ 19 w 306"/>
                <a:gd name="T37" fmla="*/ 11 h 167"/>
                <a:gd name="T38" fmla="*/ 18 w 306"/>
                <a:gd name="T39" fmla="*/ 16 h 167"/>
                <a:gd name="T40" fmla="*/ 119 w 306"/>
                <a:gd name="T41" fmla="*/ 92 h 167"/>
                <a:gd name="T42" fmla="*/ 3 w 306"/>
                <a:gd name="T43" fmla="*/ 13 h 167"/>
                <a:gd name="T44" fmla="*/ 3 w 306"/>
                <a:gd name="T45" fmla="*/ 13 h 167"/>
                <a:gd name="T46" fmla="*/ 3 w 306"/>
                <a:gd name="T47" fmla="*/ 9 h 167"/>
                <a:gd name="T48" fmla="*/ 5 w 306"/>
                <a:gd name="T49" fmla="*/ 6 h 167"/>
                <a:gd name="T50" fmla="*/ 5 w 306"/>
                <a:gd name="T51" fmla="*/ 6 h 167"/>
                <a:gd name="T52" fmla="*/ 7 w 306"/>
                <a:gd name="T53" fmla="*/ 2 h 167"/>
                <a:gd name="T54" fmla="*/ 16 w 306"/>
                <a:gd name="T55" fmla="*/ 0 h 167"/>
                <a:gd name="T56" fmla="*/ 17 w 306"/>
                <a:gd name="T57" fmla="*/ 5 h 167"/>
                <a:gd name="T58" fmla="*/ 290 w 306"/>
                <a:gd name="T59" fmla="*/ 23 h 167"/>
                <a:gd name="T60" fmla="*/ 290 w 306"/>
                <a:gd name="T61" fmla="*/ 23 h 167"/>
                <a:gd name="T62" fmla="*/ 296 w 306"/>
                <a:gd name="T63" fmla="*/ 24 h 167"/>
                <a:gd name="T64" fmla="*/ 297 w 306"/>
                <a:gd name="T65" fmla="*/ 25 h 167"/>
                <a:gd name="T66" fmla="*/ 304 w 306"/>
                <a:gd name="T67" fmla="*/ 97 h 167"/>
                <a:gd name="T68" fmla="*/ 300 w 306"/>
                <a:gd name="T69" fmla="*/ 100 h 167"/>
                <a:gd name="T70" fmla="*/ 279 w 306"/>
                <a:gd name="T71" fmla="*/ 95 h 167"/>
                <a:gd name="T72" fmla="*/ 251 w 306"/>
                <a:gd name="T73" fmla="*/ 164 h 167"/>
                <a:gd name="T74" fmla="*/ 245 w 306"/>
                <a:gd name="T75" fmla="*/ 161 h 167"/>
                <a:gd name="T76" fmla="*/ 242 w 306"/>
                <a:gd name="T77" fmla="*/ 162 h 167"/>
                <a:gd name="T78" fmla="*/ 180 w 306"/>
                <a:gd name="T79" fmla="*/ 128 h 167"/>
                <a:gd name="T80" fmla="*/ 119 w 306"/>
                <a:gd name="T81" fmla="*/ 92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06" h="167">
                  <a:moveTo>
                    <a:pt x="298" y="96"/>
                  </a:moveTo>
                  <a:cubicBezTo>
                    <a:pt x="294" y="87"/>
                    <a:pt x="289" y="78"/>
                    <a:pt x="286" y="68"/>
                  </a:cubicBezTo>
                  <a:cubicBezTo>
                    <a:pt x="284" y="75"/>
                    <a:pt x="282" y="83"/>
                    <a:pt x="280" y="90"/>
                  </a:cubicBezTo>
                  <a:cubicBezTo>
                    <a:pt x="283" y="91"/>
                    <a:pt x="286" y="93"/>
                    <a:pt x="289" y="94"/>
                  </a:cubicBezTo>
                  <a:cubicBezTo>
                    <a:pt x="292" y="95"/>
                    <a:pt x="295" y="96"/>
                    <a:pt x="298" y="96"/>
                  </a:cubicBezTo>
                  <a:close/>
                  <a:moveTo>
                    <a:pt x="18" y="16"/>
                  </a:moveTo>
                  <a:cubicBezTo>
                    <a:pt x="53" y="39"/>
                    <a:pt x="87" y="63"/>
                    <a:pt x="123" y="86"/>
                  </a:cubicBezTo>
                  <a:cubicBezTo>
                    <a:pt x="143" y="98"/>
                    <a:pt x="163" y="110"/>
                    <a:pt x="183" y="122"/>
                  </a:cubicBezTo>
                  <a:cubicBezTo>
                    <a:pt x="203" y="133"/>
                    <a:pt x="226" y="143"/>
                    <a:pt x="245" y="156"/>
                  </a:cubicBezTo>
                  <a:cubicBezTo>
                    <a:pt x="246" y="157"/>
                    <a:pt x="246" y="158"/>
                    <a:pt x="246" y="159"/>
                  </a:cubicBezTo>
                  <a:cubicBezTo>
                    <a:pt x="258" y="126"/>
                    <a:pt x="272" y="94"/>
                    <a:pt x="282" y="60"/>
                  </a:cubicBezTo>
                  <a:cubicBezTo>
                    <a:pt x="286" y="59"/>
                    <a:pt x="286" y="59"/>
                    <a:pt x="286" y="59"/>
                  </a:cubicBezTo>
                  <a:cubicBezTo>
                    <a:pt x="287" y="60"/>
                    <a:pt x="287" y="60"/>
                    <a:pt x="287" y="62"/>
                  </a:cubicBezTo>
                  <a:cubicBezTo>
                    <a:pt x="287" y="62"/>
                    <a:pt x="287" y="62"/>
                    <a:pt x="287" y="62"/>
                  </a:cubicBezTo>
                  <a:cubicBezTo>
                    <a:pt x="291" y="70"/>
                    <a:pt x="295" y="78"/>
                    <a:pt x="299" y="86"/>
                  </a:cubicBezTo>
                  <a:cubicBezTo>
                    <a:pt x="299" y="67"/>
                    <a:pt x="296" y="48"/>
                    <a:pt x="293" y="29"/>
                  </a:cubicBezTo>
                  <a:cubicBezTo>
                    <a:pt x="292" y="30"/>
                    <a:pt x="291" y="30"/>
                    <a:pt x="290" y="30"/>
                  </a:cubicBezTo>
                  <a:cubicBezTo>
                    <a:pt x="199" y="20"/>
                    <a:pt x="108" y="15"/>
                    <a:pt x="17" y="10"/>
                  </a:cubicBezTo>
                  <a:cubicBezTo>
                    <a:pt x="17" y="11"/>
                    <a:pt x="18" y="11"/>
                    <a:pt x="19" y="11"/>
                  </a:cubicBezTo>
                  <a:lnTo>
                    <a:pt x="18" y="16"/>
                  </a:lnTo>
                  <a:close/>
                  <a:moveTo>
                    <a:pt x="119" y="92"/>
                  </a:moveTo>
                  <a:cubicBezTo>
                    <a:pt x="80" y="67"/>
                    <a:pt x="39" y="42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0" y="12"/>
                    <a:pt x="1" y="9"/>
                    <a:pt x="3" y="9"/>
                  </a:cubicBezTo>
                  <a:cubicBezTo>
                    <a:pt x="2" y="7"/>
                    <a:pt x="3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3"/>
                    <a:pt x="5" y="3"/>
                    <a:pt x="7" y="2"/>
                  </a:cubicBezTo>
                  <a:cubicBezTo>
                    <a:pt x="10" y="1"/>
                    <a:pt x="13" y="0"/>
                    <a:pt x="16" y="0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08" y="5"/>
                    <a:pt x="200" y="13"/>
                    <a:pt x="290" y="23"/>
                  </a:cubicBezTo>
                  <a:cubicBezTo>
                    <a:pt x="290" y="23"/>
                    <a:pt x="290" y="23"/>
                    <a:pt x="290" y="23"/>
                  </a:cubicBezTo>
                  <a:cubicBezTo>
                    <a:pt x="296" y="24"/>
                    <a:pt x="296" y="24"/>
                    <a:pt x="296" y="24"/>
                  </a:cubicBezTo>
                  <a:cubicBezTo>
                    <a:pt x="296" y="24"/>
                    <a:pt x="296" y="24"/>
                    <a:pt x="297" y="25"/>
                  </a:cubicBezTo>
                  <a:cubicBezTo>
                    <a:pt x="305" y="47"/>
                    <a:pt x="306" y="74"/>
                    <a:pt x="304" y="97"/>
                  </a:cubicBezTo>
                  <a:cubicBezTo>
                    <a:pt x="304" y="99"/>
                    <a:pt x="301" y="101"/>
                    <a:pt x="300" y="100"/>
                  </a:cubicBezTo>
                  <a:cubicBezTo>
                    <a:pt x="293" y="101"/>
                    <a:pt x="284" y="100"/>
                    <a:pt x="279" y="95"/>
                  </a:cubicBezTo>
                  <a:cubicBezTo>
                    <a:pt x="272" y="119"/>
                    <a:pt x="263" y="143"/>
                    <a:pt x="251" y="164"/>
                  </a:cubicBezTo>
                  <a:cubicBezTo>
                    <a:pt x="249" y="167"/>
                    <a:pt x="244" y="165"/>
                    <a:pt x="245" y="161"/>
                  </a:cubicBezTo>
                  <a:cubicBezTo>
                    <a:pt x="245" y="162"/>
                    <a:pt x="244" y="162"/>
                    <a:pt x="242" y="162"/>
                  </a:cubicBezTo>
                  <a:cubicBezTo>
                    <a:pt x="220" y="153"/>
                    <a:pt x="200" y="140"/>
                    <a:pt x="180" y="128"/>
                  </a:cubicBezTo>
                  <a:cubicBezTo>
                    <a:pt x="159" y="116"/>
                    <a:pt x="139" y="104"/>
                    <a:pt x="119" y="9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" name="Freeform 38"/>
            <p:cNvSpPr/>
            <p:nvPr/>
          </p:nvSpPr>
          <p:spPr bwMode="auto">
            <a:xfrm>
              <a:off x="5056" y="261"/>
              <a:ext cx="698" cy="193"/>
            </a:xfrm>
            <a:custGeom>
              <a:avLst/>
              <a:gdLst>
                <a:gd name="T0" fmla="*/ 0 w 333"/>
                <a:gd name="T1" fmla="*/ 68 h 92"/>
                <a:gd name="T2" fmla="*/ 162 w 333"/>
                <a:gd name="T3" fmla="*/ 30 h 92"/>
                <a:gd name="T4" fmla="*/ 250 w 333"/>
                <a:gd name="T5" fmla="*/ 11 h 92"/>
                <a:gd name="T6" fmla="*/ 328 w 333"/>
                <a:gd name="T7" fmla="*/ 2 h 92"/>
                <a:gd name="T8" fmla="*/ 331 w 333"/>
                <a:gd name="T9" fmla="*/ 8 h 92"/>
                <a:gd name="T10" fmla="*/ 331 w 333"/>
                <a:gd name="T11" fmla="*/ 9 h 92"/>
                <a:gd name="T12" fmla="*/ 304 w 333"/>
                <a:gd name="T13" fmla="*/ 52 h 92"/>
                <a:gd name="T14" fmla="*/ 280 w 333"/>
                <a:gd name="T15" fmla="*/ 92 h 92"/>
                <a:gd name="T16" fmla="*/ 274 w 333"/>
                <a:gd name="T17" fmla="*/ 91 h 92"/>
                <a:gd name="T18" fmla="*/ 300 w 333"/>
                <a:gd name="T19" fmla="*/ 46 h 92"/>
                <a:gd name="T20" fmla="*/ 324 w 333"/>
                <a:gd name="T21" fmla="*/ 9 h 92"/>
                <a:gd name="T22" fmla="*/ 240 w 333"/>
                <a:gd name="T23" fmla="*/ 20 h 92"/>
                <a:gd name="T24" fmla="*/ 158 w 333"/>
                <a:gd name="T25" fmla="*/ 39 h 92"/>
                <a:gd name="T26" fmla="*/ 1 w 333"/>
                <a:gd name="T27" fmla="*/ 73 h 92"/>
                <a:gd name="T28" fmla="*/ 0 w 333"/>
                <a:gd name="T29" fmla="*/ 6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33" h="92">
                  <a:moveTo>
                    <a:pt x="0" y="68"/>
                  </a:moveTo>
                  <a:cubicBezTo>
                    <a:pt x="53" y="53"/>
                    <a:pt x="108" y="42"/>
                    <a:pt x="162" y="30"/>
                  </a:cubicBezTo>
                  <a:cubicBezTo>
                    <a:pt x="191" y="24"/>
                    <a:pt x="220" y="17"/>
                    <a:pt x="250" y="11"/>
                  </a:cubicBezTo>
                  <a:cubicBezTo>
                    <a:pt x="276" y="5"/>
                    <a:pt x="302" y="0"/>
                    <a:pt x="328" y="2"/>
                  </a:cubicBezTo>
                  <a:cubicBezTo>
                    <a:pt x="332" y="2"/>
                    <a:pt x="333" y="6"/>
                    <a:pt x="331" y="8"/>
                  </a:cubicBezTo>
                  <a:cubicBezTo>
                    <a:pt x="331" y="8"/>
                    <a:pt x="331" y="9"/>
                    <a:pt x="331" y="9"/>
                  </a:cubicBezTo>
                  <a:cubicBezTo>
                    <a:pt x="324" y="24"/>
                    <a:pt x="313" y="38"/>
                    <a:pt x="304" y="52"/>
                  </a:cubicBezTo>
                  <a:cubicBezTo>
                    <a:pt x="296" y="65"/>
                    <a:pt x="288" y="79"/>
                    <a:pt x="280" y="92"/>
                  </a:cubicBezTo>
                  <a:cubicBezTo>
                    <a:pt x="274" y="91"/>
                    <a:pt x="274" y="91"/>
                    <a:pt x="274" y="91"/>
                  </a:cubicBezTo>
                  <a:cubicBezTo>
                    <a:pt x="281" y="76"/>
                    <a:pt x="291" y="61"/>
                    <a:pt x="300" y="46"/>
                  </a:cubicBezTo>
                  <a:cubicBezTo>
                    <a:pt x="307" y="34"/>
                    <a:pt x="315" y="20"/>
                    <a:pt x="324" y="9"/>
                  </a:cubicBezTo>
                  <a:cubicBezTo>
                    <a:pt x="296" y="8"/>
                    <a:pt x="268" y="14"/>
                    <a:pt x="240" y="20"/>
                  </a:cubicBezTo>
                  <a:cubicBezTo>
                    <a:pt x="212" y="26"/>
                    <a:pt x="185" y="33"/>
                    <a:pt x="158" y="39"/>
                  </a:cubicBezTo>
                  <a:cubicBezTo>
                    <a:pt x="106" y="50"/>
                    <a:pt x="54" y="63"/>
                    <a:pt x="1" y="73"/>
                  </a:cubicBezTo>
                  <a:lnTo>
                    <a:pt x="0" y="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" name="Freeform 39"/>
            <p:cNvSpPr>
              <a:spLocks noEditPoints="1"/>
            </p:cNvSpPr>
            <p:nvPr/>
          </p:nvSpPr>
          <p:spPr bwMode="auto">
            <a:xfrm>
              <a:off x="6012" y="1039"/>
              <a:ext cx="382" cy="410"/>
            </a:xfrm>
            <a:custGeom>
              <a:avLst/>
              <a:gdLst>
                <a:gd name="T0" fmla="*/ 58 w 182"/>
                <a:gd name="T1" fmla="*/ 97 h 195"/>
                <a:gd name="T2" fmla="*/ 59 w 182"/>
                <a:gd name="T3" fmla="*/ 83 h 195"/>
                <a:gd name="T4" fmla="*/ 45 w 182"/>
                <a:gd name="T5" fmla="*/ 85 h 195"/>
                <a:gd name="T6" fmla="*/ 44 w 182"/>
                <a:gd name="T7" fmla="*/ 95 h 195"/>
                <a:gd name="T8" fmla="*/ 58 w 182"/>
                <a:gd name="T9" fmla="*/ 97 h 195"/>
                <a:gd name="T10" fmla="*/ 115 w 182"/>
                <a:gd name="T11" fmla="*/ 5 h 195"/>
                <a:gd name="T12" fmla="*/ 179 w 182"/>
                <a:gd name="T13" fmla="*/ 100 h 195"/>
                <a:gd name="T14" fmla="*/ 80 w 182"/>
                <a:gd name="T15" fmla="*/ 187 h 195"/>
                <a:gd name="T16" fmla="*/ 6 w 182"/>
                <a:gd name="T17" fmla="*/ 84 h 195"/>
                <a:gd name="T18" fmla="*/ 99 w 182"/>
                <a:gd name="T19" fmla="*/ 0 h 195"/>
                <a:gd name="T20" fmla="*/ 112 w 182"/>
                <a:gd name="T21" fmla="*/ 6 h 195"/>
                <a:gd name="T22" fmla="*/ 115 w 182"/>
                <a:gd name="T23" fmla="*/ 5 h 195"/>
                <a:gd name="T24" fmla="*/ 144 w 182"/>
                <a:gd name="T25" fmla="*/ 128 h 195"/>
                <a:gd name="T26" fmla="*/ 139 w 182"/>
                <a:gd name="T27" fmla="*/ 125 h 195"/>
                <a:gd name="T28" fmla="*/ 86 w 182"/>
                <a:gd name="T29" fmla="*/ 159 h 195"/>
                <a:gd name="T30" fmla="*/ 33 w 182"/>
                <a:gd name="T31" fmla="*/ 123 h 195"/>
                <a:gd name="T32" fmla="*/ 29 w 182"/>
                <a:gd name="T33" fmla="*/ 124 h 195"/>
                <a:gd name="T34" fmla="*/ 79 w 182"/>
                <a:gd name="T35" fmla="*/ 164 h 195"/>
                <a:gd name="T36" fmla="*/ 144 w 182"/>
                <a:gd name="T37" fmla="*/ 128 h 195"/>
                <a:gd name="T38" fmla="*/ 98 w 182"/>
                <a:gd name="T39" fmla="*/ 95 h 195"/>
                <a:gd name="T40" fmla="*/ 101 w 182"/>
                <a:gd name="T41" fmla="*/ 83 h 195"/>
                <a:gd name="T42" fmla="*/ 88 w 182"/>
                <a:gd name="T43" fmla="*/ 82 h 195"/>
                <a:gd name="T44" fmla="*/ 87 w 182"/>
                <a:gd name="T45" fmla="*/ 85 h 195"/>
                <a:gd name="T46" fmla="*/ 87 w 182"/>
                <a:gd name="T47" fmla="*/ 89 h 195"/>
                <a:gd name="T48" fmla="*/ 98 w 182"/>
                <a:gd name="T49" fmla="*/ 95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2" h="195">
                  <a:moveTo>
                    <a:pt x="58" y="97"/>
                  </a:moveTo>
                  <a:cubicBezTo>
                    <a:pt x="63" y="94"/>
                    <a:pt x="63" y="87"/>
                    <a:pt x="59" y="83"/>
                  </a:cubicBezTo>
                  <a:cubicBezTo>
                    <a:pt x="55" y="80"/>
                    <a:pt x="48" y="80"/>
                    <a:pt x="45" y="85"/>
                  </a:cubicBezTo>
                  <a:cubicBezTo>
                    <a:pt x="43" y="87"/>
                    <a:pt x="43" y="91"/>
                    <a:pt x="44" y="95"/>
                  </a:cubicBezTo>
                  <a:cubicBezTo>
                    <a:pt x="47" y="100"/>
                    <a:pt x="54" y="100"/>
                    <a:pt x="58" y="97"/>
                  </a:cubicBezTo>
                  <a:close/>
                  <a:moveTo>
                    <a:pt x="115" y="5"/>
                  </a:moveTo>
                  <a:cubicBezTo>
                    <a:pt x="154" y="19"/>
                    <a:pt x="182" y="58"/>
                    <a:pt x="179" y="100"/>
                  </a:cubicBezTo>
                  <a:cubicBezTo>
                    <a:pt x="176" y="148"/>
                    <a:pt x="132" y="195"/>
                    <a:pt x="80" y="187"/>
                  </a:cubicBezTo>
                  <a:cubicBezTo>
                    <a:pt x="31" y="180"/>
                    <a:pt x="0" y="131"/>
                    <a:pt x="6" y="84"/>
                  </a:cubicBezTo>
                  <a:cubicBezTo>
                    <a:pt x="13" y="35"/>
                    <a:pt x="53" y="6"/>
                    <a:pt x="99" y="0"/>
                  </a:cubicBezTo>
                  <a:cubicBezTo>
                    <a:pt x="104" y="1"/>
                    <a:pt x="108" y="3"/>
                    <a:pt x="112" y="6"/>
                  </a:cubicBezTo>
                  <a:cubicBezTo>
                    <a:pt x="113" y="6"/>
                    <a:pt x="114" y="6"/>
                    <a:pt x="115" y="5"/>
                  </a:cubicBezTo>
                  <a:close/>
                  <a:moveTo>
                    <a:pt x="144" y="128"/>
                  </a:moveTo>
                  <a:cubicBezTo>
                    <a:pt x="145" y="125"/>
                    <a:pt x="141" y="122"/>
                    <a:pt x="139" y="125"/>
                  </a:cubicBezTo>
                  <a:cubicBezTo>
                    <a:pt x="127" y="144"/>
                    <a:pt x="110" y="158"/>
                    <a:pt x="86" y="159"/>
                  </a:cubicBezTo>
                  <a:cubicBezTo>
                    <a:pt x="64" y="160"/>
                    <a:pt x="37" y="147"/>
                    <a:pt x="33" y="123"/>
                  </a:cubicBezTo>
                  <a:cubicBezTo>
                    <a:pt x="32" y="121"/>
                    <a:pt x="29" y="122"/>
                    <a:pt x="29" y="124"/>
                  </a:cubicBezTo>
                  <a:cubicBezTo>
                    <a:pt x="30" y="149"/>
                    <a:pt x="57" y="162"/>
                    <a:pt x="79" y="164"/>
                  </a:cubicBezTo>
                  <a:cubicBezTo>
                    <a:pt x="106" y="166"/>
                    <a:pt x="132" y="152"/>
                    <a:pt x="144" y="128"/>
                  </a:cubicBezTo>
                  <a:close/>
                  <a:moveTo>
                    <a:pt x="98" y="95"/>
                  </a:moveTo>
                  <a:cubicBezTo>
                    <a:pt x="103" y="93"/>
                    <a:pt x="105" y="87"/>
                    <a:pt x="101" y="83"/>
                  </a:cubicBezTo>
                  <a:cubicBezTo>
                    <a:pt x="98" y="79"/>
                    <a:pt x="92" y="78"/>
                    <a:pt x="88" y="82"/>
                  </a:cubicBezTo>
                  <a:cubicBezTo>
                    <a:pt x="87" y="83"/>
                    <a:pt x="87" y="84"/>
                    <a:pt x="87" y="85"/>
                  </a:cubicBezTo>
                  <a:cubicBezTo>
                    <a:pt x="87" y="86"/>
                    <a:pt x="87" y="88"/>
                    <a:pt x="87" y="89"/>
                  </a:cubicBezTo>
                  <a:cubicBezTo>
                    <a:pt x="87" y="94"/>
                    <a:pt x="93" y="97"/>
                    <a:pt x="98" y="95"/>
                  </a:cubicBezTo>
                  <a:close/>
                </a:path>
              </a:pathLst>
            </a:custGeom>
            <a:solidFill>
              <a:srgbClr val="FFE8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" name="Freeform 40"/>
            <p:cNvSpPr/>
            <p:nvPr/>
          </p:nvSpPr>
          <p:spPr bwMode="auto">
            <a:xfrm>
              <a:off x="6194" y="1203"/>
              <a:ext cx="38" cy="40"/>
            </a:xfrm>
            <a:custGeom>
              <a:avLst/>
              <a:gdLst>
                <a:gd name="T0" fmla="*/ 14 w 18"/>
                <a:gd name="T1" fmla="*/ 5 h 19"/>
                <a:gd name="T2" fmla="*/ 11 w 18"/>
                <a:gd name="T3" fmla="*/ 17 h 19"/>
                <a:gd name="T4" fmla="*/ 0 w 18"/>
                <a:gd name="T5" fmla="*/ 11 h 19"/>
                <a:gd name="T6" fmla="*/ 0 w 18"/>
                <a:gd name="T7" fmla="*/ 7 h 19"/>
                <a:gd name="T8" fmla="*/ 1 w 18"/>
                <a:gd name="T9" fmla="*/ 4 h 19"/>
                <a:gd name="T10" fmla="*/ 14 w 18"/>
                <a:gd name="T11" fmla="*/ 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9">
                  <a:moveTo>
                    <a:pt x="14" y="5"/>
                  </a:moveTo>
                  <a:cubicBezTo>
                    <a:pt x="18" y="9"/>
                    <a:pt x="16" y="15"/>
                    <a:pt x="11" y="17"/>
                  </a:cubicBezTo>
                  <a:cubicBezTo>
                    <a:pt x="6" y="19"/>
                    <a:pt x="0" y="16"/>
                    <a:pt x="0" y="11"/>
                  </a:cubicBezTo>
                  <a:cubicBezTo>
                    <a:pt x="0" y="10"/>
                    <a:pt x="0" y="8"/>
                    <a:pt x="0" y="7"/>
                  </a:cubicBezTo>
                  <a:cubicBezTo>
                    <a:pt x="0" y="6"/>
                    <a:pt x="0" y="5"/>
                    <a:pt x="1" y="4"/>
                  </a:cubicBezTo>
                  <a:cubicBezTo>
                    <a:pt x="5" y="0"/>
                    <a:pt x="11" y="1"/>
                    <a:pt x="14" y="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" name="Freeform 41"/>
            <p:cNvSpPr>
              <a:spLocks noEditPoints="1"/>
            </p:cNvSpPr>
            <p:nvPr/>
          </p:nvSpPr>
          <p:spPr bwMode="auto">
            <a:xfrm>
              <a:off x="6102" y="1207"/>
              <a:ext cx="42" cy="42"/>
            </a:xfrm>
            <a:custGeom>
              <a:avLst/>
              <a:gdLst>
                <a:gd name="T0" fmla="*/ 16 w 20"/>
                <a:gd name="T1" fmla="*/ 3 h 20"/>
                <a:gd name="T2" fmla="*/ 15 w 20"/>
                <a:gd name="T3" fmla="*/ 17 h 20"/>
                <a:gd name="T4" fmla="*/ 1 w 20"/>
                <a:gd name="T5" fmla="*/ 15 h 20"/>
                <a:gd name="T6" fmla="*/ 2 w 20"/>
                <a:gd name="T7" fmla="*/ 5 h 20"/>
                <a:gd name="T8" fmla="*/ 16 w 20"/>
                <a:gd name="T9" fmla="*/ 3 h 20"/>
                <a:gd name="T10" fmla="*/ 13 w 20"/>
                <a:gd name="T11" fmla="*/ 10 h 20"/>
                <a:gd name="T12" fmla="*/ 8 w 20"/>
                <a:gd name="T13" fmla="*/ 8 h 20"/>
                <a:gd name="T14" fmla="*/ 8 w 20"/>
                <a:gd name="T15" fmla="*/ 10 h 20"/>
                <a:gd name="T16" fmla="*/ 9 w 20"/>
                <a:gd name="T17" fmla="*/ 11 h 20"/>
                <a:gd name="T18" fmla="*/ 10 w 20"/>
                <a:gd name="T19" fmla="*/ 12 h 20"/>
                <a:gd name="T20" fmla="*/ 11 w 20"/>
                <a:gd name="T21" fmla="*/ 13 h 20"/>
                <a:gd name="T22" fmla="*/ 13 w 20"/>
                <a:gd name="T23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" h="20">
                  <a:moveTo>
                    <a:pt x="16" y="3"/>
                  </a:moveTo>
                  <a:cubicBezTo>
                    <a:pt x="20" y="7"/>
                    <a:pt x="20" y="14"/>
                    <a:pt x="15" y="17"/>
                  </a:cubicBezTo>
                  <a:cubicBezTo>
                    <a:pt x="11" y="20"/>
                    <a:pt x="4" y="20"/>
                    <a:pt x="1" y="15"/>
                  </a:cubicBezTo>
                  <a:cubicBezTo>
                    <a:pt x="0" y="11"/>
                    <a:pt x="0" y="7"/>
                    <a:pt x="2" y="5"/>
                  </a:cubicBezTo>
                  <a:cubicBezTo>
                    <a:pt x="5" y="0"/>
                    <a:pt x="12" y="0"/>
                    <a:pt x="16" y="3"/>
                  </a:cubicBezTo>
                  <a:close/>
                  <a:moveTo>
                    <a:pt x="13" y="10"/>
                  </a:moveTo>
                  <a:cubicBezTo>
                    <a:pt x="13" y="9"/>
                    <a:pt x="9" y="6"/>
                    <a:pt x="8" y="8"/>
                  </a:cubicBezTo>
                  <a:cubicBezTo>
                    <a:pt x="8" y="8"/>
                    <a:pt x="8" y="10"/>
                    <a:pt x="8" y="10"/>
                  </a:cubicBezTo>
                  <a:cubicBezTo>
                    <a:pt x="8" y="11"/>
                    <a:pt x="9" y="11"/>
                    <a:pt x="9" y="11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1" y="12"/>
                    <a:pt x="11" y="12"/>
                    <a:pt x="11" y="13"/>
                  </a:cubicBezTo>
                  <a:cubicBezTo>
                    <a:pt x="12" y="12"/>
                    <a:pt x="13" y="11"/>
                    <a:pt x="13" y="1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" name="Freeform 42"/>
            <p:cNvSpPr/>
            <p:nvPr/>
          </p:nvSpPr>
          <p:spPr bwMode="auto">
            <a:xfrm>
              <a:off x="6073" y="1293"/>
              <a:ext cx="243" cy="95"/>
            </a:xfrm>
            <a:custGeom>
              <a:avLst/>
              <a:gdLst>
                <a:gd name="T0" fmla="*/ 50 w 116"/>
                <a:gd name="T1" fmla="*/ 43 h 45"/>
                <a:gd name="T2" fmla="*/ 0 w 116"/>
                <a:gd name="T3" fmla="*/ 3 h 45"/>
                <a:gd name="T4" fmla="*/ 4 w 116"/>
                <a:gd name="T5" fmla="*/ 2 h 45"/>
                <a:gd name="T6" fmla="*/ 57 w 116"/>
                <a:gd name="T7" fmla="*/ 38 h 45"/>
                <a:gd name="T8" fmla="*/ 110 w 116"/>
                <a:gd name="T9" fmla="*/ 4 h 45"/>
                <a:gd name="T10" fmla="*/ 115 w 116"/>
                <a:gd name="T11" fmla="*/ 7 h 45"/>
                <a:gd name="T12" fmla="*/ 50 w 116"/>
                <a:gd name="T13" fmla="*/ 4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45">
                  <a:moveTo>
                    <a:pt x="50" y="43"/>
                  </a:moveTo>
                  <a:cubicBezTo>
                    <a:pt x="28" y="41"/>
                    <a:pt x="1" y="28"/>
                    <a:pt x="0" y="3"/>
                  </a:cubicBezTo>
                  <a:cubicBezTo>
                    <a:pt x="0" y="1"/>
                    <a:pt x="3" y="0"/>
                    <a:pt x="4" y="2"/>
                  </a:cubicBezTo>
                  <a:cubicBezTo>
                    <a:pt x="8" y="26"/>
                    <a:pt x="35" y="39"/>
                    <a:pt x="57" y="38"/>
                  </a:cubicBezTo>
                  <a:cubicBezTo>
                    <a:pt x="81" y="37"/>
                    <a:pt x="98" y="23"/>
                    <a:pt x="110" y="4"/>
                  </a:cubicBezTo>
                  <a:cubicBezTo>
                    <a:pt x="112" y="1"/>
                    <a:pt x="116" y="4"/>
                    <a:pt x="115" y="7"/>
                  </a:cubicBezTo>
                  <a:cubicBezTo>
                    <a:pt x="103" y="31"/>
                    <a:pt x="77" y="45"/>
                    <a:pt x="50" y="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" name="Freeform 43"/>
            <p:cNvSpPr>
              <a:spLocks noEditPoints="1"/>
            </p:cNvSpPr>
            <p:nvPr/>
          </p:nvSpPr>
          <p:spPr bwMode="auto">
            <a:xfrm>
              <a:off x="5913" y="910"/>
              <a:ext cx="585" cy="614"/>
            </a:xfrm>
            <a:custGeom>
              <a:avLst/>
              <a:gdLst>
                <a:gd name="T0" fmla="*/ 53 w 279"/>
                <a:gd name="T1" fmla="*/ 145 h 292"/>
                <a:gd name="T2" fmla="*/ 127 w 279"/>
                <a:gd name="T3" fmla="*/ 248 h 292"/>
                <a:gd name="T4" fmla="*/ 226 w 279"/>
                <a:gd name="T5" fmla="*/ 161 h 292"/>
                <a:gd name="T6" fmla="*/ 162 w 279"/>
                <a:gd name="T7" fmla="*/ 66 h 292"/>
                <a:gd name="T8" fmla="*/ 159 w 279"/>
                <a:gd name="T9" fmla="*/ 67 h 292"/>
                <a:gd name="T10" fmla="*/ 146 w 279"/>
                <a:gd name="T11" fmla="*/ 61 h 292"/>
                <a:gd name="T12" fmla="*/ 53 w 279"/>
                <a:gd name="T13" fmla="*/ 145 h 292"/>
                <a:gd name="T14" fmla="*/ 2 w 279"/>
                <a:gd name="T15" fmla="*/ 115 h 292"/>
                <a:gd name="T16" fmla="*/ 25 w 279"/>
                <a:gd name="T17" fmla="*/ 118 h 292"/>
                <a:gd name="T18" fmla="*/ 52 w 279"/>
                <a:gd name="T19" fmla="*/ 125 h 292"/>
                <a:gd name="T20" fmla="*/ 83 w 279"/>
                <a:gd name="T21" fmla="*/ 79 h 292"/>
                <a:gd name="T22" fmla="*/ 68 w 279"/>
                <a:gd name="T23" fmla="*/ 56 h 292"/>
                <a:gd name="T24" fmla="*/ 71 w 279"/>
                <a:gd name="T25" fmla="*/ 54 h 292"/>
                <a:gd name="T26" fmla="*/ 86 w 279"/>
                <a:gd name="T27" fmla="*/ 78 h 292"/>
                <a:gd name="T28" fmla="*/ 147 w 279"/>
                <a:gd name="T29" fmla="*/ 57 h 292"/>
                <a:gd name="T30" fmla="*/ 162 w 279"/>
                <a:gd name="T31" fmla="*/ 2 h 292"/>
                <a:gd name="T32" fmla="*/ 166 w 279"/>
                <a:gd name="T33" fmla="*/ 4 h 292"/>
                <a:gd name="T34" fmla="*/ 152 w 279"/>
                <a:gd name="T35" fmla="*/ 54 h 292"/>
                <a:gd name="T36" fmla="*/ 153 w 279"/>
                <a:gd name="T37" fmla="*/ 54 h 292"/>
                <a:gd name="T38" fmla="*/ 154 w 279"/>
                <a:gd name="T39" fmla="*/ 55 h 292"/>
                <a:gd name="T40" fmla="*/ 152 w 279"/>
                <a:gd name="T41" fmla="*/ 57 h 292"/>
                <a:gd name="T42" fmla="*/ 156 w 279"/>
                <a:gd name="T43" fmla="*/ 58 h 292"/>
                <a:gd name="T44" fmla="*/ 157 w 279"/>
                <a:gd name="T45" fmla="*/ 58 h 292"/>
                <a:gd name="T46" fmla="*/ 217 w 279"/>
                <a:gd name="T47" fmla="*/ 102 h 292"/>
                <a:gd name="T48" fmla="*/ 237 w 279"/>
                <a:gd name="T49" fmla="*/ 89 h 292"/>
                <a:gd name="T50" fmla="*/ 239 w 279"/>
                <a:gd name="T51" fmla="*/ 92 h 292"/>
                <a:gd name="T52" fmla="*/ 219 w 279"/>
                <a:gd name="T53" fmla="*/ 105 h 292"/>
                <a:gd name="T54" fmla="*/ 219 w 279"/>
                <a:gd name="T55" fmla="*/ 105 h 292"/>
                <a:gd name="T56" fmla="*/ 233 w 279"/>
                <a:gd name="T57" fmla="*/ 150 h 292"/>
                <a:gd name="T58" fmla="*/ 230 w 279"/>
                <a:gd name="T59" fmla="*/ 179 h 292"/>
                <a:gd name="T60" fmla="*/ 276 w 279"/>
                <a:gd name="T61" fmla="*/ 191 h 292"/>
                <a:gd name="T62" fmla="*/ 275 w 279"/>
                <a:gd name="T63" fmla="*/ 195 h 292"/>
                <a:gd name="T64" fmla="*/ 229 w 279"/>
                <a:gd name="T65" fmla="*/ 183 h 292"/>
                <a:gd name="T66" fmla="*/ 184 w 279"/>
                <a:gd name="T67" fmla="*/ 242 h 292"/>
                <a:gd name="T68" fmla="*/ 184 w 279"/>
                <a:gd name="T69" fmla="*/ 242 h 292"/>
                <a:gd name="T70" fmla="*/ 199 w 279"/>
                <a:gd name="T71" fmla="*/ 256 h 292"/>
                <a:gd name="T72" fmla="*/ 196 w 279"/>
                <a:gd name="T73" fmla="*/ 258 h 292"/>
                <a:gd name="T74" fmla="*/ 182 w 279"/>
                <a:gd name="T75" fmla="*/ 244 h 292"/>
                <a:gd name="T76" fmla="*/ 182 w 279"/>
                <a:gd name="T77" fmla="*/ 243 h 292"/>
                <a:gd name="T78" fmla="*/ 176 w 279"/>
                <a:gd name="T79" fmla="*/ 246 h 292"/>
                <a:gd name="T80" fmla="*/ 110 w 279"/>
                <a:gd name="T81" fmla="*/ 250 h 292"/>
                <a:gd name="T82" fmla="*/ 97 w 279"/>
                <a:gd name="T83" fmla="*/ 289 h 292"/>
                <a:gd name="T84" fmla="*/ 94 w 279"/>
                <a:gd name="T85" fmla="*/ 287 h 292"/>
                <a:gd name="T86" fmla="*/ 107 w 279"/>
                <a:gd name="T87" fmla="*/ 249 h 292"/>
                <a:gd name="T88" fmla="*/ 68 w 279"/>
                <a:gd name="T89" fmla="*/ 221 h 292"/>
                <a:gd name="T90" fmla="*/ 55 w 279"/>
                <a:gd name="T91" fmla="*/ 200 h 292"/>
                <a:gd name="T92" fmla="*/ 54 w 279"/>
                <a:gd name="T93" fmla="*/ 201 h 292"/>
                <a:gd name="T94" fmla="*/ 38 w 279"/>
                <a:gd name="T95" fmla="*/ 206 h 292"/>
                <a:gd name="T96" fmla="*/ 26 w 279"/>
                <a:gd name="T97" fmla="*/ 214 h 292"/>
                <a:gd name="T98" fmla="*/ 23 w 279"/>
                <a:gd name="T99" fmla="*/ 212 h 292"/>
                <a:gd name="T100" fmla="*/ 53 w 279"/>
                <a:gd name="T101" fmla="*/ 199 h 292"/>
                <a:gd name="T102" fmla="*/ 55 w 279"/>
                <a:gd name="T103" fmla="*/ 199 h 292"/>
                <a:gd name="T104" fmla="*/ 51 w 279"/>
                <a:gd name="T105" fmla="*/ 129 h 292"/>
                <a:gd name="T106" fmla="*/ 29 w 279"/>
                <a:gd name="T107" fmla="*/ 125 h 292"/>
                <a:gd name="T108" fmla="*/ 18 w 279"/>
                <a:gd name="T109" fmla="*/ 122 h 292"/>
                <a:gd name="T110" fmla="*/ 10 w 279"/>
                <a:gd name="T111" fmla="*/ 120 h 292"/>
                <a:gd name="T112" fmla="*/ 4 w 279"/>
                <a:gd name="T113" fmla="*/ 119 h 292"/>
                <a:gd name="T114" fmla="*/ 3 w 279"/>
                <a:gd name="T115" fmla="*/ 121 h 292"/>
                <a:gd name="T116" fmla="*/ 0 w 279"/>
                <a:gd name="T117" fmla="*/ 116 h 292"/>
                <a:gd name="T118" fmla="*/ 2 w 279"/>
                <a:gd name="T119" fmla="*/ 115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9" h="292">
                  <a:moveTo>
                    <a:pt x="53" y="145"/>
                  </a:moveTo>
                  <a:cubicBezTo>
                    <a:pt x="47" y="192"/>
                    <a:pt x="78" y="241"/>
                    <a:pt x="127" y="248"/>
                  </a:cubicBezTo>
                  <a:cubicBezTo>
                    <a:pt x="179" y="256"/>
                    <a:pt x="223" y="209"/>
                    <a:pt x="226" y="161"/>
                  </a:cubicBezTo>
                  <a:cubicBezTo>
                    <a:pt x="229" y="119"/>
                    <a:pt x="201" y="80"/>
                    <a:pt x="162" y="66"/>
                  </a:cubicBezTo>
                  <a:cubicBezTo>
                    <a:pt x="161" y="67"/>
                    <a:pt x="160" y="67"/>
                    <a:pt x="159" y="67"/>
                  </a:cubicBezTo>
                  <a:cubicBezTo>
                    <a:pt x="155" y="64"/>
                    <a:pt x="151" y="62"/>
                    <a:pt x="146" y="61"/>
                  </a:cubicBezTo>
                  <a:cubicBezTo>
                    <a:pt x="100" y="67"/>
                    <a:pt x="60" y="96"/>
                    <a:pt x="53" y="145"/>
                  </a:cubicBezTo>
                  <a:close/>
                  <a:moveTo>
                    <a:pt x="2" y="115"/>
                  </a:moveTo>
                  <a:cubicBezTo>
                    <a:pt x="8" y="112"/>
                    <a:pt x="18" y="117"/>
                    <a:pt x="25" y="118"/>
                  </a:cubicBezTo>
                  <a:cubicBezTo>
                    <a:pt x="34" y="120"/>
                    <a:pt x="44" y="122"/>
                    <a:pt x="52" y="125"/>
                  </a:cubicBezTo>
                  <a:cubicBezTo>
                    <a:pt x="59" y="108"/>
                    <a:pt x="69" y="92"/>
                    <a:pt x="83" y="79"/>
                  </a:cubicBezTo>
                  <a:cubicBezTo>
                    <a:pt x="78" y="72"/>
                    <a:pt x="72" y="64"/>
                    <a:pt x="68" y="56"/>
                  </a:cubicBezTo>
                  <a:cubicBezTo>
                    <a:pt x="67" y="54"/>
                    <a:pt x="69" y="52"/>
                    <a:pt x="71" y="54"/>
                  </a:cubicBezTo>
                  <a:cubicBezTo>
                    <a:pt x="77" y="61"/>
                    <a:pt x="81" y="69"/>
                    <a:pt x="86" y="78"/>
                  </a:cubicBezTo>
                  <a:cubicBezTo>
                    <a:pt x="102" y="64"/>
                    <a:pt x="123" y="56"/>
                    <a:pt x="147" y="57"/>
                  </a:cubicBezTo>
                  <a:cubicBezTo>
                    <a:pt x="150" y="39"/>
                    <a:pt x="156" y="20"/>
                    <a:pt x="162" y="2"/>
                  </a:cubicBezTo>
                  <a:cubicBezTo>
                    <a:pt x="163" y="0"/>
                    <a:pt x="167" y="1"/>
                    <a:pt x="166" y="4"/>
                  </a:cubicBezTo>
                  <a:cubicBezTo>
                    <a:pt x="162" y="20"/>
                    <a:pt x="158" y="38"/>
                    <a:pt x="152" y="54"/>
                  </a:cubicBezTo>
                  <a:cubicBezTo>
                    <a:pt x="153" y="54"/>
                    <a:pt x="153" y="54"/>
                    <a:pt x="153" y="54"/>
                  </a:cubicBezTo>
                  <a:cubicBezTo>
                    <a:pt x="154" y="53"/>
                    <a:pt x="155" y="55"/>
                    <a:pt x="154" y="55"/>
                  </a:cubicBezTo>
                  <a:cubicBezTo>
                    <a:pt x="154" y="56"/>
                    <a:pt x="153" y="56"/>
                    <a:pt x="152" y="57"/>
                  </a:cubicBezTo>
                  <a:cubicBezTo>
                    <a:pt x="154" y="57"/>
                    <a:pt x="155" y="57"/>
                    <a:pt x="156" y="58"/>
                  </a:cubicBezTo>
                  <a:cubicBezTo>
                    <a:pt x="157" y="58"/>
                    <a:pt x="157" y="58"/>
                    <a:pt x="157" y="58"/>
                  </a:cubicBezTo>
                  <a:cubicBezTo>
                    <a:pt x="182" y="65"/>
                    <a:pt x="203" y="81"/>
                    <a:pt x="217" y="102"/>
                  </a:cubicBezTo>
                  <a:cubicBezTo>
                    <a:pt x="223" y="97"/>
                    <a:pt x="230" y="91"/>
                    <a:pt x="237" y="89"/>
                  </a:cubicBezTo>
                  <a:cubicBezTo>
                    <a:pt x="239" y="88"/>
                    <a:pt x="240" y="91"/>
                    <a:pt x="239" y="92"/>
                  </a:cubicBezTo>
                  <a:cubicBezTo>
                    <a:pt x="232" y="96"/>
                    <a:pt x="225" y="100"/>
                    <a:pt x="219" y="105"/>
                  </a:cubicBezTo>
                  <a:cubicBezTo>
                    <a:pt x="219" y="105"/>
                    <a:pt x="219" y="105"/>
                    <a:pt x="219" y="105"/>
                  </a:cubicBezTo>
                  <a:cubicBezTo>
                    <a:pt x="227" y="119"/>
                    <a:pt x="232" y="134"/>
                    <a:pt x="233" y="150"/>
                  </a:cubicBezTo>
                  <a:cubicBezTo>
                    <a:pt x="233" y="160"/>
                    <a:pt x="232" y="169"/>
                    <a:pt x="230" y="179"/>
                  </a:cubicBezTo>
                  <a:cubicBezTo>
                    <a:pt x="245" y="182"/>
                    <a:pt x="261" y="185"/>
                    <a:pt x="276" y="191"/>
                  </a:cubicBezTo>
                  <a:cubicBezTo>
                    <a:pt x="279" y="192"/>
                    <a:pt x="278" y="196"/>
                    <a:pt x="275" y="195"/>
                  </a:cubicBezTo>
                  <a:cubicBezTo>
                    <a:pt x="259" y="193"/>
                    <a:pt x="244" y="187"/>
                    <a:pt x="229" y="183"/>
                  </a:cubicBezTo>
                  <a:cubicBezTo>
                    <a:pt x="222" y="207"/>
                    <a:pt x="206" y="228"/>
                    <a:pt x="184" y="242"/>
                  </a:cubicBezTo>
                  <a:cubicBezTo>
                    <a:pt x="184" y="242"/>
                    <a:pt x="184" y="242"/>
                    <a:pt x="184" y="242"/>
                  </a:cubicBezTo>
                  <a:cubicBezTo>
                    <a:pt x="189" y="246"/>
                    <a:pt x="195" y="250"/>
                    <a:pt x="199" y="256"/>
                  </a:cubicBezTo>
                  <a:cubicBezTo>
                    <a:pt x="201" y="258"/>
                    <a:pt x="198" y="260"/>
                    <a:pt x="196" y="258"/>
                  </a:cubicBezTo>
                  <a:cubicBezTo>
                    <a:pt x="191" y="254"/>
                    <a:pt x="187" y="249"/>
                    <a:pt x="182" y="244"/>
                  </a:cubicBezTo>
                  <a:cubicBezTo>
                    <a:pt x="182" y="243"/>
                    <a:pt x="182" y="243"/>
                    <a:pt x="182" y="243"/>
                  </a:cubicBezTo>
                  <a:cubicBezTo>
                    <a:pt x="180" y="244"/>
                    <a:pt x="178" y="245"/>
                    <a:pt x="176" y="246"/>
                  </a:cubicBezTo>
                  <a:cubicBezTo>
                    <a:pt x="154" y="257"/>
                    <a:pt x="131" y="257"/>
                    <a:pt x="110" y="250"/>
                  </a:cubicBezTo>
                  <a:cubicBezTo>
                    <a:pt x="109" y="263"/>
                    <a:pt x="105" y="278"/>
                    <a:pt x="97" y="289"/>
                  </a:cubicBezTo>
                  <a:cubicBezTo>
                    <a:pt x="96" y="292"/>
                    <a:pt x="92" y="290"/>
                    <a:pt x="94" y="287"/>
                  </a:cubicBezTo>
                  <a:cubicBezTo>
                    <a:pt x="100" y="274"/>
                    <a:pt x="105" y="263"/>
                    <a:pt x="107" y="249"/>
                  </a:cubicBezTo>
                  <a:cubicBezTo>
                    <a:pt x="92" y="243"/>
                    <a:pt x="79" y="234"/>
                    <a:pt x="68" y="221"/>
                  </a:cubicBezTo>
                  <a:cubicBezTo>
                    <a:pt x="63" y="214"/>
                    <a:pt x="58" y="207"/>
                    <a:pt x="55" y="200"/>
                  </a:cubicBezTo>
                  <a:cubicBezTo>
                    <a:pt x="55" y="200"/>
                    <a:pt x="55" y="201"/>
                    <a:pt x="54" y="201"/>
                  </a:cubicBezTo>
                  <a:cubicBezTo>
                    <a:pt x="49" y="202"/>
                    <a:pt x="43" y="204"/>
                    <a:pt x="38" y="206"/>
                  </a:cubicBezTo>
                  <a:cubicBezTo>
                    <a:pt x="34" y="208"/>
                    <a:pt x="30" y="212"/>
                    <a:pt x="26" y="214"/>
                  </a:cubicBezTo>
                  <a:cubicBezTo>
                    <a:pt x="25" y="215"/>
                    <a:pt x="22" y="213"/>
                    <a:pt x="23" y="212"/>
                  </a:cubicBezTo>
                  <a:cubicBezTo>
                    <a:pt x="29" y="203"/>
                    <a:pt x="43" y="199"/>
                    <a:pt x="53" y="199"/>
                  </a:cubicBezTo>
                  <a:cubicBezTo>
                    <a:pt x="54" y="199"/>
                    <a:pt x="54" y="199"/>
                    <a:pt x="55" y="199"/>
                  </a:cubicBezTo>
                  <a:cubicBezTo>
                    <a:pt x="44" y="177"/>
                    <a:pt x="44" y="152"/>
                    <a:pt x="51" y="129"/>
                  </a:cubicBezTo>
                  <a:cubicBezTo>
                    <a:pt x="44" y="129"/>
                    <a:pt x="37" y="126"/>
                    <a:pt x="29" y="125"/>
                  </a:cubicBezTo>
                  <a:cubicBezTo>
                    <a:pt x="26" y="124"/>
                    <a:pt x="22" y="123"/>
                    <a:pt x="18" y="122"/>
                  </a:cubicBezTo>
                  <a:cubicBezTo>
                    <a:pt x="15" y="121"/>
                    <a:pt x="13" y="120"/>
                    <a:pt x="10" y="120"/>
                  </a:cubicBezTo>
                  <a:cubicBezTo>
                    <a:pt x="8" y="118"/>
                    <a:pt x="6" y="118"/>
                    <a:pt x="4" y="119"/>
                  </a:cubicBezTo>
                  <a:cubicBezTo>
                    <a:pt x="5" y="120"/>
                    <a:pt x="4" y="122"/>
                    <a:pt x="3" y="121"/>
                  </a:cubicBezTo>
                  <a:cubicBezTo>
                    <a:pt x="0" y="120"/>
                    <a:pt x="0" y="119"/>
                    <a:pt x="0" y="116"/>
                  </a:cubicBezTo>
                  <a:cubicBezTo>
                    <a:pt x="0" y="116"/>
                    <a:pt x="1" y="115"/>
                    <a:pt x="2" y="1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51" name="Group 46"/>
          <p:cNvGrpSpPr>
            <a:grpSpLocks noChangeAspect="1"/>
          </p:cNvGrpSpPr>
          <p:nvPr/>
        </p:nvGrpSpPr>
        <p:grpSpPr bwMode="auto">
          <a:xfrm>
            <a:off x="964406" y="4484631"/>
            <a:ext cx="2684462" cy="2011476"/>
            <a:chOff x="619" y="2918"/>
            <a:chExt cx="1436" cy="1076"/>
          </a:xfrm>
        </p:grpSpPr>
        <p:sp>
          <p:nvSpPr>
            <p:cNvPr id="52" name="Freeform 47"/>
            <p:cNvSpPr/>
            <p:nvPr/>
          </p:nvSpPr>
          <p:spPr bwMode="auto">
            <a:xfrm>
              <a:off x="1998" y="3912"/>
              <a:ext cx="45" cy="32"/>
            </a:xfrm>
            <a:custGeom>
              <a:avLst/>
              <a:gdLst>
                <a:gd name="T0" fmla="*/ 18 w 21"/>
                <a:gd name="T1" fmla="*/ 2 h 15"/>
                <a:gd name="T2" fmla="*/ 16 w 21"/>
                <a:gd name="T3" fmla="*/ 10 h 15"/>
                <a:gd name="T4" fmla="*/ 12 w 21"/>
                <a:gd name="T5" fmla="*/ 13 h 15"/>
                <a:gd name="T6" fmla="*/ 0 w 21"/>
                <a:gd name="T7" fmla="*/ 15 h 15"/>
                <a:gd name="T8" fmla="*/ 8 w 21"/>
                <a:gd name="T9" fmla="*/ 5 h 15"/>
                <a:gd name="T10" fmla="*/ 12 w 21"/>
                <a:gd name="T11" fmla="*/ 1 h 15"/>
                <a:gd name="T12" fmla="*/ 18 w 21"/>
                <a:gd name="T13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15">
                  <a:moveTo>
                    <a:pt x="18" y="2"/>
                  </a:moveTo>
                  <a:cubicBezTo>
                    <a:pt x="21" y="5"/>
                    <a:pt x="20" y="8"/>
                    <a:pt x="16" y="10"/>
                  </a:cubicBezTo>
                  <a:cubicBezTo>
                    <a:pt x="15" y="11"/>
                    <a:pt x="14" y="12"/>
                    <a:pt x="12" y="13"/>
                  </a:cubicBezTo>
                  <a:cubicBezTo>
                    <a:pt x="8" y="14"/>
                    <a:pt x="4" y="14"/>
                    <a:pt x="0" y="15"/>
                  </a:cubicBezTo>
                  <a:cubicBezTo>
                    <a:pt x="3" y="11"/>
                    <a:pt x="6" y="6"/>
                    <a:pt x="8" y="5"/>
                  </a:cubicBezTo>
                  <a:cubicBezTo>
                    <a:pt x="9" y="3"/>
                    <a:pt x="11" y="2"/>
                    <a:pt x="12" y="1"/>
                  </a:cubicBezTo>
                  <a:cubicBezTo>
                    <a:pt x="15" y="0"/>
                    <a:pt x="16" y="0"/>
                    <a:pt x="18" y="2"/>
                  </a:cubicBezTo>
                  <a:close/>
                </a:path>
              </a:pathLst>
            </a:custGeom>
            <a:solidFill>
              <a:srgbClr val="B14D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" name="Freeform 48"/>
            <p:cNvSpPr/>
            <p:nvPr/>
          </p:nvSpPr>
          <p:spPr bwMode="auto">
            <a:xfrm>
              <a:off x="1627" y="3952"/>
              <a:ext cx="35" cy="30"/>
            </a:xfrm>
            <a:custGeom>
              <a:avLst/>
              <a:gdLst>
                <a:gd name="T0" fmla="*/ 11 w 17"/>
                <a:gd name="T1" fmla="*/ 6 h 14"/>
                <a:gd name="T2" fmla="*/ 17 w 17"/>
                <a:gd name="T3" fmla="*/ 14 h 14"/>
                <a:gd name="T4" fmla="*/ 17 w 17"/>
                <a:gd name="T5" fmla="*/ 14 h 14"/>
                <a:gd name="T6" fmla="*/ 1 w 17"/>
                <a:gd name="T7" fmla="*/ 5 h 14"/>
                <a:gd name="T8" fmla="*/ 11 w 17"/>
                <a:gd name="T9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4">
                  <a:moveTo>
                    <a:pt x="11" y="6"/>
                  </a:moveTo>
                  <a:cubicBezTo>
                    <a:pt x="14" y="8"/>
                    <a:pt x="15" y="11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1" y="14"/>
                    <a:pt x="0" y="13"/>
                    <a:pt x="1" y="5"/>
                  </a:cubicBezTo>
                  <a:cubicBezTo>
                    <a:pt x="2" y="0"/>
                    <a:pt x="9" y="4"/>
                    <a:pt x="11" y="6"/>
                  </a:cubicBezTo>
                  <a:close/>
                </a:path>
              </a:pathLst>
            </a:custGeom>
            <a:solidFill>
              <a:srgbClr val="B14D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" name="Freeform 49"/>
            <p:cNvSpPr/>
            <p:nvPr/>
          </p:nvSpPr>
          <p:spPr bwMode="auto">
            <a:xfrm>
              <a:off x="1675" y="3582"/>
              <a:ext cx="221" cy="197"/>
            </a:xfrm>
            <a:custGeom>
              <a:avLst/>
              <a:gdLst>
                <a:gd name="T0" fmla="*/ 0 w 105"/>
                <a:gd name="T1" fmla="*/ 89 h 94"/>
                <a:gd name="T2" fmla="*/ 9 w 105"/>
                <a:gd name="T3" fmla="*/ 8 h 94"/>
                <a:gd name="T4" fmla="*/ 40 w 105"/>
                <a:gd name="T5" fmla="*/ 11 h 94"/>
                <a:gd name="T6" fmla="*/ 83 w 105"/>
                <a:gd name="T7" fmla="*/ 0 h 94"/>
                <a:gd name="T8" fmla="*/ 105 w 105"/>
                <a:gd name="T9" fmla="*/ 75 h 94"/>
                <a:gd name="T10" fmla="*/ 0 w 105"/>
                <a:gd name="T11" fmla="*/ 89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" h="94">
                  <a:moveTo>
                    <a:pt x="0" y="89"/>
                  </a:moveTo>
                  <a:cubicBezTo>
                    <a:pt x="4" y="62"/>
                    <a:pt x="4" y="33"/>
                    <a:pt x="9" y="8"/>
                  </a:cubicBezTo>
                  <a:cubicBezTo>
                    <a:pt x="19" y="10"/>
                    <a:pt x="30" y="11"/>
                    <a:pt x="40" y="11"/>
                  </a:cubicBezTo>
                  <a:cubicBezTo>
                    <a:pt x="54" y="10"/>
                    <a:pt x="69" y="6"/>
                    <a:pt x="83" y="0"/>
                  </a:cubicBezTo>
                  <a:cubicBezTo>
                    <a:pt x="88" y="25"/>
                    <a:pt x="95" y="51"/>
                    <a:pt x="105" y="75"/>
                  </a:cubicBezTo>
                  <a:cubicBezTo>
                    <a:pt x="71" y="90"/>
                    <a:pt x="36" y="94"/>
                    <a:pt x="0" y="89"/>
                  </a:cubicBezTo>
                  <a:close/>
                </a:path>
              </a:pathLst>
            </a:custGeom>
            <a:solidFill>
              <a:srgbClr val="B14D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" name="Freeform 50"/>
            <p:cNvSpPr/>
            <p:nvPr/>
          </p:nvSpPr>
          <p:spPr bwMode="auto">
            <a:xfrm>
              <a:off x="1639" y="3748"/>
              <a:ext cx="311" cy="147"/>
            </a:xfrm>
            <a:custGeom>
              <a:avLst/>
              <a:gdLst>
                <a:gd name="T0" fmla="*/ 148 w 148"/>
                <a:gd name="T1" fmla="*/ 43 h 70"/>
                <a:gd name="T2" fmla="*/ 136 w 148"/>
                <a:gd name="T3" fmla="*/ 51 h 70"/>
                <a:gd name="T4" fmla="*/ 136 w 148"/>
                <a:gd name="T5" fmla="*/ 51 h 70"/>
                <a:gd name="T6" fmla="*/ 135 w 148"/>
                <a:gd name="T7" fmla="*/ 52 h 70"/>
                <a:gd name="T8" fmla="*/ 116 w 148"/>
                <a:gd name="T9" fmla="*/ 60 h 70"/>
                <a:gd name="T10" fmla="*/ 102 w 148"/>
                <a:gd name="T11" fmla="*/ 49 h 70"/>
                <a:gd name="T12" fmla="*/ 92 w 148"/>
                <a:gd name="T13" fmla="*/ 38 h 70"/>
                <a:gd name="T14" fmla="*/ 109 w 148"/>
                <a:gd name="T15" fmla="*/ 31 h 70"/>
                <a:gd name="T16" fmla="*/ 108 w 148"/>
                <a:gd name="T17" fmla="*/ 27 h 70"/>
                <a:gd name="T18" fmla="*/ 107 w 148"/>
                <a:gd name="T19" fmla="*/ 27 h 70"/>
                <a:gd name="T20" fmla="*/ 105 w 148"/>
                <a:gd name="T21" fmla="*/ 28 h 70"/>
                <a:gd name="T22" fmla="*/ 105 w 148"/>
                <a:gd name="T23" fmla="*/ 29 h 70"/>
                <a:gd name="T24" fmla="*/ 105 w 148"/>
                <a:gd name="T25" fmla="*/ 30 h 70"/>
                <a:gd name="T26" fmla="*/ 90 w 148"/>
                <a:gd name="T27" fmla="*/ 33 h 70"/>
                <a:gd name="T28" fmla="*/ 75 w 148"/>
                <a:gd name="T29" fmla="*/ 36 h 70"/>
                <a:gd name="T30" fmla="*/ 34 w 148"/>
                <a:gd name="T31" fmla="*/ 36 h 70"/>
                <a:gd name="T32" fmla="*/ 34 w 148"/>
                <a:gd name="T33" fmla="*/ 38 h 70"/>
                <a:gd name="T34" fmla="*/ 51 w 148"/>
                <a:gd name="T35" fmla="*/ 41 h 70"/>
                <a:gd name="T36" fmla="*/ 51 w 148"/>
                <a:gd name="T37" fmla="*/ 42 h 70"/>
                <a:gd name="T38" fmla="*/ 48 w 148"/>
                <a:gd name="T39" fmla="*/ 59 h 70"/>
                <a:gd name="T40" fmla="*/ 39 w 148"/>
                <a:gd name="T41" fmla="*/ 70 h 70"/>
                <a:gd name="T42" fmla="*/ 0 w 148"/>
                <a:gd name="T43" fmla="*/ 63 h 70"/>
                <a:gd name="T44" fmla="*/ 16 w 148"/>
                <a:gd name="T45" fmla="*/ 12 h 70"/>
                <a:gd name="T46" fmla="*/ 123 w 148"/>
                <a:gd name="T47" fmla="*/ 0 h 70"/>
                <a:gd name="T48" fmla="*/ 148 w 148"/>
                <a:gd name="T49" fmla="*/ 43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8" h="70">
                  <a:moveTo>
                    <a:pt x="148" y="43"/>
                  </a:moveTo>
                  <a:cubicBezTo>
                    <a:pt x="144" y="46"/>
                    <a:pt x="140" y="48"/>
                    <a:pt x="136" y="51"/>
                  </a:cubicBezTo>
                  <a:cubicBezTo>
                    <a:pt x="136" y="51"/>
                    <a:pt x="136" y="51"/>
                    <a:pt x="136" y="51"/>
                  </a:cubicBezTo>
                  <a:cubicBezTo>
                    <a:pt x="135" y="50"/>
                    <a:pt x="134" y="51"/>
                    <a:pt x="135" y="52"/>
                  </a:cubicBezTo>
                  <a:cubicBezTo>
                    <a:pt x="129" y="55"/>
                    <a:pt x="123" y="58"/>
                    <a:pt x="116" y="60"/>
                  </a:cubicBezTo>
                  <a:cubicBezTo>
                    <a:pt x="109" y="61"/>
                    <a:pt x="106" y="54"/>
                    <a:pt x="102" y="49"/>
                  </a:cubicBezTo>
                  <a:cubicBezTo>
                    <a:pt x="99" y="45"/>
                    <a:pt x="95" y="42"/>
                    <a:pt x="92" y="38"/>
                  </a:cubicBezTo>
                  <a:cubicBezTo>
                    <a:pt x="99" y="37"/>
                    <a:pt x="106" y="34"/>
                    <a:pt x="109" y="31"/>
                  </a:cubicBezTo>
                  <a:cubicBezTo>
                    <a:pt x="110" y="30"/>
                    <a:pt x="110" y="27"/>
                    <a:pt x="108" y="27"/>
                  </a:cubicBezTo>
                  <a:cubicBezTo>
                    <a:pt x="108" y="27"/>
                    <a:pt x="108" y="27"/>
                    <a:pt x="107" y="27"/>
                  </a:cubicBezTo>
                  <a:cubicBezTo>
                    <a:pt x="106" y="27"/>
                    <a:pt x="105" y="27"/>
                    <a:pt x="105" y="28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5" y="29"/>
                    <a:pt x="105" y="30"/>
                    <a:pt x="105" y="30"/>
                  </a:cubicBezTo>
                  <a:cubicBezTo>
                    <a:pt x="100" y="30"/>
                    <a:pt x="90" y="33"/>
                    <a:pt x="90" y="33"/>
                  </a:cubicBezTo>
                  <a:cubicBezTo>
                    <a:pt x="85" y="34"/>
                    <a:pt x="80" y="35"/>
                    <a:pt x="75" y="36"/>
                  </a:cubicBezTo>
                  <a:cubicBezTo>
                    <a:pt x="61" y="38"/>
                    <a:pt x="48" y="38"/>
                    <a:pt x="34" y="36"/>
                  </a:cubicBezTo>
                  <a:cubicBezTo>
                    <a:pt x="32" y="35"/>
                    <a:pt x="32" y="38"/>
                    <a:pt x="34" y="38"/>
                  </a:cubicBezTo>
                  <a:cubicBezTo>
                    <a:pt x="39" y="40"/>
                    <a:pt x="45" y="41"/>
                    <a:pt x="51" y="41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50" y="47"/>
                    <a:pt x="49" y="53"/>
                    <a:pt x="48" y="59"/>
                  </a:cubicBezTo>
                  <a:cubicBezTo>
                    <a:pt x="47" y="66"/>
                    <a:pt x="47" y="70"/>
                    <a:pt x="39" y="70"/>
                  </a:cubicBezTo>
                  <a:cubicBezTo>
                    <a:pt x="26" y="70"/>
                    <a:pt x="12" y="66"/>
                    <a:pt x="0" y="63"/>
                  </a:cubicBezTo>
                  <a:cubicBezTo>
                    <a:pt x="9" y="48"/>
                    <a:pt x="13" y="30"/>
                    <a:pt x="16" y="12"/>
                  </a:cubicBezTo>
                  <a:cubicBezTo>
                    <a:pt x="52" y="21"/>
                    <a:pt x="90" y="15"/>
                    <a:pt x="123" y="0"/>
                  </a:cubicBezTo>
                  <a:cubicBezTo>
                    <a:pt x="130" y="15"/>
                    <a:pt x="138" y="30"/>
                    <a:pt x="148" y="43"/>
                  </a:cubicBezTo>
                  <a:close/>
                </a:path>
              </a:pathLst>
            </a:custGeom>
            <a:solidFill>
              <a:srgbClr val="33B2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" name="Freeform 51"/>
            <p:cNvSpPr/>
            <p:nvPr/>
          </p:nvSpPr>
          <p:spPr bwMode="auto">
            <a:xfrm>
              <a:off x="1578" y="3232"/>
              <a:ext cx="334" cy="194"/>
            </a:xfrm>
            <a:custGeom>
              <a:avLst/>
              <a:gdLst>
                <a:gd name="T0" fmla="*/ 145 w 159"/>
                <a:gd name="T1" fmla="*/ 52 h 92"/>
                <a:gd name="T2" fmla="*/ 159 w 159"/>
                <a:gd name="T3" fmla="*/ 69 h 92"/>
                <a:gd name="T4" fmla="*/ 116 w 159"/>
                <a:gd name="T5" fmla="*/ 44 h 92"/>
                <a:gd name="T6" fmla="*/ 115 w 159"/>
                <a:gd name="T7" fmla="*/ 43 h 92"/>
                <a:gd name="T8" fmla="*/ 112 w 159"/>
                <a:gd name="T9" fmla="*/ 43 h 92"/>
                <a:gd name="T10" fmla="*/ 80 w 159"/>
                <a:gd name="T11" fmla="*/ 74 h 92"/>
                <a:gd name="T12" fmla="*/ 82 w 159"/>
                <a:gd name="T13" fmla="*/ 68 h 92"/>
                <a:gd name="T14" fmla="*/ 77 w 159"/>
                <a:gd name="T15" fmla="*/ 65 h 92"/>
                <a:gd name="T16" fmla="*/ 38 w 159"/>
                <a:gd name="T17" fmla="*/ 90 h 92"/>
                <a:gd name="T18" fmla="*/ 40 w 159"/>
                <a:gd name="T19" fmla="*/ 84 h 92"/>
                <a:gd name="T20" fmla="*/ 37 w 159"/>
                <a:gd name="T21" fmla="*/ 81 h 92"/>
                <a:gd name="T22" fmla="*/ 0 w 159"/>
                <a:gd name="T23" fmla="*/ 92 h 92"/>
                <a:gd name="T24" fmla="*/ 17 w 159"/>
                <a:gd name="T25" fmla="*/ 43 h 92"/>
                <a:gd name="T26" fmla="*/ 77 w 159"/>
                <a:gd name="T27" fmla="*/ 9 h 92"/>
                <a:gd name="T28" fmla="*/ 79 w 159"/>
                <a:gd name="T29" fmla="*/ 5 h 92"/>
                <a:gd name="T30" fmla="*/ 77 w 159"/>
                <a:gd name="T31" fmla="*/ 2 h 92"/>
                <a:gd name="T32" fmla="*/ 86 w 159"/>
                <a:gd name="T33" fmla="*/ 4 h 92"/>
                <a:gd name="T34" fmla="*/ 91 w 159"/>
                <a:gd name="T35" fmla="*/ 4 h 92"/>
                <a:gd name="T36" fmla="*/ 96 w 159"/>
                <a:gd name="T37" fmla="*/ 0 h 92"/>
                <a:gd name="T38" fmla="*/ 121 w 159"/>
                <a:gd name="T39" fmla="*/ 7 h 92"/>
                <a:gd name="T40" fmla="*/ 117 w 159"/>
                <a:gd name="T41" fmla="*/ 13 h 92"/>
                <a:gd name="T42" fmla="*/ 118 w 159"/>
                <a:gd name="T43" fmla="*/ 17 h 92"/>
                <a:gd name="T44" fmla="*/ 153 w 159"/>
                <a:gd name="T45" fmla="*/ 49 h 92"/>
                <a:gd name="T46" fmla="*/ 147 w 159"/>
                <a:gd name="T47" fmla="*/ 48 h 92"/>
                <a:gd name="T48" fmla="*/ 145 w 159"/>
                <a:gd name="T49" fmla="*/ 5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59" h="92">
                  <a:moveTo>
                    <a:pt x="145" y="52"/>
                  </a:moveTo>
                  <a:cubicBezTo>
                    <a:pt x="151" y="57"/>
                    <a:pt x="156" y="62"/>
                    <a:pt x="159" y="69"/>
                  </a:cubicBezTo>
                  <a:cubicBezTo>
                    <a:pt x="144" y="61"/>
                    <a:pt x="130" y="53"/>
                    <a:pt x="116" y="44"/>
                  </a:cubicBezTo>
                  <a:cubicBezTo>
                    <a:pt x="115" y="43"/>
                    <a:pt x="115" y="43"/>
                    <a:pt x="115" y="43"/>
                  </a:cubicBezTo>
                  <a:cubicBezTo>
                    <a:pt x="114" y="43"/>
                    <a:pt x="113" y="42"/>
                    <a:pt x="112" y="43"/>
                  </a:cubicBezTo>
                  <a:cubicBezTo>
                    <a:pt x="104" y="57"/>
                    <a:pt x="94" y="67"/>
                    <a:pt x="80" y="74"/>
                  </a:cubicBezTo>
                  <a:cubicBezTo>
                    <a:pt x="81" y="72"/>
                    <a:pt x="82" y="70"/>
                    <a:pt x="82" y="68"/>
                  </a:cubicBezTo>
                  <a:cubicBezTo>
                    <a:pt x="83" y="65"/>
                    <a:pt x="79" y="63"/>
                    <a:pt x="77" y="65"/>
                  </a:cubicBezTo>
                  <a:cubicBezTo>
                    <a:pt x="65" y="76"/>
                    <a:pt x="52" y="84"/>
                    <a:pt x="38" y="90"/>
                  </a:cubicBezTo>
                  <a:cubicBezTo>
                    <a:pt x="39" y="88"/>
                    <a:pt x="39" y="86"/>
                    <a:pt x="40" y="84"/>
                  </a:cubicBezTo>
                  <a:cubicBezTo>
                    <a:pt x="41" y="82"/>
                    <a:pt x="38" y="80"/>
                    <a:pt x="37" y="81"/>
                  </a:cubicBezTo>
                  <a:cubicBezTo>
                    <a:pt x="25" y="87"/>
                    <a:pt x="13" y="91"/>
                    <a:pt x="0" y="92"/>
                  </a:cubicBezTo>
                  <a:cubicBezTo>
                    <a:pt x="6" y="76"/>
                    <a:pt x="9" y="58"/>
                    <a:pt x="17" y="43"/>
                  </a:cubicBezTo>
                  <a:cubicBezTo>
                    <a:pt x="28" y="16"/>
                    <a:pt x="49" y="9"/>
                    <a:pt x="77" y="9"/>
                  </a:cubicBezTo>
                  <a:cubicBezTo>
                    <a:pt x="79" y="9"/>
                    <a:pt x="80" y="7"/>
                    <a:pt x="79" y="5"/>
                  </a:cubicBezTo>
                  <a:cubicBezTo>
                    <a:pt x="79" y="4"/>
                    <a:pt x="78" y="3"/>
                    <a:pt x="77" y="2"/>
                  </a:cubicBezTo>
                  <a:cubicBezTo>
                    <a:pt x="80" y="3"/>
                    <a:pt x="83" y="3"/>
                    <a:pt x="86" y="4"/>
                  </a:cubicBezTo>
                  <a:cubicBezTo>
                    <a:pt x="88" y="5"/>
                    <a:pt x="90" y="5"/>
                    <a:pt x="91" y="4"/>
                  </a:cubicBezTo>
                  <a:cubicBezTo>
                    <a:pt x="92" y="2"/>
                    <a:pt x="94" y="1"/>
                    <a:pt x="96" y="0"/>
                  </a:cubicBezTo>
                  <a:cubicBezTo>
                    <a:pt x="98" y="8"/>
                    <a:pt x="112" y="7"/>
                    <a:pt x="121" y="7"/>
                  </a:cubicBezTo>
                  <a:cubicBezTo>
                    <a:pt x="120" y="9"/>
                    <a:pt x="118" y="11"/>
                    <a:pt x="117" y="13"/>
                  </a:cubicBezTo>
                  <a:cubicBezTo>
                    <a:pt x="116" y="15"/>
                    <a:pt x="117" y="17"/>
                    <a:pt x="118" y="17"/>
                  </a:cubicBezTo>
                  <a:cubicBezTo>
                    <a:pt x="134" y="23"/>
                    <a:pt x="146" y="34"/>
                    <a:pt x="153" y="49"/>
                  </a:cubicBezTo>
                  <a:cubicBezTo>
                    <a:pt x="151" y="49"/>
                    <a:pt x="149" y="48"/>
                    <a:pt x="147" y="48"/>
                  </a:cubicBezTo>
                  <a:cubicBezTo>
                    <a:pt x="144" y="47"/>
                    <a:pt x="142" y="51"/>
                    <a:pt x="145" y="52"/>
                  </a:cubicBezTo>
                  <a:close/>
                </a:path>
              </a:pathLst>
            </a:custGeom>
            <a:solidFill>
              <a:srgbClr val="FFE8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" name="Freeform 52"/>
            <p:cNvSpPr/>
            <p:nvPr/>
          </p:nvSpPr>
          <p:spPr bwMode="auto">
            <a:xfrm>
              <a:off x="1961" y="3512"/>
              <a:ext cx="29" cy="32"/>
            </a:xfrm>
            <a:custGeom>
              <a:avLst/>
              <a:gdLst>
                <a:gd name="T0" fmla="*/ 13 w 14"/>
                <a:gd name="T1" fmla="*/ 4 h 15"/>
                <a:gd name="T2" fmla="*/ 9 w 14"/>
                <a:gd name="T3" fmla="*/ 14 h 15"/>
                <a:gd name="T4" fmla="*/ 1 w 14"/>
                <a:gd name="T5" fmla="*/ 14 h 15"/>
                <a:gd name="T6" fmla="*/ 1 w 14"/>
                <a:gd name="T7" fmla="*/ 12 h 15"/>
                <a:gd name="T8" fmla="*/ 3 w 14"/>
                <a:gd name="T9" fmla="*/ 2 h 15"/>
                <a:gd name="T10" fmla="*/ 13 w 14"/>
                <a:gd name="T11" fmla="*/ 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5">
                  <a:moveTo>
                    <a:pt x="13" y="4"/>
                  </a:moveTo>
                  <a:cubicBezTo>
                    <a:pt x="14" y="8"/>
                    <a:pt x="13" y="12"/>
                    <a:pt x="9" y="14"/>
                  </a:cubicBezTo>
                  <a:cubicBezTo>
                    <a:pt x="7" y="15"/>
                    <a:pt x="4" y="14"/>
                    <a:pt x="1" y="14"/>
                  </a:cubicBezTo>
                  <a:cubicBezTo>
                    <a:pt x="2" y="13"/>
                    <a:pt x="2" y="12"/>
                    <a:pt x="1" y="12"/>
                  </a:cubicBezTo>
                  <a:cubicBezTo>
                    <a:pt x="0" y="8"/>
                    <a:pt x="0" y="4"/>
                    <a:pt x="3" y="2"/>
                  </a:cubicBezTo>
                  <a:cubicBezTo>
                    <a:pt x="6" y="0"/>
                    <a:pt x="11" y="1"/>
                    <a:pt x="13" y="4"/>
                  </a:cubicBezTo>
                  <a:close/>
                </a:path>
              </a:pathLst>
            </a:custGeom>
            <a:solidFill>
              <a:srgbClr val="F3E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" name="Freeform 53"/>
            <p:cNvSpPr/>
            <p:nvPr/>
          </p:nvSpPr>
          <p:spPr bwMode="auto">
            <a:xfrm>
              <a:off x="1929" y="3400"/>
              <a:ext cx="25" cy="34"/>
            </a:xfrm>
            <a:custGeom>
              <a:avLst/>
              <a:gdLst>
                <a:gd name="T0" fmla="*/ 10 w 12"/>
                <a:gd name="T1" fmla="*/ 6 h 16"/>
                <a:gd name="T2" fmla="*/ 1 w 12"/>
                <a:gd name="T3" fmla="*/ 16 h 16"/>
                <a:gd name="T4" fmla="*/ 0 w 12"/>
                <a:gd name="T5" fmla="*/ 0 h 16"/>
                <a:gd name="T6" fmla="*/ 5 w 12"/>
                <a:gd name="T7" fmla="*/ 1 h 16"/>
                <a:gd name="T8" fmla="*/ 10 w 12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6">
                  <a:moveTo>
                    <a:pt x="10" y="6"/>
                  </a:moveTo>
                  <a:cubicBezTo>
                    <a:pt x="12" y="11"/>
                    <a:pt x="6" y="16"/>
                    <a:pt x="1" y="16"/>
                  </a:cubicBezTo>
                  <a:cubicBezTo>
                    <a:pt x="1" y="10"/>
                    <a:pt x="1" y="5"/>
                    <a:pt x="0" y="0"/>
                  </a:cubicBezTo>
                  <a:cubicBezTo>
                    <a:pt x="2" y="0"/>
                    <a:pt x="4" y="0"/>
                    <a:pt x="5" y="1"/>
                  </a:cubicBezTo>
                  <a:cubicBezTo>
                    <a:pt x="8" y="2"/>
                    <a:pt x="10" y="4"/>
                    <a:pt x="10" y="6"/>
                  </a:cubicBezTo>
                  <a:close/>
                </a:path>
              </a:pathLst>
            </a:custGeom>
            <a:solidFill>
              <a:srgbClr val="F3E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" name="Freeform 54"/>
            <p:cNvSpPr/>
            <p:nvPr/>
          </p:nvSpPr>
          <p:spPr bwMode="auto">
            <a:xfrm>
              <a:off x="1543" y="3563"/>
              <a:ext cx="25" cy="25"/>
            </a:xfrm>
            <a:custGeom>
              <a:avLst/>
              <a:gdLst>
                <a:gd name="T0" fmla="*/ 2 w 12"/>
                <a:gd name="T1" fmla="*/ 10 h 12"/>
                <a:gd name="T2" fmla="*/ 4 w 12"/>
                <a:gd name="T3" fmla="*/ 2 h 12"/>
                <a:gd name="T4" fmla="*/ 11 w 12"/>
                <a:gd name="T5" fmla="*/ 5 h 12"/>
                <a:gd name="T6" fmla="*/ 9 w 12"/>
                <a:gd name="T7" fmla="*/ 11 h 12"/>
                <a:gd name="T8" fmla="*/ 8 w 12"/>
                <a:gd name="T9" fmla="*/ 11 h 12"/>
                <a:gd name="T10" fmla="*/ 2 w 12"/>
                <a:gd name="T11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2">
                  <a:moveTo>
                    <a:pt x="2" y="10"/>
                  </a:moveTo>
                  <a:cubicBezTo>
                    <a:pt x="0" y="8"/>
                    <a:pt x="2" y="4"/>
                    <a:pt x="4" y="2"/>
                  </a:cubicBezTo>
                  <a:cubicBezTo>
                    <a:pt x="7" y="0"/>
                    <a:pt x="11" y="2"/>
                    <a:pt x="11" y="5"/>
                  </a:cubicBezTo>
                  <a:cubicBezTo>
                    <a:pt x="12" y="8"/>
                    <a:pt x="11" y="10"/>
                    <a:pt x="9" y="11"/>
                  </a:cubicBezTo>
                  <a:cubicBezTo>
                    <a:pt x="9" y="11"/>
                    <a:pt x="8" y="10"/>
                    <a:pt x="8" y="11"/>
                  </a:cubicBezTo>
                  <a:cubicBezTo>
                    <a:pt x="6" y="11"/>
                    <a:pt x="4" y="12"/>
                    <a:pt x="2" y="10"/>
                  </a:cubicBezTo>
                  <a:close/>
                </a:path>
              </a:pathLst>
            </a:custGeom>
            <a:solidFill>
              <a:srgbClr val="F3E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" name="Freeform 55"/>
            <p:cNvSpPr/>
            <p:nvPr/>
          </p:nvSpPr>
          <p:spPr bwMode="auto">
            <a:xfrm>
              <a:off x="1560" y="3466"/>
              <a:ext cx="25" cy="29"/>
            </a:xfrm>
            <a:custGeom>
              <a:avLst/>
              <a:gdLst>
                <a:gd name="T0" fmla="*/ 6 w 12"/>
                <a:gd name="T1" fmla="*/ 13 h 14"/>
                <a:gd name="T2" fmla="*/ 1 w 12"/>
                <a:gd name="T3" fmla="*/ 8 h 14"/>
                <a:gd name="T4" fmla="*/ 4 w 12"/>
                <a:gd name="T5" fmla="*/ 1 h 14"/>
                <a:gd name="T6" fmla="*/ 10 w 12"/>
                <a:gd name="T7" fmla="*/ 0 h 14"/>
                <a:gd name="T8" fmla="*/ 12 w 12"/>
                <a:gd name="T9" fmla="*/ 13 h 14"/>
                <a:gd name="T10" fmla="*/ 6 w 12"/>
                <a:gd name="T11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4">
                  <a:moveTo>
                    <a:pt x="6" y="13"/>
                  </a:moveTo>
                  <a:cubicBezTo>
                    <a:pt x="3" y="13"/>
                    <a:pt x="1" y="11"/>
                    <a:pt x="1" y="8"/>
                  </a:cubicBezTo>
                  <a:cubicBezTo>
                    <a:pt x="0" y="5"/>
                    <a:pt x="2" y="3"/>
                    <a:pt x="4" y="1"/>
                  </a:cubicBezTo>
                  <a:cubicBezTo>
                    <a:pt x="6" y="0"/>
                    <a:pt x="8" y="0"/>
                    <a:pt x="10" y="0"/>
                  </a:cubicBezTo>
                  <a:cubicBezTo>
                    <a:pt x="10" y="4"/>
                    <a:pt x="10" y="9"/>
                    <a:pt x="12" y="13"/>
                  </a:cubicBezTo>
                  <a:cubicBezTo>
                    <a:pt x="10" y="13"/>
                    <a:pt x="8" y="14"/>
                    <a:pt x="6" y="13"/>
                  </a:cubicBezTo>
                  <a:close/>
                </a:path>
              </a:pathLst>
            </a:custGeom>
            <a:solidFill>
              <a:srgbClr val="F3E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" name="Freeform 56"/>
            <p:cNvSpPr>
              <a:spLocks noEditPoints="1"/>
            </p:cNvSpPr>
            <p:nvPr/>
          </p:nvSpPr>
          <p:spPr bwMode="auto">
            <a:xfrm>
              <a:off x="1585" y="3335"/>
              <a:ext cx="340" cy="268"/>
            </a:xfrm>
            <a:custGeom>
              <a:avLst/>
              <a:gdLst>
                <a:gd name="T0" fmla="*/ 83 w 162"/>
                <a:gd name="T1" fmla="*/ 81 h 127"/>
                <a:gd name="T2" fmla="*/ 81 w 162"/>
                <a:gd name="T3" fmla="*/ 84 h 127"/>
                <a:gd name="T4" fmla="*/ 88 w 162"/>
                <a:gd name="T5" fmla="*/ 86 h 127"/>
                <a:gd name="T6" fmla="*/ 92 w 162"/>
                <a:gd name="T7" fmla="*/ 79 h 127"/>
                <a:gd name="T8" fmla="*/ 87 w 162"/>
                <a:gd name="T9" fmla="*/ 73 h 127"/>
                <a:gd name="T10" fmla="*/ 79 w 162"/>
                <a:gd name="T11" fmla="*/ 75 h 127"/>
                <a:gd name="T12" fmla="*/ 80 w 162"/>
                <a:gd name="T13" fmla="*/ 76 h 127"/>
                <a:gd name="T14" fmla="*/ 88 w 162"/>
                <a:gd name="T15" fmla="*/ 79 h 127"/>
                <a:gd name="T16" fmla="*/ 86 w 162"/>
                <a:gd name="T17" fmla="*/ 82 h 127"/>
                <a:gd name="T18" fmla="*/ 83 w 162"/>
                <a:gd name="T19" fmla="*/ 81 h 127"/>
                <a:gd name="T20" fmla="*/ 68 w 162"/>
                <a:gd name="T21" fmla="*/ 29 h 127"/>
                <a:gd name="T22" fmla="*/ 71 w 162"/>
                <a:gd name="T23" fmla="*/ 34 h 127"/>
                <a:gd name="T24" fmla="*/ 110 w 162"/>
                <a:gd name="T25" fmla="*/ 0 h 127"/>
                <a:gd name="T26" fmla="*/ 159 w 162"/>
                <a:gd name="T27" fmla="*/ 27 h 127"/>
                <a:gd name="T28" fmla="*/ 159 w 162"/>
                <a:gd name="T29" fmla="*/ 28 h 127"/>
                <a:gd name="T30" fmla="*/ 150 w 162"/>
                <a:gd name="T31" fmla="*/ 89 h 127"/>
                <a:gd name="T32" fmla="*/ 88 w 162"/>
                <a:gd name="T33" fmla="*/ 122 h 127"/>
                <a:gd name="T34" fmla="*/ 2 w 162"/>
                <a:gd name="T35" fmla="*/ 48 h 127"/>
                <a:gd name="T36" fmla="*/ 27 w 162"/>
                <a:gd name="T37" fmla="*/ 41 h 127"/>
                <a:gd name="T38" fmla="*/ 23 w 162"/>
                <a:gd name="T39" fmla="*/ 45 h 127"/>
                <a:gd name="T40" fmla="*/ 26 w 162"/>
                <a:gd name="T41" fmla="*/ 50 h 127"/>
                <a:gd name="T42" fmla="*/ 68 w 162"/>
                <a:gd name="T43" fmla="*/ 29 h 127"/>
                <a:gd name="T44" fmla="*/ 68 w 162"/>
                <a:gd name="T45" fmla="*/ 29 h 127"/>
                <a:gd name="T46" fmla="*/ 142 w 162"/>
                <a:gd name="T47" fmla="*/ 58 h 127"/>
                <a:gd name="T48" fmla="*/ 139 w 162"/>
                <a:gd name="T49" fmla="*/ 49 h 127"/>
                <a:gd name="T50" fmla="*/ 134 w 162"/>
                <a:gd name="T51" fmla="*/ 58 h 127"/>
                <a:gd name="T52" fmla="*/ 137 w 162"/>
                <a:gd name="T53" fmla="*/ 59 h 127"/>
                <a:gd name="T54" fmla="*/ 142 w 162"/>
                <a:gd name="T55" fmla="*/ 58 h 127"/>
                <a:gd name="T56" fmla="*/ 138 w 162"/>
                <a:gd name="T57" fmla="*/ 89 h 127"/>
                <a:gd name="T58" fmla="*/ 135 w 162"/>
                <a:gd name="T59" fmla="*/ 87 h 127"/>
                <a:gd name="T60" fmla="*/ 34 w 162"/>
                <a:gd name="T61" fmla="*/ 90 h 127"/>
                <a:gd name="T62" fmla="*/ 32 w 162"/>
                <a:gd name="T63" fmla="*/ 91 h 127"/>
                <a:gd name="T64" fmla="*/ 138 w 162"/>
                <a:gd name="T65" fmla="*/ 89 h 127"/>
                <a:gd name="T66" fmla="*/ 37 w 162"/>
                <a:gd name="T67" fmla="*/ 68 h 127"/>
                <a:gd name="T68" fmla="*/ 30 w 162"/>
                <a:gd name="T69" fmla="*/ 60 h 127"/>
                <a:gd name="T70" fmla="*/ 27 w 162"/>
                <a:gd name="T71" fmla="*/ 66 h 127"/>
                <a:gd name="T72" fmla="*/ 31 w 162"/>
                <a:gd name="T73" fmla="*/ 71 h 127"/>
                <a:gd name="T74" fmla="*/ 37 w 162"/>
                <a:gd name="T75" fmla="*/ 68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2" h="127">
                  <a:moveTo>
                    <a:pt x="83" y="81"/>
                  </a:moveTo>
                  <a:cubicBezTo>
                    <a:pt x="81" y="81"/>
                    <a:pt x="81" y="83"/>
                    <a:pt x="81" y="84"/>
                  </a:cubicBezTo>
                  <a:cubicBezTo>
                    <a:pt x="82" y="87"/>
                    <a:pt x="85" y="87"/>
                    <a:pt x="88" y="86"/>
                  </a:cubicBezTo>
                  <a:cubicBezTo>
                    <a:pt x="91" y="85"/>
                    <a:pt x="92" y="82"/>
                    <a:pt x="92" y="79"/>
                  </a:cubicBezTo>
                  <a:cubicBezTo>
                    <a:pt x="92" y="77"/>
                    <a:pt x="90" y="74"/>
                    <a:pt x="87" y="73"/>
                  </a:cubicBezTo>
                  <a:cubicBezTo>
                    <a:pt x="84" y="72"/>
                    <a:pt x="82" y="73"/>
                    <a:pt x="79" y="75"/>
                  </a:cubicBezTo>
                  <a:cubicBezTo>
                    <a:pt x="78" y="75"/>
                    <a:pt x="79" y="77"/>
                    <a:pt x="80" y="76"/>
                  </a:cubicBezTo>
                  <a:cubicBezTo>
                    <a:pt x="83" y="75"/>
                    <a:pt x="88" y="76"/>
                    <a:pt x="88" y="79"/>
                  </a:cubicBezTo>
                  <a:cubicBezTo>
                    <a:pt x="88" y="80"/>
                    <a:pt x="87" y="81"/>
                    <a:pt x="86" y="82"/>
                  </a:cubicBezTo>
                  <a:cubicBezTo>
                    <a:pt x="85" y="82"/>
                    <a:pt x="84" y="81"/>
                    <a:pt x="83" y="81"/>
                  </a:cubicBezTo>
                  <a:close/>
                  <a:moveTo>
                    <a:pt x="68" y="29"/>
                  </a:moveTo>
                  <a:cubicBezTo>
                    <a:pt x="66" y="32"/>
                    <a:pt x="69" y="35"/>
                    <a:pt x="71" y="34"/>
                  </a:cubicBezTo>
                  <a:cubicBezTo>
                    <a:pt x="88" y="28"/>
                    <a:pt x="104" y="16"/>
                    <a:pt x="110" y="0"/>
                  </a:cubicBezTo>
                  <a:cubicBezTo>
                    <a:pt x="126" y="10"/>
                    <a:pt x="142" y="19"/>
                    <a:pt x="159" y="27"/>
                  </a:cubicBezTo>
                  <a:cubicBezTo>
                    <a:pt x="159" y="27"/>
                    <a:pt x="159" y="27"/>
                    <a:pt x="159" y="28"/>
                  </a:cubicBezTo>
                  <a:cubicBezTo>
                    <a:pt x="161" y="48"/>
                    <a:pt x="162" y="71"/>
                    <a:pt x="150" y="89"/>
                  </a:cubicBezTo>
                  <a:cubicBezTo>
                    <a:pt x="138" y="110"/>
                    <a:pt x="111" y="119"/>
                    <a:pt x="88" y="122"/>
                  </a:cubicBezTo>
                  <a:cubicBezTo>
                    <a:pt x="40" y="127"/>
                    <a:pt x="0" y="96"/>
                    <a:pt x="2" y="48"/>
                  </a:cubicBezTo>
                  <a:cubicBezTo>
                    <a:pt x="11" y="46"/>
                    <a:pt x="19" y="44"/>
                    <a:pt x="27" y="41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1" y="47"/>
                    <a:pt x="22" y="51"/>
                    <a:pt x="26" y="50"/>
                  </a:cubicBezTo>
                  <a:cubicBezTo>
                    <a:pt x="41" y="46"/>
                    <a:pt x="55" y="39"/>
                    <a:pt x="68" y="29"/>
                  </a:cubicBezTo>
                  <a:cubicBezTo>
                    <a:pt x="68" y="29"/>
                    <a:pt x="68" y="29"/>
                    <a:pt x="68" y="29"/>
                  </a:cubicBezTo>
                  <a:close/>
                  <a:moveTo>
                    <a:pt x="142" y="58"/>
                  </a:moveTo>
                  <a:cubicBezTo>
                    <a:pt x="146" y="55"/>
                    <a:pt x="143" y="49"/>
                    <a:pt x="139" y="49"/>
                  </a:cubicBezTo>
                  <a:cubicBezTo>
                    <a:pt x="134" y="48"/>
                    <a:pt x="131" y="55"/>
                    <a:pt x="134" y="58"/>
                  </a:cubicBezTo>
                  <a:cubicBezTo>
                    <a:pt x="135" y="59"/>
                    <a:pt x="136" y="59"/>
                    <a:pt x="137" y="59"/>
                  </a:cubicBezTo>
                  <a:cubicBezTo>
                    <a:pt x="139" y="60"/>
                    <a:pt x="141" y="59"/>
                    <a:pt x="142" y="58"/>
                  </a:cubicBezTo>
                  <a:close/>
                  <a:moveTo>
                    <a:pt x="138" y="89"/>
                  </a:moveTo>
                  <a:cubicBezTo>
                    <a:pt x="139" y="87"/>
                    <a:pt x="136" y="86"/>
                    <a:pt x="135" y="87"/>
                  </a:cubicBezTo>
                  <a:cubicBezTo>
                    <a:pt x="109" y="108"/>
                    <a:pt x="60" y="115"/>
                    <a:pt x="34" y="90"/>
                  </a:cubicBezTo>
                  <a:cubicBezTo>
                    <a:pt x="33" y="88"/>
                    <a:pt x="31" y="90"/>
                    <a:pt x="32" y="91"/>
                  </a:cubicBezTo>
                  <a:cubicBezTo>
                    <a:pt x="53" y="120"/>
                    <a:pt x="117" y="117"/>
                    <a:pt x="138" y="89"/>
                  </a:cubicBezTo>
                  <a:close/>
                  <a:moveTo>
                    <a:pt x="37" y="68"/>
                  </a:moveTo>
                  <a:cubicBezTo>
                    <a:pt x="40" y="64"/>
                    <a:pt x="35" y="58"/>
                    <a:pt x="30" y="60"/>
                  </a:cubicBezTo>
                  <a:cubicBezTo>
                    <a:pt x="28" y="60"/>
                    <a:pt x="26" y="64"/>
                    <a:pt x="27" y="66"/>
                  </a:cubicBezTo>
                  <a:cubicBezTo>
                    <a:pt x="27" y="68"/>
                    <a:pt x="29" y="70"/>
                    <a:pt x="31" y="71"/>
                  </a:cubicBezTo>
                  <a:cubicBezTo>
                    <a:pt x="33" y="71"/>
                    <a:pt x="36" y="70"/>
                    <a:pt x="37" y="68"/>
                  </a:cubicBezTo>
                  <a:close/>
                </a:path>
              </a:pathLst>
            </a:custGeom>
            <a:solidFill>
              <a:srgbClr val="F3E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" name="Freeform 57"/>
            <p:cNvSpPr/>
            <p:nvPr/>
          </p:nvSpPr>
          <p:spPr bwMode="auto">
            <a:xfrm>
              <a:off x="1860" y="3436"/>
              <a:ext cx="31" cy="26"/>
            </a:xfrm>
            <a:custGeom>
              <a:avLst/>
              <a:gdLst>
                <a:gd name="T0" fmla="*/ 11 w 15"/>
                <a:gd name="T1" fmla="*/ 10 h 12"/>
                <a:gd name="T2" fmla="*/ 6 w 15"/>
                <a:gd name="T3" fmla="*/ 11 h 12"/>
                <a:gd name="T4" fmla="*/ 3 w 15"/>
                <a:gd name="T5" fmla="*/ 10 h 12"/>
                <a:gd name="T6" fmla="*/ 8 w 15"/>
                <a:gd name="T7" fmla="*/ 1 h 12"/>
                <a:gd name="T8" fmla="*/ 11 w 15"/>
                <a:gd name="T9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2">
                  <a:moveTo>
                    <a:pt x="11" y="10"/>
                  </a:moveTo>
                  <a:cubicBezTo>
                    <a:pt x="10" y="11"/>
                    <a:pt x="8" y="12"/>
                    <a:pt x="6" y="11"/>
                  </a:cubicBezTo>
                  <a:cubicBezTo>
                    <a:pt x="5" y="11"/>
                    <a:pt x="4" y="11"/>
                    <a:pt x="3" y="10"/>
                  </a:cubicBezTo>
                  <a:cubicBezTo>
                    <a:pt x="0" y="7"/>
                    <a:pt x="3" y="0"/>
                    <a:pt x="8" y="1"/>
                  </a:cubicBezTo>
                  <a:cubicBezTo>
                    <a:pt x="12" y="1"/>
                    <a:pt x="15" y="7"/>
                    <a:pt x="11" y="1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" name="Freeform 58"/>
            <p:cNvSpPr/>
            <p:nvPr/>
          </p:nvSpPr>
          <p:spPr bwMode="auto">
            <a:xfrm>
              <a:off x="1749" y="3487"/>
              <a:ext cx="29" cy="31"/>
            </a:xfrm>
            <a:custGeom>
              <a:avLst/>
              <a:gdLst>
                <a:gd name="T0" fmla="*/ 10 w 14"/>
                <a:gd name="T1" fmla="*/ 7 h 15"/>
                <a:gd name="T2" fmla="*/ 2 w 14"/>
                <a:gd name="T3" fmla="*/ 4 h 15"/>
                <a:gd name="T4" fmla="*/ 1 w 14"/>
                <a:gd name="T5" fmla="*/ 3 h 15"/>
                <a:gd name="T6" fmla="*/ 9 w 14"/>
                <a:gd name="T7" fmla="*/ 1 h 15"/>
                <a:gd name="T8" fmla="*/ 14 w 14"/>
                <a:gd name="T9" fmla="*/ 7 h 15"/>
                <a:gd name="T10" fmla="*/ 10 w 14"/>
                <a:gd name="T11" fmla="*/ 14 h 15"/>
                <a:gd name="T12" fmla="*/ 3 w 14"/>
                <a:gd name="T13" fmla="*/ 12 h 15"/>
                <a:gd name="T14" fmla="*/ 5 w 14"/>
                <a:gd name="T15" fmla="*/ 9 h 15"/>
                <a:gd name="T16" fmla="*/ 8 w 14"/>
                <a:gd name="T17" fmla="*/ 10 h 15"/>
                <a:gd name="T18" fmla="*/ 10 w 14"/>
                <a:gd name="T19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5">
                  <a:moveTo>
                    <a:pt x="10" y="7"/>
                  </a:moveTo>
                  <a:cubicBezTo>
                    <a:pt x="10" y="4"/>
                    <a:pt x="5" y="3"/>
                    <a:pt x="2" y="4"/>
                  </a:cubicBezTo>
                  <a:cubicBezTo>
                    <a:pt x="1" y="5"/>
                    <a:pt x="0" y="3"/>
                    <a:pt x="1" y="3"/>
                  </a:cubicBezTo>
                  <a:cubicBezTo>
                    <a:pt x="4" y="1"/>
                    <a:pt x="6" y="0"/>
                    <a:pt x="9" y="1"/>
                  </a:cubicBezTo>
                  <a:cubicBezTo>
                    <a:pt x="12" y="2"/>
                    <a:pt x="14" y="5"/>
                    <a:pt x="14" y="7"/>
                  </a:cubicBezTo>
                  <a:cubicBezTo>
                    <a:pt x="14" y="10"/>
                    <a:pt x="13" y="13"/>
                    <a:pt x="10" y="14"/>
                  </a:cubicBezTo>
                  <a:cubicBezTo>
                    <a:pt x="7" y="15"/>
                    <a:pt x="4" y="15"/>
                    <a:pt x="3" y="12"/>
                  </a:cubicBezTo>
                  <a:cubicBezTo>
                    <a:pt x="3" y="11"/>
                    <a:pt x="3" y="9"/>
                    <a:pt x="5" y="9"/>
                  </a:cubicBezTo>
                  <a:cubicBezTo>
                    <a:pt x="6" y="9"/>
                    <a:pt x="7" y="10"/>
                    <a:pt x="8" y="10"/>
                  </a:cubicBezTo>
                  <a:cubicBezTo>
                    <a:pt x="9" y="9"/>
                    <a:pt x="10" y="8"/>
                    <a:pt x="10" y="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4" name="Freeform 59"/>
            <p:cNvSpPr/>
            <p:nvPr/>
          </p:nvSpPr>
          <p:spPr bwMode="auto">
            <a:xfrm>
              <a:off x="1639" y="3457"/>
              <a:ext cx="30" cy="28"/>
            </a:xfrm>
            <a:custGeom>
              <a:avLst/>
              <a:gdLst>
                <a:gd name="T0" fmla="*/ 4 w 14"/>
                <a:gd name="T1" fmla="*/ 2 h 13"/>
                <a:gd name="T2" fmla="*/ 11 w 14"/>
                <a:gd name="T3" fmla="*/ 10 h 13"/>
                <a:gd name="T4" fmla="*/ 5 w 14"/>
                <a:gd name="T5" fmla="*/ 13 h 13"/>
                <a:gd name="T6" fmla="*/ 1 w 14"/>
                <a:gd name="T7" fmla="*/ 8 h 13"/>
                <a:gd name="T8" fmla="*/ 4 w 14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">
                  <a:moveTo>
                    <a:pt x="4" y="2"/>
                  </a:moveTo>
                  <a:cubicBezTo>
                    <a:pt x="9" y="0"/>
                    <a:pt x="14" y="6"/>
                    <a:pt x="11" y="10"/>
                  </a:cubicBezTo>
                  <a:cubicBezTo>
                    <a:pt x="10" y="12"/>
                    <a:pt x="7" y="13"/>
                    <a:pt x="5" y="13"/>
                  </a:cubicBezTo>
                  <a:cubicBezTo>
                    <a:pt x="3" y="12"/>
                    <a:pt x="1" y="10"/>
                    <a:pt x="1" y="8"/>
                  </a:cubicBezTo>
                  <a:cubicBezTo>
                    <a:pt x="0" y="6"/>
                    <a:pt x="2" y="2"/>
                    <a:pt x="4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5" name="Freeform 60"/>
            <p:cNvSpPr/>
            <p:nvPr/>
          </p:nvSpPr>
          <p:spPr bwMode="auto">
            <a:xfrm>
              <a:off x="1650" y="3516"/>
              <a:ext cx="227" cy="72"/>
            </a:xfrm>
            <a:custGeom>
              <a:avLst/>
              <a:gdLst>
                <a:gd name="T0" fmla="*/ 3 w 108"/>
                <a:gd name="T1" fmla="*/ 4 h 34"/>
                <a:gd name="T2" fmla="*/ 104 w 108"/>
                <a:gd name="T3" fmla="*/ 1 h 34"/>
                <a:gd name="T4" fmla="*/ 107 w 108"/>
                <a:gd name="T5" fmla="*/ 3 h 34"/>
                <a:gd name="T6" fmla="*/ 1 w 108"/>
                <a:gd name="T7" fmla="*/ 5 h 34"/>
                <a:gd name="T8" fmla="*/ 3 w 108"/>
                <a:gd name="T9" fmla="*/ 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34">
                  <a:moveTo>
                    <a:pt x="3" y="4"/>
                  </a:moveTo>
                  <a:cubicBezTo>
                    <a:pt x="29" y="29"/>
                    <a:pt x="78" y="22"/>
                    <a:pt x="104" y="1"/>
                  </a:cubicBezTo>
                  <a:cubicBezTo>
                    <a:pt x="105" y="0"/>
                    <a:pt x="108" y="1"/>
                    <a:pt x="107" y="3"/>
                  </a:cubicBezTo>
                  <a:cubicBezTo>
                    <a:pt x="86" y="31"/>
                    <a:pt x="22" y="34"/>
                    <a:pt x="1" y="5"/>
                  </a:cubicBezTo>
                  <a:cubicBezTo>
                    <a:pt x="0" y="4"/>
                    <a:pt x="2" y="2"/>
                    <a:pt x="3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" name="Freeform 61"/>
            <p:cNvSpPr>
              <a:spLocks noEditPoints="1"/>
            </p:cNvSpPr>
            <p:nvPr/>
          </p:nvSpPr>
          <p:spPr bwMode="auto">
            <a:xfrm>
              <a:off x="1532" y="3213"/>
              <a:ext cx="523" cy="781"/>
            </a:xfrm>
            <a:custGeom>
              <a:avLst/>
              <a:gdLst>
                <a:gd name="T0" fmla="*/ 25 w 249"/>
                <a:gd name="T1" fmla="*/ 133 h 371"/>
                <a:gd name="T2" fmla="*/ 14 w 249"/>
                <a:gd name="T3" fmla="*/ 128 h 371"/>
                <a:gd name="T4" fmla="*/ 13 w 249"/>
                <a:gd name="T5" fmla="*/ 177 h 371"/>
                <a:gd name="T6" fmla="*/ 9 w 249"/>
                <a:gd name="T7" fmla="*/ 168 h 371"/>
                <a:gd name="T8" fmla="*/ 189 w 249"/>
                <a:gd name="T9" fmla="*/ 89 h 371"/>
                <a:gd name="T10" fmla="*/ 108 w 249"/>
                <a:gd name="T11" fmla="*/ 186 h 371"/>
                <a:gd name="T12" fmla="*/ 173 w 249"/>
                <a:gd name="T13" fmla="*/ 250 h 371"/>
                <a:gd name="T14" fmla="*/ 99 w 249"/>
                <a:gd name="T15" fmla="*/ 18 h 371"/>
                <a:gd name="T16" fmla="*/ 59 w 249"/>
                <a:gd name="T17" fmla="*/ 90 h 371"/>
                <a:gd name="T18" fmla="*/ 99 w 249"/>
                <a:gd name="T19" fmla="*/ 74 h 371"/>
                <a:gd name="T20" fmla="*/ 134 w 249"/>
                <a:gd name="T21" fmla="*/ 52 h 371"/>
                <a:gd name="T22" fmla="*/ 181 w 249"/>
                <a:gd name="T23" fmla="*/ 78 h 371"/>
                <a:gd name="T24" fmla="*/ 175 w 249"/>
                <a:gd name="T25" fmla="*/ 58 h 371"/>
                <a:gd name="T26" fmla="*/ 143 w 249"/>
                <a:gd name="T27" fmla="*/ 16 h 371"/>
                <a:gd name="T28" fmla="*/ 108 w 249"/>
                <a:gd name="T29" fmla="*/ 13 h 371"/>
                <a:gd name="T30" fmla="*/ 99 w 249"/>
                <a:gd name="T31" fmla="*/ 18 h 371"/>
                <a:gd name="T32" fmla="*/ 175 w 249"/>
                <a:gd name="T33" fmla="*/ 147 h 371"/>
                <a:gd name="T34" fmla="*/ 135 w 249"/>
                <a:gd name="T35" fmla="*/ 58 h 371"/>
                <a:gd name="T36" fmla="*/ 93 w 249"/>
                <a:gd name="T37" fmla="*/ 87 h 371"/>
                <a:gd name="T38" fmla="*/ 52 w 249"/>
                <a:gd name="T39" fmla="*/ 99 h 371"/>
                <a:gd name="T40" fmla="*/ 90 w 249"/>
                <a:gd name="T41" fmla="*/ 324 h 371"/>
                <a:gd name="T42" fmla="*/ 102 w 249"/>
                <a:gd name="T43" fmla="*/ 295 h 371"/>
                <a:gd name="T44" fmla="*/ 126 w 249"/>
                <a:gd name="T45" fmla="*/ 290 h 371"/>
                <a:gd name="T46" fmla="*/ 156 w 249"/>
                <a:gd name="T47" fmla="*/ 283 h 371"/>
                <a:gd name="T48" fmla="*/ 159 w 249"/>
                <a:gd name="T49" fmla="*/ 281 h 371"/>
                <a:gd name="T50" fmla="*/ 153 w 249"/>
                <a:gd name="T51" fmla="*/ 303 h 371"/>
                <a:gd name="T52" fmla="*/ 187 w 249"/>
                <a:gd name="T53" fmla="*/ 305 h 371"/>
                <a:gd name="T54" fmla="*/ 174 w 249"/>
                <a:gd name="T55" fmla="*/ 254 h 371"/>
                <a:gd name="T56" fmla="*/ 56 w 249"/>
                <a:gd name="T57" fmla="*/ 357 h 371"/>
                <a:gd name="T58" fmla="*/ 62 w 249"/>
                <a:gd name="T59" fmla="*/ 365 h 371"/>
                <a:gd name="T60" fmla="*/ 240 w 249"/>
                <a:gd name="T61" fmla="*/ 334 h 371"/>
                <a:gd name="T62" fmla="*/ 222 w 249"/>
                <a:gd name="T63" fmla="*/ 347 h 371"/>
                <a:gd name="T64" fmla="*/ 213 w 249"/>
                <a:gd name="T65" fmla="*/ 156 h 371"/>
                <a:gd name="T66" fmla="*/ 205 w 249"/>
                <a:gd name="T67" fmla="*/ 154 h 371"/>
                <a:gd name="T68" fmla="*/ 217 w 249"/>
                <a:gd name="T69" fmla="*/ 158 h 371"/>
                <a:gd name="T70" fmla="*/ 204 w 249"/>
                <a:gd name="T71" fmla="*/ 295 h 371"/>
                <a:gd name="T72" fmla="*/ 191 w 249"/>
                <a:gd name="T73" fmla="*/ 308 h 371"/>
                <a:gd name="T74" fmla="*/ 214 w 249"/>
                <a:gd name="T75" fmla="*/ 345 h 371"/>
                <a:gd name="T76" fmla="*/ 246 w 249"/>
                <a:gd name="T77" fmla="*/ 333 h 371"/>
                <a:gd name="T78" fmla="*/ 212 w 249"/>
                <a:gd name="T79" fmla="*/ 349 h 371"/>
                <a:gd name="T80" fmla="*/ 200 w 249"/>
                <a:gd name="T81" fmla="*/ 329 h 371"/>
                <a:gd name="T82" fmla="*/ 181 w 249"/>
                <a:gd name="T83" fmla="*/ 314 h 371"/>
                <a:gd name="T84" fmla="*/ 139 w 249"/>
                <a:gd name="T85" fmla="*/ 293 h 371"/>
                <a:gd name="T86" fmla="*/ 106 w 249"/>
                <a:gd name="T87" fmla="*/ 296 h 371"/>
                <a:gd name="T88" fmla="*/ 78 w 249"/>
                <a:gd name="T89" fmla="*/ 327 h 371"/>
                <a:gd name="T90" fmla="*/ 42 w 249"/>
                <a:gd name="T91" fmla="*/ 353 h 371"/>
                <a:gd name="T92" fmla="*/ 48 w 249"/>
                <a:gd name="T93" fmla="*/ 319 h 371"/>
                <a:gd name="T94" fmla="*/ 63 w 249"/>
                <a:gd name="T95" fmla="*/ 245 h 371"/>
                <a:gd name="T96" fmla="*/ 15 w 249"/>
                <a:gd name="T97" fmla="*/ 180 h 371"/>
                <a:gd name="T98" fmla="*/ 6 w 249"/>
                <a:gd name="T99" fmla="*/ 165 h 371"/>
                <a:gd name="T100" fmla="*/ 45 w 249"/>
                <a:gd name="T101" fmla="*/ 193 h 371"/>
                <a:gd name="T102" fmla="*/ 41 w 249"/>
                <a:gd name="T103" fmla="*/ 162 h 371"/>
                <a:gd name="T104" fmla="*/ 9 w 249"/>
                <a:gd name="T105" fmla="*/ 128 h 371"/>
                <a:gd name="T106" fmla="*/ 18 w 249"/>
                <a:gd name="T107" fmla="*/ 107 h 371"/>
                <a:gd name="T108" fmla="*/ 94 w 249"/>
                <a:gd name="T109" fmla="*/ 13 h 371"/>
                <a:gd name="T110" fmla="*/ 110 w 249"/>
                <a:gd name="T111" fmla="*/ 7 h 371"/>
                <a:gd name="T112" fmla="*/ 149 w 249"/>
                <a:gd name="T113" fmla="*/ 12 h 371"/>
                <a:gd name="T114" fmla="*/ 182 w 249"/>
                <a:gd name="T115" fmla="*/ 62 h 371"/>
                <a:gd name="T116" fmla="*/ 189 w 249"/>
                <a:gd name="T117" fmla="*/ 85 h 371"/>
                <a:gd name="T118" fmla="*/ 204 w 249"/>
                <a:gd name="T119" fmla="*/ 95 h 371"/>
                <a:gd name="T120" fmla="*/ 154 w 249"/>
                <a:gd name="T121" fmla="*/ 173 h 371"/>
                <a:gd name="T122" fmla="*/ 201 w 249"/>
                <a:gd name="T123" fmla="*/ 156 h 371"/>
                <a:gd name="T124" fmla="*/ 204 w 249"/>
                <a:gd name="T125" fmla="*/ 141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9" h="371">
                  <a:moveTo>
                    <a:pt x="14" y="128"/>
                  </a:moveTo>
                  <a:cubicBezTo>
                    <a:pt x="14" y="131"/>
                    <a:pt x="16" y="133"/>
                    <a:pt x="19" y="133"/>
                  </a:cubicBezTo>
                  <a:cubicBezTo>
                    <a:pt x="21" y="134"/>
                    <a:pt x="23" y="133"/>
                    <a:pt x="25" y="133"/>
                  </a:cubicBezTo>
                  <a:cubicBezTo>
                    <a:pt x="23" y="129"/>
                    <a:pt x="23" y="124"/>
                    <a:pt x="23" y="120"/>
                  </a:cubicBezTo>
                  <a:cubicBezTo>
                    <a:pt x="21" y="120"/>
                    <a:pt x="19" y="120"/>
                    <a:pt x="17" y="121"/>
                  </a:cubicBezTo>
                  <a:cubicBezTo>
                    <a:pt x="15" y="123"/>
                    <a:pt x="13" y="125"/>
                    <a:pt x="14" y="128"/>
                  </a:cubicBezTo>
                  <a:close/>
                  <a:moveTo>
                    <a:pt x="9" y="168"/>
                  </a:moveTo>
                  <a:cubicBezTo>
                    <a:pt x="7" y="170"/>
                    <a:pt x="5" y="174"/>
                    <a:pt x="7" y="176"/>
                  </a:cubicBezTo>
                  <a:cubicBezTo>
                    <a:pt x="9" y="178"/>
                    <a:pt x="11" y="177"/>
                    <a:pt x="13" y="177"/>
                  </a:cubicBezTo>
                  <a:cubicBezTo>
                    <a:pt x="13" y="176"/>
                    <a:pt x="14" y="177"/>
                    <a:pt x="14" y="177"/>
                  </a:cubicBezTo>
                  <a:cubicBezTo>
                    <a:pt x="16" y="176"/>
                    <a:pt x="17" y="174"/>
                    <a:pt x="16" y="171"/>
                  </a:cubicBezTo>
                  <a:cubicBezTo>
                    <a:pt x="16" y="168"/>
                    <a:pt x="12" y="166"/>
                    <a:pt x="9" y="168"/>
                  </a:cubicBezTo>
                  <a:close/>
                  <a:moveTo>
                    <a:pt x="199" y="95"/>
                  </a:moveTo>
                  <a:cubicBezTo>
                    <a:pt x="199" y="93"/>
                    <a:pt x="197" y="91"/>
                    <a:pt x="194" y="90"/>
                  </a:cubicBezTo>
                  <a:cubicBezTo>
                    <a:pt x="193" y="89"/>
                    <a:pt x="191" y="89"/>
                    <a:pt x="189" y="89"/>
                  </a:cubicBezTo>
                  <a:cubicBezTo>
                    <a:pt x="190" y="94"/>
                    <a:pt x="190" y="99"/>
                    <a:pt x="190" y="105"/>
                  </a:cubicBezTo>
                  <a:cubicBezTo>
                    <a:pt x="195" y="105"/>
                    <a:pt x="201" y="100"/>
                    <a:pt x="199" y="95"/>
                  </a:cubicBezTo>
                  <a:close/>
                  <a:moveTo>
                    <a:pt x="108" y="186"/>
                  </a:moveTo>
                  <a:cubicBezTo>
                    <a:pt x="98" y="186"/>
                    <a:pt x="87" y="185"/>
                    <a:pt x="77" y="183"/>
                  </a:cubicBezTo>
                  <a:cubicBezTo>
                    <a:pt x="72" y="208"/>
                    <a:pt x="72" y="237"/>
                    <a:pt x="68" y="264"/>
                  </a:cubicBezTo>
                  <a:cubicBezTo>
                    <a:pt x="104" y="269"/>
                    <a:pt x="139" y="265"/>
                    <a:pt x="173" y="250"/>
                  </a:cubicBezTo>
                  <a:cubicBezTo>
                    <a:pt x="163" y="226"/>
                    <a:pt x="156" y="200"/>
                    <a:pt x="151" y="175"/>
                  </a:cubicBezTo>
                  <a:cubicBezTo>
                    <a:pt x="137" y="181"/>
                    <a:pt x="122" y="185"/>
                    <a:pt x="108" y="186"/>
                  </a:cubicBezTo>
                  <a:close/>
                  <a:moveTo>
                    <a:pt x="99" y="18"/>
                  </a:moveTo>
                  <a:cubicBezTo>
                    <a:pt x="71" y="18"/>
                    <a:pt x="50" y="25"/>
                    <a:pt x="39" y="52"/>
                  </a:cubicBezTo>
                  <a:cubicBezTo>
                    <a:pt x="31" y="67"/>
                    <a:pt x="28" y="85"/>
                    <a:pt x="22" y="101"/>
                  </a:cubicBezTo>
                  <a:cubicBezTo>
                    <a:pt x="35" y="100"/>
                    <a:pt x="47" y="96"/>
                    <a:pt x="59" y="90"/>
                  </a:cubicBezTo>
                  <a:cubicBezTo>
                    <a:pt x="60" y="89"/>
                    <a:pt x="63" y="91"/>
                    <a:pt x="62" y="93"/>
                  </a:cubicBezTo>
                  <a:cubicBezTo>
                    <a:pt x="61" y="95"/>
                    <a:pt x="61" y="97"/>
                    <a:pt x="60" y="99"/>
                  </a:cubicBezTo>
                  <a:cubicBezTo>
                    <a:pt x="74" y="93"/>
                    <a:pt x="87" y="85"/>
                    <a:pt x="99" y="74"/>
                  </a:cubicBezTo>
                  <a:cubicBezTo>
                    <a:pt x="101" y="72"/>
                    <a:pt x="105" y="74"/>
                    <a:pt x="104" y="77"/>
                  </a:cubicBezTo>
                  <a:cubicBezTo>
                    <a:pt x="104" y="79"/>
                    <a:pt x="103" y="81"/>
                    <a:pt x="102" y="83"/>
                  </a:cubicBezTo>
                  <a:cubicBezTo>
                    <a:pt x="116" y="76"/>
                    <a:pt x="126" y="66"/>
                    <a:pt x="134" y="52"/>
                  </a:cubicBezTo>
                  <a:cubicBezTo>
                    <a:pt x="135" y="51"/>
                    <a:pt x="136" y="52"/>
                    <a:pt x="137" y="52"/>
                  </a:cubicBezTo>
                  <a:cubicBezTo>
                    <a:pt x="137" y="52"/>
                    <a:pt x="137" y="52"/>
                    <a:pt x="138" y="53"/>
                  </a:cubicBezTo>
                  <a:cubicBezTo>
                    <a:pt x="152" y="62"/>
                    <a:pt x="166" y="70"/>
                    <a:pt x="181" y="78"/>
                  </a:cubicBezTo>
                  <a:cubicBezTo>
                    <a:pt x="178" y="71"/>
                    <a:pt x="173" y="66"/>
                    <a:pt x="167" y="61"/>
                  </a:cubicBezTo>
                  <a:cubicBezTo>
                    <a:pt x="164" y="60"/>
                    <a:pt x="166" y="56"/>
                    <a:pt x="169" y="57"/>
                  </a:cubicBezTo>
                  <a:cubicBezTo>
                    <a:pt x="171" y="57"/>
                    <a:pt x="173" y="58"/>
                    <a:pt x="175" y="58"/>
                  </a:cubicBezTo>
                  <a:cubicBezTo>
                    <a:pt x="168" y="43"/>
                    <a:pt x="156" y="32"/>
                    <a:pt x="140" y="26"/>
                  </a:cubicBezTo>
                  <a:cubicBezTo>
                    <a:pt x="139" y="26"/>
                    <a:pt x="138" y="24"/>
                    <a:pt x="139" y="22"/>
                  </a:cubicBezTo>
                  <a:cubicBezTo>
                    <a:pt x="140" y="20"/>
                    <a:pt x="142" y="18"/>
                    <a:pt x="143" y="16"/>
                  </a:cubicBezTo>
                  <a:cubicBezTo>
                    <a:pt x="134" y="16"/>
                    <a:pt x="120" y="17"/>
                    <a:pt x="118" y="9"/>
                  </a:cubicBezTo>
                  <a:cubicBezTo>
                    <a:pt x="116" y="10"/>
                    <a:pt x="114" y="11"/>
                    <a:pt x="113" y="13"/>
                  </a:cubicBezTo>
                  <a:cubicBezTo>
                    <a:pt x="112" y="14"/>
                    <a:pt x="110" y="14"/>
                    <a:pt x="108" y="13"/>
                  </a:cubicBezTo>
                  <a:cubicBezTo>
                    <a:pt x="105" y="12"/>
                    <a:pt x="102" y="12"/>
                    <a:pt x="99" y="11"/>
                  </a:cubicBezTo>
                  <a:cubicBezTo>
                    <a:pt x="100" y="12"/>
                    <a:pt x="101" y="13"/>
                    <a:pt x="101" y="14"/>
                  </a:cubicBezTo>
                  <a:cubicBezTo>
                    <a:pt x="102" y="16"/>
                    <a:pt x="101" y="18"/>
                    <a:pt x="99" y="18"/>
                  </a:cubicBezTo>
                  <a:close/>
                  <a:moveTo>
                    <a:pt x="27" y="106"/>
                  </a:moveTo>
                  <a:cubicBezTo>
                    <a:pt x="25" y="154"/>
                    <a:pt x="65" y="185"/>
                    <a:pt x="113" y="180"/>
                  </a:cubicBezTo>
                  <a:cubicBezTo>
                    <a:pt x="136" y="177"/>
                    <a:pt x="163" y="168"/>
                    <a:pt x="175" y="147"/>
                  </a:cubicBezTo>
                  <a:cubicBezTo>
                    <a:pt x="187" y="129"/>
                    <a:pt x="186" y="106"/>
                    <a:pt x="184" y="86"/>
                  </a:cubicBezTo>
                  <a:cubicBezTo>
                    <a:pt x="184" y="85"/>
                    <a:pt x="184" y="85"/>
                    <a:pt x="184" y="85"/>
                  </a:cubicBezTo>
                  <a:cubicBezTo>
                    <a:pt x="167" y="77"/>
                    <a:pt x="151" y="68"/>
                    <a:pt x="135" y="58"/>
                  </a:cubicBezTo>
                  <a:cubicBezTo>
                    <a:pt x="129" y="74"/>
                    <a:pt x="113" y="86"/>
                    <a:pt x="96" y="92"/>
                  </a:cubicBezTo>
                  <a:cubicBezTo>
                    <a:pt x="94" y="93"/>
                    <a:pt x="91" y="90"/>
                    <a:pt x="93" y="87"/>
                  </a:cubicBezTo>
                  <a:cubicBezTo>
                    <a:pt x="93" y="87"/>
                    <a:pt x="93" y="87"/>
                    <a:pt x="93" y="87"/>
                  </a:cubicBezTo>
                  <a:cubicBezTo>
                    <a:pt x="80" y="97"/>
                    <a:pt x="66" y="104"/>
                    <a:pt x="51" y="108"/>
                  </a:cubicBezTo>
                  <a:cubicBezTo>
                    <a:pt x="47" y="109"/>
                    <a:pt x="46" y="105"/>
                    <a:pt x="48" y="103"/>
                  </a:cubicBezTo>
                  <a:cubicBezTo>
                    <a:pt x="52" y="99"/>
                    <a:pt x="52" y="99"/>
                    <a:pt x="52" y="99"/>
                  </a:cubicBezTo>
                  <a:cubicBezTo>
                    <a:pt x="44" y="102"/>
                    <a:pt x="36" y="104"/>
                    <a:pt x="27" y="106"/>
                  </a:cubicBezTo>
                  <a:close/>
                  <a:moveTo>
                    <a:pt x="51" y="317"/>
                  </a:moveTo>
                  <a:cubicBezTo>
                    <a:pt x="63" y="320"/>
                    <a:pt x="77" y="324"/>
                    <a:pt x="90" y="324"/>
                  </a:cubicBezTo>
                  <a:cubicBezTo>
                    <a:pt x="98" y="324"/>
                    <a:pt x="98" y="320"/>
                    <a:pt x="99" y="313"/>
                  </a:cubicBezTo>
                  <a:cubicBezTo>
                    <a:pt x="100" y="307"/>
                    <a:pt x="101" y="301"/>
                    <a:pt x="102" y="296"/>
                  </a:cubicBezTo>
                  <a:cubicBezTo>
                    <a:pt x="102" y="296"/>
                    <a:pt x="102" y="296"/>
                    <a:pt x="102" y="295"/>
                  </a:cubicBezTo>
                  <a:cubicBezTo>
                    <a:pt x="96" y="295"/>
                    <a:pt x="90" y="294"/>
                    <a:pt x="85" y="292"/>
                  </a:cubicBezTo>
                  <a:cubicBezTo>
                    <a:pt x="83" y="292"/>
                    <a:pt x="83" y="289"/>
                    <a:pt x="85" y="290"/>
                  </a:cubicBezTo>
                  <a:cubicBezTo>
                    <a:pt x="99" y="292"/>
                    <a:pt x="112" y="292"/>
                    <a:pt x="126" y="290"/>
                  </a:cubicBezTo>
                  <a:cubicBezTo>
                    <a:pt x="131" y="289"/>
                    <a:pt x="136" y="288"/>
                    <a:pt x="141" y="287"/>
                  </a:cubicBezTo>
                  <a:cubicBezTo>
                    <a:pt x="141" y="287"/>
                    <a:pt x="151" y="284"/>
                    <a:pt x="156" y="284"/>
                  </a:cubicBezTo>
                  <a:cubicBezTo>
                    <a:pt x="156" y="284"/>
                    <a:pt x="156" y="283"/>
                    <a:pt x="156" y="283"/>
                  </a:cubicBezTo>
                  <a:cubicBezTo>
                    <a:pt x="156" y="283"/>
                    <a:pt x="156" y="283"/>
                    <a:pt x="156" y="282"/>
                  </a:cubicBezTo>
                  <a:cubicBezTo>
                    <a:pt x="156" y="281"/>
                    <a:pt x="157" y="281"/>
                    <a:pt x="158" y="281"/>
                  </a:cubicBezTo>
                  <a:cubicBezTo>
                    <a:pt x="159" y="281"/>
                    <a:pt x="159" y="281"/>
                    <a:pt x="159" y="281"/>
                  </a:cubicBezTo>
                  <a:cubicBezTo>
                    <a:pt x="161" y="281"/>
                    <a:pt x="161" y="284"/>
                    <a:pt x="160" y="285"/>
                  </a:cubicBezTo>
                  <a:cubicBezTo>
                    <a:pt x="157" y="288"/>
                    <a:pt x="150" y="291"/>
                    <a:pt x="143" y="292"/>
                  </a:cubicBezTo>
                  <a:cubicBezTo>
                    <a:pt x="146" y="296"/>
                    <a:pt x="150" y="299"/>
                    <a:pt x="153" y="303"/>
                  </a:cubicBezTo>
                  <a:cubicBezTo>
                    <a:pt x="157" y="308"/>
                    <a:pt x="160" y="315"/>
                    <a:pt x="167" y="314"/>
                  </a:cubicBezTo>
                  <a:cubicBezTo>
                    <a:pt x="174" y="312"/>
                    <a:pt x="180" y="309"/>
                    <a:pt x="186" y="306"/>
                  </a:cubicBezTo>
                  <a:cubicBezTo>
                    <a:pt x="185" y="305"/>
                    <a:pt x="186" y="304"/>
                    <a:pt x="187" y="305"/>
                  </a:cubicBezTo>
                  <a:cubicBezTo>
                    <a:pt x="187" y="305"/>
                    <a:pt x="187" y="305"/>
                    <a:pt x="187" y="305"/>
                  </a:cubicBezTo>
                  <a:cubicBezTo>
                    <a:pt x="191" y="302"/>
                    <a:pt x="195" y="300"/>
                    <a:pt x="199" y="297"/>
                  </a:cubicBezTo>
                  <a:cubicBezTo>
                    <a:pt x="189" y="284"/>
                    <a:pt x="181" y="269"/>
                    <a:pt x="174" y="254"/>
                  </a:cubicBezTo>
                  <a:cubicBezTo>
                    <a:pt x="141" y="269"/>
                    <a:pt x="103" y="275"/>
                    <a:pt x="67" y="266"/>
                  </a:cubicBezTo>
                  <a:cubicBezTo>
                    <a:pt x="64" y="284"/>
                    <a:pt x="60" y="302"/>
                    <a:pt x="51" y="317"/>
                  </a:cubicBezTo>
                  <a:close/>
                  <a:moveTo>
                    <a:pt x="56" y="357"/>
                  </a:moveTo>
                  <a:cubicBezTo>
                    <a:pt x="54" y="355"/>
                    <a:pt x="47" y="351"/>
                    <a:pt x="46" y="356"/>
                  </a:cubicBezTo>
                  <a:cubicBezTo>
                    <a:pt x="45" y="364"/>
                    <a:pt x="56" y="365"/>
                    <a:pt x="62" y="365"/>
                  </a:cubicBezTo>
                  <a:cubicBezTo>
                    <a:pt x="62" y="365"/>
                    <a:pt x="62" y="365"/>
                    <a:pt x="62" y="365"/>
                  </a:cubicBezTo>
                  <a:cubicBezTo>
                    <a:pt x="60" y="362"/>
                    <a:pt x="59" y="359"/>
                    <a:pt x="56" y="357"/>
                  </a:cubicBezTo>
                  <a:close/>
                  <a:moveTo>
                    <a:pt x="238" y="342"/>
                  </a:moveTo>
                  <a:cubicBezTo>
                    <a:pt x="242" y="340"/>
                    <a:pt x="243" y="337"/>
                    <a:pt x="240" y="334"/>
                  </a:cubicBezTo>
                  <a:cubicBezTo>
                    <a:pt x="238" y="332"/>
                    <a:pt x="237" y="332"/>
                    <a:pt x="234" y="333"/>
                  </a:cubicBezTo>
                  <a:cubicBezTo>
                    <a:pt x="233" y="334"/>
                    <a:pt x="231" y="335"/>
                    <a:pt x="230" y="337"/>
                  </a:cubicBezTo>
                  <a:cubicBezTo>
                    <a:pt x="228" y="338"/>
                    <a:pt x="225" y="343"/>
                    <a:pt x="222" y="347"/>
                  </a:cubicBezTo>
                  <a:cubicBezTo>
                    <a:pt x="226" y="346"/>
                    <a:pt x="230" y="346"/>
                    <a:pt x="234" y="345"/>
                  </a:cubicBezTo>
                  <a:cubicBezTo>
                    <a:pt x="236" y="344"/>
                    <a:pt x="237" y="343"/>
                    <a:pt x="238" y="342"/>
                  </a:cubicBezTo>
                  <a:close/>
                  <a:moveTo>
                    <a:pt x="213" y="156"/>
                  </a:moveTo>
                  <a:cubicBezTo>
                    <a:pt x="217" y="154"/>
                    <a:pt x="218" y="150"/>
                    <a:pt x="217" y="146"/>
                  </a:cubicBezTo>
                  <a:cubicBezTo>
                    <a:pt x="215" y="143"/>
                    <a:pt x="210" y="142"/>
                    <a:pt x="207" y="144"/>
                  </a:cubicBezTo>
                  <a:cubicBezTo>
                    <a:pt x="204" y="146"/>
                    <a:pt x="204" y="150"/>
                    <a:pt x="205" y="154"/>
                  </a:cubicBezTo>
                  <a:cubicBezTo>
                    <a:pt x="206" y="154"/>
                    <a:pt x="206" y="155"/>
                    <a:pt x="205" y="156"/>
                  </a:cubicBezTo>
                  <a:cubicBezTo>
                    <a:pt x="208" y="156"/>
                    <a:pt x="211" y="157"/>
                    <a:pt x="213" y="156"/>
                  </a:cubicBezTo>
                  <a:close/>
                  <a:moveTo>
                    <a:pt x="217" y="158"/>
                  </a:moveTo>
                  <a:cubicBezTo>
                    <a:pt x="213" y="161"/>
                    <a:pt x="208" y="161"/>
                    <a:pt x="204" y="158"/>
                  </a:cubicBezTo>
                  <a:cubicBezTo>
                    <a:pt x="198" y="176"/>
                    <a:pt x="179" y="191"/>
                    <a:pt x="161" y="196"/>
                  </a:cubicBezTo>
                  <a:cubicBezTo>
                    <a:pt x="172" y="230"/>
                    <a:pt x="183" y="264"/>
                    <a:pt x="204" y="295"/>
                  </a:cubicBezTo>
                  <a:cubicBezTo>
                    <a:pt x="205" y="296"/>
                    <a:pt x="205" y="298"/>
                    <a:pt x="203" y="298"/>
                  </a:cubicBezTo>
                  <a:cubicBezTo>
                    <a:pt x="204" y="299"/>
                    <a:pt x="203" y="300"/>
                    <a:pt x="203" y="300"/>
                  </a:cubicBezTo>
                  <a:cubicBezTo>
                    <a:pt x="199" y="303"/>
                    <a:pt x="195" y="306"/>
                    <a:pt x="191" y="308"/>
                  </a:cubicBezTo>
                  <a:cubicBezTo>
                    <a:pt x="195" y="313"/>
                    <a:pt x="200" y="319"/>
                    <a:pt x="201" y="320"/>
                  </a:cubicBezTo>
                  <a:cubicBezTo>
                    <a:pt x="206" y="328"/>
                    <a:pt x="211" y="336"/>
                    <a:pt x="214" y="345"/>
                  </a:cubicBezTo>
                  <a:cubicBezTo>
                    <a:pt x="214" y="345"/>
                    <a:pt x="214" y="345"/>
                    <a:pt x="214" y="345"/>
                  </a:cubicBezTo>
                  <a:cubicBezTo>
                    <a:pt x="217" y="344"/>
                    <a:pt x="221" y="338"/>
                    <a:pt x="224" y="336"/>
                  </a:cubicBezTo>
                  <a:cubicBezTo>
                    <a:pt x="226" y="333"/>
                    <a:pt x="229" y="330"/>
                    <a:pt x="232" y="328"/>
                  </a:cubicBezTo>
                  <a:cubicBezTo>
                    <a:pt x="237" y="326"/>
                    <a:pt x="244" y="327"/>
                    <a:pt x="246" y="333"/>
                  </a:cubicBezTo>
                  <a:cubicBezTo>
                    <a:pt x="249" y="339"/>
                    <a:pt x="245" y="345"/>
                    <a:pt x="239" y="347"/>
                  </a:cubicBezTo>
                  <a:cubicBezTo>
                    <a:pt x="232" y="351"/>
                    <a:pt x="224" y="351"/>
                    <a:pt x="217" y="350"/>
                  </a:cubicBezTo>
                  <a:cubicBezTo>
                    <a:pt x="215" y="351"/>
                    <a:pt x="213" y="351"/>
                    <a:pt x="212" y="349"/>
                  </a:cubicBezTo>
                  <a:cubicBezTo>
                    <a:pt x="212" y="349"/>
                    <a:pt x="211" y="348"/>
                    <a:pt x="211" y="348"/>
                  </a:cubicBezTo>
                  <a:cubicBezTo>
                    <a:pt x="211" y="348"/>
                    <a:pt x="210" y="348"/>
                    <a:pt x="210" y="347"/>
                  </a:cubicBezTo>
                  <a:cubicBezTo>
                    <a:pt x="206" y="341"/>
                    <a:pt x="204" y="335"/>
                    <a:pt x="200" y="329"/>
                  </a:cubicBezTo>
                  <a:cubicBezTo>
                    <a:pt x="196" y="323"/>
                    <a:pt x="192" y="318"/>
                    <a:pt x="189" y="312"/>
                  </a:cubicBezTo>
                  <a:cubicBezTo>
                    <a:pt x="188" y="312"/>
                    <a:pt x="188" y="311"/>
                    <a:pt x="188" y="310"/>
                  </a:cubicBezTo>
                  <a:cubicBezTo>
                    <a:pt x="186" y="312"/>
                    <a:pt x="183" y="313"/>
                    <a:pt x="181" y="314"/>
                  </a:cubicBezTo>
                  <a:cubicBezTo>
                    <a:pt x="176" y="316"/>
                    <a:pt x="169" y="320"/>
                    <a:pt x="164" y="320"/>
                  </a:cubicBezTo>
                  <a:cubicBezTo>
                    <a:pt x="159" y="320"/>
                    <a:pt x="158" y="317"/>
                    <a:pt x="154" y="312"/>
                  </a:cubicBezTo>
                  <a:cubicBezTo>
                    <a:pt x="149" y="306"/>
                    <a:pt x="143" y="300"/>
                    <a:pt x="139" y="293"/>
                  </a:cubicBezTo>
                  <a:cubicBezTo>
                    <a:pt x="133" y="294"/>
                    <a:pt x="128" y="294"/>
                    <a:pt x="124" y="295"/>
                  </a:cubicBezTo>
                  <a:cubicBezTo>
                    <a:pt x="118" y="296"/>
                    <a:pt x="112" y="296"/>
                    <a:pt x="106" y="296"/>
                  </a:cubicBezTo>
                  <a:cubicBezTo>
                    <a:pt x="106" y="296"/>
                    <a:pt x="106" y="296"/>
                    <a:pt x="106" y="296"/>
                  </a:cubicBezTo>
                  <a:cubicBezTo>
                    <a:pt x="105" y="305"/>
                    <a:pt x="104" y="313"/>
                    <a:pt x="103" y="322"/>
                  </a:cubicBezTo>
                  <a:cubicBezTo>
                    <a:pt x="102" y="325"/>
                    <a:pt x="101" y="328"/>
                    <a:pt x="98" y="329"/>
                  </a:cubicBezTo>
                  <a:cubicBezTo>
                    <a:pt x="93" y="331"/>
                    <a:pt x="83" y="328"/>
                    <a:pt x="78" y="327"/>
                  </a:cubicBezTo>
                  <a:cubicBezTo>
                    <a:pt x="78" y="341"/>
                    <a:pt x="73" y="356"/>
                    <a:pt x="67" y="367"/>
                  </a:cubicBezTo>
                  <a:cubicBezTo>
                    <a:pt x="66" y="369"/>
                    <a:pt x="65" y="369"/>
                    <a:pt x="64" y="368"/>
                  </a:cubicBezTo>
                  <a:cubicBezTo>
                    <a:pt x="54" y="371"/>
                    <a:pt x="37" y="366"/>
                    <a:pt x="42" y="353"/>
                  </a:cubicBezTo>
                  <a:cubicBezTo>
                    <a:pt x="47" y="343"/>
                    <a:pt x="59" y="351"/>
                    <a:pt x="64" y="359"/>
                  </a:cubicBezTo>
                  <a:cubicBezTo>
                    <a:pt x="68" y="348"/>
                    <a:pt x="72" y="337"/>
                    <a:pt x="75" y="327"/>
                  </a:cubicBezTo>
                  <a:cubicBezTo>
                    <a:pt x="66" y="325"/>
                    <a:pt x="57" y="322"/>
                    <a:pt x="48" y="319"/>
                  </a:cubicBezTo>
                  <a:cubicBezTo>
                    <a:pt x="48" y="319"/>
                    <a:pt x="47" y="319"/>
                    <a:pt x="47" y="319"/>
                  </a:cubicBezTo>
                  <a:cubicBezTo>
                    <a:pt x="46" y="318"/>
                    <a:pt x="45" y="317"/>
                    <a:pt x="46" y="316"/>
                  </a:cubicBezTo>
                  <a:cubicBezTo>
                    <a:pt x="55" y="293"/>
                    <a:pt x="60" y="270"/>
                    <a:pt x="63" y="245"/>
                  </a:cubicBezTo>
                  <a:cubicBezTo>
                    <a:pt x="64" y="232"/>
                    <a:pt x="65" y="218"/>
                    <a:pt x="68" y="205"/>
                  </a:cubicBezTo>
                  <a:cubicBezTo>
                    <a:pt x="58" y="205"/>
                    <a:pt x="46" y="199"/>
                    <a:pt x="38" y="195"/>
                  </a:cubicBezTo>
                  <a:cubicBezTo>
                    <a:pt x="30" y="192"/>
                    <a:pt x="17" y="189"/>
                    <a:pt x="15" y="180"/>
                  </a:cubicBezTo>
                  <a:cubicBezTo>
                    <a:pt x="15" y="180"/>
                    <a:pt x="14" y="180"/>
                    <a:pt x="14" y="180"/>
                  </a:cubicBezTo>
                  <a:cubicBezTo>
                    <a:pt x="11" y="183"/>
                    <a:pt x="6" y="182"/>
                    <a:pt x="4" y="179"/>
                  </a:cubicBezTo>
                  <a:cubicBezTo>
                    <a:pt x="0" y="175"/>
                    <a:pt x="2" y="168"/>
                    <a:pt x="6" y="165"/>
                  </a:cubicBezTo>
                  <a:cubicBezTo>
                    <a:pt x="11" y="162"/>
                    <a:pt x="18" y="164"/>
                    <a:pt x="20" y="169"/>
                  </a:cubicBezTo>
                  <a:cubicBezTo>
                    <a:pt x="21" y="172"/>
                    <a:pt x="20" y="175"/>
                    <a:pt x="18" y="177"/>
                  </a:cubicBezTo>
                  <a:cubicBezTo>
                    <a:pt x="24" y="186"/>
                    <a:pt x="36" y="190"/>
                    <a:pt x="45" y="193"/>
                  </a:cubicBezTo>
                  <a:cubicBezTo>
                    <a:pt x="52" y="196"/>
                    <a:pt x="61" y="200"/>
                    <a:pt x="68" y="201"/>
                  </a:cubicBezTo>
                  <a:cubicBezTo>
                    <a:pt x="70" y="194"/>
                    <a:pt x="71" y="188"/>
                    <a:pt x="73" y="182"/>
                  </a:cubicBezTo>
                  <a:cubicBezTo>
                    <a:pt x="61" y="178"/>
                    <a:pt x="50" y="171"/>
                    <a:pt x="41" y="162"/>
                  </a:cubicBezTo>
                  <a:cubicBezTo>
                    <a:pt x="34" y="155"/>
                    <a:pt x="29" y="146"/>
                    <a:pt x="26" y="137"/>
                  </a:cubicBezTo>
                  <a:cubicBezTo>
                    <a:pt x="23" y="139"/>
                    <a:pt x="19" y="138"/>
                    <a:pt x="16" y="137"/>
                  </a:cubicBezTo>
                  <a:cubicBezTo>
                    <a:pt x="12" y="135"/>
                    <a:pt x="9" y="132"/>
                    <a:pt x="9" y="128"/>
                  </a:cubicBezTo>
                  <a:cubicBezTo>
                    <a:pt x="8" y="122"/>
                    <a:pt x="16" y="114"/>
                    <a:pt x="23" y="116"/>
                  </a:cubicBezTo>
                  <a:cubicBezTo>
                    <a:pt x="23" y="112"/>
                    <a:pt x="23" y="109"/>
                    <a:pt x="24" y="106"/>
                  </a:cubicBezTo>
                  <a:cubicBezTo>
                    <a:pt x="22" y="106"/>
                    <a:pt x="20" y="107"/>
                    <a:pt x="18" y="107"/>
                  </a:cubicBezTo>
                  <a:cubicBezTo>
                    <a:pt x="15" y="107"/>
                    <a:pt x="14" y="104"/>
                    <a:pt x="15" y="103"/>
                  </a:cubicBezTo>
                  <a:cubicBezTo>
                    <a:pt x="25" y="80"/>
                    <a:pt x="27" y="52"/>
                    <a:pt x="43" y="32"/>
                  </a:cubicBezTo>
                  <a:cubicBezTo>
                    <a:pt x="57" y="17"/>
                    <a:pt x="74" y="13"/>
                    <a:pt x="94" y="13"/>
                  </a:cubicBezTo>
                  <a:cubicBezTo>
                    <a:pt x="91" y="8"/>
                    <a:pt x="91" y="8"/>
                    <a:pt x="91" y="8"/>
                  </a:cubicBezTo>
                  <a:cubicBezTo>
                    <a:pt x="90" y="7"/>
                    <a:pt x="91" y="4"/>
                    <a:pt x="93" y="4"/>
                  </a:cubicBezTo>
                  <a:cubicBezTo>
                    <a:pt x="100" y="3"/>
                    <a:pt x="104" y="4"/>
                    <a:pt x="110" y="7"/>
                  </a:cubicBezTo>
                  <a:cubicBezTo>
                    <a:pt x="113" y="4"/>
                    <a:pt x="115" y="2"/>
                    <a:pt x="120" y="0"/>
                  </a:cubicBezTo>
                  <a:cubicBezTo>
                    <a:pt x="122" y="0"/>
                    <a:pt x="124" y="2"/>
                    <a:pt x="123" y="4"/>
                  </a:cubicBezTo>
                  <a:cubicBezTo>
                    <a:pt x="121" y="12"/>
                    <a:pt x="145" y="11"/>
                    <a:pt x="149" y="12"/>
                  </a:cubicBezTo>
                  <a:cubicBezTo>
                    <a:pt x="151" y="13"/>
                    <a:pt x="152" y="15"/>
                    <a:pt x="151" y="16"/>
                  </a:cubicBezTo>
                  <a:cubicBezTo>
                    <a:pt x="148" y="18"/>
                    <a:pt x="146" y="20"/>
                    <a:pt x="145" y="22"/>
                  </a:cubicBezTo>
                  <a:cubicBezTo>
                    <a:pt x="163" y="30"/>
                    <a:pt x="176" y="44"/>
                    <a:pt x="182" y="62"/>
                  </a:cubicBezTo>
                  <a:cubicBezTo>
                    <a:pt x="183" y="65"/>
                    <a:pt x="181" y="66"/>
                    <a:pt x="179" y="65"/>
                  </a:cubicBezTo>
                  <a:cubicBezTo>
                    <a:pt x="183" y="70"/>
                    <a:pt x="187" y="76"/>
                    <a:pt x="190" y="82"/>
                  </a:cubicBezTo>
                  <a:cubicBezTo>
                    <a:pt x="190" y="84"/>
                    <a:pt x="189" y="84"/>
                    <a:pt x="189" y="85"/>
                  </a:cubicBezTo>
                  <a:cubicBezTo>
                    <a:pt x="189" y="85"/>
                    <a:pt x="189" y="85"/>
                    <a:pt x="189" y="85"/>
                  </a:cubicBezTo>
                  <a:cubicBezTo>
                    <a:pt x="191" y="84"/>
                    <a:pt x="195" y="85"/>
                    <a:pt x="198" y="86"/>
                  </a:cubicBezTo>
                  <a:cubicBezTo>
                    <a:pt x="201" y="88"/>
                    <a:pt x="204" y="91"/>
                    <a:pt x="204" y="95"/>
                  </a:cubicBezTo>
                  <a:cubicBezTo>
                    <a:pt x="205" y="103"/>
                    <a:pt x="198" y="109"/>
                    <a:pt x="190" y="108"/>
                  </a:cubicBezTo>
                  <a:cubicBezTo>
                    <a:pt x="190" y="125"/>
                    <a:pt x="187" y="142"/>
                    <a:pt x="176" y="156"/>
                  </a:cubicBezTo>
                  <a:cubicBezTo>
                    <a:pt x="170" y="163"/>
                    <a:pt x="163" y="169"/>
                    <a:pt x="154" y="173"/>
                  </a:cubicBezTo>
                  <a:cubicBezTo>
                    <a:pt x="157" y="180"/>
                    <a:pt x="159" y="186"/>
                    <a:pt x="161" y="193"/>
                  </a:cubicBezTo>
                  <a:cubicBezTo>
                    <a:pt x="170" y="189"/>
                    <a:pt x="178" y="184"/>
                    <a:pt x="185" y="177"/>
                  </a:cubicBezTo>
                  <a:cubicBezTo>
                    <a:pt x="192" y="171"/>
                    <a:pt x="196" y="164"/>
                    <a:pt x="201" y="156"/>
                  </a:cubicBezTo>
                  <a:cubicBezTo>
                    <a:pt x="201" y="156"/>
                    <a:pt x="201" y="156"/>
                    <a:pt x="201" y="156"/>
                  </a:cubicBezTo>
                  <a:cubicBezTo>
                    <a:pt x="200" y="155"/>
                    <a:pt x="200" y="155"/>
                    <a:pt x="201" y="154"/>
                  </a:cubicBezTo>
                  <a:cubicBezTo>
                    <a:pt x="198" y="150"/>
                    <a:pt x="200" y="144"/>
                    <a:pt x="204" y="141"/>
                  </a:cubicBezTo>
                  <a:cubicBezTo>
                    <a:pt x="209" y="137"/>
                    <a:pt x="216" y="138"/>
                    <a:pt x="220" y="143"/>
                  </a:cubicBezTo>
                  <a:cubicBezTo>
                    <a:pt x="223" y="147"/>
                    <a:pt x="222" y="155"/>
                    <a:pt x="217" y="15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" name="Freeform 62"/>
            <p:cNvSpPr/>
            <p:nvPr/>
          </p:nvSpPr>
          <p:spPr bwMode="auto">
            <a:xfrm>
              <a:off x="669" y="3902"/>
              <a:ext cx="44" cy="75"/>
            </a:xfrm>
            <a:custGeom>
              <a:avLst/>
              <a:gdLst>
                <a:gd name="T0" fmla="*/ 7 w 21"/>
                <a:gd name="T1" fmla="*/ 10 h 36"/>
                <a:gd name="T2" fmla="*/ 19 w 21"/>
                <a:gd name="T3" fmla="*/ 0 h 36"/>
                <a:gd name="T4" fmla="*/ 20 w 21"/>
                <a:gd name="T5" fmla="*/ 18 h 36"/>
                <a:gd name="T6" fmla="*/ 4 w 21"/>
                <a:gd name="T7" fmla="*/ 26 h 36"/>
                <a:gd name="T8" fmla="*/ 7 w 21"/>
                <a:gd name="T9" fmla="*/ 1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36">
                  <a:moveTo>
                    <a:pt x="7" y="10"/>
                  </a:moveTo>
                  <a:cubicBezTo>
                    <a:pt x="9" y="7"/>
                    <a:pt x="14" y="1"/>
                    <a:pt x="19" y="0"/>
                  </a:cubicBezTo>
                  <a:cubicBezTo>
                    <a:pt x="21" y="6"/>
                    <a:pt x="21" y="12"/>
                    <a:pt x="20" y="18"/>
                  </a:cubicBezTo>
                  <a:cubicBezTo>
                    <a:pt x="18" y="24"/>
                    <a:pt x="10" y="36"/>
                    <a:pt x="4" y="26"/>
                  </a:cubicBezTo>
                  <a:cubicBezTo>
                    <a:pt x="0" y="21"/>
                    <a:pt x="4" y="14"/>
                    <a:pt x="7" y="10"/>
                  </a:cubicBezTo>
                  <a:close/>
                </a:path>
              </a:pathLst>
            </a:custGeom>
            <a:solidFill>
              <a:srgbClr val="33B2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" name="Freeform 63"/>
            <p:cNvSpPr/>
            <p:nvPr/>
          </p:nvSpPr>
          <p:spPr bwMode="auto">
            <a:xfrm>
              <a:off x="1108" y="3902"/>
              <a:ext cx="27" cy="71"/>
            </a:xfrm>
            <a:custGeom>
              <a:avLst/>
              <a:gdLst>
                <a:gd name="T0" fmla="*/ 0 w 13"/>
                <a:gd name="T1" fmla="*/ 16 h 34"/>
                <a:gd name="T2" fmla="*/ 6 w 13"/>
                <a:gd name="T3" fmla="*/ 1 h 34"/>
                <a:gd name="T4" fmla="*/ 6 w 13"/>
                <a:gd name="T5" fmla="*/ 0 h 34"/>
                <a:gd name="T6" fmla="*/ 12 w 13"/>
                <a:gd name="T7" fmla="*/ 11 h 34"/>
                <a:gd name="T8" fmla="*/ 9 w 13"/>
                <a:gd name="T9" fmla="*/ 29 h 34"/>
                <a:gd name="T10" fmla="*/ 0 w 13"/>
                <a:gd name="T11" fmla="*/ 1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34">
                  <a:moveTo>
                    <a:pt x="0" y="16"/>
                  </a:moveTo>
                  <a:cubicBezTo>
                    <a:pt x="0" y="10"/>
                    <a:pt x="2" y="5"/>
                    <a:pt x="6" y="1"/>
                  </a:cubicBezTo>
                  <a:cubicBezTo>
                    <a:pt x="6" y="1"/>
                    <a:pt x="6" y="1"/>
                    <a:pt x="6" y="0"/>
                  </a:cubicBezTo>
                  <a:cubicBezTo>
                    <a:pt x="8" y="4"/>
                    <a:pt x="11" y="7"/>
                    <a:pt x="12" y="11"/>
                  </a:cubicBezTo>
                  <a:cubicBezTo>
                    <a:pt x="13" y="16"/>
                    <a:pt x="13" y="26"/>
                    <a:pt x="9" y="29"/>
                  </a:cubicBezTo>
                  <a:cubicBezTo>
                    <a:pt x="2" y="34"/>
                    <a:pt x="0" y="19"/>
                    <a:pt x="0" y="16"/>
                  </a:cubicBezTo>
                  <a:close/>
                </a:path>
              </a:pathLst>
            </a:custGeom>
            <a:solidFill>
              <a:srgbClr val="33B2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" name="Freeform 64"/>
            <p:cNvSpPr/>
            <p:nvPr/>
          </p:nvSpPr>
          <p:spPr bwMode="auto">
            <a:xfrm>
              <a:off x="1100" y="3325"/>
              <a:ext cx="33" cy="25"/>
            </a:xfrm>
            <a:custGeom>
              <a:avLst/>
              <a:gdLst>
                <a:gd name="T0" fmla="*/ 16 w 16"/>
                <a:gd name="T1" fmla="*/ 2 h 12"/>
                <a:gd name="T2" fmla="*/ 6 w 16"/>
                <a:gd name="T3" fmla="*/ 12 h 12"/>
                <a:gd name="T4" fmla="*/ 5 w 16"/>
                <a:gd name="T5" fmla="*/ 10 h 12"/>
                <a:gd name="T6" fmla="*/ 0 w 16"/>
                <a:gd name="T7" fmla="*/ 1 h 12"/>
                <a:gd name="T8" fmla="*/ 16 w 16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2">
                  <a:moveTo>
                    <a:pt x="16" y="2"/>
                  </a:moveTo>
                  <a:cubicBezTo>
                    <a:pt x="14" y="6"/>
                    <a:pt x="10" y="9"/>
                    <a:pt x="6" y="12"/>
                  </a:cubicBezTo>
                  <a:cubicBezTo>
                    <a:pt x="6" y="11"/>
                    <a:pt x="6" y="10"/>
                    <a:pt x="5" y="10"/>
                  </a:cubicBezTo>
                  <a:cubicBezTo>
                    <a:pt x="4" y="7"/>
                    <a:pt x="2" y="4"/>
                    <a:pt x="0" y="1"/>
                  </a:cubicBezTo>
                  <a:cubicBezTo>
                    <a:pt x="6" y="0"/>
                    <a:pt x="11" y="1"/>
                    <a:pt x="16" y="2"/>
                  </a:cubicBezTo>
                  <a:close/>
                </a:path>
              </a:pathLst>
            </a:custGeom>
            <a:solidFill>
              <a:srgbClr val="33B2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" name="Freeform 65"/>
            <p:cNvSpPr/>
            <p:nvPr/>
          </p:nvSpPr>
          <p:spPr bwMode="auto">
            <a:xfrm>
              <a:off x="1068" y="3280"/>
              <a:ext cx="27" cy="40"/>
            </a:xfrm>
            <a:custGeom>
              <a:avLst/>
              <a:gdLst>
                <a:gd name="T0" fmla="*/ 12 w 13"/>
                <a:gd name="T1" fmla="*/ 6 h 19"/>
                <a:gd name="T2" fmla="*/ 13 w 13"/>
                <a:gd name="T3" fmla="*/ 19 h 19"/>
                <a:gd name="T4" fmla="*/ 0 w 13"/>
                <a:gd name="T5" fmla="*/ 6 h 19"/>
                <a:gd name="T6" fmla="*/ 9 w 13"/>
                <a:gd name="T7" fmla="*/ 1 h 19"/>
                <a:gd name="T8" fmla="*/ 12 w 13"/>
                <a:gd name="T9" fmla="*/ 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9">
                  <a:moveTo>
                    <a:pt x="12" y="6"/>
                  </a:moveTo>
                  <a:cubicBezTo>
                    <a:pt x="13" y="10"/>
                    <a:pt x="13" y="14"/>
                    <a:pt x="13" y="19"/>
                  </a:cubicBezTo>
                  <a:cubicBezTo>
                    <a:pt x="9" y="14"/>
                    <a:pt x="5" y="10"/>
                    <a:pt x="0" y="6"/>
                  </a:cubicBezTo>
                  <a:cubicBezTo>
                    <a:pt x="2" y="4"/>
                    <a:pt x="6" y="1"/>
                    <a:pt x="9" y="1"/>
                  </a:cubicBezTo>
                  <a:cubicBezTo>
                    <a:pt x="12" y="0"/>
                    <a:pt x="12" y="3"/>
                    <a:pt x="12" y="6"/>
                  </a:cubicBezTo>
                  <a:close/>
                </a:path>
              </a:pathLst>
            </a:custGeom>
            <a:solidFill>
              <a:srgbClr val="33B2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1" name="Freeform 66"/>
            <p:cNvSpPr/>
            <p:nvPr/>
          </p:nvSpPr>
          <p:spPr bwMode="auto">
            <a:xfrm>
              <a:off x="799" y="3278"/>
              <a:ext cx="25" cy="19"/>
            </a:xfrm>
            <a:custGeom>
              <a:avLst/>
              <a:gdLst>
                <a:gd name="T0" fmla="*/ 7 w 12"/>
                <a:gd name="T1" fmla="*/ 5 h 9"/>
                <a:gd name="T2" fmla="*/ 3 w 12"/>
                <a:gd name="T3" fmla="*/ 9 h 9"/>
                <a:gd name="T4" fmla="*/ 2 w 12"/>
                <a:gd name="T5" fmla="*/ 1 h 9"/>
                <a:gd name="T6" fmla="*/ 10 w 12"/>
                <a:gd name="T7" fmla="*/ 1 h 9"/>
                <a:gd name="T8" fmla="*/ 12 w 12"/>
                <a:gd name="T9" fmla="*/ 1 h 9"/>
                <a:gd name="T10" fmla="*/ 7 w 12"/>
                <a:gd name="T11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9">
                  <a:moveTo>
                    <a:pt x="7" y="5"/>
                  </a:moveTo>
                  <a:cubicBezTo>
                    <a:pt x="6" y="7"/>
                    <a:pt x="4" y="8"/>
                    <a:pt x="3" y="9"/>
                  </a:cubicBezTo>
                  <a:cubicBezTo>
                    <a:pt x="1" y="8"/>
                    <a:pt x="0" y="5"/>
                    <a:pt x="2" y="1"/>
                  </a:cubicBezTo>
                  <a:cubicBezTo>
                    <a:pt x="5" y="0"/>
                    <a:pt x="7" y="0"/>
                    <a:pt x="10" y="1"/>
                  </a:cubicBezTo>
                  <a:cubicBezTo>
                    <a:pt x="11" y="1"/>
                    <a:pt x="12" y="1"/>
                    <a:pt x="12" y="1"/>
                  </a:cubicBezTo>
                  <a:cubicBezTo>
                    <a:pt x="11" y="2"/>
                    <a:pt x="9" y="4"/>
                    <a:pt x="7" y="5"/>
                  </a:cubicBezTo>
                  <a:close/>
                </a:path>
              </a:pathLst>
            </a:custGeom>
            <a:solidFill>
              <a:srgbClr val="33B2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2" name="Freeform 67"/>
            <p:cNvSpPr/>
            <p:nvPr/>
          </p:nvSpPr>
          <p:spPr bwMode="auto">
            <a:xfrm>
              <a:off x="839" y="3249"/>
              <a:ext cx="25" cy="23"/>
            </a:xfrm>
            <a:custGeom>
              <a:avLst/>
              <a:gdLst>
                <a:gd name="T0" fmla="*/ 12 w 12"/>
                <a:gd name="T1" fmla="*/ 6 h 11"/>
                <a:gd name="T2" fmla="*/ 0 w 12"/>
                <a:gd name="T3" fmla="*/ 11 h 11"/>
                <a:gd name="T4" fmla="*/ 2 w 12"/>
                <a:gd name="T5" fmla="*/ 4 h 11"/>
                <a:gd name="T6" fmla="*/ 9 w 12"/>
                <a:gd name="T7" fmla="*/ 3 h 11"/>
                <a:gd name="T8" fmla="*/ 10 w 12"/>
                <a:gd name="T9" fmla="*/ 5 h 11"/>
                <a:gd name="T10" fmla="*/ 12 w 12"/>
                <a:gd name="T11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1">
                  <a:moveTo>
                    <a:pt x="12" y="6"/>
                  </a:moveTo>
                  <a:cubicBezTo>
                    <a:pt x="8" y="7"/>
                    <a:pt x="4" y="9"/>
                    <a:pt x="0" y="11"/>
                  </a:cubicBezTo>
                  <a:cubicBezTo>
                    <a:pt x="0" y="9"/>
                    <a:pt x="1" y="6"/>
                    <a:pt x="2" y="4"/>
                  </a:cubicBezTo>
                  <a:cubicBezTo>
                    <a:pt x="2" y="1"/>
                    <a:pt x="5" y="0"/>
                    <a:pt x="9" y="3"/>
                  </a:cubicBezTo>
                  <a:cubicBezTo>
                    <a:pt x="9" y="4"/>
                    <a:pt x="10" y="4"/>
                    <a:pt x="10" y="5"/>
                  </a:cubicBezTo>
                  <a:cubicBezTo>
                    <a:pt x="11" y="6"/>
                    <a:pt x="11" y="6"/>
                    <a:pt x="12" y="6"/>
                  </a:cubicBezTo>
                  <a:close/>
                </a:path>
              </a:pathLst>
            </a:custGeom>
            <a:solidFill>
              <a:srgbClr val="33B2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3" name="Freeform 68"/>
            <p:cNvSpPr/>
            <p:nvPr/>
          </p:nvSpPr>
          <p:spPr bwMode="auto">
            <a:xfrm>
              <a:off x="780" y="3560"/>
              <a:ext cx="255" cy="308"/>
            </a:xfrm>
            <a:custGeom>
              <a:avLst/>
              <a:gdLst>
                <a:gd name="T0" fmla="*/ 121 w 121"/>
                <a:gd name="T1" fmla="*/ 129 h 146"/>
                <a:gd name="T2" fmla="*/ 0 w 121"/>
                <a:gd name="T3" fmla="*/ 120 h 146"/>
                <a:gd name="T4" fmla="*/ 22 w 121"/>
                <a:gd name="T5" fmla="*/ 63 h 146"/>
                <a:gd name="T6" fmla="*/ 44 w 121"/>
                <a:gd name="T7" fmla="*/ 0 h 146"/>
                <a:gd name="T8" fmla="*/ 110 w 121"/>
                <a:gd name="T9" fmla="*/ 4 h 146"/>
                <a:gd name="T10" fmla="*/ 121 w 121"/>
                <a:gd name="T11" fmla="*/ 129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" h="146">
                  <a:moveTo>
                    <a:pt x="121" y="129"/>
                  </a:moveTo>
                  <a:cubicBezTo>
                    <a:pt x="83" y="145"/>
                    <a:pt x="34" y="146"/>
                    <a:pt x="0" y="120"/>
                  </a:cubicBezTo>
                  <a:cubicBezTo>
                    <a:pt x="9" y="102"/>
                    <a:pt x="15" y="82"/>
                    <a:pt x="22" y="63"/>
                  </a:cubicBezTo>
                  <a:cubicBezTo>
                    <a:pt x="30" y="42"/>
                    <a:pt x="38" y="21"/>
                    <a:pt x="44" y="0"/>
                  </a:cubicBezTo>
                  <a:cubicBezTo>
                    <a:pt x="65" y="9"/>
                    <a:pt x="89" y="11"/>
                    <a:pt x="110" y="4"/>
                  </a:cubicBezTo>
                  <a:cubicBezTo>
                    <a:pt x="112" y="46"/>
                    <a:pt x="118" y="88"/>
                    <a:pt x="121" y="129"/>
                  </a:cubicBezTo>
                  <a:close/>
                </a:path>
              </a:pathLst>
            </a:custGeom>
            <a:solidFill>
              <a:srgbClr val="33B2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4" name="Freeform 69"/>
            <p:cNvSpPr/>
            <p:nvPr/>
          </p:nvSpPr>
          <p:spPr bwMode="auto">
            <a:xfrm>
              <a:off x="722" y="3196"/>
              <a:ext cx="117" cy="78"/>
            </a:xfrm>
            <a:custGeom>
              <a:avLst/>
              <a:gdLst>
                <a:gd name="T0" fmla="*/ 52 w 56"/>
                <a:gd name="T1" fmla="*/ 37 h 37"/>
                <a:gd name="T2" fmla="*/ 37 w 56"/>
                <a:gd name="T3" fmla="*/ 37 h 37"/>
                <a:gd name="T4" fmla="*/ 36 w 56"/>
                <a:gd name="T5" fmla="*/ 37 h 37"/>
                <a:gd name="T6" fmla="*/ 7 w 56"/>
                <a:gd name="T7" fmla="*/ 25 h 37"/>
                <a:gd name="T8" fmla="*/ 0 w 56"/>
                <a:gd name="T9" fmla="*/ 19 h 37"/>
                <a:gd name="T10" fmla="*/ 16 w 56"/>
                <a:gd name="T11" fmla="*/ 9 h 37"/>
                <a:gd name="T12" fmla="*/ 56 w 56"/>
                <a:gd name="T13" fmla="*/ 24 h 37"/>
                <a:gd name="T14" fmla="*/ 52 w 56"/>
                <a:gd name="T15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" h="37">
                  <a:moveTo>
                    <a:pt x="52" y="37"/>
                  </a:moveTo>
                  <a:cubicBezTo>
                    <a:pt x="47" y="36"/>
                    <a:pt x="41" y="35"/>
                    <a:pt x="37" y="37"/>
                  </a:cubicBezTo>
                  <a:cubicBezTo>
                    <a:pt x="37" y="37"/>
                    <a:pt x="36" y="37"/>
                    <a:pt x="36" y="37"/>
                  </a:cubicBezTo>
                  <a:cubicBezTo>
                    <a:pt x="25" y="36"/>
                    <a:pt x="15" y="33"/>
                    <a:pt x="7" y="25"/>
                  </a:cubicBezTo>
                  <a:cubicBezTo>
                    <a:pt x="4" y="23"/>
                    <a:pt x="2" y="20"/>
                    <a:pt x="0" y="19"/>
                  </a:cubicBezTo>
                  <a:cubicBezTo>
                    <a:pt x="6" y="16"/>
                    <a:pt x="11" y="13"/>
                    <a:pt x="16" y="9"/>
                  </a:cubicBezTo>
                  <a:cubicBezTo>
                    <a:pt x="32" y="0"/>
                    <a:pt x="51" y="6"/>
                    <a:pt x="56" y="24"/>
                  </a:cubicBezTo>
                  <a:cubicBezTo>
                    <a:pt x="53" y="27"/>
                    <a:pt x="52" y="33"/>
                    <a:pt x="52" y="37"/>
                  </a:cubicBezTo>
                  <a:close/>
                </a:path>
              </a:pathLst>
            </a:custGeom>
            <a:solidFill>
              <a:srgbClr val="5F3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5" name="Freeform 70"/>
            <p:cNvSpPr/>
            <p:nvPr/>
          </p:nvSpPr>
          <p:spPr bwMode="auto">
            <a:xfrm>
              <a:off x="1102" y="3264"/>
              <a:ext cx="115" cy="73"/>
            </a:xfrm>
            <a:custGeom>
              <a:avLst/>
              <a:gdLst>
                <a:gd name="T0" fmla="*/ 19 w 55"/>
                <a:gd name="T1" fmla="*/ 28 h 35"/>
                <a:gd name="T2" fmla="*/ 1 w 55"/>
                <a:gd name="T3" fmla="*/ 26 h 35"/>
                <a:gd name="T4" fmla="*/ 0 w 55"/>
                <a:gd name="T5" fmla="*/ 10 h 35"/>
                <a:gd name="T6" fmla="*/ 39 w 55"/>
                <a:gd name="T7" fmla="*/ 9 h 35"/>
                <a:gd name="T8" fmla="*/ 55 w 55"/>
                <a:gd name="T9" fmla="*/ 21 h 35"/>
                <a:gd name="T10" fmla="*/ 22 w 55"/>
                <a:gd name="T11" fmla="*/ 30 h 35"/>
                <a:gd name="T12" fmla="*/ 20 w 55"/>
                <a:gd name="T13" fmla="*/ 30 h 35"/>
                <a:gd name="T14" fmla="*/ 19 w 55"/>
                <a:gd name="T15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" h="35">
                  <a:moveTo>
                    <a:pt x="19" y="28"/>
                  </a:moveTo>
                  <a:cubicBezTo>
                    <a:pt x="13" y="26"/>
                    <a:pt x="7" y="26"/>
                    <a:pt x="1" y="26"/>
                  </a:cubicBezTo>
                  <a:cubicBezTo>
                    <a:pt x="1" y="22"/>
                    <a:pt x="2" y="15"/>
                    <a:pt x="0" y="10"/>
                  </a:cubicBezTo>
                  <a:cubicBezTo>
                    <a:pt x="12" y="2"/>
                    <a:pt x="27" y="0"/>
                    <a:pt x="39" y="9"/>
                  </a:cubicBezTo>
                  <a:cubicBezTo>
                    <a:pt x="45" y="13"/>
                    <a:pt x="49" y="19"/>
                    <a:pt x="55" y="21"/>
                  </a:cubicBezTo>
                  <a:cubicBezTo>
                    <a:pt x="46" y="27"/>
                    <a:pt x="33" y="35"/>
                    <a:pt x="22" y="30"/>
                  </a:cubicBezTo>
                  <a:cubicBezTo>
                    <a:pt x="22" y="29"/>
                    <a:pt x="21" y="29"/>
                    <a:pt x="20" y="30"/>
                  </a:cubicBezTo>
                  <a:cubicBezTo>
                    <a:pt x="20" y="29"/>
                    <a:pt x="20" y="28"/>
                    <a:pt x="19" y="28"/>
                  </a:cubicBezTo>
                  <a:close/>
                </a:path>
              </a:pathLst>
            </a:custGeom>
            <a:solidFill>
              <a:srgbClr val="5F3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6" name="Freeform 71"/>
            <p:cNvSpPr/>
            <p:nvPr/>
          </p:nvSpPr>
          <p:spPr bwMode="auto">
            <a:xfrm>
              <a:off x="780" y="3257"/>
              <a:ext cx="332" cy="154"/>
            </a:xfrm>
            <a:custGeom>
              <a:avLst/>
              <a:gdLst>
                <a:gd name="T0" fmla="*/ 2 w 158"/>
                <a:gd name="T1" fmla="*/ 57 h 73"/>
                <a:gd name="T2" fmla="*/ 0 w 158"/>
                <a:gd name="T3" fmla="*/ 57 h 73"/>
                <a:gd name="T4" fmla="*/ 1 w 158"/>
                <a:gd name="T5" fmla="*/ 53 h 73"/>
                <a:gd name="T6" fmla="*/ 1 w 158"/>
                <a:gd name="T7" fmla="*/ 52 h 73"/>
                <a:gd name="T8" fmla="*/ 28 w 158"/>
                <a:gd name="T9" fmla="*/ 12 h 73"/>
                <a:gd name="T10" fmla="*/ 94 w 158"/>
                <a:gd name="T11" fmla="*/ 4 h 73"/>
                <a:gd name="T12" fmla="*/ 158 w 158"/>
                <a:gd name="T13" fmla="*/ 70 h 73"/>
                <a:gd name="T14" fmla="*/ 141 w 158"/>
                <a:gd name="T15" fmla="*/ 70 h 73"/>
                <a:gd name="T16" fmla="*/ 136 w 158"/>
                <a:gd name="T17" fmla="*/ 58 h 73"/>
                <a:gd name="T18" fmla="*/ 127 w 158"/>
                <a:gd name="T19" fmla="*/ 29 h 73"/>
                <a:gd name="T20" fmla="*/ 124 w 158"/>
                <a:gd name="T21" fmla="*/ 30 h 73"/>
                <a:gd name="T22" fmla="*/ 117 w 158"/>
                <a:gd name="T23" fmla="*/ 70 h 73"/>
                <a:gd name="T24" fmla="*/ 80 w 158"/>
                <a:gd name="T25" fmla="*/ 70 h 73"/>
                <a:gd name="T26" fmla="*/ 2 w 158"/>
                <a:gd name="T27" fmla="*/ 57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8" h="73">
                  <a:moveTo>
                    <a:pt x="2" y="57"/>
                  </a:moveTo>
                  <a:cubicBezTo>
                    <a:pt x="1" y="56"/>
                    <a:pt x="1" y="57"/>
                    <a:pt x="0" y="57"/>
                  </a:cubicBezTo>
                  <a:cubicBezTo>
                    <a:pt x="1" y="56"/>
                    <a:pt x="1" y="54"/>
                    <a:pt x="1" y="53"/>
                  </a:cubicBezTo>
                  <a:cubicBezTo>
                    <a:pt x="1" y="53"/>
                    <a:pt x="1" y="52"/>
                    <a:pt x="1" y="52"/>
                  </a:cubicBezTo>
                  <a:cubicBezTo>
                    <a:pt x="4" y="36"/>
                    <a:pt x="12" y="22"/>
                    <a:pt x="28" y="12"/>
                  </a:cubicBezTo>
                  <a:cubicBezTo>
                    <a:pt x="47" y="1"/>
                    <a:pt x="72" y="0"/>
                    <a:pt x="94" y="4"/>
                  </a:cubicBezTo>
                  <a:cubicBezTo>
                    <a:pt x="131" y="11"/>
                    <a:pt x="157" y="35"/>
                    <a:pt x="158" y="70"/>
                  </a:cubicBezTo>
                  <a:cubicBezTo>
                    <a:pt x="154" y="70"/>
                    <a:pt x="144" y="72"/>
                    <a:pt x="141" y="70"/>
                  </a:cubicBezTo>
                  <a:cubicBezTo>
                    <a:pt x="136" y="67"/>
                    <a:pt x="137" y="63"/>
                    <a:pt x="136" y="58"/>
                  </a:cubicBezTo>
                  <a:cubicBezTo>
                    <a:pt x="135" y="48"/>
                    <a:pt x="131" y="38"/>
                    <a:pt x="127" y="29"/>
                  </a:cubicBezTo>
                  <a:cubicBezTo>
                    <a:pt x="126" y="28"/>
                    <a:pt x="124" y="29"/>
                    <a:pt x="124" y="30"/>
                  </a:cubicBezTo>
                  <a:cubicBezTo>
                    <a:pt x="126" y="40"/>
                    <a:pt x="130" y="67"/>
                    <a:pt x="117" y="70"/>
                  </a:cubicBezTo>
                  <a:cubicBezTo>
                    <a:pt x="107" y="73"/>
                    <a:pt x="91" y="71"/>
                    <a:pt x="80" y="70"/>
                  </a:cubicBezTo>
                  <a:cubicBezTo>
                    <a:pt x="54" y="68"/>
                    <a:pt x="27" y="63"/>
                    <a:pt x="2" y="57"/>
                  </a:cubicBezTo>
                  <a:close/>
                </a:path>
              </a:pathLst>
            </a:custGeom>
            <a:solidFill>
              <a:srgbClr val="5F3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7" name="Freeform 72"/>
            <p:cNvSpPr/>
            <p:nvPr/>
          </p:nvSpPr>
          <p:spPr bwMode="auto">
            <a:xfrm>
              <a:off x="696" y="3506"/>
              <a:ext cx="30" cy="27"/>
            </a:xfrm>
            <a:custGeom>
              <a:avLst/>
              <a:gdLst>
                <a:gd name="T0" fmla="*/ 4 w 14"/>
                <a:gd name="T1" fmla="*/ 13 h 13"/>
                <a:gd name="T2" fmla="*/ 0 w 14"/>
                <a:gd name="T3" fmla="*/ 6 h 13"/>
                <a:gd name="T4" fmla="*/ 6 w 14"/>
                <a:gd name="T5" fmla="*/ 0 h 13"/>
                <a:gd name="T6" fmla="*/ 14 w 14"/>
                <a:gd name="T7" fmla="*/ 6 h 13"/>
                <a:gd name="T8" fmla="*/ 5 w 14"/>
                <a:gd name="T9" fmla="*/ 12 h 13"/>
                <a:gd name="T10" fmla="*/ 4 w 14"/>
                <a:gd name="T11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3">
                  <a:moveTo>
                    <a:pt x="4" y="13"/>
                  </a:moveTo>
                  <a:cubicBezTo>
                    <a:pt x="2" y="11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0" y="0"/>
                    <a:pt x="14" y="2"/>
                    <a:pt x="14" y="6"/>
                  </a:cubicBezTo>
                  <a:cubicBezTo>
                    <a:pt x="14" y="10"/>
                    <a:pt x="8" y="12"/>
                    <a:pt x="5" y="12"/>
                  </a:cubicBezTo>
                  <a:cubicBezTo>
                    <a:pt x="5" y="12"/>
                    <a:pt x="4" y="13"/>
                    <a:pt x="4" y="13"/>
                  </a:cubicBezTo>
                  <a:close/>
                </a:path>
              </a:pathLst>
            </a:custGeom>
            <a:solidFill>
              <a:srgbClr val="F3E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8" name="Freeform 73"/>
            <p:cNvSpPr/>
            <p:nvPr/>
          </p:nvSpPr>
          <p:spPr bwMode="auto">
            <a:xfrm>
              <a:off x="1198" y="3533"/>
              <a:ext cx="30" cy="23"/>
            </a:xfrm>
            <a:custGeom>
              <a:avLst/>
              <a:gdLst>
                <a:gd name="T0" fmla="*/ 14 w 14"/>
                <a:gd name="T1" fmla="*/ 5 h 11"/>
                <a:gd name="T2" fmla="*/ 7 w 14"/>
                <a:gd name="T3" fmla="*/ 11 h 11"/>
                <a:gd name="T4" fmla="*/ 0 w 14"/>
                <a:gd name="T5" fmla="*/ 9 h 11"/>
                <a:gd name="T6" fmla="*/ 0 w 14"/>
                <a:gd name="T7" fmla="*/ 9 h 11"/>
                <a:gd name="T8" fmla="*/ 6 w 14"/>
                <a:gd name="T9" fmla="*/ 1 h 11"/>
                <a:gd name="T10" fmla="*/ 14 w 14"/>
                <a:gd name="T11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1">
                  <a:moveTo>
                    <a:pt x="14" y="5"/>
                  </a:moveTo>
                  <a:cubicBezTo>
                    <a:pt x="14" y="9"/>
                    <a:pt x="10" y="11"/>
                    <a:pt x="7" y="11"/>
                  </a:cubicBezTo>
                  <a:cubicBezTo>
                    <a:pt x="4" y="11"/>
                    <a:pt x="2" y="11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" y="6"/>
                    <a:pt x="2" y="2"/>
                    <a:pt x="6" y="1"/>
                  </a:cubicBezTo>
                  <a:cubicBezTo>
                    <a:pt x="9" y="0"/>
                    <a:pt x="13" y="2"/>
                    <a:pt x="14" y="5"/>
                  </a:cubicBezTo>
                  <a:close/>
                </a:path>
              </a:pathLst>
            </a:custGeom>
            <a:solidFill>
              <a:srgbClr val="F3E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9" name="Freeform 74"/>
            <p:cNvSpPr/>
            <p:nvPr/>
          </p:nvSpPr>
          <p:spPr bwMode="auto">
            <a:xfrm>
              <a:off x="1119" y="3415"/>
              <a:ext cx="18" cy="23"/>
            </a:xfrm>
            <a:custGeom>
              <a:avLst/>
              <a:gdLst>
                <a:gd name="T0" fmla="*/ 2 w 9"/>
                <a:gd name="T1" fmla="*/ 0 h 11"/>
                <a:gd name="T2" fmla="*/ 7 w 9"/>
                <a:gd name="T3" fmla="*/ 9 h 11"/>
                <a:gd name="T4" fmla="*/ 0 w 9"/>
                <a:gd name="T5" fmla="*/ 11 h 11"/>
                <a:gd name="T6" fmla="*/ 2 w 9"/>
                <a:gd name="T7" fmla="*/ 0 h 11"/>
                <a:gd name="T8" fmla="*/ 2 w 9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1">
                  <a:moveTo>
                    <a:pt x="2" y="0"/>
                  </a:moveTo>
                  <a:cubicBezTo>
                    <a:pt x="6" y="0"/>
                    <a:pt x="9" y="5"/>
                    <a:pt x="7" y="9"/>
                  </a:cubicBezTo>
                  <a:cubicBezTo>
                    <a:pt x="5" y="11"/>
                    <a:pt x="2" y="11"/>
                    <a:pt x="0" y="11"/>
                  </a:cubicBezTo>
                  <a:cubicBezTo>
                    <a:pt x="1" y="7"/>
                    <a:pt x="1" y="3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F3E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0" name="Freeform 75"/>
            <p:cNvSpPr>
              <a:spLocks noEditPoints="1"/>
            </p:cNvSpPr>
            <p:nvPr/>
          </p:nvSpPr>
          <p:spPr bwMode="auto">
            <a:xfrm>
              <a:off x="774" y="3331"/>
              <a:ext cx="336" cy="255"/>
            </a:xfrm>
            <a:custGeom>
              <a:avLst/>
              <a:gdLst>
                <a:gd name="T0" fmla="*/ 127 w 160"/>
                <a:gd name="T1" fmla="*/ 93 h 121"/>
                <a:gd name="T2" fmla="*/ 125 w 160"/>
                <a:gd name="T3" fmla="*/ 89 h 121"/>
                <a:gd name="T4" fmla="*/ 29 w 160"/>
                <a:gd name="T5" fmla="*/ 72 h 121"/>
                <a:gd name="T6" fmla="*/ 28 w 160"/>
                <a:gd name="T7" fmla="*/ 74 h 121"/>
                <a:gd name="T8" fmla="*/ 127 w 160"/>
                <a:gd name="T9" fmla="*/ 93 h 121"/>
                <a:gd name="T10" fmla="*/ 158 w 160"/>
                <a:gd name="T11" fmla="*/ 56 h 121"/>
                <a:gd name="T12" fmla="*/ 65 w 160"/>
                <a:gd name="T13" fmla="*/ 111 h 121"/>
                <a:gd name="T14" fmla="*/ 48 w 160"/>
                <a:gd name="T15" fmla="*/ 106 h 121"/>
                <a:gd name="T16" fmla="*/ 45 w 160"/>
                <a:gd name="T17" fmla="*/ 104 h 121"/>
                <a:gd name="T18" fmla="*/ 1 w 160"/>
                <a:gd name="T19" fmla="*/ 37 h 121"/>
                <a:gd name="T20" fmla="*/ 2 w 160"/>
                <a:gd name="T21" fmla="*/ 35 h 121"/>
                <a:gd name="T22" fmla="*/ 3 w 160"/>
                <a:gd name="T23" fmla="*/ 24 h 121"/>
                <a:gd name="T24" fmla="*/ 3 w 160"/>
                <a:gd name="T25" fmla="*/ 24 h 121"/>
                <a:gd name="T26" fmla="*/ 4 w 160"/>
                <a:gd name="T27" fmla="*/ 24 h 121"/>
                <a:gd name="T28" fmla="*/ 60 w 160"/>
                <a:gd name="T29" fmla="*/ 37 h 121"/>
                <a:gd name="T30" fmla="*/ 123 w 160"/>
                <a:gd name="T31" fmla="*/ 40 h 121"/>
                <a:gd name="T32" fmla="*/ 132 w 160"/>
                <a:gd name="T33" fmla="*/ 22 h 121"/>
                <a:gd name="T34" fmla="*/ 131 w 160"/>
                <a:gd name="T35" fmla="*/ 0 h 121"/>
                <a:gd name="T36" fmla="*/ 136 w 160"/>
                <a:gd name="T37" fmla="*/ 37 h 121"/>
                <a:gd name="T38" fmla="*/ 138 w 160"/>
                <a:gd name="T39" fmla="*/ 39 h 121"/>
                <a:gd name="T40" fmla="*/ 160 w 160"/>
                <a:gd name="T41" fmla="*/ 39 h 121"/>
                <a:gd name="T42" fmla="*/ 158 w 160"/>
                <a:gd name="T43" fmla="*/ 56 h 121"/>
                <a:gd name="T44" fmla="*/ 136 w 160"/>
                <a:gd name="T45" fmla="*/ 71 h 121"/>
                <a:gd name="T46" fmla="*/ 131 w 160"/>
                <a:gd name="T47" fmla="*/ 64 h 121"/>
                <a:gd name="T48" fmla="*/ 130 w 160"/>
                <a:gd name="T49" fmla="*/ 66 h 121"/>
                <a:gd name="T50" fmla="*/ 136 w 160"/>
                <a:gd name="T51" fmla="*/ 71 h 121"/>
                <a:gd name="T52" fmla="*/ 80 w 160"/>
                <a:gd name="T53" fmla="*/ 74 h 121"/>
                <a:gd name="T54" fmla="*/ 81 w 160"/>
                <a:gd name="T55" fmla="*/ 72 h 121"/>
                <a:gd name="T56" fmla="*/ 73 w 160"/>
                <a:gd name="T57" fmla="*/ 75 h 121"/>
                <a:gd name="T58" fmla="*/ 80 w 160"/>
                <a:gd name="T59" fmla="*/ 82 h 121"/>
                <a:gd name="T60" fmla="*/ 80 w 160"/>
                <a:gd name="T61" fmla="*/ 79 h 121"/>
                <a:gd name="T62" fmla="*/ 77 w 160"/>
                <a:gd name="T63" fmla="*/ 76 h 121"/>
                <a:gd name="T64" fmla="*/ 80 w 160"/>
                <a:gd name="T65" fmla="*/ 74 h 121"/>
                <a:gd name="T66" fmla="*/ 39 w 160"/>
                <a:gd name="T67" fmla="*/ 62 h 121"/>
                <a:gd name="T68" fmla="*/ 43 w 160"/>
                <a:gd name="T69" fmla="*/ 54 h 121"/>
                <a:gd name="T70" fmla="*/ 39 w 160"/>
                <a:gd name="T71" fmla="*/ 53 h 121"/>
                <a:gd name="T72" fmla="*/ 37 w 160"/>
                <a:gd name="T73" fmla="*/ 54 h 121"/>
                <a:gd name="T74" fmla="*/ 39 w 160"/>
                <a:gd name="T75" fmla="*/ 62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0" h="121">
                  <a:moveTo>
                    <a:pt x="127" y="93"/>
                  </a:moveTo>
                  <a:cubicBezTo>
                    <a:pt x="129" y="91"/>
                    <a:pt x="127" y="88"/>
                    <a:pt x="125" y="89"/>
                  </a:cubicBezTo>
                  <a:cubicBezTo>
                    <a:pt x="91" y="108"/>
                    <a:pt x="55" y="100"/>
                    <a:pt x="29" y="72"/>
                  </a:cubicBezTo>
                  <a:cubicBezTo>
                    <a:pt x="28" y="72"/>
                    <a:pt x="27" y="73"/>
                    <a:pt x="28" y="74"/>
                  </a:cubicBezTo>
                  <a:cubicBezTo>
                    <a:pt x="50" y="105"/>
                    <a:pt x="94" y="112"/>
                    <a:pt x="127" y="93"/>
                  </a:cubicBezTo>
                  <a:close/>
                  <a:moveTo>
                    <a:pt x="158" y="56"/>
                  </a:moveTo>
                  <a:cubicBezTo>
                    <a:pt x="146" y="98"/>
                    <a:pt x="108" y="121"/>
                    <a:pt x="65" y="111"/>
                  </a:cubicBezTo>
                  <a:cubicBezTo>
                    <a:pt x="59" y="110"/>
                    <a:pt x="53" y="108"/>
                    <a:pt x="48" y="106"/>
                  </a:cubicBezTo>
                  <a:cubicBezTo>
                    <a:pt x="47" y="105"/>
                    <a:pt x="46" y="104"/>
                    <a:pt x="45" y="104"/>
                  </a:cubicBezTo>
                  <a:cubicBezTo>
                    <a:pt x="18" y="91"/>
                    <a:pt x="0" y="66"/>
                    <a:pt x="1" y="37"/>
                  </a:cubicBezTo>
                  <a:cubicBezTo>
                    <a:pt x="1" y="37"/>
                    <a:pt x="2" y="36"/>
                    <a:pt x="2" y="35"/>
                  </a:cubicBezTo>
                  <a:cubicBezTo>
                    <a:pt x="2" y="31"/>
                    <a:pt x="2" y="28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4"/>
                    <a:pt x="3" y="24"/>
                    <a:pt x="4" y="24"/>
                  </a:cubicBezTo>
                  <a:cubicBezTo>
                    <a:pt x="22" y="31"/>
                    <a:pt x="41" y="35"/>
                    <a:pt x="60" y="37"/>
                  </a:cubicBezTo>
                  <a:cubicBezTo>
                    <a:pt x="80" y="40"/>
                    <a:pt x="104" y="44"/>
                    <a:pt x="123" y="40"/>
                  </a:cubicBezTo>
                  <a:cubicBezTo>
                    <a:pt x="133" y="38"/>
                    <a:pt x="132" y="31"/>
                    <a:pt x="132" y="22"/>
                  </a:cubicBezTo>
                  <a:cubicBezTo>
                    <a:pt x="132" y="21"/>
                    <a:pt x="132" y="1"/>
                    <a:pt x="131" y="0"/>
                  </a:cubicBezTo>
                  <a:cubicBezTo>
                    <a:pt x="134" y="1"/>
                    <a:pt x="136" y="34"/>
                    <a:pt x="136" y="37"/>
                  </a:cubicBezTo>
                  <a:cubicBezTo>
                    <a:pt x="136" y="38"/>
                    <a:pt x="137" y="39"/>
                    <a:pt x="138" y="39"/>
                  </a:cubicBezTo>
                  <a:cubicBezTo>
                    <a:pt x="146" y="39"/>
                    <a:pt x="153" y="39"/>
                    <a:pt x="160" y="39"/>
                  </a:cubicBezTo>
                  <a:cubicBezTo>
                    <a:pt x="160" y="44"/>
                    <a:pt x="159" y="50"/>
                    <a:pt x="158" y="56"/>
                  </a:cubicBezTo>
                  <a:close/>
                  <a:moveTo>
                    <a:pt x="136" y="71"/>
                  </a:moveTo>
                  <a:cubicBezTo>
                    <a:pt x="140" y="67"/>
                    <a:pt x="135" y="61"/>
                    <a:pt x="131" y="64"/>
                  </a:cubicBezTo>
                  <a:cubicBezTo>
                    <a:pt x="130" y="64"/>
                    <a:pt x="130" y="65"/>
                    <a:pt x="130" y="66"/>
                  </a:cubicBezTo>
                  <a:cubicBezTo>
                    <a:pt x="127" y="69"/>
                    <a:pt x="133" y="74"/>
                    <a:pt x="136" y="71"/>
                  </a:cubicBezTo>
                  <a:close/>
                  <a:moveTo>
                    <a:pt x="80" y="74"/>
                  </a:moveTo>
                  <a:cubicBezTo>
                    <a:pt x="82" y="75"/>
                    <a:pt x="83" y="73"/>
                    <a:pt x="81" y="72"/>
                  </a:cubicBezTo>
                  <a:cubicBezTo>
                    <a:pt x="78" y="70"/>
                    <a:pt x="74" y="72"/>
                    <a:pt x="73" y="75"/>
                  </a:cubicBezTo>
                  <a:cubicBezTo>
                    <a:pt x="72" y="79"/>
                    <a:pt x="76" y="83"/>
                    <a:pt x="80" y="82"/>
                  </a:cubicBezTo>
                  <a:cubicBezTo>
                    <a:pt x="82" y="82"/>
                    <a:pt x="81" y="79"/>
                    <a:pt x="80" y="79"/>
                  </a:cubicBezTo>
                  <a:cubicBezTo>
                    <a:pt x="78" y="78"/>
                    <a:pt x="77" y="78"/>
                    <a:pt x="77" y="76"/>
                  </a:cubicBezTo>
                  <a:cubicBezTo>
                    <a:pt x="77" y="75"/>
                    <a:pt x="79" y="74"/>
                    <a:pt x="80" y="74"/>
                  </a:cubicBezTo>
                  <a:close/>
                  <a:moveTo>
                    <a:pt x="39" y="62"/>
                  </a:moveTo>
                  <a:cubicBezTo>
                    <a:pt x="43" y="61"/>
                    <a:pt x="45" y="57"/>
                    <a:pt x="43" y="54"/>
                  </a:cubicBezTo>
                  <a:cubicBezTo>
                    <a:pt x="42" y="53"/>
                    <a:pt x="41" y="52"/>
                    <a:pt x="39" y="53"/>
                  </a:cubicBezTo>
                  <a:cubicBezTo>
                    <a:pt x="39" y="53"/>
                    <a:pt x="38" y="54"/>
                    <a:pt x="37" y="54"/>
                  </a:cubicBezTo>
                  <a:cubicBezTo>
                    <a:pt x="35" y="56"/>
                    <a:pt x="35" y="62"/>
                    <a:pt x="39" y="62"/>
                  </a:cubicBezTo>
                  <a:close/>
                </a:path>
              </a:pathLst>
            </a:custGeom>
            <a:solidFill>
              <a:srgbClr val="F3E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1" name="Freeform 76"/>
            <p:cNvSpPr/>
            <p:nvPr/>
          </p:nvSpPr>
          <p:spPr bwMode="auto">
            <a:xfrm>
              <a:off x="755" y="3379"/>
              <a:ext cx="17" cy="28"/>
            </a:xfrm>
            <a:custGeom>
              <a:avLst/>
              <a:gdLst>
                <a:gd name="T0" fmla="*/ 8 w 8"/>
                <a:gd name="T1" fmla="*/ 5 h 13"/>
                <a:gd name="T2" fmla="*/ 6 w 8"/>
                <a:gd name="T3" fmla="*/ 13 h 13"/>
                <a:gd name="T4" fmla="*/ 6 w 8"/>
                <a:gd name="T5" fmla="*/ 13 h 13"/>
                <a:gd name="T6" fmla="*/ 2 w 8"/>
                <a:gd name="T7" fmla="*/ 3 h 13"/>
                <a:gd name="T8" fmla="*/ 8 w 8"/>
                <a:gd name="T9" fmla="*/ 0 h 13"/>
                <a:gd name="T10" fmla="*/ 8 w 8"/>
                <a:gd name="T11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3">
                  <a:moveTo>
                    <a:pt x="8" y="5"/>
                  </a:moveTo>
                  <a:cubicBezTo>
                    <a:pt x="7" y="8"/>
                    <a:pt x="7" y="11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0"/>
                    <a:pt x="0" y="7"/>
                    <a:pt x="2" y="3"/>
                  </a:cubicBezTo>
                  <a:cubicBezTo>
                    <a:pt x="3" y="1"/>
                    <a:pt x="6" y="0"/>
                    <a:pt x="8" y="0"/>
                  </a:cubicBezTo>
                  <a:cubicBezTo>
                    <a:pt x="8" y="2"/>
                    <a:pt x="8" y="3"/>
                    <a:pt x="8" y="5"/>
                  </a:cubicBezTo>
                  <a:close/>
                </a:path>
              </a:pathLst>
            </a:custGeom>
            <a:solidFill>
              <a:srgbClr val="F3E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2" name="Freeform 77"/>
            <p:cNvSpPr/>
            <p:nvPr/>
          </p:nvSpPr>
          <p:spPr bwMode="auto">
            <a:xfrm>
              <a:off x="1041" y="3459"/>
              <a:ext cx="27" cy="28"/>
            </a:xfrm>
            <a:custGeom>
              <a:avLst/>
              <a:gdLst>
                <a:gd name="T0" fmla="*/ 4 w 13"/>
                <a:gd name="T1" fmla="*/ 3 h 13"/>
                <a:gd name="T2" fmla="*/ 9 w 13"/>
                <a:gd name="T3" fmla="*/ 10 h 13"/>
                <a:gd name="T4" fmla="*/ 3 w 13"/>
                <a:gd name="T5" fmla="*/ 5 h 13"/>
                <a:gd name="T6" fmla="*/ 4 w 13"/>
                <a:gd name="T7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3">
                  <a:moveTo>
                    <a:pt x="4" y="3"/>
                  </a:moveTo>
                  <a:cubicBezTo>
                    <a:pt x="8" y="0"/>
                    <a:pt x="13" y="6"/>
                    <a:pt x="9" y="10"/>
                  </a:cubicBezTo>
                  <a:cubicBezTo>
                    <a:pt x="6" y="13"/>
                    <a:pt x="0" y="8"/>
                    <a:pt x="3" y="5"/>
                  </a:cubicBezTo>
                  <a:cubicBezTo>
                    <a:pt x="3" y="4"/>
                    <a:pt x="3" y="3"/>
                    <a:pt x="4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3" name="Freeform 78"/>
            <p:cNvSpPr>
              <a:spLocks noEditPoints="1"/>
            </p:cNvSpPr>
            <p:nvPr/>
          </p:nvSpPr>
          <p:spPr bwMode="auto">
            <a:xfrm>
              <a:off x="974" y="3862"/>
              <a:ext cx="170" cy="115"/>
            </a:xfrm>
            <a:custGeom>
              <a:avLst/>
              <a:gdLst>
                <a:gd name="T0" fmla="*/ 70 w 81"/>
                <a:gd name="T1" fmla="*/ 20 h 55"/>
                <a:gd name="T2" fmla="*/ 64 w 81"/>
                <a:gd name="T3" fmla="*/ 35 h 55"/>
                <a:gd name="T4" fmla="*/ 73 w 81"/>
                <a:gd name="T5" fmla="*/ 48 h 55"/>
                <a:gd name="T6" fmla="*/ 76 w 81"/>
                <a:gd name="T7" fmla="*/ 30 h 55"/>
                <a:gd name="T8" fmla="*/ 70 w 81"/>
                <a:gd name="T9" fmla="*/ 19 h 55"/>
                <a:gd name="T10" fmla="*/ 70 w 81"/>
                <a:gd name="T11" fmla="*/ 20 h 55"/>
                <a:gd name="T12" fmla="*/ 60 w 81"/>
                <a:gd name="T13" fmla="*/ 41 h 55"/>
                <a:gd name="T14" fmla="*/ 65 w 81"/>
                <a:gd name="T15" fmla="*/ 20 h 55"/>
                <a:gd name="T16" fmla="*/ 1 w 81"/>
                <a:gd name="T17" fmla="*/ 3 h 55"/>
                <a:gd name="T18" fmla="*/ 4 w 81"/>
                <a:gd name="T19" fmla="*/ 1 h 55"/>
                <a:gd name="T20" fmla="*/ 68 w 81"/>
                <a:gd name="T21" fmla="*/ 16 h 55"/>
                <a:gd name="T22" fmla="*/ 69 w 81"/>
                <a:gd name="T23" fmla="*/ 16 h 55"/>
                <a:gd name="T24" fmla="*/ 72 w 81"/>
                <a:gd name="T25" fmla="*/ 15 h 55"/>
                <a:gd name="T26" fmla="*/ 81 w 81"/>
                <a:gd name="T27" fmla="*/ 37 h 55"/>
                <a:gd name="T28" fmla="*/ 71 w 81"/>
                <a:gd name="T29" fmla="*/ 54 h 55"/>
                <a:gd name="T30" fmla="*/ 60 w 81"/>
                <a:gd name="T31" fmla="*/ 4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1" h="55">
                  <a:moveTo>
                    <a:pt x="70" y="20"/>
                  </a:moveTo>
                  <a:cubicBezTo>
                    <a:pt x="66" y="24"/>
                    <a:pt x="64" y="29"/>
                    <a:pt x="64" y="35"/>
                  </a:cubicBezTo>
                  <a:cubicBezTo>
                    <a:pt x="64" y="38"/>
                    <a:pt x="66" y="53"/>
                    <a:pt x="73" y="48"/>
                  </a:cubicBezTo>
                  <a:cubicBezTo>
                    <a:pt x="77" y="45"/>
                    <a:pt x="77" y="35"/>
                    <a:pt x="76" y="30"/>
                  </a:cubicBezTo>
                  <a:cubicBezTo>
                    <a:pt x="75" y="26"/>
                    <a:pt x="72" y="23"/>
                    <a:pt x="70" y="19"/>
                  </a:cubicBezTo>
                  <a:cubicBezTo>
                    <a:pt x="70" y="20"/>
                    <a:pt x="70" y="20"/>
                    <a:pt x="70" y="20"/>
                  </a:cubicBezTo>
                  <a:close/>
                  <a:moveTo>
                    <a:pt x="60" y="41"/>
                  </a:moveTo>
                  <a:cubicBezTo>
                    <a:pt x="59" y="34"/>
                    <a:pt x="61" y="26"/>
                    <a:pt x="65" y="20"/>
                  </a:cubicBezTo>
                  <a:cubicBezTo>
                    <a:pt x="43" y="26"/>
                    <a:pt x="14" y="24"/>
                    <a:pt x="1" y="3"/>
                  </a:cubicBezTo>
                  <a:cubicBezTo>
                    <a:pt x="0" y="1"/>
                    <a:pt x="3" y="0"/>
                    <a:pt x="4" y="1"/>
                  </a:cubicBezTo>
                  <a:cubicBezTo>
                    <a:pt x="21" y="22"/>
                    <a:pt x="44" y="18"/>
                    <a:pt x="68" y="16"/>
                  </a:cubicBezTo>
                  <a:cubicBezTo>
                    <a:pt x="68" y="16"/>
                    <a:pt x="69" y="16"/>
                    <a:pt x="69" y="16"/>
                  </a:cubicBezTo>
                  <a:cubicBezTo>
                    <a:pt x="69" y="15"/>
                    <a:pt x="70" y="14"/>
                    <a:pt x="72" y="15"/>
                  </a:cubicBezTo>
                  <a:cubicBezTo>
                    <a:pt x="78" y="19"/>
                    <a:pt x="81" y="29"/>
                    <a:pt x="81" y="37"/>
                  </a:cubicBezTo>
                  <a:cubicBezTo>
                    <a:pt x="81" y="43"/>
                    <a:pt x="79" y="54"/>
                    <a:pt x="71" y="54"/>
                  </a:cubicBezTo>
                  <a:cubicBezTo>
                    <a:pt x="64" y="55"/>
                    <a:pt x="61" y="46"/>
                    <a:pt x="60" y="4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4" name="Freeform 79"/>
            <p:cNvSpPr/>
            <p:nvPr/>
          </p:nvSpPr>
          <p:spPr bwMode="auto">
            <a:xfrm>
              <a:off x="925" y="3478"/>
              <a:ext cx="23" cy="28"/>
            </a:xfrm>
            <a:custGeom>
              <a:avLst/>
              <a:gdLst>
                <a:gd name="T0" fmla="*/ 1 w 11"/>
                <a:gd name="T1" fmla="*/ 5 h 13"/>
                <a:gd name="T2" fmla="*/ 9 w 11"/>
                <a:gd name="T3" fmla="*/ 2 h 13"/>
                <a:gd name="T4" fmla="*/ 8 w 11"/>
                <a:gd name="T5" fmla="*/ 4 h 13"/>
                <a:gd name="T6" fmla="*/ 5 w 11"/>
                <a:gd name="T7" fmla="*/ 6 h 13"/>
                <a:gd name="T8" fmla="*/ 8 w 11"/>
                <a:gd name="T9" fmla="*/ 9 h 13"/>
                <a:gd name="T10" fmla="*/ 8 w 11"/>
                <a:gd name="T11" fmla="*/ 12 h 13"/>
                <a:gd name="T12" fmla="*/ 1 w 11"/>
                <a:gd name="T13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3">
                  <a:moveTo>
                    <a:pt x="1" y="5"/>
                  </a:moveTo>
                  <a:cubicBezTo>
                    <a:pt x="2" y="2"/>
                    <a:pt x="6" y="0"/>
                    <a:pt x="9" y="2"/>
                  </a:cubicBezTo>
                  <a:cubicBezTo>
                    <a:pt x="11" y="3"/>
                    <a:pt x="10" y="5"/>
                    <a:pt x="8" y="4"/>
                  </a:cubicBezTo>
                  <a:cubicBezTo>
                    <a:pt x="7" y="4"/>
                    <a:pt x="5" y="5"/>
                    <a:pt x="5" y="6"/>
                  </a:cubicBezTo>
                  <a:cubicBezTo>
                    <a:pt x="5" y="8"/>
                    <a:pt x="6" y="8"/>
                    <a:pt x="8" y="9"/>
                  </a:cubicBezTo>
                  <a:cubicBezTo>
                    <a:pt x="9" y="9"/>
                    <a:pt x="10" y="12"/>
                    <a:pt x="8" y="12"/>
                  </a:cubicBezTo>
                  <a:cubicBezTo>
                    <a:pt x="4" y="13"/>
                    <a:pt x="0" y="9"/>
                    <a:pt x="1" y="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5" name="Freeform 80"/>
            <p:cNvSpPr/>
            <p:nvPr/>
          </p:nvSpPr>
          <p:spPr bwMode="auto">
            <a:xfrm>
              <a:off x="848" y="3440"/>
              <a:ext cx="21" cy="22"/>
            </a:xfrm>
            <a:custGeom>
              <a:avLst/>
              <a:gdLst>
                <a:gd name="T0" fmla="*/ 2 w 10"/>
                <a:gd name="T1" fmla="*/ 2 h 10"/>
                <a:gd name="T2" fmla="*/ 4 w 10"/>
                <a:gd name="T3" fmla="*/ 1 h 10"/>
                <a:gd name="T4" fmla="*/ 8 w 10"/>
                <a:gd name="T5" fmla="*/ 2 h 10"/>
                <a:gd name="T6" fmla="*/ 4 w 10"/>
                <a:gd name="T7" fmla="*/ 10 h 10"/>
                <a:gd name="T8" fmla="*/ 2 w 10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2" y="2"/>
                  </a:moveTo>
                  <a:cubicBezTo>
                    <a:pt x="3" y="2"/>
                    <a:pt x="4" y="1"/>
                    <a:pt x="4" y="1"/>
                  </a:cubicBezTo>
                  <a:cubicBezTo>
                    <a:pt x="6" y="0"/>
                    <a:pt x="7" y="1"/>
                    <a:pt x="8" y="2"/>
                  </a:cubicBezTo>
                  <a:cubicBezTo>
                    <a:pt x="10" y="5"/>
                    <a:pt x="8" y="9"/>
                    <a:pt x="4" y="10"/>
                  </a:cubicBezTo>
                  <a:cubicBezTo>
                    <a:pt x="0" y="10"/>
                    <a:pt x="0" y="4"/>
                    <a:pt x="2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6" name="Freeform 81"/>
            <p:cNvSpPr/>
            <p:nvPr/>
          </p:nvSpPr>
          <p:spPr bwMode="auto">
            <a:xfrm>
              <a:off x="831" y="3483"/>
              <a:ext cx="214" cy="84"/>
            </a:xfrm>
            <a:custGeom>
              <a:avLst/>
              <a:gdLst>
                <a:gd name="T0" fmla="*/ 98 w 102"/>
                <a:gd name="T1" fmla="*/ 17 h 40"/>
                <a:gd name="T2" fmla="*/ 100 w 102"/>
                <a:gd name="T3" fmla="*/ 21 h 40"/>
                <a:gd name="T4" fmla="*/ 1 w 102"/>
                <a:gd name="T5" fmla="*/ 2 h 40"/>
                <a:gd name="T6" fmla="*/ 2 w 102"/>
                <a:gd name="T7" fmla="*/ 0 h 40"/>
                <a:gd name="T8" fmla="*/ 98 w 102"/>
                <a:gd name="T9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40">
                  <a:moveTo>
                    <a:pt x="98" y="17"/>
                  </a:moveTo>
                  <a:cubicBezTo>
                    <a:pt x="100" y="16"/>
                    <a:pt x="102" y="19"/>
                    <a:pt x="100" y="21"/>
                  </a:cubicBezTo>
                  <a:cubicBezTo>
                    <a:pt x="67" y="40"/>
                    <a:pt x="23" y="33"/>
                    <a:pt x="1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8" y="28"/>
                    <a:pt x="64" y="36"/>
                    <a:pt x="98" y="1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7" name="Freeform 82"/>
            <p:cNvSpPr>
              <a:spLocks noEditPoints="1"/>
            </p:cNvSpPr>
            <p:nvPr/>
          </p:nvSpPr>
          <p:spPr bwMode="auto">
            <a:xfrm>
              <a:off x="619" y="2918"/>
              <a:ext cx="674" cy="1061"/>
            </a:xfrm>
            <a:custGeom>
              <a:avLst/>
              <a:gdLst>
                <a:gd name="T0" fmla="*/ 88 w 321"/>
                <a:gd name="T1" fmla="*/ 172 h 504"/>
                <a:gd name="T2" fmla="*/ 117 w 321"/>
                <a:gd name="T3" fmla="*/ 163 h 504"/>
                <a:gd name="T4" fmla="*/ 105 w 321"/>
                <a:gd name="T5" fmla="*/ 168 h 504"/>
                <a:gd name="T6" fmla="*/ 99 w 321"/>
                <a:gd name="T7" fmla="*/ 368 h 504"/>
                <a:gd name="T8" fmla="*/ 283 w 321"/>
                <a:gd name="T9" fmla="*/ 308 h 504"/>
                <a:gd name="T10" fmla="*/ 282 w 321"/>
                <a:gd name="T11" fmla="*/ 315 h 504"/>
                <a:gd name="T12" fmla="*/ 276 w 321"/>
                <a:gd name="T13" fmla="*/ 301 h 504"/>
                <a:gd name="T14" fmla="*/ 71 w 321"/>
                <a:gd name="T15" fmla="*/ 232 h 504"/>
                <a:gd name="T16" fmla="*/ 71 w 321"/>
                <a:gd name="T17" fmla="*/ 232 h 504"/>
                <a:gd name="T18" fmla="*/ 86 w 321"/>
                <a:gd name="T19" fmla="*/ 169 h 504"/>
                <a:gd name="T20" fmla="*/ 49 w 321"/>
                <a:gd name="T21" fmla="*/ 151 h 504"/>
                <a:gd name="T22" fmla="*/ 28 w 321"/>
                <a:gd name="T23" fmla="*/ 493 h 504"/>
                <a:gd name="T24" fmla="*/ 41 w 321"/>
                <a:gd name="T25" fmla="*/ 292 h 504"/>
                <a:gd name="T26" fmla="*/ 37 w 321"/>
                <a:gd name="T27" fmla="*/ 285 h 504"/>
                <a:gd name="T28" fmla="*/ 36 w 321"/>
                <a:gd name="T29" fmla="*/ 294 h 504"/>
                <a:gd name="T30" fmla="*/ 39 w 321"/>
                <a:gd name="T31" fmla="*/ 300 h 504"/>
                <a:gd name="T32" fmla="*/ 238 w 321"/>
                <a:gd name="T33" fmla="*/ 247 h 504"/>
                <a:gd name="T34" fmla="*/ 234 w 321"/>
                <a:gd name="T35" fmla="*/ 203 h 504"/>
                <a:gd name="T36" fmla="*/ 212 w 321"/>
                <a:gd name="T37" fmla="*/ 235 h 504"/>
                <a:gd name="T38" fmla="*/ 197 w 321"/>
                <a:gd name="T39" fmla="*/ 236 h 504"/>
                <a:gd name="T40" fmla="*/ 77 w 321"/>
                <a:gd name="T41" fmla="*/ 220 h 504"/>
                <a:gd name="T42" fmla="*/ 122 w 321"/>
                <a:gd name="T43" fmla="*/ 302 h 504"/>
                <a:gd name="T44" fmla="*/ 231 w 321"/>
                <a:gd name="T45" fmla="*/ 190 h 504"/>
                <a:gd name="T46" fmla="*/ 285 w 321"/>
                <a:gd name="T47" fmla="*/ 185 h 504"/>
                <a:gd name="T48" fmla="*/ 227 w 321"/>
                <a:gd name="T49" fmla="*/ 191 h 504"/>
                <a:gd name="T50" fmla="*/ 227 w 321"/>
                <a:gd name="T51" fmla="*/ 191 h 504"/>
                <a:gd name="T52" fmla="*/ 78 w 321"/>
                <a:gd name="T53" fmla="*/ 213 h 504"/>
                <a:gd name="T54" fmla="*/ 157 w 321"/>
                <a:gd name="T55" fmla="*/ 231 h 504"/>
                <a:gd name="T56" fmla="*/ 213 w 321"/>
                <a:gd name="T57" fmla="*/ 219 h 504"/>
                <a:gd name="T58" fmla="*/ 8 w 321"/>
                <a:gd name="T59" fmla="*/ 139 h 504"/>
                <a:gd name="T60" fmla="*/ 55 w 321"/>
                <a:gd name="T61" fmla="*/ 286 h 504"/>
                <a:gd name="T62" fmla="*/ 71 w 321"/>
                <a:gd name="T63" fmla="*/ 235 h 504"/>
                <a:gd name="T64" fmla="*/ 87 w 321"/>
                <a:gd name="T65" fmla="*/ 182 h 504"/>
                <a:gd name="T66" fmla="*/ 43 w 321"/>
                <a:gd name="T67" fmla="*/ 147 h 504"/>
                <a:gd name="T68" fmla="*/ 118 w 321"/>
                <a:gd name="T69" fmla="*/ 161 h 504"/>
                <a:gd name="T70" fmla="*/ 213 w 321"/>
                <a:gd name="T71" fmla="*/ 175 h 504"/>
                <a:gd name="T72" fmla="*/ 256 w 321"/>
                <a:gd name="T73" fmla="*/ 162 h 504"/>
                <a:gd name="T74" fmla="*/ 249 w 321"/>
                <a:gd name="T75" fmla="*/ 197 h 504"/>
                <a:gd name="T76" fmla="*/ 249 w 321"/>
                <a:gd name="T77" fmla="*/ 244 h 504"/>
                <a:gd name="T78" fmla="*/ 198 w 321"/>
                <a:gd name="T79" fmla="*/ 346 h 504"/>
                <a:gd name="T80" fmla="*/ 278 w 321"/>
                <a:gd name="T81" fmla="*/ 289 h 504"/>
                <a:gd name="T82" fmla="*/ 234 w 321"/>
                <a:gd name="T83" fmla="*/ 28 h 504"/>
                <a:gd name="T84" fmla="*/ 9 w 321"/>
                <a:gd name="T85" fmla="*/ 100 h 504"/>
                <a:gd name="T86" fmla="*/ 307 w 321"/>
                <a:gd name="T87" fmla="*/ 206 h 504"/>
                <a:gd name="T88" fmla="*/ 287 w 321"/>
                <a:gd name="T89" fmla="*/ 307 h 504"/>
                <a:gd name="T90" fmla="*/ 198 w 321"/>
                <a:gd name="T91" fmla="*/ 349 h 504"/>
                <a:gd name="T92" fmla="*/ 98 w 321"/>
                <a:gd name="T93" fmla="*/ 445 h 504"/>
                <a:gd name="T94" fmla="*/ 27 w 321"/>
                <a:gd name="T95" fmla="*/ 474 h 504"/>
                <a:gd name="T96" fmla="*/ 96 w 321"/>
                <a:gd name="T97" fmla="*/ 444 h 504"/>
                <a:gd name="T98" fmla="*/ 94 w 321"/>
                <a:gd name="T99" fmla="*/ 363 h 504"/>
                <a:gd name="T100" fmla="*/ 33 w 321"/>
                <a:gd name="T101" fmla="*/ 311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504">
                  <a:moveTo>
                    <a:pt x="93" y="176"/>
                  </a:moveTo>
                  <a:cubicBezTo>
                    <a:pt x="95" y="175"/>
                    <a:pt x="97" y="173"/>
                    <a:pt x="98" y="172"/>
                  </a:cubicBezTo>
                  <a:cubicBezTo>
                    <a:pt x="98" y="172"/>
                    <a:pt x="97" y="172"/>
                    <a:pt x="96" y="172"/>
                  </a:cubicBezTo>
                  <a:cubicBezTo>
                    <a:pt x="93" y="171"/>
                    <a:pt x="91" y="171"/>
                    <a:pt x="88" y="172"/>
                  </a:cubicBezTo>
                  <a:cubicBezTo>
                    <a:pt x="86" y="176"/>
                    <a:pt x="87" y="179"/>
                    <a:pt x="89" y="180"/>
                  </a:cubicBezTo>
                  <a:cubicBezTo>
                    <a:pt x="90" y="179"/>
                    <a:pt x="92" y="178"/>
                    <a:pt x="93" y="176"/>
                  </a:cubicBezTo>
                  <a:close/>
                  <a:moveTo>
                    <a:pt x="105" y="168"/>
                  </a:moveTo>
                  <a:cubicBezTo>
                    <a:pt x="109" y="166"/>
                    <a:pt x="113" y="164"/>
                    <a:pt x="117" y="163"/>
                  </a:cubicBezTo>
                  <a:cubicBezTo>
                    <a:pt x="116" y="163"/>
                    <a:pt x="116" y="163"/>
                    <a:pt x="115" y="162"/>
                  </a:cubicBezTo>
                  <a:cubicBezTo>
                    <a:pt x="115" y="161"/>
                    <a:pt x="114" y="161"/>
                    <a:pt x="114" y="160"/>
                  </a:cubicBezTo>
                  <a:cubicBezTo>
                    <a:pt x="110" y="157"/>
                    <a:pt x="107" y="158"/>
                    <a:pt x="107" y="161"/>
                  </a:cubicBezTo>
                  <a:cubicBezTo>
                    <a:pt x="106" y="163"/>
                    <a:pt x="105" y="166"/>
                    <a:pt x="105" y="168"/>
                  </a:cubicBezTo>
                  <a:close/>
                  <a:moveTo>
                    <a:pt x="198" y="434"/>
                  </a:moveTo>
                  <a:cubicBezTo>
                    <a:pt x="195" y="393"/>
                    <a:pt x="189" y="351"/>
                    <a:pt x="187" y="309"/>
                  </a:cubicBezTo>
                  <a:cubicBezTo>
                    <a:pt x="166" y="316"/>
                    <a:pt x="142" y="314"/>
                    <a:pt x="121" y="305"/>
                  </a:cubicBezTo>
                  <a:cubicBezTo>
                    <a:pt x="115" y="326"/>
                    <a:pt x="107" y="347"/>
                    <a:pt x="99" y="368"/>
                  </a:cubicBezTo>
                  <a:cubicBezTo>
                    <a:pt x="92" y="387"/>
                    <a:pt x="86" y="407"/>
                    <a:pt x="77" y="425"/>
                  </a:cubicBezTo>
                  <a:cubicBezTo>
                    <a:pt x="111" y="451"/>
                    <a:pt x="160" y="450"/>
                    <a:pt x="198" y="434"/>
                  </a:cubicBezTo>
                  <a:close/>
                  <a:moveTo>
                    <a:pt x="283" y="308"/>
                  </a:moveTo>
                  <a:cubicBezTo>
                    <a:pt x="283" y="308"/>
                    <a:pt x="283" y="308"/>
                    <a:pt x="283" y="308"/>
                  </a:cubicBezTo>
                  <a:cubicBezTo>
                    <a:pt x="281" y="308"/>
                    <a:pt x="279" y="308"/>
                    <a:pt x="277" y="306"/>
                  </a:cubicBezTo>
                  <a:cubicBezTo>
                    <a:pt x="276" y="309"/>
                    <a:pt x="276" y="312"/>
                    <a:pt x="276" y="314"/>
                  </a:cubicBezTo>
                  <a:cubicBezTo>
                    <a:pt x="276" y="316"/>
                    <a:pt x="276" y="320"/>
                    <a:pt x="277" y="321"/>
                  </a:cubicBezTo>
                  <a:cubicBezTo>
                    <a:pt x="281" y="326"/>
                    <a:pt x="282" y="317"/>
                    <a:pt x="282" y="315"/>
                  </a:cubicBezTo>
                  <a:cubicBezTo>
                    <a:pt x="283" y="313"/>
                    <a:pt x="283" y="310"/>
                    <a:pt x="283" y="308"/>
                  </a:cubicBezTo>
                  <a:close/>
                  <a:moveTo>
                    <a:pt x="290" y="297"/>
                  </a:moveTo>
                  <a:cubicBezTo>
                    <a:pt x="289" y="294"/>
                    <a:pt x="285" y="292"/>
                    <a:pt x="282" y="293"/>
                  </a:cubicBezTo>
                  <a:cubicBezTo>
                    <a:pt x="278" y="294"/>
                    <a:pt x="277" y="298"/>
                    <a:pt x="276" y="301"/>
                  </a:cubicBezTo>
                  <a:cubicBezTo>
                    <a:pt x="276" y="301"/>
                    <a:pt x="276" y="301"/>
                    <a:pt x="276" y="301"/>
                  </a:cubicBezTo>
                  <a:cubicBezTo>
                    <a:pt x="278" y="303"/>
                    <a:pt x="280" y="303"/>
                    <a:pt x="283" y="303"/>
                  </a:cubicBezTo>
                  <a:cubicBezTo>
                    <a:pt x="286" y="303"/>
                    <a:pt x="290" y="301"/>
                    <a:pt x="290" y="297"/>
                  </a:cubicBezTo>
                  <a:close/>
                  <a:moveTo>
                    <a:pt x="71" y="232"/>
                  </a:moveTo>
                  <a:cubicBezTo>
                    <a:pt x="72" y="230"/>
                    <a:pt x="72" y="227"/>
                    <a:pt x="73" y="224"/>
                  </a:cubicBezTo>
                  <a:cubicBezTo>
                    <a:pt x="73" y="222"/>
                    <a:pt x="73" y="221"/>
                    <a:pt x="73" y="219"/>
                  </a:cubicBezTo>
                  <a:cubicBezTo>
                    <a:pt x="71" y="219"/>
                    <a:pt x="68" y="220"/>
                    <a:pt x="67" y="222"/>
                  </a:cubicBezTo>
                  <a:cubicBezTo>
                    <a:pt x="65" y="226"/>
                    <a:pt x="69" y="229"/>
                    <a:pt x="71" y="232"/>
                  </a:cubicBezTo>
                  <a:cubicBezTo>
                    <a:pt x="71" y="232"/>
                    <a:pt x="71" y="232"/>
                    <a:pt x="71" y="232"/>
                  </a:cubicBezTo>
                  <a:close/>
                  <a:moveTo>
                    <a:pt x="56" y="157"/>
                  </a:moveTo>
                  <a:cubicBezTo>
                    <a:pt x="64" y="165"/>
                    <a:pt x="74" y="168"/>
                    <a:pt x="85" y="169"/>
                  </a:cubicBezTo>
                  <a:cubicBezTo>
                    <a:pt x="85" y="169"/>
                    <a:pt x="86" y="169"/>
                    <a:pt x="86" y="169"/>
                  </a:cubicBezTo>
                  <a:cubicBezTo>
                    <a:pt x="90" y="167"/>
                    <a:pt x="96" y="168"/>
                    <a:pt x="101" y="169"/>
                  </a:cubicBezTo>
                  <a:cubicBezTo>
                    <a:pt x="101" y="165"/>
                    <a:pt x="102" y="159"/>
                    <a:pt x="105" y="156"/>
                  </a:cubicBezTo>
                  <a:cubicBezTo>
                    <a:pt x="100" y="138"/>
                    <a:pt x="81" y="132"/>
                    <a:pt x="65" y="141"/>
                  </a:cubicBezTo>
                  <a:cubicBezTo>
                    <a:pt x="60" y="145"/>
                    <a:pt x="55" y="148"/>
                    <a:pt x="49" y="151"/>
                  </a:cubicBezTo>
                  <a:cubicBezTo>
                    <a:pt x="51" y="152"/>
                    <a:pt x="53" y="155"/>
                    <a:pt x="56" y="157"/>
                  </a:cubicBezTo>
                  <a:close/>
                  <a:moveTo>
                    <a:pt x="43" y="467"/>
                  </a:moveTo>
                  <a:cubicBezTo>
                    <a:pt x="38" y="468"/>
                    <a:pt x="33" y="474"/>
                    <a:pt x="31" y="477"/>
                  </a:cubicBezTo>
                  <a:cubicBezTo>
                    <a:pt x="28" y="481"/>
                    <a:pt x="24" y="488"/>
                    <a:pt x="28" y="493"/>
                  </a:cubicBezTo>
                  <a:cubicBezTo>
                    <a:pt x="34" y="503"/>
                    <a:pt x="42" y="491"/>
                    <a:pt x="44" y="485"/>
                  </a:cubicBezTo>
                  <a:cubicBezTo>
                    <a:pt x="45" y="479"/>
                    <a:pt x="45" y="473"/>
                    <a:pt x="43" y="467"/>
                  </a:cubicBezTo>
                  <a:close/>
                  <a:moveTo>
                    <a:pt x="37" y="285"/>
                  </a:moveTo>
                  <a:cubicBezTo>
                    <a:pt x="37" y="288"/>
                    <a:pt x="39" y="290"/>
                    <a:pt x="41" y="292"/>
                  </a:cubicBezTo>
                  <a:cubicBezTo>
                    <a:pt x="41" y="292"/>
                    <a:pt x="42" y="291"/>
                    <a:pt x="42" y="291"/>
                  </a:cubicBezTo>
                  <a:cubicBezTo>
                    <a:pt x="45" y="291"/>
                    <a:pt x="51" y="289"/>
                    <a:pt x="51" y="285"/>
                  </a:cubicBezTo>
                  <a:cubicBezTo>
                    <a:pt x="51" y="281"/>
                    <a:pt x="47" y="279"/>
                    <a:pt x="43" y="279"/>
                  </a:cubicBezTo>
                  <a:cubicBezTo>
                    <a:pt x="40" y="279"/>
                    <a:pt x="37" y="282"/>
                    <a:pt x="37" y="285"/>
                  </a:cubicBezTo>
                  <a:close/>
                  <a:moveTo>
                    <a:pt x="39" y="300"/>
                  </a:moveTo>
                  <a:cubicBezTo>
                    <a:pt x="39" y="298"/>
                    <a:pt x="39" y="297"/>
                    <a:pt x="39" y="296"/>
                  </a:cubicBezTo>
                  <a:cubicBezTo>
                    <a:pt x="39" y="296"/>
                    <a:pt x="39" y="296"/>
                    <a:pt x="39" y="296"/>
                  </a:cubicBezTo>
                  <a:cubicBezTo>
                    <a:pt x="38" y="296"/>
                    <a:pt x="37" y="295"/>
                    <a:pt x="36" y="294"/>
                  </a:cubicBezTo>
                  <a:cubicBezTo>
                    <a:pt x="35" y="297"/>
                    <a:pt x="34" y="301"/>
                    <a:pt x="34" y="304"/>
                  </a:cubicBezTo>
                  <a:cubicBezTo>
                    <a:pt x="34" y="305"/>
                    <a:pt x="34" y="305"/>
                    <a:pt x="35" y="306"/>
                  </a:cubicBezTo>
                  <a:cubicBezTo>
                    <a:pt x="36" y="306"/>
                    <a:pt x="37" y="306"/>
                    <a:pt x="38" y="305"/>
                  </a:cubicBezTo>
                  <a:cubicBezTo>
                    <a:pt x="39" y="304"/>
                    <a:pt x="39" y="301"/>
                    <a:pt x="39" y="300"/>
                  </a:cubicBezTo>
                  <a:close/>
                  <a:moveTo>
                    <a:pt x="245" y="245"/>
                  </a:moveTo>
                  <a:cubicBezTo>
                    <a:pt x="247" y="241"/>
                    <a:pt x="244" y="236"/>
                    <a:pt x="240" y="236"/>
                  </a:cubicBezTo>
                  <a:cubicBezTo>
                    <a:pt x="240" y="236"/>
                    <a:pt x="240" y="236"/>
                    <a:pt x="240" y="236"/>
                  </a:cubicBezTo>
                  <a:cubicBezTo>
                    <a:pt x="239" y="239"/>
                    <a:pt x="239" y="243"/>
                    <a:pt x="238" y="247"/>
                  </a:cubicBezTo>
                  <a:cubicBezTo>
                    <a:pt x="240" y="247"/>
                    <a:pt x="243" y="247"/>
                    <a:pt x="245" y="245"/>
                  </a:cubicBezTo>
                  <a:close/>
                  <a:moveTo>
                    <a:pt x="245" y="195"/>
                  </a:moveTo>
                  <a:cubicBezTo>
                    <a:pt x="240" y="194"/>
                    <a:pt x="235" y="193"/>
                    <a:pt x="229" y="194"/>
                  </a:cubicBezTo>
                  <a:cubicBezTo>
                    <a:pt x="231" y="197"/>
                    <a:pt x="233" y="200"/>
                    <a:pt x="234" y="203"/>
                  </a:cubicBezTo>
                  <a:cubicBezTo>
                    <a:pt x="235" y="203"/>
                    <a:pt x="235" y="204"/>
                    <a:pt x="235" y="205"/>
                  </a:cubicBezTo>
                  <a:cubicBezTo>
                    <a:pt x="239" y="202"/>
                    <a:pt x="243" y="199"/>
                    <a:pt x="245" y="195"/>
                  </a:cubicBezTo>
                  <a:close/>
                  <a:moveTo>
                    <a:pt x="234" y="235"/>
                  </a:moveTo>
                  <a:cubicBezTo>
                    <a:pt x="227" y="235"/>
                    <a:pt x="220" y="235"/>
                    <a:pt x="212" y="235"/>
                  </a:cubicBezTo>
                  <a:cubicBezTo>
                    <a:pt x="211" y="235"/>
                    <a:pt x="210" y="234"/>
                    <a:pt x="210" y="233"/>
                  </a:cubicBezTo>
                  <a:cubicBezTo>
                    <a:pt x="210" y="230"/>
                    <a:pt x="208" y="197"/>
                    <a:pt x="205" y="196"/>
                  </a:cubicBezTo>
                  <a:cubicBezTo>
                    <a:pt x="206" y="197"/>
                    <a:pt x="206" y="217"/>
                    <a:pt x="206" y="218"/>
                  </a:cubicBezTo>
                  <a:cubicBezTo>
                    <a:pt x="206" y="227"/>
                    <a:pt x="207" y="234"/>
                    <a:pt x="197" y="236"/>
                  </a:cubicBezTo>
                  <a:cubicBezTo>
                    <a:pt x="178" y="240"/>
                    <a:pt x="154" y="236"/>
                    <a:pt x="134" y="233"/>
                  </a:cubicBezTo>
                  <a:cubicBezTo>
                    <a:pt x="115" y="231"/>
                    <a:pt x="96" y="227"/>
                    <a:pt x="78" y="220"/>
                  </a:cubicBezTo>
                  <a:cubicBezTo>
                    <a:pt x="77" y="220"/>
                    <a:pt x="77" y="220"/>
                    <a:pt x="77" y="220"/>
                  </a:cubicBezTo>
                  <a:cubicBezTo>
                    <a:pt x="77" y="220"/>
                    <a:pt x="77" y="220"/>
                    <a:pt x="77" y="220"/>
                  </a:cubicBezTo>
                  <a:cubicBezTo>
                    <a:pt x="76" y="224"/>
                    <a:pt x="76" y="227"/>
                    <a:pt x="76" y="231"/>
                  </a:cubicBezTo>
                  <a:cubicBezTo>
                    <a:pt x="76" y="232"/>
                    <a:pt x="75" y="233"/>
                    <a:pt x="75" y="233"/>
                  </a:cubicBezTo>
                  <a:cubicBezTo>
                    <a:pt x="74" y="262"/>
                    <a:pt x="92" y="287"/>
                    <a:pt x="119" y="300"/>
                  </a:cubicBezTo>
                  <a:cubicBezTo>
                    <a:pt x="120" y="300"/>
                    <a:pt x="121" y="301"/>
                    <a:pt x="122" y="302"/>
                  </a:cubicBezTo>
                  <a:cubicBezTo>
                    <a:pt x="127" y="304"/>
                    <a:pt x="133" y="306"/>
                    <a:pt x="139" y="307"/>
                  </a:cubicBezTo>
                  <a:cubicBezTo>
                    <a:pt x="182" y="317"/>
                    <a:pt x="220" y="294"/>
                    <a:pt x="232" y="252"/>
                  </a:cubicBezTo>
                  <a:cubicBezTo>
                    <a:pt x="233" y="246"/>
                    <a:pt x="234" y="240"/>
                    <a:pt x="234" y="235"/>
                  </a:cubicBezTo>
                  <a:close/>
                  <a:moveTo>
                    <a:pt x="231" y="190"/>
                  </a:moveTo>
                  <a:cubicBezTo>
                    <a:pt x="237" y="190"/>
                    <a:pt x="243" y="190"/>
                    <a:pt x="249" y="192"/>
                  </a:cubicBezTo>
                  <a:cubicBezTo>
                    <a:pt x="250" y="192"/>
                    <a:pt x="250" y="193"/>
                    <a:pt x="250" y="194"/>
                  </a:cubicBezTo>
                  <a:cubicBezTo>
                    <a:pt x="251" y="193"/>
                    <a:pt x="252" y="193"/>
                    <a:pt x="252" y="194"/>
                  </a:cubicBezTo>
                  <a:cubicBezTo>
                    <a:pt x="263" y="199"/>
                    <a:pt x="276" y="191"/>
                    <a:pt x="285" y="185"/>
                  </a:cubicBezTo>
                  <a:cubicBezTo>
                    <a:pt x="279" y="183"/>
                    <a:pt x="275" y="177"/>
                    <a:pt x="269" y="173"/>
                  </a:cubicBezTo>
                  <a:cubicBezTo>
                    <a:pt x="257" y="164"/>
                    <a:pt x="242" y="166"/>
                    <a:pt x="230" y="174"/>
                  </a:cubicBezTo>
                  <a:cubicBezTo>
                    <a:pt x="232" y="179"/>
                    <a:pt x="231" y="186"/>
                    <a:pt x="231" y="190"/>
                  </a:cubicBezTo>
                  <a:close/>
                  <a:moveTo>
                    <a:pt x="227" y="191"/>
                  </a:moveTo>
                  <a:cubicBezTo>
                    <a:pt x="227" y="186"/>
                    <a:pt x="227" y="182"/>
                    <a:pt x="226" y="178"/>
                  </a:cubicBezTo>
                  <a:cubicBezTo>
                    <a:pt x="226" y="175"/>
                    <a:pt x="226" y="172"/>
                    <a:pt x="223" y="173"/>
                  </a:cubicBezTo>
                  <a:cubicBezTo>
                    <a:pt x="220" y="173"/>
                    <a:pt x="216" y="176"/>
                    <a:pt x="214" y="178"/>
                  </a:cubicBezTo>
                  <a:cubicBezTo>
                    <a:pt x="219" y="182"/>
                    <a:pt x="223" y="186"/>
                    <a:pt x="227" y="191"/>
                  </a:cubicBezTo>
                  <a:close/>
                  <a:moveTo>
                    <a:pt x="235" y="231"/>
                  </a:moveTo>
                  <a:cubicBezTo>
                    <a:pt x="234" y="196"/>
                    <a:pt x="208" y="172"/>
                    <a:pt x="171" y="165"/>
                  </a:cubicBezTo>
                  <a:cubicBezTo>
                    <a:pt x="149" y="161"/>
                    <a:pt x="124" y="162"/>
                    <a:pt x="105" y="173"/>
                  </a:cubicBezTo>
                  <a:cubicBezTo>
                    <a:pt x="89" y="183"/>
                    <a:pt x="81" y="197"/>
                    <a:pt x="78" y="213"/>
                  </a:cubicBezTo>
                  <a:cubicBezTo>
                    <a:pt x="78" y="213"/>
                    <a:pt x="78" y="214"/>
                    <a:pt x="78" y="214"/>
                  </a:cubicBezTo>
                  <a:cubicBezTo>
                    <a:pt x="78" y="215"/>
                    <a:pt x="78" y="217"/>
                    <a:pt x="77" y="218"/>
                  </a:cubicBezTo>
                  <a:cubicBezTo>
                    <a:pt x="78" y="218"/>
                    <a:pt x="78" y="217"/>
                    <a:pt x="79" y="218"/>
                  </a:cubicBezTo>
                  <a:cubicBezTo>
                    <a:pt x="104" y="224"/>
                    <a:pt x="131" y="229"/>
                    <a:pt x="157" y="231"/>
                  </a:cubicBezTo>
                  <a:cubicBezTo>
                    <a:pt x="168" y="232"/>
                    <a:pt x="184" y="234"/>
                    <a:pt x="194" y="231"/>
                  </a:cubicBezTo>
                  <a:cubicBezTo>
                    <a:pt x="207" y="228"/>
                    <a:pt x="203" y="201"/>
                    <a:pt x="201" y="191"/>
                  </a:cubicBezTo>
                  <a:cubicBezTo>
                    <a:pt x="201" y="190"/>
                    <a:pt x="203" y="189"/>
                    <a:pt x="204" y="190"/>
                  </a:cubicBezTo>
                  <a:cubicBezTo>
                    <a:pt x="208" y="199"/>
                    <a:pt x="212" y="209"/>
                    <a:pt x="213" y="219"/>
                  </a:cubicBezTo>
                  <a:cubicBezTo>
                    <a:pt x="214" y="224"/>
                    <a:pt x="213" y="228"/>
                    <a:pt x="218" y="231"/>
                  </a:cubicBezTo>
                  <a:cubicBezTo>
                    <a:pt x="221" y="233"/>
                    <a:pt x="231" y="231"/>
                    <a:pt x="235" y="231"/>
                  </a:cubicBezTo>
                  <a:close/>
                  <a:moveTo>
                    <a:pt x="92" y="27"/>
                  </a:moveTo>
                  <a:cubicBezTo>
                    <a:pt x="45" y="48"/>
                    <a:pt x="8" y="87"/>
                    <a:pt x="8" y="139"/>
                  </a:cubicBezTo>
                  <a:cubicBezTo>
                    <a:pt x="8" y="164"/>
                    <a:pt x="15" y="188"/>
                    <a:pt x="23" y="211"/>
                  </a:cubicBezTo>
                  <a:cubicBezTo>
                    <a:pt x="31" y="232"/>
                    <a:pt x="41" y="252"/>
                    <a:pt x="43" y="275"/>
                  </a:cubicBezTo>
                  <a:cubicBezTo>
                    <a:pt x="44" y="275"/>
                    <a:pt x="44" y="275"/>
                    <a:pt x="45" y="275"/>
                  </a:cubicBezTo>
                  <a:cubicBezTo>
                    <a:pt x="51" y="275"/>
                    <a:pt x="56" y="280"/>
                    <a:pt x="55" y="286"/>
                  </a:cubicBezTo>
                  <a:cubicBezTo>
                    <a:pt x="54" y="291"/>
                    <a:pt x="49" y="293"/>
                    <a:pt x="45" y="294"/>
                  </a:cubicBezTo>
                  <a:cubicBezTo>
                    <a:pt x="58" y="317"/>
                    <a:pt x="79" y="329"/>
                    <a:pt x="105" y="332"/>
                  </a:cubicBezTo>
                  <a:cubicBezTo>
                    <a:pt x="108" y="323"/>
                    <a:pt x="112" y="313"/>
                    <a:pt x="116" y="303"/>
                  </a:cubicBezTo>
                  <a:cubicBezTo>
                    <a:pt x="89" y="290"/>
                    <a:pt x="68" y="265"/>
                    <a:pt x="71" y="235"/>
                  </a:cubicBezTo>
                  <a:cubicBezTo>
                    <a:pt x="71" y="235"/>
                    <a:pt x="70" y="235"/>
                    <a:pt x="69" y="235"/>
                  </a:cubicBezTo>
                  <a:cubicBezTo>
                    <a:pt x="64" y="233"/>
                    <a:pt x="61" y="225"/>
                    <a:pt x="64" y="220"/>
                  </a:cubicBezTo>
                  <a:cubicBezTo>
                    <a:pt x="66" y="217"/>
                    <a:pt x="70" y="215"/>
                    <a:pt x="74" y="216"/>
                  </a:cubicBezTo>
                  <a:cubicBezTo>
                    <a:pt x="75" y="203"/>
                    <a:pt x="79" y="192"/>
                    <a:pt x="87" y="182"/>
                  </a:cubicBezTo>
                  <a:cubicBezTo>
                    <a:pt x="83" y="180"/>
                    <a:pt x="81" y="177"/>
                    <a:pt x="83" y="173"/>
                  </a:cubicBezTo>
                  <a:cubicBezTo>
                    <a:pt x="76" y="173"/>
                    <a:pt x="69" y="172"/>
                    <a:pt x="63" y="169"/>
                  </a:cubicBezTo>
                  <a:cubicBezTo>
                    <a:pt x="55" y="165"/>
                    <a:pt x="50" y="155"/>
                    <a:pt x="42" y="152"/>
                  </a:cubicBezTo>
                  <a:cubicBezTo>
                    <a:pt x="39" y="151"/>
                    <a:pt x="40" y="147"/>
                    <a:pt x="43" y="147"/>
                  </a:cubicBezTo>
                  <a:cubicBezTo>
                    <a:pt x="60" y="145"/>
                    <a:pt x="68" y="128"/>
                    <a:pt x="87" y="132"/>
                  </a:cubicBezTo>
                  <a:cubicBezTo>
                    <a:pt x="98" y="134"/>
                    <a:pt x="105" y="143"/>
                    <a:pt x="107" y="154"/>
                  </a:cubicBezTo>
                  <a:cubicBezTo>
                    <a:pt x="108" y="154"/>
                    <a:pt x="108" y="153"/>
                    <a:pt x="109" y="153"/>
                  </a:cubicBezTo>
                  <a:cubicBezTo>
                    <a:pt x="114" y="152"/>
                    <a:pt x="117" y="157"/>
                    <a:pt x="118" y="161"/>
                  </a:cubicBezTo>
                  <a:cubicBezTo>
                    <a:pt x="118" y="162"/>
                    <a:pt x="118" y="163"/>
                    <a:pt x="117" y="163"/>
                  </a:cubicBezTo>
                  <a:cubicBezTo>
                    <a:pt x="128" y="159"/>
                    <a:pt x="139" y="158"/>
                    <a:pt x="151" y="158"/>
                  </a:cubicBezTo>
                  <a:cubicBezTo>
                    <a:pt x="171" y="159"/>
                    <a:pt x="195" y="164"/>
                    <a:pt x="212" y="177"/>
                  </a:cubicBezTo>
                  <a:cubicBezTo>
                    <a:pt x="212" y="176"/>
                    <a:pt x="213" y="175"/>
                    <a:pt x="213" y="175"/>
                  </a:cubicBezTo>
                  <a:cubicBezTo>
                    <a:pt x="214" y="174"/>
                    <a:pt x="215" y="174"/>
                    <a:pt x="215" y="175"/>
                  </a:cubicBezTo>
                  <a:cubicBezTo>
                    <a:pt x="218" y="171"/>
                    <a:pt x="223" y="167"/>
                    <a:pt x="227" y="169"/>
                  </a:cubicBezTo>
                  <a:cubicBezTo>
                    <a:pt x="228" y="170"/>
                    <a:pt x="229" y="170"/>
                    <a:pt x="229" y="171"/>
                  </a:cubicBezTo>
                  <a:cubicBezTo>
                    <a:pt x="236" y="164"/>
                    <a:pt x="246" y="161"/>
                    <a:pt x="256" y="162"/>
                  </a:cubicBezTo>
                  <a:cubicBezTo>
                    <a:pt x="271" y="164"/>
                    <a:pt x="277" y="178"/>
                    <a:pt x="290" y="183"/>
                  </a:cubicBezTo>
                  <a:cubicBezTo>
                    <a:pt x="292" y="183"/>
                    <a:pt x="293" y="185"/>
                    <a:pt x="291" y="186"/>
                  </a:cubicBezTo>
                  <a:cubicBezTo>
                    <a:pt x="278" y="193"/>
                    <a:pt x="265" y="205"/>
                    <a:pt x="250" y="198"/>
                  </a:cubicBezTo>
                  <a:cubicBezTo>
                    <a:pt x="249" y="197"/>
                    <a:pt x="249" y="197"/>
                    <a:pt x="249" y="197"/>
                  </a:cubicBezTo>
                  <a:cubicBezTo>
                    <a:pt x="246" y="202"/>
                    <a:pt x="242" y="206"/>
                    <a:pt x="237" y="209"/>
                  </a:cubicBezTo>
                  <a:cubicBezTo>
                    <a:pt x="239" y="216"/>
                    <a:pt x="240" y="223"/>
                    <a:pt x="240" y="230"/>
                  </a:cubicBezTo>
                  <a:cubicBezTo>
                    <a:pt x="240" y="231"/>
                    <a:pt x="240" y="232"/>
                    <a:pt x="240" y="233"/>
                  </a:cubicBezTo>
                  <a:cubicBezTo>
                    <a:pt x="245" y="233"/>
                    <a:pt x="250" y="239"/>
                    <a:pt x="249" y="244"/>
                  </a:cubicBezTo>
                  <a:cubicBezTo>
                    <a:pt x="248" y="249"/>
                    <a:pt x="242" y="253"/>
                    <a:pt x="237" y="252"/>
                  </a:cubicBezTo>
                  <a:cubicBezTo>
                    <a:pt x="232" y="271"/>
                    <a:pt x="221" y="289"/>
                    <a:pt x="206" y="300"/>
                  </a:cubicBezTo>
                  <a:cubicBezTo>
                    <a:pt x="201" y="303"/>
                    <a:pt x="197" y="306"/>
                    <a:pt x="192" y="308"/>
                  </a:cubicBezTo>
                  <a:cubicBezTo>
                    <a:pt x="194" y="320"/>
                    <a:pt x="196" y="333"/>
                    <a:pt x="198" y="346"/>
                  </a:cubicBezTo>
                  <a:cubicBezTo>
                    <a:pt x="229" y="341"/>
                    <a:pt x="250" y="323"/>
                    <a:pt x="271" y="302"/>
                  </a:cubicBezTo>
                  <a:cubicBezTo>
                    <a:pt x="271" y="301"/>
                    <a:pt x="271" y="301"/>
                    <a:pt x="271" y="300"/>
                  </a:cubicBezTo>
                  <a:cubicBezTo>
                    <a:pt x="271" y="300"/>
                    <a:pt x="271" y="300"/>
                    <a:pt x="271" y="299"/>
                  </a:cubicBezTo>
                  <a:cubicBezTo>
                    <a:pt x="272" y="295"/>
                    <a:pt x="275" y="291"/>
                    <a:pt x="278" y="289"/>
                  </a:cubicBezTo>
                  <a:cubicBezTo>
                    <a:pt x="278" y="289"/>
                    <a:pt x="278" y="288"/>
                    <a:pt x="278" y="288"/>
                  </a:cubicBezTo>
                  <a:cubicBezTo>
                    <a:pt x="281" y="262"/>
                    <a:pt x="289" y="237"/>
                    <a:pt x="298" y="212"/>
                  </a:cubicBezTo>
                  <a:cubicBezTo>
                    <a:pt x="309" y="187"/>
                    <a:pt x="316" y="161"/>
                    <a:pt x="312" y="133"/>
                  </a:cubicBezTo>
                  <a:cubicBezTo>
                    <a:pt x="306" y="87"/>
                    <a:pt x="276" y="48"/>
                    <a:pt x="234" y="28"/>
                  </a:cubicBezTo>
                  <a:cubicBezTo>
                    <a:pt x="189" y="5"/>
                    <a:pt x="137" y="7"/>
                    <a:pt x="92" y="27"/>
                  </a:cubicBezTo>
                  <a:close/>
                  <a:moveTo>
                    <a:pt x="40" y="275"/>
                  </a:moveTo>
                  <a:cubicBezTo>
                    <a:pt x="33" y="242"/>
                    <a:pt x="16" y="212"/>
                    <a:pt x="8" y="180"/>
                  </a:cubicBezTo>
                  <a:cubicBezTo>
                    <a:pt x="2" y="154"/>
                    <a:pt x="0" y="126"/>
                    <a:pt x="9" y="100"/>
                  </a:cubicBezTo>
                  <a:cubicBezTo>
                    <a:pt x="24" y="58"/>
                    <a:pt x="67" y="28"/>
                    <a:pt x="109" y="14"/>
                  </a:cubicBezTo>
                  <a:cubicBezTo>
                    <a:pt x="155" y="0"/>
                    <a:pt x="206" y="4"/>
                    <a:pt x="247" y="28"/>
                  </a:cubicBezTo>
                  <a:cubicBezTo>
                    <a:pt x="286" y="51"/>
                    <a:pt x="312" y="89"/>
                    <a:pt x="318" y="133"/>
                  </a:cubicBezTo>
                  <a:cubicBezTo>
                    <a:pt x="321" y="158"/>
                    <a:pt x="316" y="182"/>
                    <a:pt x="307" y="206"/>
                  </a:cubicBezTo>
                  <a:cubicBezTo>
                    <a:pt x="296" y="233"/>
                    <a:pt x="287" y="259"/>
                    <a:pt x="282" y="288"/>
                  </a:cubicBezTo>
                  <a:cubicBezTo>
                    <a:pt x="283" y="288"/>
                    <a:pt x="283" y="288"/>
                    <a:pt x="283" y="288"/>
                  </a:cubicBezTo>
                  <a:cubicBezTo>
                    <a:pt x="288" y="287"/>
                    <a:pt x="294" y="291"/>
                    <a:pt x="295" y="296"/>
                  </a:cubicBezTo>
                  <a:cubicBezTo>
                    <a:pt x="296" y="301"/>
                    <a:pt x="292" y="306"/>
                    <a:pt x="287" y="307"/>
                  </a:cubicBezTo>
                  <a:cubicBezTo>
                    <a:pt x="288" y="308"/>
                    <a:pt x="288" y="308"/>
                    <a:pt x="288" y="309"/>
                  </a:cubicBezTo>
                  <a:cubicBezTo>
                    <a:pt x="287" y="314"/>
                    <a:pt x="288" y="331"/>
                    <a:pt x="277" y="328"/>
                  </a:cubicBezTo>
                  <a:cubicBezTo>
                    <a:pt x="269" y="326"/>
                    <a:pt x="271" y="314"/>
                    <a:pt x="273" y="307"/>
                  </a:cubicBezTo>
                  <a:cubicBezTo>
                    <a:pt x="255" y="329"/>
                    <a:pt x="228" y="347"/>
                    <a:pt x="198" y="349"/>
                  </a:cubicBezTo>
                  <a:cubicBezTo>
                    <a:pt x="202" y="377"/>
                    <a:pt x="203" y="406"/>
                    <a:pt x="204" y="435"/>
                  </a:cubicBezTo>
                  <a:cubicBezTo>
                    <a:pt x="204" y="435"/>
                    <a:pt x="204" y="436"/>
                    <a:pt x="203" y="437"/>
                  </a:cubicBezTo>
                  <a:cubicBezTo>
                    <a:pt x="203" y="437"/>
                    <a:pt x="203" y="438"/>
                    <a:pt x="202" y="439"/>
                  </a:cubicBezTo>
                  <a:cubicBezTo>
                    <a:pt x="174" y="451"/>
                    <a:pt x="130" y="458"/>
                    <a:pt x="98" y="445"/>
                  </a:cubicBezTo>
                  <a:cubicBezTo>
                    <a:pt x="92" y="464"/>
                    <a:pt x="68" y="480"/>
                    <a:pt x="48" y="469"/>
                  </a:cubicBezTo>
                  <a:cubicBezTo>
                    <a:pt x="51" y="478"/>
                    <a:pt x="49" y="489"/>
                    <a:pt x="43" y="496"/>
                  </a:cubicBezTo>
                  <a:cubicBezTo>
                    <a:pt x="38" y="502"/>
                    <a:pt x="29" y="504"/>
                    <a:pt x="24" y="497"/>
                  </a:cubicBezTo>
                  <a:cubicBezTo>
                    <a:pt x="19" y="490"/>
                    <a:pt x="22" y="480"/>
                    <a:pt x="27" y="474"/>
                  </a:cubicBezTo>
                  <a:cubicBezTo>
                    <a:pt x="30" y="470"/>
                    <a:pt x="40" y="460"/>
                    <a:pt x="46" y="464"/>
                  </a:cubicBezTo>
                  <a:cubicBezTo>
                    <a:pt x="46" y="464"/>
                    <a:pt x="46" y="463"/>
                    <a:pt x="47" y="464"/>
                  </a:cubicBezTo>
                  <a:cubicBezTo>
                    <a:pt x="58" y="467"/>
                    <a:pt x="68" y="469"/>
                    <a:pt x="79" y="462"/>
                  </a:cubicBezTo>
                  <a:cubicBezTo>
                    <a:pt x="86" y="458"/>
                    <a:pt x="91" y="451"/>
                    <a:pt x="96" y="444"/>
                  </a:cubicBezTo>
                  <a:cubicBezTo>
                    <a:pt x="87" y="440"/>
                    <a:pt x="79" y="435"/>
                    <a:pt x="73" y="427"/>
                  </a:cubicBezTo>
                  <a:cubicBezTo>
                    <a:pt x="73" y="427"/>
                    <a:pt x="73" y="427"/>
                    <a:pt x="73" y="427"/>
                  </a:cubicBezTo>
                  <a:cubicBezTo>
                    <a:pt x="72" y="426"/>
                    <a:pt x="72" y="426"/>
                    <a:pt x="72" y="425"/>
                  </a:cubicBezTo>
                  <a:cubicBezTo>
                    <a:pt x="78" y="404"/>
                    <a:pt x="87" y="384"/>
                    <a:pt x="94" y="363"/>
                  </a:cubicBezTo>
                  <a:cubicBezTo>
                    <a:pt x="97" y="354"/>
                    <a:pt x="100" y="345"/>
                    <a:pt x="104" y="336"/>
                  </a:cubicBezTo>
                  <a:cubicBezTo>
                    <a:pt x="79" y="336"/>
                    <a:pt x="56" y="321"/>
                    <a:pt x="44" y="301"/>
                  </a:cubicBezTo>
                  <a:cubicBezTo>
                    <a:pt x="44" y="304"/>
                    <a:pt x="43" y="307"/>
                    <a:pt x="41" y="309"/>
                  </a:cubicBezTo>
                  <a:cubicBezTo>
                    <a:pt x="39" y="312"/>
                    <a:pt x="35" y="313"/>
                    <a:pt x="33" y="311"/>
                  </a:cubicBezTo>
                  <a:cubicBezTo>
                    <a:pt x="26" y="307"/>
                    <a:pt x="30" y="296"/>
                    <a:pt x="33" y="290"/>
                  </a:cubicBezTo>
                  <a:cubicBezTo>
                    <a:pt x="32" y="287"/>
                    <a:pt x="32" y="285"/>
                    <a:pt x="33" y="282"/>
                  </a:cubicBezTo>
                  <a:cubicBezTo>
                    <a:pt x="34" y="279"/>
                    <a:pt x="36" y="276"/>
                    <a:pt x="40" y="27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88" name="Group 85"/>
          <p:cNvGrpSpPr>
            <a:grpSpLocks noChangeAspect="1"/>
          </p:cNvGrpSpPr>
          <p:nvPr/>
        </p:nvGrpSpPr>
        <p:grpSpPr bwMode="auto">
          <a:xfrm>
            <a:off x="8340925" y="4970993"/>
            <a:ext cx="2373361" cy="1634010"/>
            <a:chOff x="5950" y="3196"/>
            <a:chExt cx="1085" cy="747"/>
          </a:xfrm>
        </p:grpSpPr>
        <p:sp>
          <p:nvSpPr>
            <p:cNvPr id="89" name="Freeform 86"/>
            <p:cNvSpPr/>
            <p:nvPr/>
          </p:nvSpPr>
          <p:spPr bwMode="auto">
            <a:xfrm>
              <a:off x="6886" y="3871"/>
              <a:ext cx="42" cy="32"/>
            </a:xfrm>
            <a:custGeom>
              <a:avLst/>
              <a:gdLst>
                <a:gd name="T0" fmla="*/ 10 w 20"/>
                <a:gd name="T1" fmla="*/ 4 h 15"/>
                <a:gd name="T2" fmla="*/ 20 w 20"/>
                <a:gd name="T3" fmla="*/ 7 h 15"/>
                <a:gd name="T4" fmla="*/ 0 w 20"/>
                <a:gd name="T5" fmla="*/ 12 h 15"/>
                <a:gd name="T6" fmla="*/ 1 w 20"/>
                <a:gd name="T7" fmla="*/ 11 h 15"/>
                <a:gd name="T8" fmla="*/ 10 w 20"/>
                <a:gd name="T9" fmla="*/ 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5">
                  <a:moveTo>
                    <a:pt x="10" y="4"/>
                  </a:moveTo>
                  <a:cubicBezTo>
                    <a:pt x="13" y="2"/>
                    <a:pt x="20" y="0"/>
                    <a:pt x="20" y="7"/>
                  </a:cubicBezTo>
                  <a:cubicBezTo>
                    <a:pt x="19" y="15"/>
                    <a:pt x="6" y="14"/>
                    <a:pt x="0" y="12"/>
                  </a:cubicBezTo>
                  <a:cubicBezTo>
                    <a:pt x="0" y="12"/>
                    <a:pt x="1" y="12"/>
                    <a:pt x="1" y="11"/>
                  </a:cubicBezTo>
                  <a:cubicBezTo>
                    <a:pt x="3" y="8"/>
                    <a:pt x="6" y="6"/>
                    <a:pt x="10" y="4"/>
                  </a:cubicBezTo>
                  <a:close/>
                </a:path>
              </a:pathLst>
            </a:custGeom>
            <a:solidFill>
              <a:srgbClr val="5E55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0" name="Freeform 87"/>
            <p:cNvSpPr/>
            <p:nvPr/>
          </p:nvSpPr>
          <p:spPr bwMode="auto">
            <a:xfrm>
              <a:off x="6636" y="3874"/>
              <a:ext cx="42" cy="29"/>
            </a:xfrm>
            <a:custGeom>
              <a:avLst/>
              <a:gdLst>
                <a:gd name="T0" fmla="*/ 20 w 20"/>
                <a:gd name="T1" fmla="*/ 13 h 14"/>
                <a:gd name="T2" fmla="*/ 20 w 20"/>
                <a:gd name="T3" fmla="*/ 14 h 14"/>
                <a:gd name="T4" fmla="*/ 1 w 20"/>
                <a:gd name="T5" fmla="*/ 5 h 14"/>
                <a:gd name="T6" fmla="*/ 4 w 20"/>
                <a:gd name="T7" fmla="*/ 0 h 14"/>
                <a:gd name="T8" fmla="*/ 11 w 20"/>
                <a:gd name="T9" fmla="*/ 4 h 14"/>
                <a:gd name="T10" fmla="*/ 20 w 20"/>
                <a:gd name="T11" fmla="*/ 13 h 14"/>
                <a:gd name="T12" fmla="*/ 20 w 20"/>
                <a:gd name="T13" fmla="*/ 13 h 14"/>
                <a:gd name="T14" fmla="*/ 20 w 20"/>
                <a:gd name="T15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14">
                  <a:moveTo>
                    <a:pt x="20" y="13"/>
                  </a:moveTo>
                  <a:cubicBezTo>
                    <a:pt x="20" y="13"/>
                    <a:pt x="20" y="14"/>
                    <a:pt x="20" y="14"/>
                  </a:cubicBezTo>
                  <a:cubicBezTo>
                    <a:pt x="13" y="13"/>
                    <a:pt x="1" y="13"/>
                    <a:pt x="1" y="5"/>
                  </a:cubicBezTo>
                  <a:cubicBezTo>
                    <a:pt x="0" y="3"/>
                    <a:pt x="2" y="0"/>
                    <a:pt x="4" y="0"/>
                  </a:cubicBezTo>
                  <a:cubicBezTo>
                    <a:pt x="7" y="0"/>
                    <a:pt x="10" y="3"/>
                    <a:pt x="11" y="4"/>
                  </a:cubicBezTo>
                  <a:cubicBezTo>
                    <a:pt x="15" y="7"/>
                    <a:pt x="17" y="10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lose/>
                </a:path>
              </a:pathLst>
            </a:custGeom>
            <a:solidFill>
              <a:srgbClr val="5E55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1" name="Freeform 88"/>
            <p:cNvSpPr/>
            <p:nvPr/>
          </p:nvSpPr>
          <p:spPr bwMode="auto">
            <a:xfrm>
              <a:off x="6684" y="3745"/>
              <a:ext cx="69" cy="80"/>
            </a:xfrm>
            <a:custGeom>
              <a:avLst/>
              <a:gdLst>
                <a:gd name="T0" fmla="*/ 5 w 33"/>
                <a:gd name="T1" fmla="*/ 0 h 38"/>
                <a:gd name="T2" fmla="*/ 33 w 33"/>
                <a:gd name="T3" fmla="*/ 1 h 38"/>
                <a:gd name="T4" fmla="*/ 29 w 33"/>
                <a:gd name="T5" fmla="*/ 24 h 38"/>
                <a:gd name="T6" fmla="*/ 26 w 33"/>
                <a:gd name="T7" fmla="*/ 32 h 38"/>
                <a:gd name="T8" fmla="*/ 10 w 33"/>
                <a:gd name="T9" fmla="*/ 34 h 38"/>
                <a:gd name="T10" fmla="*/ 4 w 33"/>
                <a:gd name="T11" fmla="*/ 32 h 38"/>
                <a:gd name="T12" fmla="*/ 1 w 33"/>
                <a:gd name="T13" fmla="*/ 29 h 38"/>
                <a:gd name="T14" fmla="*/ 2 w 33"/>
                <a:gd name="T15" fmla="*/ 20 h 38"/>
                <a:gd name="T16" fmla="*/ 5 w 33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38">
                  <a:moveTo>
                    <a:pt x="5" y="0"/>
                  </a:moveTo>
                  <a:cubicBezTo>
                    <a:pt x="14" y="1"/>
                    <a:pt x="24" y="1"/>
                    <a:pt x="33" y="1"/>
                  </a:cubicBezTo>
                  <a:cubicBezTo>
                    <a:pt x="32" y="9"/>
                    <a:pt x="31" y="16"/>
                    <a:pt x="29" y="24"/>
                  </a:cubicBezTo>
                  <a:cubicBezTo>
                    <a:pt x="28" y="26"/>
                    <a:pt x="27" y="31"/>
                    <a:pt x="26" y="32"/>
                  </a:cubicBezTo>
                  <a:cubicBezTo>
                    <a:pt x="22" y="38"/>
                    <a:pt x="15" y="35"/>
                    <a:pt x="10" y="34"/>
                  </a:cubicBezTo>
                  <a:cubicBezTo>
                    <a:pt x="8" y="33"/>
                    <a:pt x="6" y="33"/>
                    <a:pt x="4" y="32"/>
                  </a:cubicBezTo>
                  <a:cubicBezTo>
                    <a:pt x="1" y="33"/>
                    <a:pt x="0" y="31"/>
                    <a:pt x="1" y="29"/>
                  </a:cubicBezTo>
                  <a:cubicBezTo>
                    <a:pt x="0" y="26"/>
                    <a:pt x="2" y="22"/>
                    <a:pt x="2" y="20"/>
                  </a:cubicBezTo>
                  <a:cubicBezTo>
                    <a:pt x="3" y="13"/>
                    <a:pt x="4" y="7"/>
                    <a:pt x="5" y="0"/>
                  </a:cubicBezTo>
                  <a:close/>
                </a:path>
              </a:pathLst>
            </a:custGeom>
            <a:solidFill>
              <a:srgbClr val="5E55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2" name="Freeform 89"/>
            <p:cNvSpPr/>
            <p:nvPr/>
          </p:nvSpPr>
          <p:spPr bwMode="auto">
            <a:xfrm>
              <a:off x="6812" y="3732"/>
              <a:ext cx="85" cy="91"/>
            </a:xfrm>
            <a:custGeom>
              <a:avLst/>
              <a:gdLst>
                <a:gd name="T0" fmla="*/ 34 w 40"/>
                <a:gd name="T1" fmla="*/ 21 h 43"/>
                <a:gd name="T2" fmla="*/ 37 w 40"/>
                <a:gd name="T3" fmla="*/ 34 h 43"/>
                <a:gd name="T4" fmla="*/ 25 w 40"/>
                <a:gd name="T5" fmla="*/ 39 h 43"/>
                <a:gd name="T6" fmla="*/ 11 w 40"/>
                <a:gd name="T7" fmla="*/ 38 h 43"/>
                <a:gd name="T8" fmla="*/ 7 w 40"/>
                <a:gd name="T9" fmla="*/ 27 h 43"/>
                <a:gd name="T10" fmla="*/ 0 w 40"/>
                <a:gd name="T11" fmla="*/ 5 h 43"/>
                <a:gd name="T12" fmla="*/ 26 w 40"/>
                <a:gd name="T13" fmla="*/ 0 h 43"/>
                <a:gd name="T14" fmla="*/ 34 w 40"/>
                <a:gd name="T15" fmla="*/ 2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3">
                  <a:moveTo>
                    <a:pt x="34" y="21"/>
                  </a:moveTo>
                  <a:cubicBezTo>
                    <a:pt x="36" y="24"/>
                    <a:pt x="40" y="30"/>
                    <a:pt x="37" y="34"/>
                  </a:cubicBezTo>
                  <a:cubicBezTo>
                    <a:pt x="35" y="36"/>
                    <a:pt x="28" y="38"/>
                    <a:pt x="25" y="39"/>
                  </a:cubicBezTo>
                  <a:cubicBezTo>
                    <a:pt x="21" y="41"/>
                    <a:pt x="15" y="43"/>
                    <a:pt x="11" y="38"/>
                  </a:cubicBezTo>
                  <a:cubicBezTo>
                    <a:pt x="9" y="36"/>
                    <a:pt x="9" y="30"/>
                    <a:pt x="7" y="27"/>
                  </a:cubicBezTo>
                  <a:cubicBezTo>
                    <a:pt x="5" y="20"/>
                    <a:pt x="3" y="12"/>
                    <a:pt x="0" y="5"/>
                  </a:cubicBezTo>
                  <a:cubicBezTo>
                    <a:pt x="8" y="4"/>
                    <a:pt x="17" y="2"/>
                    <a:pt x="26" y="0"/>
                  </a:cubicBezTo>
                  <a:cubicBezTo>
                    <a:pt x="29" y="7"/>
                    <a:pt x="31" y="14"/>
                    <a:pt x="34" y="21"/>
                  </a:cubicBezTo>
                  <a:close/>
                </a:path>
              </a:pathLst>
            </a:custGeom>
            <a:solidFill>
              <a:srgbClr val="5E55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3" name="Freeform 90"/>
            <p:cNvSpPr/>
            <p:nvPr/>
          </p:nvSpPr>
          <p:spPr bwMode="auto">
            <a:xfrm>
              <a:off x="6678" y="3574"/>
              <a:ext cx="193" cy="162"/>
            </a:xfrm>
            <a:custGeom>
              <a:avLst/>
              <a:gdLst>
                <a:gd name="T0" fmla="*/ 89 w 92"/>
                <a:gd name="T1" fmla="*/ 58 h 77"/>
                <a:gd name="T2" fmla="*/ 83 w 92"/>
                <a:gd name="T3" fmla="*/ 72 h 77"/>
                <a:gd name="T4" fmla="*/ 41 w 92"/>
                <a:gd name="T5" fmla="*/ 77 h 77"/>
                <a:gd name="T6" fmla="*/ 37 w 92"/>
                <a:gd name="T7" fmla="*/ 77 h 77"/>
                <a:gd name="T8" fmla="*/ 0 w 92"/>
                <a:gd name="T9" fmla="*/ 75 h 77"/>
                <a:gd name="T10" fmla="*/ 19 w 92"/>
                <a:gd name="T11" fmla="*/ 0 h 77"/>
                <a:gd name="T12" fmla="*/ 75 w 92"/>
                <a:gd name="T13" fmla="*/ 0 h 77"/>
                <a:gd name="T14" fmla="*/ 83 w 92"/>
                <a:gd name="T15" fmla="*/ 38 h 77"/>
                <a:gd name="T16" fmla="*/ 89 w 92"/>
                <a:gd name="T17" fmla="*/ 5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2" h="77">
                  <a:moveTo>
                    <a:pt x="89" y="58"/>
                  </a:moveTo>
                  <a:cubicBezTo>
                    <a:pt x="91" y="67"/>
                    <a:pt x="92" y="68"/>
                    <a:pt x="83" y="72"/>
                  </a:cubicBezTo>
                  <a:cubicBezTo>
                    <a:pt x="71" y="77"/>
                    <a:pt x="54" y="77"/>
                    <a:pt x="41" y="77"/>
                  </a:cubicBezTo>
                  <a:cubicBezTo>
                    <a:pt x="40" y="76"/>
                    <a:pt x="38" y="76"/>
                    <a:pt x="37" y="77"/>
                  </a:cubicBezTo>
                  <a:cubicBezTo>
                    <a:pt x="25" y="77"/>
                    <a:pt x="12" y="77"/>
                    <a:pt x="0" y="75"/>
                  </a:cubicBezTo>
                  <a:cubicBezTo>
                    <a:pt x="6" y="50"/>
                    <a:pt x="14" y="25"/>
                    <a:pt x="19" y="0"/>
                  </a:cubicBezTo>
                  <a:cubicBezTo>
                    <a:pt x="36" y="4"/>
                    <a:pt x="56" y="4"/>
                    <a:pt x="75" y="0"/>
                  </a:cubicBezTo>
                  <a:cubicBezTo>
                    <a:pt x="77" y="13"/>
                    <a:pt x="80" y="25"/>
                    <a:pt x="83" y="38"/>
                  </a:cubicBezTo>
                  <a:cubicBezTo>
                    <a:pt x="85" y="45"/>
                    <a:pt x="87" y="51"/>
                    <a:pt x="89" y="58"/>
                  </a:cubicBezTo>
                  <a:close/>
                </a:path>
              </a:pathLst>
            </a:custGeom>
            <a:solidFill>
              <a:srgbClr val="E84B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4" name="Freeform 91"/>
            <p:cNvSpPr/>
            <p:nvPr/>
          </p:nvSpPr>
          <p:spPr bwMode="auto">
            <a:xfrm>
              <a:off x="6585" y="3230"/>
              <a:ext cx="377" cy="147"/>
            </a:xfrm>
            <a:custGeom>
              <a:avLst/>
              <a:gdLst>
                <a:gd name="T0" fmla="*/ 116 w 179"/>
                <a:gd name="T1" fmla="*/ 32 h 70"/>
                <a:gd name="T2" fmla="*/ 119 w 179"/>
                <a:gd name="T3" fmla="*/ 24 h 70"/>
                <a:gd name="T4" fmla="*/ 116 w 179"/>
                <a:gd name="T5" fmla="*/ 22 h 70"/>
                <a:gd name="T6" fmla="*/ 0 w 179"/>
                <a:gd name="T7" fmla="*/ 63 h 70"/>
                <a:gd name="T8" fmla="*/ 17 w 179"/>
                <a:gd name="T9" fmla="*/ 23 h 70"/>
                <a:gd name="T10" fmla="*/ 79 w 179"/>
                <a:gd name="T11" fmla="*/ 1 h 70"/>
                <a:gd name="T12" fmla="*/ 144 w 179"/>
                <a:gd name="T13" fmla="*/ 12 h 70"/>
                <a:gd name="T14" fmla="*/ 179 w 179"/>
                <a:gd name="T15" fmla="*/ 70 h 70"/>
                <a:gd name="T16" fmla="*/ 156 w 179"/>
                <a:gd name="T17" fmla="*/ 46 h 70"/>
                <a:gd name="T18" fmla="*/ 152 w 179"/>
                <a:gd name="T19" fmla="*/ 47 h 70"/>
                <a:gd name="T20" fmla="*/ 151 w 179"/>
                <a:gd name="T21" fmla="*/ 65 h 70"/>
                <a:gd name="T22" fmla="*/ 125 w 179"/>
                <a:gd name="T23" fmla="*/ 25 h 70"/>
                <a:gd name="T24" fmla="*/ 123 w 179"/>
                <a:gd name="T25" fmla="*/ 25 h 70"/>
                <a:gd name="T26" fmla="*/ 116 w 179"/>
                <a:gd name="T27" fmla="*/ 3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9" h="70">
                  <a:moveTo>
                    <a:pt x="116" y="32"/>
                  </a:moveTo>
                  <a:cubicBezTo>
                    <a:pt x="117" y="30"/>
                    <a:pt x="118" y="27"/>
                    <a:pt x="119" y="24"/>
                  </a:cubicBezTo>
                  <a:cubicBezTo>
                    <a:pt x="119" y="22"/>
                    <a:pt x="117" y="21"/>
                    <a:pt x="116" y="22"/>
                  </a:cubicBezTo>
                  <a:cubicBezTo>
                    <a:pt x="82" y="47"/>
                    <a:pt x="43" y="61"/>
                    <a:pt x="0" y="63"/>
                  </a:cubicBezTo>
                  <a:cubicBezTo>
                    <a:pt x="2" y="48"/>
                    <a:pt x="6" y="34"/>
                    <a:pt x="17" y="23"/>
                  </a:cubicBezTo>
                  <a:cubicBezTo>
                    <a:pt x="33" y="6"/>
                    <a:pt x="57" y="1"/>
                    <a:pt x="79" y="1"/>
                  </a:cubicBezTo>
                  <a:cubicBezTo>
                    <a:pt x="100" y="0"/>
                    <a:pt x="125" y="2"/>
                    <a:pt x="144" y="12"/>
                  </a:cubicBezTo>
                  <a:cubicBezTo>
                    <a:pt x="166" y="24"/>
                    <a:pt x="177" y="46"/>
                    <a:pt x="179" y="70"/>
                  </a:cubicBezTo>
                  <a:cubicBezTo>
                    <a:pt x="171" y="62"/>
                    <a:pt x="164" y="54"/>
                    <a:pt x="156" y="46"/>
                  </a:cubicBezTo>
                  <a:cubicBezTo>
                    <a:pt x="155" y="45"/>
                    <a:pt x="152" y="46"/>
                    <a:pt x="152" y="47"/>
                  </a:cubicBezTo>
                  <a:cubicBezTo>
                    <a:pt x="153" y="53"/>
                    <a:pt x="152" y="59"/>
                    <a:pt x="151" y="65"/>
                  </a:cubicBezTo>
                  <a:cubicBezTo>
                    <a:pt x="144" y="51"/>
                    <a:pt x="135" y="38"/>
                    <a:pt x="125" y="25"/>
                  </a:cubicBezTo>
                  <a:cubicBezTo>
                    <a:pt x="125" y="25"/>
                    <a:pt x="123" y="25"/>
                    <a:pt x="123" y="25"/>
                  </a:cubicBezTo>
                  <a:cubicBezTo>
                    <a:pt x="121" y="28"/>
                    <a:pt x="118" y="30"/>
                    <a:pt x="116" y="32"/>
                  </a:cubicBezTo>
                  <a:close/>
                </a:path>
              </a:pathLst>
            </a:custGeom>
            <a:solidFill>
              <a:srgbClr val="5F3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5" name="Freeform 92"/>
            <p:cNvSpPr/>
            <p:nvPr/>
          </p:nvSpPr>
          <p:spPr bwMode="auto">
            <a:xfrm>
              <a:off x="6972" y="3394"/>
              <a:ext cx="19" cy="26"/>
            </a:xfrm>
            <a:custGeom>
              <a:avLst/>
              <a:gdLst>
                <a:gd name="T0" fmla="*/ 5 w 9"/>
                <a:gd name="T1" fmla="*/ 1 h 12"/>
                <a:gd name="T2" fmla="*/ 9 w 9"/>
                <a:gd name="T3" fmla="*/ 7 h 12"/>
                <a:gd name="T4" fmla="*/ 5 w 9"/>
                <a:gd name="T5" fmla="*/ 12 h 12"/>
                <a:gd name="T6" fmla="*/ 0 w 9"/>
                <a:gd name="T7" fmla="*/ 12 h 12"/>
                <a:gd name="T8" fmla="*/ 1 w 9"/>
                <a:gd name="T9" fmla="*/ 0 h 12"/>
                <a:gd name="T10" fmla="*/ 5 w 9"/>
                <a:gd name="T11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2">
                  <a:moveTo>
                    <a:pt x="5" y="1"/>
                  </a:moveTo>
                  <a:cubicBezTo>
                    <a:pt x="7" y="2"/>
                    <a:pt x="9" y="4"/>
                    <a:pt x="9" y="7"/>
                  </a:cubicBezTo>
                  <a:cubicBezTo>
                    <a:pt x="9" y="9"/>
                    <a:pt x="7" y="11"/>
                    <a:pt x="5" y="12"/>
                  </a:cubicBezTo>
                  <a:cubicBezTo>
                    <a:pt x="4" y="12"/>
                    <a:pt x="2" y="12"/>
                    <a:pt x="0" y="12"/>
                  </a:cubicBezTo>
                  <a:cubicBezTo>
                    <a:pt x="1" y="8"/>
                    <a:pt x="1" y="4"/>
                    <a:pt x="1" y="0"/>
                  </a:cubicBezTo>
                  <a:cubicBezTo>
                    <a:pt x="2" y="1"/>
                    <a:pt x="4" y="1"/>
                    <a:pt x="5" y="1"/>
                  </a:cubicBezTo>
                  <a:close/>
                </a:path>
              </a:pathLst>
            </a:custGeom>
            <a:solidFill>
              <a:srgbClr val="F3E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6" name="Freeform 93"/>
            <p:cNvSpPr/>
            <p:nvPr/>
          </p:nvSpPr>
          <p:spPr bwMode="auto">
            <a:xfrm>
              <a:off x="6991" y="3515"/>
              <a:ext cx="34" cy="33"/>
            </a:xfrm>
            <a:custGeom>
              <a:avLst/>
              <a:gdLst>
                <a:gd name="T0" fmla="*/ 13 w 16"/>
                <a:gd name="T1" fmla="*/ 5 h 16"/>
                <a:gd name="T2" fmla="*/ 10 w 16"/>
                <a:gd name="T3" fmla="*/ 14 h 16"/>
                <a:gd name="T4" fmla="*/ 1 w 16"/>
                <a:gd name="T5" fmla="*/ 13 h 16"/>
                <a:gd name="T6" fmla="*/ 2 w 16"/>
                <a:gd name="T7" fmla="*/ 12 h 16"/>
                <a:gd name="T8" fmla="*/ 4 w 16"/>
                <a:gd name="T9" fmla="*/ 2 h 16"/>
                <a:gd name="T10" fmla="*/ 13 w 16"/>
                <a:gd name="T11" fmla="*/ 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6">
                  <a:moveTo>
                    <a:pt x="13" y="5"/>
                  </a:moveTo>
                  <a:cubicBezTo>
                    <a:pt x="16" y="8"/>
                    <a:pt x="14" y="13"/>
                    <a:pt x="10" y="14"/>
                  </a:cubicBezTo>
                  <a:cubicBezTo>
                    <a:pt x="7" y="16"/>
                    <a:pt x="4" y="15"/>
                    <a:pt x="1" y="13"/>
                  </a:cubicBezTo>
                  <a:cubicBezTo>
                    <a:pt x="2" y="13"/>
                    <a:pt x="2" y="12"/>
                    <a:pt x="2" y="12"/>
                  </a:cubicBezTo>
                  <a:cubicBezTo>
                    <a:pt x="2" y="8"/>
                    <a:pt x="0" y="5"/>
                    <a:pt x="4" y="2"/>
                  </a:cubicBezTo>
                  <a:cubicBezTo>
                    <a:pt x="7" y="0"/>
                    <a:pt x="12" y="1"/>
                    <a:pt x="13" y="5"/>
                  </a:cubicBezTo>
                  <a:close/>
                </a:path>
              </a:pathLst>
            </a:custGeom>
            <a:solidFill>
              <a:srgbClr val="F3E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7" name="Freeform 94"/>
            <p:cNvSpPr/>
            <p:nvPr/>
          </p:nvSpPr>
          <p:spPr bwMode="auto">
            <a:xfrm>
              <a:off x="6568" y="3553"/>
              <a:ext cx="24" cy="25"/>
            </a:xfrm>
            <a:custGeom>
              <a:avLst/>
              <a:gdLst>
                <a:gd name="T0" fmla="*/ 7 w 11"/>
                <a:gd name="T1" fmla="*/ 11 h 12"/>
                <a:gd name="T2" fmla="*/ 2 w 11"/>
                <a:gd name="T3" fmla="*/ 10 h 12"/>
                <a:gd name="T4" fmla="*/ 4 w 11"/>
                <a:gd name="T5" fmla="*/ 2 h 12"/>
                <a:gd name="T6" fmla="*/ 10 w 11"/>
                <a:gd name="T7" fmla="*/ 4 h 12"/>
                <a:gd name="T8" fmla="*/ 8 w 11"/>
                <a:gd name="T9" fmla="*/ 10 h 12"/>
                <a:gd name="T10" fmla="*/ 7 w 11"/>
                <a:gd name="T11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2">
                  <a:moveTo>
                    <a:pt x="7" y="11"/>
                  </a:moveTo>
                  <a:cubicBezTo>
                    <a:pt x="5" y="11"/>
                    <a:pt x="3" y="12"/>
                    <a:pt x="2" y="10"/>
                  </a:cubicBezTo>
                  <a:cubicBezTo>
                    <a:pt x="0" y="7"/>
                    <a:pt x="2" y="4"/>
                    <a:pt x="4" y="2"/>
                  </a:cubicBezTo>
                  <a:cubicBezTo>
                    <a:pt x="6" y="0"/>
                    <a:pt x="9" y="0"/>
                    <a:pt x="10" y="4"/>
                  </a:cubicBezTo>
                  <a:cubicBezTo>
                    <a:pt x="11" y="6"/>
                    <a:pt x="10" y="9"/>
                    <a:pt x="8" y="10"/>
                  </a:cubicBezTo>
                  <a:cubicBezTo>
                    <a:pt x="8" y="10"/>
                    <a:pt x="8" y="10"/>
                    <a:pt x="7" y="11"/>
                  </a:cubicBezTo>
                  <a:close/>
                </a:path>
              </a:pathLst>
            </a:custGeom>
            <a:solidFill>
              <a:srgbClr val="F3E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8" name="Freeform 95"/>
            <p:cNvSpPr/>
            <p:nvPr/>
          </p:nvSpPr>
          <p:spPr bwMode="auto">
            <a:xfrm>
              <a:off x="6562" y="3379"/>
              <a:ext cx="11" cy="28"/>
            </a:xfrm>
            <a:custGeom>
              <a:avLst/>
              <a:gdLst>
                <a:gd name="T0" fmla="*/ 1 w 5"/>
                <a:gd name="T1" fmla="*/ 5 h 13"/>
                <a:gd name="T2" fmla="*/ 5 w 5"/>
                <a:gd name="T3" fmla="*/ 0 h 13"/>
                <a:gd name="T4" fmla="*/ 5 w 5"/>
                <a:gd name="T5" fmla="*/ 12 h 13"/>
                <a:gd name="T6" fmla="*/ 4 w 5"/>
                <a:gd name="T7" fmla="*/ 13 h 13"/>
                <a:gd name="T8" fmla="*/ 4 w 5"/>
                <a:gd name="T9" fmla="*/ 13 h 13"/>
                <a:gd name="T10" fmla="*/ 1 w 5"/>
                <a:gd name="T11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3">
                  <a:moveTo>
                    <a:pt x="1" y="5"/>
                  </a:moveTo>
                  <a:cubicBezTo>
                    <a:pt x="2" y="3"/>
                    <a:pt x="4" y="2"/>
                    <a:pt x="5" y="0"/>
                  </a:cubicBezTo>
                  <a:cubicBezTo>
                    <a:pt x="5" y="4"/>
                    <a:pt x="5" y="8"/>
                    <a:pt x="5" y="12"/>
                  </a:cubicBezTo>
                  <a:cubicBezTo>
                    <a:pt x="5" y="12"/>
                    <a:pt x="4" y="12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1" y="12"/>
                    <a:pt x="0" y="8"/>
                    <a:pt x="1" y="5"/>
                  </a:cubicBezTo>
                  <a:close/>
                </a:path>
              </a:pathLst>
            </a:custGeom>
            <a:solidFill>
              <a:srgbClr val="F3E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9" name="Freeform 96"/>
            <p:cNvSpPr>
              <a:spLocks noEditPoints="1"/>
            </p:cNvSpPr>
            <p:nvPr/>
          </p:nvSpPr>
          <p:spPr bwMode="auto">
            <a:xfrm>
              <a:off x="6581" y="3291"/>
              <a:ext cx="383" cy="285"/>
            </a:xfrm>
            <a:custGeom>
              <a:avLst/>
              <a:gdLst>
                <a:gd name="T0" fmla="*/ 124 w 182"/>
                <a:gd name="T1" fmla="*/ 3 h 135"/>
                <a:gd name="T2" fmla="*/ 135 w 182"/>
                <a:gd name="T3" fmla="*/ 13 h 135"/>
                <a:gd name="T4" fmla="*/ 151 w 182"/>
                <a:gd name="T5" fmla="*/ 43 h 135"/>
                <a:gd name="T6" fmla="*/ 155 w 182"/>
                <a:gd name="T7" fmla="*/ 43 h 135"/>
                <a:gd name="T8" fmla="*/ 158 w 182"/>
                <a:gd name="T9" fmla="*/ 23 h 135"/>
                <a:gd name="T10" fmla="*/ 181 w 182"/>
                <a:gd name="T11" fmla="*/ 47 h 135"/>
                <a:gd name="T12" fmla="*/ 94 w 182"/>
                <a:gd name="T13" fmla="*/ 132 h 135"/>
                <a:gd name="T14" fmla="*/ 65 w 182"/>
                <a:gd name="T15" fmla="*/ 128 h 135"/>
                <a:gd name="T16" fmla="*/ 64 w 182"/>
                <a:gd name="T17" fmla="*/ 128 h 135"/>
                <a:gd name="T18" fmla="*/ 0 w 182"/>
                <a:gd name="T19" fmla="*/ 62 h 135"/>
                <a:gd name="T20" fmla="*/ 0 w 182"/>
                <a:gd name="T21" fmla="*/ 60 h 135"/>
                <a:gd name="T22" fmla="*/ 2 w 182"/>
                <a:gd name="T23" fmla="*/ 37 h 135"/>
                <a:gd name="T24" fmla="*/ 115 w 182"/>
                <a:gd name="T25" fmla="*/ 0 h 135"/>
                <a:gd name="T26" fmla="*/ 111 w 182"/>
                <a:gd name="T27" fmla="*/ 10 h 135"/>
                <a:gd name="T28" fmla="*/ 114 w 182"/>
                <a:gd name="T29" fmla="*/ 12 h 135"/>
                <a:gd name="T30" fmla="*/ 124 w 182"/>
                <a:gd name="T31" fmla="*/ 3 h 135"/>
                <a:gd name="T32" fmla="*/ 94 w 182"/>
                <a:gd name="T33" fmla="*/ 83 h 135"/>
                <a:gd name="T34" fmla="*/ 91 w 182"/>
                <a:gd name="T35" fmla="*/ 83 h 135"/>
                <a:gd name="T36" fmla="*/ 93 w 182"/>
                <a:gd name="T37" fmla="*/ 79 h 135"/>
                <a:gd name="T38" fmla="*/ 93 w 182"/>
                <a:gd name="T39" fmla="*/ 76 h 135"/>
                <a:gd name="T40" fmla="*/ 87 w 182"/>
                <a:gd name="T41" fmla="*/ 86 h 135"/>
                <a:gd name="T42" fmla="*/ 93 w 182"/>
                <a:gd name="T43" fmla="*/ 88 h 135"/>
                <a:gd name="T44" fmla="*/ 97 w 182"/>
                <a:gd name="T45" fmla="*/ 84 h 135"/>
                <a:gd name="T46" fmla="*/ 94 w 182"/>
                <a:gd name="T47" fmla="*/ 83 h 135"/>
                <a:gd name="T48" fmla="*/ 156 w 182"/>
                <a:gd name="T49" fmla="*/ 86 h 135"/>
                <a:gd name="T50" fmla="*/ 152 w 182"/>
                <a:gd name="T51" fmla="*/ 83 h 135"/>
                <a:gd name="T52" fmla="*/ 78 w 182"/>
                <a:gd name="T53" fmla="*/ 113 h 135"/>
                <a:gd name="T54" fmla="*/ 18 w 182"/>
                <a:gd name="T55" fmla="*/ 75 h 135"/>
                <a:gd name="T56" fmla="*/ 16 w 182"/>
                <a:gd name="T57" fmla="*/ 77 h 135"/>
                <a:gd name="T58" fmla="*/ 156 w 182"/>
                <a:gd name="T59" fmla="*/ 86 h 135"/>
                <a:gd name="T60" fmla="*/ 144 w 182"/>
                <a:gd name="T61" fmla="*/ 59 h 135"/>
                <a:gd name="T62" fmla="*/ 143 w 182"/>
                <a:gd name="T63" fmla="*/ 52 h 135"/>
                <a:gd name="T64" fmla="*/ 136 w 182"/>
                <a:gd name="T65" fmla="*/ 52 h 135"/>
                <a:gd name="T66" fmla="*/ 136 w 182"/>
                <a:gd name="T67" fmla="*/ 52 h 135"/>
                <a:gd name="T68" fmla="*/ 136 w 182"/>
                <a:gd name="T69" fmla="*/ 60 h 135"/>
                <a:gd name="T70" fmla="*/ 144 w 182"/>
                <a:gd name="T71" fmla="*/ 59 h 135"/>
                <a:gd name="T72" fmla="*/ 31 w 182"/>
                <a:gd name="T73" fmla="*/ 63 h 135"/>
                <a:gd name="T74" fmla="*/ 39 w 182"/>
                <a:gd name="T75" fmla="*/ 57 h 135"/>
                <a:gd name="T76" fmla="*/ 30 w 182"/>
                <a:gd name="T77" fmla="*/ 55 h 135"/>
                <a:gd name="T78" fmla="*/ 29 w 182"/>
                <a:gd name="T79" fmla="*/ 58 h 135"/>
                <a:gd name="T80" fmla="*/ 31 w 182"/>
                <a:gd name="T81" fmla="*/ 63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82" h="135">
                  <a:moveTo>
                    <a:pt x="124" y="3"/>
                  </a:moveTo>
                  <a:cubicBezTo>
                    <a:pt x="130" y="2"/>
                    <a:pt x="132" y="9"/>
                    <a:pt x="135" y="13"/>
                  </a:cubicBezTo>
                  <a:cubicBezTo>
                    <a:pt x="141" y="23"/>
                    <a:pt x="147" y="33"/>
                    <a:pt x="151" y="43"/>
                  </a:cubicBezTo>
                  <a:cubicBezTo>
                    <a:pt x="152" y="45"/>
                    <a:pt x="155" y="44"/>
                    <a:pt x="155" y="43"/>
                  </a:cubicBezTo>
                  <a:cubicBezTo>
                    <a:pt x="157" y="36"/>
                    <a:pt x="158" y="30"/>
                    <a:pt x="158" y="23"/>
                  </a:cubicBezTo>
                  <a:cubicBezTo>
                    <a:pt x="166" y="31"/>
                    <a:pt x="174" y="39"/>
                    <a:pt x="181" y="47"/>
                  </a:cubicBezTo>
                  <a:cubicBezTo>
                    <a:pt x="182" y="97"/>
                    <a:pt x="145" y="130"/>
                    <a:pt x="94" y="132"/>
                  </a:cubicBezTo>
                  <a:cubicBezTo>
                    <a:pt x="84" y="132"/>
                    <a:pt x="74" y="131"/>
                    <a:pt x="65" y="128"/>
                  </a:cubicBezTo>
                  <a:cubicBezTo>
                    <a:pt x="64" y="128"/>
                    <a:pt x="64" y="128"/>
                    <a:pt x="64" y="128"/>
                  </a:cubicBezTo>
                  <a:cubicBezTo>
                    <a:pt x="31" y="120"/>
                    <a:pt x="8" y="96"/>
                    <a:pt x="0" y="62"/>
                  </a:cubicBezTo>
                  <a:cubicBezTo>
                    <a:pt x="0" y="61"/>
                    <a:pt x="0" y="61"/>
                    <a:pt x="0" y="60"/>
                  </a:cubicBezTo>
                  <a:cubicBezTo>
                    <a:pt x="1" y="53"/>
                    <a:pt x="1" y="45"/>
                    <a:pt x="2" y="37"/>
                  </a:cubicBezTo>
                  <a:cubicBezTo>
                    <a:pt x="43" y="37"/>
                    <a:pt x="83" y="24"/>
                    <a:pt x="115" y="0"/>
                  </a:cubicBezTo>
                  <a:cubicBezTo>
                    <a:pt x="114" y="3"/>
                    <a:pt x="112" y="7"/>
                    <a:pt x="111" y="10"/>
                  </a:cubicBezTo>
                  <a:cubicBezTo>
                    <a:pt x="109" y="12"/>
                    <a:pt x="112" y="14"/>
                    <a:pt x="114" y="12"/>
                  </a:cubicBezTo>
                  <a:cubicBezTo>
                    <a:pt x="115" y="11"/>
                    <a:pt x="122" y="3"/>
                    <a:pt x="124" y="3"/>
                  </a:cubicBezTo>
                  <a:close/>
                  <a:moveTo>
                    <a:pt x="94" y="83"/>
                  </a:moveTo>
                  <a:cubicBezTo>
                    <a:pt x="93" y="84"/>
                    <a:pt x="91" y="84"/>
                    <a:pt x="91" y="83"/>
                  </a:cubicBezTo>
                  <a:cubicBezTo>
                    <a:pt x="89" y="82"/>
                    <a:pt x="92" y="79"/>
                    <a:pt x="93" y="79"/>
                  </a:cubicBezTo>
                  <a:cubicBezTo>
                    <a:pt x="95" y="78"/>
                    <a:pt x="94" y="76"/>
                    <a:pt x="93" y="76"/>
                  </a:cubicBezTo>
                  <a:cubicBezTo>
                    <a:pt x="88" y="76"/>
                    <a:pt x="84" y="82"/>
                    <a:pt x="87" y="86"/>
                  </a:cubicBezTo>
                  <a:cubicBezTo>
                    <a:pt x="89" y="87"/>
                    <a:pt x="91" y="88"/>
                    <a:pt x="93" y="88"/>
                  </a:cubicBezTo>
                  <a:cubicBezTo>
                    <a:pt x="95" y="88"/>
                    <a:pt x="97" y="86"/>
                    <a:pt x="97" y="84"/>
                  </a:cubicBezTo>
                  <a:cubicBezTo>
                    <a:pt x="96" y="83"/>
                    <a:pt x="95" y="82"/>
                    <a:pt x="94" y="83"/>
                  </a:cubicBezTo>
                  <a:close/>
                  <a:moveTo>
                    <a:pt x="156" y="86"/>
                  </a:moveTo>
                  <a:cubicBezTo>
                    <a:pt x="158" y="83"/>
                    <a:pt x="154" y="80"/>
                    <a:pt x="152" y="83"/>
                  </a:cubicBezTo>
                  <a:cubicBezTo>
                    <a:pt x="136" y="106"/>
                    <a:pt x="105" y="116"/>
                    <a:pt x="78" y="113"/>
                  </a:cubicBezTo>
                  <a:cubicBezTo>
                    <a:pt x="52" y="109"/>
                    <a:pt x="33" y="95"/>
                    <a:pt x="18" y="75"/>
                  </a:cubicBezTo>
                  <a:cubicBezTo>
                    <a:pt x="17" y="74"/>
                    <a:pt x="15" y="76"/>
                    <a:pt x="16" y="77"/>
                  </a:cubicBezTo>
                  <a:cubicBezTo>
                    <a:pt x="43" y="125"/>
                    <a:pt x="125" y="135"/>
                    <a:pt x="156" y="86"/>
                  </a:cubicBezTo>
                  <a:close/>
                  <a:moveTo>
                    <a:pt x="144" y="59"/>
                  </a:moveTo>
                  <a:cubicBezTo>
                    <a:pt x="145" y="56"/>
                    <a:pt x="145" y="53"/>
                    <a:pt x="143" y="52"/>
                  </a:cubicBezTo>
                  <a:cubicBezTo>
                    <a:pt x="141" y="50"/>
                    <a:pt x="138" y="51"/>
                    <a:pt x="136" y="52"/>
                  </a:cubicBezTo>
                  <a:cubicBezTo>
                    <a:pt x="136" y="52"/>
                    <a:pt x="136" y="52"/>
                    <a:pt x="136" y="52"/>
                  </a:cubicBezTo>
                  <a:cubicBezTo>
                    <a:pt x="133" y="53"/>
                    <a:pt x="134" y="58"/>
                    <a:pt x="136" y="60"/>
                  </a:cubicBezTo>
                  <a:cubicBezTo>
                    <a:pt x="138" y="62"/>
                    <a:pt x="142" y="61"/>
                    <a:pt x="144" y="59"/>
                  </a:cubicBezTo>
                  <a:close/>
                  <a:moveTo>
                    <a:pt x="31" y="63"/>
                  </a:moveTo>
                  <a:cubicBezTo>
                    <a:pt x="35" y="65"/>
                    <a:pt x="40" y="61"/>
                    <a:pt x="39" y="57"/>
                  </a:cubicBezTo>
                  <a:cubicBezTo>
                    <a:pt x="38" y="53"/>
                    <a:pt x="33" y="51"/>
                    <a:pt x="30" y="55"/>
                  </a:cubicBezTo>
                  <a:cubicBezTo>
                    <a:pt x="30" y="56"/>
                    <a:pt x="29" y="57"/>
                    <a:pt x="29" y="58"/>
                  </a:cubicBezTo>
                  <a:cubicBezTo>
                    <a:pt x="29" y="60"/>
                    <a:pt x="30" y="62"/>
                    <a:pt x="31" y="63"/>
                  </a:cubicBezTo>
                  <a:close/>
                </a:path>
              </a:pathLst>
            </a:custGeom>
            <a:solidFill>
              <a:srgbClr val="F3E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0" name="Freeform 97"/>
            <p:cNvSpPr/>
            <p:nvPr/>
          </p:nvSpPr>
          <p:spPr bwMode="auto">
            <a:xfrm>
              <a:off x="6861" y="3396"/>
              <a:ext cx="25" cy="26"/>
            </a:xfrm>
            <a:custGeom>
              <a:avLst/>
              <a:gdLst>
                <a:gd name="T0" fmla="*/ 3 w 12"/>
                <a:gd name="T1" fmla="*/ 2 h 12"/>
                <a:gd name="T2" fmla="*/ 10 w 12"/>
                <a:gd name="T3" fmla="*/ 2 h 12"/>
                <a:gd name="T4" fmla="*/ 11 w 12"/>
                <a:gd name="T5" fmla="*/ 9 h 12"/>
                <a:gd name="T6" fmla="*/ 3 w 12"/>
                <a:gd name="T7" fmla="*/ 10 h 12"/>
                <a:gd name="T8" fmla="*/ 3 w 12"/>
                <a:gd name="T9" fmla="*/ 2 h 12"/>
                <a:gd name="T10" fmla="*/ 3 w 12"/>
                <a:gd name="T11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2">
                  <a:moveTo>
                    <a:pt x="3" y="2"/>
                  </a:moveTo>
                  <a:cubicBezTo>
                    <a:pt x="5" y="1"/>
                    <a:pt x="8" y="0"/>
                    <a:pt x="10" y="2"/>
                  </a:cubicBezTo>
                  <a:cubicBezTo>
                    <a:pt x="12" y="3"/>
                    <a:pt x="12" y="6"/>
                    <a:pt x="11" y="9"/>
                  </a:cubicBezTo>
                  <a:cubicBezTo>
                    <a:pt x="9" y="11"/>
                    <a:pt x="5" y="12"/>
                    <a:pt x="3" y="10"/>
                  </a:cubicBezTo>
                  <a:cubicBezTo>
                    <a:pt x="1" y="8"/>
                    <a:pt x="0" y="3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1" name="Freeform 98"/>
            <p:cNvSpPr/>
            <p:nvPr/>
          </p:nvSpPr>
          <p:spPr bwMode="auto">
            <a:xfrm>
              <a:off x="6758" y="3451"/>
              <a:ext cx="27" cy="26"/>
            </a:xfrm>
            <a:custGeom>
              <a:avLst/>
              <a:gdLst>
                <a:gd name="T0" fmla="*/ 7 w 13"/>
                <a:gd name="T1" fmla="*/ 7 h 12"/>
                <a:gd name="T2" fmla="*/ 10 w 13"/>
                <a:gd name="T3" fmla="*/ 7 h 12"/>
                <a:gd name="T4" fmla="*/ 13 w 13"/>
                <a:gd name="T5" fmla="*/ 8 h 12"/>
                <a:gd name="T6" fmla="*/ 9 w 13"/>
                <a:gd name="T7" fmla="*/ 12 h 12"/>
                <a:gd name="T8" fmla="*/ 3 w 13"/>
                <a:gd name="T9" fmla="*/ 10 h 12"/>
                <a:gd name="T10" fmla="*/ 9 w 13"/>
                <a:gd name="T11" fmla="*/ 0 h 12"/>
                <a:gd name="T12" fmla="*/ 9 w 13"/>
                <a:gd name="T13" fmla="*/ 3 h 12"/>
                <a:gd name="T14" fmla="*/ 7 w 13"/>
                <a:gd name="T15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2">
                  <a:moveTo>
                    <a:pt x="7" y="7"/>
                  </a:moveTo>
                  <a:cubicBezTo>
                    <a:pt x="7" y="8"/>
                    <a:pt x="9" y="8"/>
                    <a:pt x="10" y="7"/>
                  </a:cubicBezTo>
                  <a:cubicBezTo>
                    <a:pt x="11" y="6"/>
                    <a:pt x="12" y="7"/>
                    <a:pt x="13" y="8"/>
                  </a:cubicBezTo>
                  <a:cubicBezTo>
                    <a:pt x="13" y="10"/>
                    <a:pt x="11" y="12"/>
                    <a:pt x="9" y="12"/>
                  </a:cubicBezTo>
                  <a:cubicBezTo>
                    <a:pt x="7" y="12"/>
                    <a:pt x="5" y="11"/>
                    <a:pt x="3" y="10"/>
                  </a:cubicBezTo>
                  <a:cubicBezTo>
                    <a:pt x="0" y="6"/>
                    <a:pt x="4" y="0"/>
                    <a:pt x="9" y="0"/>
                  </a:cubicBezTo>
                  <a:cubicBezTo>
                    <a:pt x="10" y="0"/>
                    <a:pt x="11" y="2"/>
                    <a:pt x="9" y="3"/>
                  </a:cubicBezTo>
                  <a:cubicBezTo>
                    <a:pt x="8" y="3"/>
                    <a:pt x="5" y="6"/>
                    <a:pt x="7" y="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2" name="Freeform 99"/>
            <p:cNvSpPr/>
            <p:nvPr/>
          </p:nvSpPr>
          <p:spPr bwMode="auto">
            <a:xfrm>
              <a:off x="6642" y="3398"/>
              <a:ext cx="23" cy="30"/>
            </a:xfrm>
            <a:custGeom>
              <a:avLst/>
              <a:gdLst>
                <a:gd name="T0" fmla="*/ 10 w 11"/>
                <a:gd name="T1" fmla="*/ 6 h 14"/>
                <a:gd name="T2" fmla="*/ 2 w 11"/>
                <a:gd name="T3" fmla="*/ 12 h 14"/>
                <a:gd name="T4" fmla="*/ 0 w 11"/>
                <a:gd name="T5" fmla="*/ 7 h 14"/>
                <a:gd name="T6" fmla="*/ 1 w 11"/>
                <a:gd name="T7" fmla="*/ 4 h 14"/>
                <a:gd name="T8" fmla="*/ 10 w 11"/>
                <a:gd name="T9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4">
                  <a:moveTo>
                    <a:pt x="10" y="6"/>
                  </a:moveTo>
                  <a:cubicBezTo>
                    <a:pt x="11" y="10"/>
                    <a:pt x="6" y="14"/>
                    <a:pt x="2" y="12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0" y="6"/>
                    <a:pt x="1" y="5"/>
                    <a:pt x="1" y="4"/>
                  </a:cubicBezTo>
                  <a:cubicBezTo>
                    <a:pt x="4" y="0"/>
                    <a:pt x="9" y="2"/>
                    <a:pt x="10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3" name="Freeform 100"/>
            <p:cNvSpPr/>
            <p:nvPr/>
          </p:nvSpPr>
          <p:spPr bwMode="auto">
            <a:xfrm>
              <a:off x="6613" y="3447"/>
              <a:ext cx="300" cy="129"/>
            </a:xfrm>
            <a:custGeom>
              <a:avLst/>
              <a:gdLst>
                <a:gd name="T0" fmla="*/ 63 w 143"/>
                <a:gd name="T1" fmla="*/ 39 h 61"/>
                <a:gd name="T2" fmla="*/ 137 w 143"/>
                <a:gd name="T3" fmla="*/ 9 h 61"/>
                <a:gd name="T4" fmla="*/ 141 w 143"/>
                <a:gd name="T5" fmla="*/ 12 h 61"/>
                <a:gd name="T6" fmla="*/ 1 w 143"/>
                <a:gd name="T7" fmla="*/ 3 h 61"/>
                <a:gd name="T8" fmla="*/ 3 w 143"/>
                <a:gd name="T9" fmla="*/ 1 h 61"/>
                <a:gd name="T10" fmla="*/ 63 w 143"/>
                <a:gd name="T11" fmla="*/ 3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61">
                  <a:moveTo>
                    <a:pt x="63" y="39"/>
                  </a:moveTo>
                  <a:cubicBezTo>
                    <a:pt x="90" y="42"/>
                    <a:pt x="121" y="32"/>
                    <a:pt x="137" y="9"/>
                  </a:cubicBezTo>
                  <a:cubicBezTo>
                    <a:pt x="139" y="6"/>
                    <a:pt x="143" y="9"/>
                    <a:pt x="141" y="12"/>
                  </a:cubicBezTo>
                  <a:cubicBezTo>
                    <a:pt x="110" y="61"/>
                    <a:pt x="28" y="51"/>
                    <a:pt x="1" y="3"/>
                  </a:cubicBezTo>
                  <a:cubicBezTo>
                    <a:pt x="0" y="2"/>
                    <a:pt x="2" y="0"/>
                    <a:pt x="3" y="1"/>
                  </a:cubicBezTo>
                  <a:cubicBezTo>
                    <a:pt x="18" y="21"/>
                    <a:pt x="37" y="35"/>
                    <a:pt x="63" y="3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4" name="Freeform 101"/>
            <p:cNvSpPr>
              <a:spLocks noEditPoints="1"/>
            </p:cNvSpPr>
            <p:nvPr/>
          </p:nvSpPr>
          <p:spPr bwMode="auto">
            <a:xfrm>
              <a:off x="6556" y="3211"/>
              <a:ext cx="479" cy="701"/>
            </a:xfrm>
            <a:custGeom>
              <a:avLst/>
              <a:gdLst>
                <a:gd name="T0" fmla="*/ 13 w 228"/>
                <a:gd name="T1" fmla="*/ 173 h 332"/>
                <a:gd name="T2" fmla="*/ 10 w 228"/>
                <a:gd name="T3" fmla="*/ 164 h 332"/>
                <a:gd name="T4" fmla="*/ 7 w 228"/>
                <a:gd name="T5" fmla="*/ 93 h 332"/>
                <a:gd name="T6" fmla="*/ 4 w 228"/>
                <a:gd name="T7" fmla="*/ 85 h 332"/>
                <a:gd name="T8" fmla="*/ 203 w 228"/>
                <a:gd name="T9" fmla="*/ 99 h 332"/>
                <a:gd name="T10" fmla="*/ 199 w 228"/>
                <a:gd name="T11" fmla="*/ 87 h 332"/>
                <a:gd name="T12" fmla="*/ 71 w 228"/>
                <a:gd name="T13" fmla="*/ 287 h 332"/>
                <a:gd name="T14" fmla="*/ 94 w 228"/>
                <a:gd name="T15" fmla="*/ 254 h 332"/>
                <a:gd name="T16" fmla="*/ 62 w 228"/>
                <a:gd name="T17" fmla="*/ 282 h 332"/>
                <a:gd name="T18" fmla="*/ 58 w 228"/>
                <a:gd name="T19" fmla="*/ 327 h 332"/>
                <a:gd name="T20" fmla="*/ 39 w 228"/>
                <a:gd name="T21" fmla="*/ 319 h 332"/>
                <a:gd name="T22" fmla="*/ 217 w 228"/>
                <a:gd name="T23" fmla="*/ 158 h 332"/>
                <a:gd name="T24" fmla="*/ 209 w 228"/>
                <a:gd name="T25" fmla="*/ 156 h 332"/>
                <a:gd name="T26" fmla="*/ 157 w 228"/>
                <a:gd name="T27" fmla="*/ 325 h 332"/>
                <a:gd name="T28" fmla="*/ 158 w 228"/>
                <a:gd name="T29" fmla="*/ 324 h 332"/>
                <a:gd name="T30" fmla="*/ 122 w 228"/>
                <a:gd name="T31" fmla="*/ 252 h 332"/>
                <a:gd name="T32" fmla="*/ 147 w 228"/>
                <a:gd name="T33" fmla="*/ 286 h 332"/>
                <a:gd name="T34" fmla="*/ 148 w 228"/>
                <a:gd name="T35" fmla="*/ 247 h 332"/>
                <a:gd name="T36" fmla="*/ 31 w 228"/>
                <a:gd name="T37" fmla="*/ 32 h 332"/>
                <a:gd name="T38" fmla="*/ 133 w 228"/>
                <a:gd name="T39" fmla="*/ 33 h 332"/>
                <a:gd name="T40" fmla="*/ 139 w 228"/>
                <a:gd name="T41" fmla="*/ 34 h 332"/>
                <a:gd name="T42" fmla="*/ 170 w 228"/>
                <a:gd name="T43" fmla="*/ 55 h 332"/>
                <a:gd name="T44" fmla="*/ 99 w 228"/>
                <a:gd name="T45" fmla="*/ 249 h 332"/>
                <a:gd name="T46" fmla="*/ 141 w 228"/>
                <a:gd name="T47" fmla="*/ 210 h 332"/>
                <a:gd name="T48" fmla="*/ 58 w 228"/>
                <a:gd name="T49" fmla="*/ 247 h 332"/>
                <a:gd name="T50" fmla="*/ 77 w 228"/>
                <a:gd name="T51" fmla="*/ 166 h 332"/>
                <a:gd name="T52" fmla="*/ 170 w 228"/>
                <a:gd name="T53" fmla="*/ 61 h 332"/>
                <a:gd name="T54" fmla="*/ 147 w 228"/>
                <a:gd name="T55" fmla="*/ 51 h 332"/>
                <a:gd name="T56" fmla="*/ 123 w 228"/>
                <a:gd name="T57" fmla="*/ 48 h 332"/>
                <a:gd name="T58" fmla="*/ 12 w 228"/>
                <a:gd name="T59" fmla="*/ 98 h 332"/>
                <a:gd name="T60" fmla="*/ 77 w 228"/>
                <a:gd name="T61" fmla="*/ 166 h 332"/>
                <a:gd name="T62" fmla="*/ 24 w 228"/>
                <a:gd name="T63" fmla="*/ 32 h 332"/>
                <a:gd name="T64" fmla="*/ 199 w 228"/>
                <a:gd name="T65" fmla="*/ 83 h 332"/>
                <a:gd name="T66" fmla="*/ 207 w 228"/>
                <a:gd name="T67" fmla="*/ 102 h 332"/>
                <a:gd name="T68" fmla="*/ 137 w 228"/>
                <a:gd name="T69" fmla="*/ 171 h 332"/>
                <a:gd name="T70" fmla="*/ 203 w 228"/>
                <a:gd name="T71" fmla="*/ 155 h 332"/>
                <a:gd name="T72" fmla="*/ 225 w 228"/>
                <a:gd name="T73" fmla="*/ 147 h 332"/>
                <a:gd name="T74" fmla="*/ 142 w 228"/>
                <a:gd name="T75" fmla="*/ 190 h 332"/>
                <a:gd name="T76" fmla="*/ 153 w 228"/>
                <a:gd name="T77" fmla="*/ 246 h 332"/>
                <a:gd name="T78" fmla="*/ 152 w 228"/>
                <a:gd name="T79" fmla="*/ 290 h 332"/>
                <a:gd name="T80" fmla="*/ 181 w 228"/>
                <a:gd name="T81" fmla="*/ 318 h 332"/>
                <a:gd name="T82" fmla="*/ 155 w 228"/>
                <a:gd name="T83" fmla="*/ 326 h 332"/>
                <a:gd name="T84" fmla="*/ 147 w 228"/>
                <a:gd name="T85" fmla="*/ 291 h 332"/>
                <a:gd name="T86" fmla="*/ 99 w 228"/>
                <a:gd name="T87" fmla="*/ 254 h 332"/>
                <a:gd name="T88" fmla="*/ 72 w 228"/>
                <a:gd name="T89" fmla="*/ 292 h 332"/>
                <a:gd name="T90" fmla="*/ 60 w 228"/>
                <a:gd name="T91" fmla="*/ 331 h 332"/>
                <a:gd name="T92" fmla="*/ 60 w 228"/>
                <a:gd name="T93" fmla="*/ 322 h 332"/>
                <a:gd name="T94" fmla="*/ 57 w 228"/>
                <a:gd name="T95" fmla="*/ 286 h 332"/>
                <a:gd name="T96" fmla="*/ 55 w 228"/>
                <a:gd name="T97" fmla="*/ 252 h 332"/>
                <a:gd name="T98" fmla="*/ 16 w 228"/>
                <a:gd name="T99" fmla="*/ 175 h 332"/>
                <a:gd name="T100" fmla="*/ 7 w 228"/>
                <a:gd name="T101" fmla="*/ 160 h 332"/>
                <a:gd name="T102" fmla="*/ 68 w 228"/>
                <a:gd name="T103" fmla="*/ 188 h 332"/>
                <a:gd name="T104" fmla="*/ 0 w 228"/>
                <a:gd name="T105" fmla="*/ 88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28" h="332">
                  <a:moveTo>
                    <a:pt x="10" y="164"/>
                  </a:moveTo>
                  <a:cubicBezTo>
                    <a:pt x="8" y="166"/>
                    <a:pt x="6" y="169"/>
                    <a:pt x="8" y="172"/>
                  </a:cubicBezTo>
                  <a:cubicBezTo>
                    <a:pt x="9" y="174"/>
                    <a:pt x="11" y="173"/>
                    <a:pt x="13" y="173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6" y="171"/>
                    <a:pt x="17" y="168"/>
                    <a:pt x="16" y="166"/>
                  </a:cubicBezTo>
                  <a:cubicBezTo>
                    <a:pt x="15" y="162"/>
                    <a:pt x="12" y="162"/>
                    <a:pt x="10" y="164"/>
                  </a:cubicBezTo>
                  <a:close/>
                  <a:moveTo>
                    <a:pt x="4" y="85"/>
                  </a:moveTo>
                  <a:cubicBezTo>
                    <a:pt x="3" y="88"/>
                    <a:pt x="4" y="92"/>
                    <a:pt x="7" y="93"/>
                  </a:cubicBezTo>
                  <a:cubicBezTo>
                    <a:pt x="7" y="93"/>
                    <a:pt x="7" y="93"/>
                    <a:pt x="7" y="93"/>
                  </a:cubicBezTo>
                  <a:cubicBezTo>
                    <a:pt x="7" y="92"/>
                    <a:pt x="8" y="92"/>
                    <a:pt x="8" y="92"/>
                  </a:cubicBezTo>
                  <a:cubicBezTo>
                    <a:pt x="8" y="88"/>
                    <a:pt x="8" y="84"/>
                    <a:pt x="8" y="80"/>
                  </a:cubicBezTo>
                  <a:cubicBezTo>
                    <a:pt x="7" y="82"/>
                    <a:pt x="5" y="83"/>
                    <a:pt x="4" y="85"/>
                  </a:cubicBezTo>
                  <a:close/>
                  <a:moveTo>
                    <a:pt x="199" y="87"/>
                  </a:moveTo>
                  <a:cubicBezTo>
                    <a:pt x="199" y="91"/>
                    <a:pt x="199" y="95"/>
                    <a:pt x="198" y="99"/>
                  </a:cubicBezTo>
                  <a:cubicBezTo>
                    <a:pt x="200" y="99"/>
                    <a:pt x="202" y="99"/>
                    <a:pt x="203" y="99"/>
                  </a:cubicBezTo>
                  <a:cubicBezTo>
                    <a:pt x="205" y="98"/>
                    <a:pt x="207" y="96"/>
                    <a:pt x="207" y="94"/>
                  </a:cubicBezTo>
                  <a:cubicBezTo>
                    <a:pt x="207" y="91"/>
                    <a:pt x="205" y="89"/>
                    <a:pt x="203" y="88"/>
                  </a:cubicBezTo>
                  <a:cubicBezTo>
                    <a:pt x="202" y="88"/>
                    <a:pt x="200" y="88"/>
                    <a:pt x="199" y="87"/>
                  </a:cubicBezTo>
                  <a:close/>
                  <a:moveTo>
                    <a:pt x="62" y="282"/>
                  </a:moveTo>
                  <a:cubicBezTo>
                    <a:pt x="61" y="284"/>
                    <a:pt x="62" y="286"/>
                    <a:pt x="65" y="285"/>
                  </a:cubicBezTo>
                  <a:cubicBezTo>
                    <a:pt x="67" y="286"/>
                    <a:pt x="69" y="286"/>
                    <a:pt x="71" y="287"/>
                  </a:cubicBezTo>
                  <a:cubicBezTo>
                    <a:pt x="76" y="288"/>
                    <a:pt x="83" y="291"/>
                    <a:pt x="87" y="285"/>
                  </a:cubicBezTo>
                  <a:cubicBezTo>
                    <a:pt x="88" y="284"/>
                    <a:pt x="89" y="279"/>
                    <a:pt x="90" y="277"/>
                  </a:cubicBezTo>
                  <a:cubicBezTo>
                    <a:pt x="92" y="269"/>
                    <a:pt x="93" y="262"/>
                    <a:pt x="94" y="254"/>
                  </a:cubicBezTo>
                  <a:cubicBezTo>
                    <a:pt x="85" y="254"/>
                    <a:pt x="75" y="254"/>
                    <a:pt x="66" y="253"/>
                  </a:cubicBezTo>
                  <a:cubicBezTo>
                    <a:pt x="65" y="260"/>
                    <a:pt x="64" y="266"/>
                    <a:pt x="63" y="273"/>
                  </a:cubicBezTo>
                  <a:cubicBezTo>
                    <a:pt x="63" y="275"/>
                    <a:pt x="61" y="279"/>
                    <a:pt x="62" y="282"/>
                  </a:cubicBezTo>
                  <a:close/>
                  <a:moveTo>
                    <a:pt x="58" y="327"/>
                  </a:moveTo>
                  <a:cubicBezTo>
                    <a:pt x="58" y="327"/>
                    <a:pt x="58" y="327"/>
                    <a:pt x="58" y="327"/>
                  </a:cubicBezTo>
                  <a:cubicBezTo>
                    <a:pt x="58" y="327"/>
                    <a:pt x="58" y="327"/>
                    <a:pt x="58" y="327"/>
                  </a:cubicBezTo>
                  <a:cubicBezTo>
                    <a:pt x="55" y="324"/>
                    <a:pt x="53" y="321"/>
                    <a:pt x="49" y="318"/>
                  </a:cubicBezTo>
                  <a:cubicBezTo>
                    <a:pt x="48" y="317"/>
                    <a:pt x="45" y="314"/>
                    <a:pt x="42" y="314"/>
                  </a:cubicBezTo>
                  <a:cubicBezTo>
                    <a:pt x="40" y="314"/>
                    <a:pt x="38" y="317"/>
                    <a:pt x="39" y="319"/>
                  </a:cubicBezTo>
                  <a:cubicBezTo>
                    <a:pt x="39" y="327"/>
                    <a:pt x="51" y="327"/>
                    <a:pt x="58" y="328"/>
                  </a:cubicBezTo>
                  <a:cubicBezTo>
                    <a:pt x="58" y="328"/>
                    <a:pt x="58" y="327"/>
                    <a:pt x="58" y="327"/>
                  </a:cubicBezTo>
                  <a:close/>
                  <a:moveTo>
                    <a:pt x="217" y="158"/>
                  </a:moveTo>
                  <a:cubicBezTo>
                    <a:pt x="221" y="157"/>
                    <a:pt x="223" y="152"/>
                    <a:pt x="220" y="149"/>
                  </a:cubicBezTo>
                  <a:cubicBezTo>
                    <a:pt x="219" y="145"/>
                    <a:pt x="214" y="144"/>
                    <a:pt x="211" y="146"/>
                  </a:cubicBezTo>
                  <a:cubicBezTo>
                    <a:pt x="207" y="149"/>
                    <a:pt x="209" y="152"/>
                    <a:pt x="209" y="156"/>
                  </a:cubicBezTo>
                  <a:cubicBezTo>
                    <a:pt x="209" y="156"/>
                    <a:pt x="209" y="157"/>
                    <a:pt x="208" y="157"/>
                  </a:cubicBezTo>
                  <a:cubicBezTo>
                    <a:pt x="211" y="159"/>
                    <a:pt x="214" y="160"/>
                    <a:pt x="217" y="158"/>
                  </a:cubicBezTo>
                  <a:close/>
                  <a:moveTo>
                    <a:pt x="157" y="325"/>
                  </a:moveTo>
                  <a:cubicBezTo>
                    <a:pt x="163" y="327"/>
                    <a:pt x="176" y="328"/>
                    <a:pt x="177" y="320"/>
                  </a:cubicBezTo>
                  <a:cubicBezTo>
                    <a:pt x="177" y="313"/>
                    <a:pt x="170" y="315"/>
                    <a:pt x="167" y="317"/>
                  </a:cubicBezTo>
                  <a:cubicBezTo>
                    <a:pt x="163" y="319"/>
                    <a:pt x="160" y="321"/>
                    <a:pt x="158" y="324"/>
                  </a:cubicBezTo>
                  <a:cubicBezTo>
                    <a:pt x="158" y="325"/>
                    <a:pt x="157" y="325"/>
                    <a:pt x="157" y="325"/>
                  </a:cubicBezTo>
                  <a:close/>
                  <a:moveTo>
                    <a:pt x="148" y="247"/>
                  </a:moveTo>
                  <a:cubicBezTo>
                    <a:pt x="139" y="249"/>
                    <a:pt x="130" y="251"/>
                    <a:pt x="122" y="252"/>
                  </a:cubicBezTo>
                  <a:cubicBezTo>
                    <a:pt x="125" y="259"/>
                    <a:pt x="127" y="267"/>
                    <a:pt x="129" y="274"/>
                  </a:cubicBezTo>
                  <a:cubicBezTo>
                    <a:pt x="131" y="277"/>
                    <a:pt x="131" y="283"/>
                    <a:pt x="133" y="285"/>
                  </a:cubicBezTo>
                  <a:cubicBezTo>
                    <a:pt x="137" y="290"/>
                    <a:pt x="143" y="288"/>
                    <a:pt x="147" y="286"/>
                  </a:cubicBezTo>
                  <a:cubicBezTo>
                    <a:pt x="150" y="285"/>
                    <a:pt x="157" y="283"/>
                    <a:pt x="159" y="281"/>
                  </a:cubicBezTo>
                  <a:cubicBezTo>
                    <a:pt x="162" y="277"/>
                    <a:pt x="158" y="271"/>
                    <a:pt x="156" y="268"/>
                  </a:cubicBezTo>
                  <a:cubicBezTo>
                    <a:pt x="153" y="261"/>
                    <a:pt x="151" y="254"/>
                    <a:pt x="148" y="247"/>
                  </a:cubicBezTo>
                  <a:close/>
                  <a:moveTo>
                    <a:pt x="158" y="21"/>
                  </a:moveTo>
                  <a:cubicBezTo>
                    <a:pt x="139" y="11"/>
                    <a:pt x="114" y="9"/>
                    <a:pt x="93" y="10"/>
                  </a:cubicBezTo>
                  <a:cubicBezTo>
                    <a:pt x="71" y="10"/>
                    <a:pt x="47" y="15"/>
                    <a:pt x="31" y="32"/>
                  </a:cubicBezTo>
                  <a:cubicBezTo>
                    <a:pt x="20" y="43"/>
                    <a:pt x="16" y="57"/>
                    <a:pt x="14" y="72"/>
                  </a:cubicBezTo>
                  <a:cubicBezTo>
                    <a:pt x="57" y="70"/>
                    <a:pt x="96" y="56"/>
                    <a:pt x="130" y="31"/>
                  </a:cubicBezTo>
                  <a:cubicBezTo>
                    <a:pt x="131" y="30"/>
                    <a:pt x="133" y="31"/>
                    <a:pt x="133" y="33"/>
                  </a:cubicBezTo>
                  <a:cubicBezTo>
                    <a:pt x="132" y="36"/>
                    <a:pt x="131" y="39"/>
                    <a:pt x="130" y="41"/>
                  </a:cubicBezTo>
                  <a:cubicBezTo>
                    <a:pt x="132" y="39"/>
                    <a:pt x="135" y="37"/>
                    <a:pt x="137" y="34"/>
                  </a:cubicBezTo>
                  <a:cubicBezTo>
                    <a:pt x="137" y="34"/>
                    <a:pt x="139" y="34"/>
                    <a:pt x="139" y="34"/>
                  </a:cubicBezTo>
                  <a:cubicBezTo>
                    <a:pt x="149" y="47"/>
                    <a:pt x="158" y="60"/>
                    <a:pt x="165" y="74"/>
                  </a:cubicBezTo>
                  <a:cubicBezTo>
                    <a:pt x="166" y="68"/>
                    <a:pt x="167" y="62"/>
                    <a:pt x="166" y="56"/>
                  </a:cubicBezTo>
                  <a:cubicBezTo>
                    <a:pt x="166" y="55"/>
                    <a:pt x="169" y="54"/>
                    <a:pt x="170" y="55"/>
                  </a:cubicBezTo>
                  <a:cubicBezTo>
                    <a:pt x="178" y="63"/>
                    <a:pt x="185" y="71"/>
                    <a:pt x="193" y="79"/>
                  </a:cubicBezTo>
                  <a:cubicBezTo>
                    <a:pt x="191" y="55"/>
                    <a:pt x="180" y="33"/>
                    <a:pt x="158" y="21"/>
                  </a:cubicBezTo>
                  <a:close/>
                  <a:moveTo>
                    <a:pt x="99" y="249"/>
                  </a:moveTo>
                  <a:cubicBezTo>
                    <a:pt x="112" y="249"/>
                    <a:pt x="129" y="249"/>
                    <a:pt x="141" y="244"/>
                  </a:cubicBezTo>
                  <a:cubicBezTo>
                    <a:pt x="150" y="240"/>
                    <a:pt x="149" y="239"/>
                    <a:pt x="147" y="230"/>
                  </a:cubicBezTo>
                  <a:cubicBezTo>
                    <a:pt x="145" y="223"/>
                    <a:pt x="143" y="217"/>
                    <a:pt x="141" y="210"/>
                  </a:cubicBezTo>
                  <a:cubicBezTo>
                    <a:pt x="138" y="197"/>
                    <a:pt x="135" y="185"/>
                    <a:pt x="133" y="172"/>
                  </a:cubicBezTo>
                  <a:cubicBezTo>
                    <a:pt x="114" y="176"/>
                    <a:pt x="94" y="176"/>
                    <a:pt x="77" y="172"/>
                  </a:cubicBezTo>
                  <a:cubicBezTo>
                    <a:pt x="72" y="197"/>
                    <a:pt x="64" y="222"/>
                    <a:pt x="58" y="247"/>
                  </a:cubicBezTo>
                  <a:cubicBezTo>
                    <a:pt x="70" y="249"/>
                    <a:pt x="83" y="249"/>
                    <a:pt x="95" y="249"/>
                  </a:cubicBezTo>
                  <a:cubicBezTo>
                    <a:pt x="96" y="248"/>
                    <a:pt x="98" y="248"/>
                    <a:pt x="99" y="249"/>
                  </a:cubicBezTo>
                  <a:close/>
                  <a:moveTo>
                    <a:pt x="77" y="166"/>
                  </a:moveTo>
                  <a:cubicBezTo>
                    <a:pt x="86" y="169"/>
                    <a:pt x="96" y="170"/>
                    <a:pt x="106" y="170"/>
                  </a:cubicBezTo>
                  <a:cubicBezTo>
                    <a:pt x="157" y="168"/>
                    <a:pt x="194" y="135"/>
                    <a:pt x="193" y="85"/>
                  </a:cubicBezTo>
                  <a:cubicBezTo>
                    <a:pt x="186" y="77"/>
                    <a:pt x="178" y="69"/>
                    <a:pt x="170" y="61"/>
                  </a:cubicBezTo>
                  <a:cubicBezTo>
                    <a:pt x="170" y="68"/>
                    <a:pt x="169" y="74"/>
                    <a:pt x="167" y="81"/>
                  </a:cubicBezTo>
                  <a:cubicBezTo>
                    <a:pt x="167" y="82"/>
                    <a:pt x="164" y="83"/>
                    <a:pt x="163" y="81"/>
                  </a:cubicBezTo>
                  <a:cubicBezTo>
                    <a:pt x="159" y="71"/>
                    <a:pt x="153" y="61"/>
                    <a:pt x="147" y="51"/>
                  </a:cubicBezTo>
                  <a:cubicBezTo>
                    <a:pt x="144" y="47"/>
                    <a:pt x="142" y="40"/>
                    <a:pt x="136" y="41"/>
                  </a:cubicBezTo>
                  <a:cubicBezTo>
                    <a:pt x="134" y="41"/>
                    <a:pt x="127" y="49"/>
                    <a:pt x="126" y="50"/>
                  </a:cubicBezTo>
                  <a:cubicBezTo>
                    <a:pt x="124" y="52"/>
                    <a:pt x="121" y="50"/>
                    <a:pt x="123" y="48"/>
                  </a:cubicBezTo>
                  <a:cubicBezTo>
                    <a:pt x="124" y="45"/>
                    <a:pt x="126" y="41"/>
                    <a:pt x="127" y="38"/>
                  </a:cubicBezTo>
                  <a:cubicBezTo>
                    <a:pt x="95" y="62"/>
                    <a:pt x="55" y="75"/>
                    <a:pt x="14" y="75"/>
                  </a:cubicBezTo>
                  <a:cubicBezTo>
                    <a:pt x="13" y="83"/>
                    <a:pt x="13" y="91"/>
                    <a:pt x="12" y="98"/>
                  </a:cubicBezTo>
                  <a:cubicBezTo>
                    <a:pt x="12" y="99"/>
                    <a:pt x="12" y="99"/>
                    <a:pt x="12" y="100"/>
                  </a:cubicBezTo>
                  <a:cubicBezTo>
                    <a:pt x="20" y="134"/>
                    <a:pt x="43" y="158"/>
                    <a:pt x="76" y="166"/>
                  </a:cubicBezTo>
                  <a:cubicBezTo>
                    <a:pt x="76" y="166"/>
                    <a:pt x="76" y="166"/>
                    <a:pt x="77" y="166"/>
                  </a:cubicBezTo>
                  <a:close/>
                  <a:moveTo>
                    <a:pt x="0" y="88"/>
                  </a:moveTo>
                  <a:cubicBezTo>
                    <a:pt x="0" y="83"/>
                    <a:pt x="4" y="77"/>
                    <a:pt x="9" y="76"/>
                  </a:cubicBezTo>
                  <a:cubicBezTo>
                    <a:pt x="10" y="60"/>
                    <a:pt x="14" y="45"/>
                    <a:pt x="24" y="32"/>
                  </a:cubicBezTo>
                  <a:cubicBezTo>
                    <a:pt x="36" y="16"/>
                    <a:pt x="55" y="8"/>
                    <a:pt x="75" y="5"/>
                  </a:cubicBezTo>
                  <a:cubicBezTo>
                    <a:pt x="110" y="0"/>
                    <a:pt x="160" y="4"/>
                    <a:pt x="183" y="35"/>
                  </a:cubicBezTo>
                  <a:cubicBezTo>
                    <a:pt x="193" y="48"/>
                    <a:pt x="198" y="65"/>
                    <a:pt x="199" y="83"/>
                  </a:cubicBezTo>
                  <a:cubicBezTo>
                    <a:pt x="202" y="82"/>
                    <a:pt x="205" y="83"/>
                    <a:pt x="207" y="85"/>
                  </a:cubicBezTo>
                  <a:cubicBezTo>
                    <a:pt x="210" y="87"/>
                    <a:pt x="212" y="90"/>
                    <a:pt x="212" y="94"/>
                  </a:cubicBezTo>
                  <a:cubicBezTo>
                    <a:pt x="211" y="97"/>
                    <a:pt x="210" y="100"/>
                    <a:pt x="207" y="102"/>
                  </a:cubicBezTo>
                  <a:cubicBezTo>
                    <a:pt x="205" y="103"/>
                    <a:pt x="201" y="103"/>
                    <a:pt x="198" y="102"/>
                  </a:cubicBezTo>
                  <a:cubicBezTo>
                    <a:pt x="196" y="117"/>
                    <a:pt x="191" y="130"/>
                    <a:pt x="182" y="141"/>
                  </a:cubicBezTo>
                  <a:cubicBezTo>
                    <a:pt x="171" y="156"/>
                    <a:pt x="155" y="165"/>
                    <a:pt x="137" y="171"/>
                  </a:cubicBezTo>
                  <a:cubicBezTo>
                    <a:pt x="139" y="176"/>
                    <a:pt x="140" y="181"/>
                    <a:pt x="141" y="187"/>
                  </a:cubicBezTo>
                  <a:cubicBezTo>
                    <a:pt x="153" y="184"/>
                    <a:pt x="164" y="180"/>
                    <a:pt x="175" y="174"/>
                  </a:cubicBezTo>
                  <a:cubicBezTo>
                    <a:pt x="186" y="169"/>
                    <a:pt x="194" y="162"/>
                    <a:pt x="203" y="155"/>
                  </a:cubicBezTo>
                  <a:cubicBezTo>
                    <a:pt x="203" y="155"/>
                    <a:pt x="203" y="155"/>
                    <a:pt x="203" y="155"/>
                  </a:cubicBezTo>
                  <a:cubicBezTo>
                    <a:pt x="202" y="150"/>
                    <a:pt x="205" y="144"/>
                    <a:pt x="209" y="141"/>
                  </a:cubicBezTo>
                  <a:cubicBezTo>
                    <a:pt x="215" y="138"/>
                    <a:pt x="223" y="141"/>
                    <a:pt x="225" y="147"/>
                  </a:cubicBezTo>
                  <a:cubicBezTo>
                    <a:pt x="228" y="153"/>
                    <a:pt x="225" y="161"/>
                    <a:pt x="219" y="163"/>
                  </a:cubicBezTo>
                  <a:cubicBezTo>
                    <a:pt x="214" y="165"/>
                    <a:pt x="208" y="163"/>
                    <a:pt x="205" y="159"/>
                  </a:cubicBezTo>
                  <a:cubicBezTo>
                    <a:pt x="190" y="177"/>
                    <a:pt x="164" y="187"/>
                    <a:pt x="142" y="190"/>
                  </a:cubicBezTo>
                  <a:cubicBezTo>
                    <a:pt x="146" y="208"/>
                    <a:pt x="151" y="225"/>
                    <a:pt x="156" y="243"/>
                  </a:cubicBezTo>
                  <a:cubicBezTo>
                    <a:pt x="156" y="244"/>
                    <a:pt x="155" y="246"/>
                    <a:pt x="154" y="246"/>
                  </a:cubicBezTo>
                  <a:cubicBezTo>
                    <a:pt x="154" y="246"/>
                    <a:pt x="153" y="246"/>
                    <a:pt x="153" y="246"/>
                  </a:cubicBezTo>
                  <a:cubicBezTo>
                    <a:pt x="156" y="253"/>
                    <a:pt x="158" y="260"/>
                    <a:pt x="161" y="266"/>
                  </a:cubicBezTo>
                  <a:cubicBezTo>
                    <a:pt x="163" y="270"/>
                    <a:pt x="167" y="276"/>
                    <a:pt x="166" y="280"/>
                  </a:cubicBezTo>
                  <a:cubicBezTo>
                    <a:pt x="165" y="285"/>
                    <a:pt x="158" y="288"/>
                    <a:pt x="152" y="290"/>
                  </a:cubicBezTo>
                  <a:cubicBezTo>
                    <a:pt x="153" y="300"/>
                    <a:pt x="154" y="310"/>
                    <a:pt x="155" y="319"/>
                  </a:cubicBezTo>
                  <a:cubicBezTo>
                    <a:pt x="159" y="315"/>
                    <a:pt x="164" y="312"/>
                    <a:pt x="170" y="311"/>
                  </a:cubicBezTo>
                  <a:cubicBezTo>
                    <a:pt x="175" y="310"/>
                    <a:pt x="180" y="312"/>
                    <a:pt x="181" y="318"/>
                  </a:cubicBezTo>
                  <a:cubicBezTo>
                    <a:pt x="182" y="324"/>
                    <a:pt x="177" y="328"/>
                    <a:pt x="172" y="330"/>
                  </a:cubicBezTo>
                  <a:cubicBezTo>
                    <a:pt x="166" y="332"/>
                    <a:pt x="160" y="330"/>
                    <a:pt x="155" y="326"/>
                  </a:cubicBezTo>
                  <a:cubicBezTo>
                    <a:pt x="155" y="326"/>
                    <a:pt x="155" y="326"/>
                    <a:pt x="155" y="326"/>
                  </a:cubicBezTo>
                  <a:cubicBezTo>
                    <a:pt x="153" y="327"/>
                    <a:pt x="151" y="327"/>
                    <a:pt x="151" y="325"/>
                  </a:cubicBezTo>
                  <a:cubicBezTo>
                    <a:pt x="149" y="314"/>
                    <a:pt x="148" y="302"/>
                    <a:pt x="148" y="291"/>
                  </a:cubicBezTo>
                  <a:cubicBezTo>
                    <a:pt x="148" y="291"/>
                    <a:pt x="147" y="291"/>
                    <a:pt x="147" y="291"/>
                  </a:cubicBezTo>
                  <a:cubicBezTo>
                    <a:pt x="139" y="294"/>
                    <a:pt x="133" y="295"/>
                    <a:pt x="129" y="287"/>
                  </a:cubicBezTo>
                  <a:cubicBezTo>
                    <a:pt x="124" y="276"/>
                    <a:pt x="121" y="264"/>
                    <a:pt x="119" y="252"/>
                  </a:cubicBezTo>
                  <a:cubicBezTo>
                    <a:pt x="112" y="253"/>
                    <a:pt x="106" y="253"/>
                    <a:pt x="99" y="254"/>
                  </a:cubicBezTo>
                  <a:cubicBezTo>
                    <a:pt x="98" y="265"/>
                    <a:pt x="96" y="276"/>
                    <a:pt x="92" y="287"/>
                  </a:cubicBezTo>
                  <a:cubicBezTo>
                    <a:pt x="89" y="295"/>
                    <a:pt x="86" y="295"/>
                    <a:pt x="78" y="293"/>
                  </a:cubicBezTo>
                  <a:cubicBezTo>
                    <a:pt x="77" y="293"/>
                    <a:pt x="75" y="293"/>
                    <a:pt x="72" y="292"/>
                  </a:cubicBezTo>
                  <a:cubicBezTo>
                    <a:pt x="72" y="304"/>
                    <a:pt x="67" y="318"/>
                    <a:pt x="63" y="328"/>
                  </a:cubicBezTo>
                  <a:cubicBezTo>
                    <a:pt x="62" y="329"/>
                    <a:pt x="61" y="330"/>
                    <a:pt x="61" y="330"/>
                  </a:cubicBezTo>
                  <a:cubicBezTo>
                    <a:pt x="60" y="330"/>
                    <a:pt x="60" y="331"/>
                    <a:pt x="60" y="331"/>
                  </a:cubicBezTo>
                  <a:cubicBezTo>
                    <a:pt x="53" y="331"/>
                    <a:pt x="45" y="332"/>
                    <a:pt x="39" y="328"/>
                  </a:cubicBezTo>
                  <a:cubicBezTo>
                    <a:pt x="35" y="325"/>
                    <a:pt x="33" y="320"/>
                    <a:pt x="34" y="315"/>
                  </a:cubicBezTo>
                  <a:cubicBezTo>
                    <a:pt x="38" y="302"/>
                    <a:pt x="54" y="314"/>
                    <a:pt x="60" y="322"/>
                  </a:cubicBezTo>
                  <a:cubicBezTo>
                    <a:pt x="61" y="317"/>
                    <a:pt x="63" y="312"/>
                    <a:pt x="65" y="307"/>
                  </a:cubicBezTo>
                  <a:cubicBezTo>
                    <a:pt x="66" y="302"/>
                    <a:pt x="67" y="297"/>
                    <a:pt x="69" y="292"/>
                  </a:cubicBezTo>
                  <a:cubicBezTo>
                    <a:pt x="64" y="291"/>
                    <a:pt x="58" y="290"/>
                    <a:pt x="57" y="286"/>
                  </a:cubicBezTo>
                  <a:cubicBezTo>
                    <a:pt x="55" y="281"/>
                    <a:pt x="58" y="274"/>
                    <a:pt x="59" y="270"/>
                  </a:cubicBezTo>
                  <a:cubicBezTo>
                    <a:pt x="60" y="264"/>
                    <a:pt x="61" y="258"/>
                    <a:pt x="63" y="253"/>
                  </a:cubicBezTo>
                  <a:cubicBezTo>
                    <a:pt x="60" y="252"/>
                    <a:pt x="57" y="252"/>
                    <a:pt x="55" y="252"/>
                  </a:cubicBezTo>
                  <a:cubicBezTo>
                    <a:pt x="53" y="252"/>
                    <a:pt x="52" y="250"/>
                    <a:pt x="52" y="249"/>
                  </a:cubicBezTo>
                  <a:cubicBezTo>
                    <a:pt x="57" y="230"/>
                    <a:pt x="61" y="210"/>
                    <a:pt x="67" y="192"/>
                  </a:cubicBezTo>
                  <a:cubicBezTo>
                    <a:pt x="49" y="194"/>
                    <a:pt x="29" y="188"/>
                    <a:pt x="16" y="175"/>
                  </a:cubicBezTo>
                  <a:cubicBezTo>
                    <a:pt x="16" y="175"/>
                    <a:pt x="15" y="176"/>
                    <a:pt x="15" y="176"/>
                  </a:cubicBezTo>
                  <a:cubicBezTo>
                    <a:pt x="12" y="179"/>
                    <a:pt x="6" y="177"/>
                    <a:pt x="4" y="174"/>
                  </a:cubicBezTo>
                  <a:cubicBezTo>
                    <a:pt x="1" y="170"/>
                    <a:pt x="3" y="163"/>
                    <a:pt x="7" y="160"/>
                  </a:cubicBezTo>
                  <a:cubicBezTo>
                    <a:pt x="12" y="157"/>
                    <a:pt x="18" y="158"/>
                    <a:pt x="20" y="163"/>
                  </a:cubicBezTo>
                  <a:cubicBezTo>
                    <a:pt x="21" y="166"/>
                    <a:pt x="21" y="169"/>
                    <a:pt x="19" y="171"/>
                  </a:cubicBezTo>
                  <a:cubicBezTo>
                    <a:pt x="34" y="183"/>
                    <a:pt x="49" y="188"/>
                    <a:pt x="68" y="188"/>
                  </a:cubicBezTo>
                  <a:cubicBezTo>
                    <a:pt x="69" y="182"/>
                    <a:pt x="71" y="177"/>
                    <a:pt x="73" y="171"/>
                  </a:cubicBezTo>
                  <a:cubicBezTo>
                    <a:pt x="39" y="162"/>
                    <a:pt x="5" y="133"/>
                    <a:pt x="7" y="96"/>
                  </a:cubicBezTo>
                  <a:cubicBezTo>
                    <a:pt x="3" y="95"/>
                    <a:pt x="0" y="92"/>
                    <a:pt x="0" y="8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5" name="Freeform 102"/>
            <p:cNvSpPr/>
            <p:nvPr/>
          </p:nvSpPr>
          <p:spPr bwMode="auto">
            <a:xfrm>
              <a:off x="6417" y="3445"/>
              <a:ext cx="15" cy="15"/>
            </a:xfrm>
            <a:custGeom>
              <a:avLst/>
              <a:gdLst>
                <a:gd name="T0" fmla="*/ 0 w 7"/>
                <a:gd name="T1" fmla="*/ 6 h 7"/>
                <a:gd name="T2" fmla="*/ 2 w 7"/>
                <a:gd name="T3" fmla="*/ 0 h 7"/>
                <a:gd name="T4" fmla="*/ 2 w 7"/>
                <a:gd name="T5" fmla="*/ 0 h 7"/>
                <a:gd name="T6" fmla="*/ 6 w 7"/>
                <a:gd name="T7" fmla="*/ 5 h 7"/>
                <a:gd name="T8" fmla="*/ 0 w 7"/>
                <a:gd name="T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0" y="6"/>
                  </a:moveTo>
                  <a:cubicBezTo>
                    <a:pt x="1" y="4"/>
                    <a:pt x="2" y="2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5" y="1"/>
                    <a:pt x="7" y="3"/>
                    <a:pt x="6" y="5"/>
                  </a:cubicBezTo>
                  <a:cubicBezTo>
                    <a:pt x="5" y="7"/>
                    <a:pt x="2" y="7"/>
                    <a:pt x="0" y="6"/>
                  </a:cubicBezTo>
                  <a:close/>
                </a:path>
              </a:pathLst>
            </a:custGeom>
            <a:solidFill>
              <a:srgbClr val="E66A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6" name="Freeform 103"/>
            <p:cNvSpPr/>
            <p:nvPr/>
          </p:nvSpPr>
          <p:spPr bwMode="auto">
            <a:xfrm>
              <a:off x="6059" y="3439"/>
              <a:ext cx="19" cy="17"/>
            </a:xfrm>
            <a:custGeom>
              <a:avLst/>
              <a:gdLst>
                <a:gd name="T0" fmla="*/ 6 w 9"/>
                <a:gd name="T1" fmla="*/ 8 h 8"/>
                <a:gd name="T2" fmla="*/ 2 w 9"/>
                <a:gd name="T3" fmla="*/ 6 h 8"/>
                <a:gd name="T4" fmla="*/ 7 w 9"/>
                <a:gd name="T5" fmla="*/ 0 h 8"/>
                <a:gd name="T6" fmla="*/ 9 w 9"/>
                <a:gd name="T7" fmla="*/ 5 h 8"/>
                <a:gd name="T8" fmla="*/ 6 w 9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6" y="8"/>
                  </a:moveTo>
                  <a:cubicBezTo>
                    <a:pt x="4" y="8"/>
                    <a:pt x="3" y="7"/>
                    <a:pt x="2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7" y="2"/>
                    <a:pt x="8" y="3"/>
                    <a:pt x="9" y="5"/>
                  </a:cubicBezTo>
                  <a:cubicBezTo>
                    <a:pt x="8" y="6"/>
                    <a:pt x="7" y="7"/>
                    <a:pt x="6" y="8"/>
                  </a:cubicBezTo>
                  <a:close/>
                </a:path>
              </a:pathLst>
            </a:custGeom>
            <a:solidFill>
              <a:srgbClr val="E66A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7" name="Freeform 104"/>
            <p:cNvSpPr/>
            <p:nvPr/>
          </p:nvSpPr>
          <p:spPr bwMode="auto">
            <a:xfrm>
              <a:off x="6133" y="3909"/>
              <a:ext cx="40" cy="17"/>
            </a:xfrm>
            <a:custGeom>
              <a:avLst/>
              <a:gdLst>
                <a:gd name="T0" fmla="*/ 8 w 19"/>
                <a:gd name="T1" fmla="*/ 8 h 8"/>
                <a:gd name="T2" fmla="*/ 2 w 19"/>
                <a:gd name="T3" fmla="*/ 5 h 8"/>
                <a:gd name="T4" fmla="*/ 2 w 19"/>
                <a:gd name="T5" fmla="*/ 1 h 8"/>
                <a:gd name="T6" fmla="*/ 5 w 19"/>
                <a:gd name="T7" fmla="*/ 0 h 8"/>
                <a:gd name="T8" fmla="*/ 11 w 19"/>
                <a:gd name="T9" fmla="*/ 2 h 8"/>
                <a:gd name="T10" fmla="*/ 19 w 19"/>
                <a:gd name="T11" fmla="*/ 6 h 8"/>
                <a:gd name="T12" fmla="*/ 14 w 19"/>
                <a:gd name="T13" fmla="*/ 7 h 8"/>
                <a:gd name="T14" fmla="*/ 8 w 19"/>
                <a:gd name="T1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8">
                  <a:moveTo>
                    <a:pt x="8" y="8"/>
                  </a:moveTo>
                  <a:cubicBezTo>
                    <a:pt x="5" y="8"/>
                    <a:pt x="4" y="8"/>
                    <a:pt x="2" y="5"/>
                  </a:cubicBezTo>
                  <a:cubicBezTo>
                    <a:pt x="0" y="4"/>
                    <a:pt x="0" y="2"/>
                    <a:pt x="2" y="1"/>
                  </a:cubicBezTo>
                  <a:cubicBezTo>
                    <a:pt x="3" y="1"/>
                    <a:pt x="4" y="1"/>
                    <a:pt x="5" y="0"/>
                  </a:cubicBezTo>
                  <a:cubicBezTo>
                    <a:pt x="7" y="0"/>
                    <a:pt x="9" y="1"/>
                    <a:pt x="11" y="2"/>
                  </a:cubicBezTo>
                  <a:cubicBezTo>
                    <a:pt x="14" y="3"/>
                    <a:pt x="17" y="4"/>
                    <a:pt x="19" y="6"/>
                  </a:cubicBezTo>
                  <a:cubicBezTo>
                    <a:pt x="18" y="7"/>
                    <a:pt x="16" y="7"/>
                    <a:pt x="14" y="7"/>
                  </a:cubicBezTo>
                  <a:cubicBezTo>
                    <a:pt x="12" y="8"/>
                    <a:pt x="10" y="8"/>
                    <a:pt x="8" y="8"/>
                  </a:cubicBezTo>
                  <a:close/>
                </a:path>
              </a:pathLst>
            </a:custGeom>
            <a:solidFill>
              <a:srgbClr val="E66A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8" name="Freeform 105"/>
            <p:cNvSpPr/>
            <p:nvPr/>
          </p:nvSpPr>
          <p:spPr bwMode="auto">
            <a:xfrm>
              <a:off x="6320" y="3916"/>
              <a:ext cx="40" cy="17"/>
            </a:xfrm>
            <a:custGeom>
              <a:avLst/>
              <a:gdLst>
                <a:gd name="T0" fmla="*/ 15 w 19"/>
                <a:gd name="T1" fmla="*/ 1 h 8"/>
                <a:gd name="T2" fmla="*/ 18 w 19"/>
                <a:gd name="T3" fmla="*/ 6 h 8"/>
                <a:gd name="T4" fmla="*/ 16 w 19"/>
                <a:gd name="T5" fmla="*/ 7 h 8"/>
                <a:gd name="T6" fmla="*/ 10 w 19"/>
                <a:gd name="T7" fmla="*/ 8 h 8"/>
                <a:gd name="T8" fmla="*/ 0 w 19"/>
                <a:gd name="T9" fmla="*/ 6 h 8"/>
                <a:gd name="T10" fmla="*/ 15 w 19"/>
                <a:gd name="T11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8">
                  <a:moveTo>
                    <a:pt x="15" y="1"/>
                  </a:moveTo>
                  <a:cubicBezTo>
                    <a:pt x="18" y="1"/>
                    <a:pt x="19" y="2"/>
                    <a:pt x="18" y="6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4" y="8"/>
                    <a:pt x="12" y="8"/>
                    <a:pt x="10" y="8"/>
                  </a:cubicBezTo>
                  <a:cubicBezTo>
                    <a:pt x="7" y="8"/>
                    <a:pt x="3" y="7"/>
                    <a:pt x="0" y="6"/>
                  </a:cubicBezTo>
                  <a:cubicBezTo>
                    <a:pt x="5" y="3"/>
                    <a:pt x="10" y="0"/>
                    <a:pt x="15" y="1"/>
                  </a:cubicBezTo>
                  <a:close/>
                </a:path>
              </a:pathLst>
            </a:custGeom>
            <a:solidFill>
              <a:srgbClr val="E66A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9" name="Freeform 106"/>
            <p:cNvSpPr/>
            <p:nvPr/>
          </p:nvSpPr>
          <p:spPr bwMode="auto">
            <a:xfrm>
              <a:off x="6120" y="3538"/>
              <a:ext cx="276" cy="304"/>
            </a:xfrm>
            <a:custGeom>
              <a:avLst/>
              <a:gdLst>
                <a:gd name="T0" fmla="*/ 131 w 131"/>
                <a:gd name="T1" fmla="*/ 130 h 144"/>
                <a:gd name="T2" fmla="*/ 86 w 131"/>
                <a:gd name="T3" fmla="*/ 143 h 144"/>
                <a:gd name="T4" fmla="*/ 84 w 131"/>
                <a:gd name="T5" fmla="*/ 143 h 144"/>
                <a:gd name="T6" fmla="*/ 70 w 131"/>
                <a:gd name="T7" fmla="*/ 144 h 144"/>
                <a:gd name="T8" fmla="*/ 0 w 131"/>
                <a:gd name="T9" fmla="*/ 127 h 144"/>
                <a:gd name="T10" fmla="*/ 35 w 131"/>
                <a:gd name="T11" fmla="*/ 3 h 144"/>
                <a:gd name="T12" fmla="*/ 100 w 131"/>
                <a:gd name="T13" fmla="*/ 0 h 144"/>
                <a:gd name="T14" fmla="*/ 131 w 131"/>
                <a:gd name="T15" fmla="*/ 13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1" h="144">
                  <a:moveTo>
                    <a:pt x="131" y="130"/>
                  </a:moveTo>
                  <a:cubicBezTo>
                    <a:pt x="118" y="139"/>
                    <a:pt x="102" y="143"/>
                    <a:pt x="86" y="143"/>
                  </a:cubicBezTo>
                  <a:cubicBezTo>
                    <a:pt x="85" y="143"/>
                    <a:pt x="84" y="143"/>
                    <a:pt x="84" y="143"/>
                  </a:cubicBezTo>
                  <a:cubicBezTo>
                    <a:pt x="79" y="144"/>
                    <a:pt x="75" y="144"/>
                    <a:pt x="70" y="144"/>
                  </a:cubicBezTo>
                  <a:cubicBezTo>
                    <a:pt x="45" y="143"/>
                    <a:pt x="22" y="139"/>
                    <a:pt x="0" y="127"/>
                  </a:cubicBezTo>
                  <a:cubicBezTo>
                    <a:pt x="21" y="90"/>
                    <a:pt x="37" y="46"/>
                    <a:pt x="35" y="3"/>
                  </a:cubicBezTo>
                  <a:cubicBezTo>
                    <a:pt x="55" y="7"/>
                    <a:pt x="79" y="7"/>
                    <a:pt x="100" y="0"/>
                  </a:cubicBezTo>
                  <a:cubicBezTo>
                    <a:pt x="99" y="43"/>
                    <a:pt x="107" y="93"/>
                    <a:pt x="131" y="130"/>
                  </a:cubicBezTo>
                  <a:close/>
                </a:path>
              </a:pathLst>
            </a:custGeom>
            <a:solidFill>
              <a:srgbClr val="E66A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0" name="Freeform 107"/>
            <p:cNvSpPr/>
            <p:nvPr/>
          </p:nvSpPr>
          <p:spPr bwMode="auto">
            <a:xfrm>
              <a:off x="6436" y="3409"/>
              <a:ext cx="92" cy="93"/>
            </a:xfrm>
            <a:custGeom>
              <a:avLst/>
              <a:gdLst>
                <a:gd name="T0" fmla="*/ 44 w 44"/>
                <a:gd name="T1" fmla="*/ 40 h 44"/>
                <a:gd name="T2" fmla="*/ 1 w 44"/>
                <a:gd name="T3" fmla="*/ 25 h 44"/>
                <a:gd name="T4" fmla="*/ 0 w 44"/>
                <a:gd name="T5" fmla="*/ 23 h 44"/>
                <a:gd name="T6" fmla="*/ 0 w 44"/>
                <a:gd name="T7" fmla="*/ 16 h 44"/>
                <a:gd name="T8" fmla="*/ 0 w 44"/>
                <a:gd name="T9" fmla="*/ 16 h 44"/>
                <a:gd name="T10" fmla="*/ 44 w 44"/>
                <a:gd name="T11" fmla="*/ 4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44">
                  <a:moveTo>
                    <a:pt x="44" y="40"/>
                  </a:moveTo>
                  <a:cubicBezTo>
                    <a:pt x="27" y="40"/>
                    <a:pt x="5" y="44"/>
                    <a:pt x="1" y="25"/>
                  </a:cubicBezTo>
                  <a:cubicBezTo>
                    <a:pt x="1" y="24"/>
                    <a:pt x="1" y="24"/>
                    <a:pt x="0" y="23"/>
                  </a:cubicBezTo>
                  <a:cubicBezTo>
                    <a:pt x="1" y="21"/>
                    <a:pt x="1" y="18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22" y="0"/>
                    <a:pt x="30" y="27"/>
                    <a:pt x="44" y="40"/>
                  </a:cubicBezTo>
                  <a:close/>
                </a:path>
              </a:pathLst>
            </a:custGeom>
            <a:solidFill>
              <a:srgbClr val="ED7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1" name="Freeform 108"/>
            <p:cNvSpPr/>
            <p:nvPr/>
          </p:nvSpPr>
          <p:spPr bwMode="auto">
            <a:xfrm>
              <a:off x="5971" y="3430"/>
              <a:ext cx="90" cy="89"/>
            </a:xfrm>
            <a:custGeom>
              <a:avLst/>
              <a:gdLst>
                <a:gd name="T0" fmla="*/ 43 w 43"/>
                <a:gd name="T1" fmla="*/ 16 h 42"/>
                <a:gd name="T2" fmla="*/ 25 w 43"/>
                <a:gd name="T3" fmla="*/ 38 h 42"/>
                <a:gd name="T4" fmla="*/ 0 w 43"/>
                <a:gd name="T5" fmla="*/ 42 h 42"/>
                <a:gd name="T6" fmla="*/ 6 w 43"/>
                <a:gd name="T7" fmla="*/ 25 h 42"/>
                <a:gd name="T8" fmla="*/ 40 w 43"/>
                <a:gd name="T9" fmla="*/ 5 h 42"/>
                <a:gd name="T10" fmla="*/ 40 w 43"/>
                <a:gd name="T11" fmla="*/ 13 h 42"/>
                <a:gd name="T12" fmla="*/ 43 w 43"/>
                <a:gd name="T13" fmla="*/ 15 h 42"/>
                <a:gd name="T14" fmla="*/ 43 w 43"/>
                <a:gd name="T15" fmla="*/ 1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42">
                  <a:moveTo>
                    <a:pt x="43" y="16"/>
                  </a:moveTo>
                  <a:cubicBezTo>
                    <a:pt x="38" y="24"/>
                    <a:pt x="34" y="33"/>
                    <a:pt x="25" y="38"/>
                  </a:cubicBezTo>
                  <a:cubicBezTo>
                    <a:pt x="17" y="41"/>
                    <a:pt x="8" y="42"/>
                    <a:pt x="0" y="42"/>
                  </a:cubicBezTo>
                  <a:cubicBezTo>
                    <a:pt x="3" y="37"/>
                    <a:pt x="4" y="31"/>
                    <a:pt x="6" y="25"/>
                  </a:cubicBezTo>
                  <a:cubicBezTo>
                    <a:pt x="11" y="9"/>
                    <a:pt x="23" y="0"/>
                    <a:pt x="40" y="5"/>
                  </a:cubicBezTo>
                  <a:cubicBezTo>
                    <a:pt x="39" y="7"/>
                    <a:pt x="39" y="10"/>
                    <a:pt x="40" y="13"/>
                  </a:cubicBezTo>
                  <a:cubicBezTo>
                    <a:pt x="41" y="14"/>
                    <a:pt x="42" y="15"/>
                    <a:pt x="43" y="15"/>
                  </a:cubicBezTo>
                  <a:cubicBezTo>
                    <a:pt x="43" y="16"/>
                    <a:pt x="43" y="16"/>
                    <a:pt x="43" y="16"/>
                  </a:cubicBezTo>
                  <a:close/>
                </a:path>
              </a:pathLst>
            </a:custGeom>
            <a:solidFill>
              <a:srgbClr val="ED7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2" name="Freeform 109"/>
            <p:cNvSpPr/>
            <p:nvPr/>
          </p:nvSpPr>
          <p:spPr bwMode="auto">
            <a:xfrm>
              <a:off x="6064" y="3196"/>
              <a:ext cx="351" cy="171"/>
            </a:xfrm>
            <a:custGeom>
              <a:avLst/>
              <a:gdLst>
                <a:gd name="T0" fmla="*/ 115 w 167"/>
                <a:gd name="T1" fmla="*/ 72 h 81"/>
                <a:gd name="T2" fmla="*/ 76 w 167"/>
                <a:gd name="T3" fmla="*/ 46 h 81"/>
                <a:gd name="T4" fmla="*/ 74 w 167"/>
                <a:gd name="T5" fmla="*/ 46 h 81"/>
                <a:gd name="T6" fmla="*/ 84 w 167"/>
                <a:gd name="T7" fmla="*/ 66 h 81"/>
                <a:gd name="T8" fmla="*/ 68 w 167"/>
                <a:gd name="T9" fmla="*/ 58 h 81"/>
                <a:gd name="T10" fmla="*/ 58 w 167"/>
                <a:gd name="T11" fmla="*/ 39 h 81"/>
                <a:gd name="T12" fmla="*/ 57 w 167"/>
                <a:gd name="T13" fmla="*/ 38 h 81"/>
                <a:gd name="T14" fmla="*/ 54 w 167"/>
                <a:gd name="T15" fmla="*/ 39 h 81"/>
                <a:gd name="T16" fmla="*/ 45 w 167"/>
                <a:gd name="T17" fmla="*/ 62 h 81"/>
                <a:gd name="T18" fmla="*/ 35 w 167"/>
                <a:gd name="T19" fmla="*/ 73 h 81"/>
                <a:gd name="T20" fmla="*/ 23 w 167"/>
                <a:gd name="T21" fmla="*/ 77 h 81"/>
                <a:gd name="T22" fmla="*/ 36 w 167"/>
                <a:gd name="T23" fmla="*/ 61 h 81"/>
                <a:gd name="T24" fmla="*/ 32 w 167"/>
                <a:gd name="T25" fmla="*/ 59 h 81"/>
                <a:gd name="T26" fmla="*/ 22 w 167"/>
                <a:gd name="T27" fmla="*/ 73 h 81"/>
                <a:gd name="T28" fmla="*/ 6 w 167"/>
                <a:gd name="T29" fmla="*/ 81 h 81"/>
                <a:gd name="T30" fmla="*/ 167 w 167"/>
                <a:gd name="T31" fmla="*/ 79 h 81"/>
                <a:gd name="T32" fmla="*/ 127 w 167"/>
                <a:gd name="T33" fmla="*/ 49 h 81"/>
                <a:gd name="T34" fmla="*/ 124 w 167"/>
                <a:gd name="T35" fmla="*/ 49 h 81"/>
                <a:gd name="T36" fmla="*/ 135 w 167"/>
                <a:gd name="T37" fmla="*/ 72 h 81"/>
                <a:gd name="T38" fmla="*/ 102 w 167"/>
                <a:gd name="T39" fmla="*/ 48 h 81"/>
                <a:gd name="T40" fmla="*/ 100 w 167"/>
                <a:gd name="T41" fmla="*/ 49 h 81"/>
                <a:gd name="T42" fmla="*/ 116 w 167"/>
                <a:gd name="T43" fmla="*/ 72 h 81"/>
                <a:gd name="T44" fmla="*/ 115 w 167"/>
                <a:gd name="T45" fmla="*/ 72 h 81"/>
                <a:gd name="T46" fmla="*/ 115 w 167"/>
                <a:gd name="T47" fmla="*/ 72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7" h="81">
                  <a:moveTo>
                    <a:pt x="115" y="72"/>
                  </a:moveTo>
                  <a:cubicBezTo>
                    <a:pt x="96" y="73"/>
                    <a:pt x="81" y="64"/>
                    <a:pt x="76" y="46"/>
                  </a:cubicBezTo>
                  <a:cubicBezTo>
                    <a:pt x="76" y="44"/>
                    <a:pt x="74" y="45"/>
                    <a:pt x="74" y="46"/>
                  </a:cubicBezTo>
                  <a:cubicBezTo>
                    <a:pt x="75" y="53"/>
                    <a:pt x="78" y="61"/>
                    <a:pt x="84" y="66"/>
                  </a:cubicBezTo>
                  <a:cubicBezTo>
                    <a:pt x="78" y="65"/>
                    <a:pt x="73" y="62"/>
                    <a:pt x="68" y="58"/>
                  </a:cubicBezTo>
                  <a:cubicBezTo>
                    <a:pt x="63" y="53"/>
                    <a:pt x="60" y="46"/>
                    <a:pt x="58" y="39"/>
                  </a:cubicBezTo>
                  <a:cubicBezTo>
                    <a:pt x="58" y="38"/>
                    <a:pt x="58" y="38"/>
                    <a:pt x="57" y="38"/>
                  </a:cubicBezTo>
                  <a:cubicBezTo>
                    <a:pt x="56" y="37"/>
                    <a:pt x="54" y="37"/>
                    <a:pt x="54" y="39"/>
                  </a:cubicBezTo>
                  <a:cubicBezTo>
                    <a:pt x="53" y="47"/>
                    <a:pt x="49" y="55"/>
                    <a:pt x="45" y="62"/>
                  </a:cubicBezTo>
                  <a:cubicBezTo>
                    <a:pt x="42" y="66"/>
                    <a:pt x="39" y="70"/>
                    <a:pt x="35" y="73"/>
                  </a:cubicBezTo>
                  <a:cubicBezTo>
                    <a:pt x="33" y="75"/>
                    <a:pt x="27" y="78"/>
                    <a:pt x="23" y="77"/>
                  </a:cubicBezTo>
                  <a:cubicBezTo>
                    <a:pt x="29" y="73"/>
                    <a:pt x="34" y="67"/>
                    <a:pt x="36" y="61"/>
                  </a:cubicBezTo>
                  <a:cubicBezTo>
                    <a:pt x="36" y="59"/>
                    <a:pt x="33" y="57"/>
                    <a:pt x="32" y="59"/>
                  </a:cubicBezTo>
                  <a:cubicBezTo>
                    <a:pt x="29" y="64"/>
                    <a:pt x="26" y="69"/>
                    <a:pt x="22" y="73"/>
                  </a:cubicBezTo>
                  <a:cubicBezTo>
                    <a:pt x="17" y="77"/>
                    <a:pt x="12" y="79"/>
                    <a:pt x="6" y="81"/>
                  </a:cubicBezTo>
                  <a:cubicBezTo>
                    <a:pt x="0" y="2"/>
                    <a:pt x="155" y="0"/>
                    <a:pt x="167" y="79"/>
                  </a:cubicBezTo>
                  <a:cubicBezTo>
                    <a:pt x="150" y="78"/>
                    <a:pt x="128" y="68"/>
                    <a:pt x="127" y="49"/>
                  </a:cubicBezTo>
                  <a:cubicBezTo>
                    <a:pt x="127" y="47"/>
                    <a:pt x="124" y="47"/>
                    <a:pt x="124" y="49"/>
                  </a:cubicBezTo>
                  <a:cubicBezTo>
                    <a:pt x="123" y="58"/>
                    <a:pt x="128" y="66"/>
                    <a:pt x="135" y="72"/>
                  </a:cubicBezTo>
                  <a:cubicBezTo>
                    <a:pt x="119" y="71"/>
                    <a:pt x="107" y="64"/>
                    <a:pt x="102" y="48"/>
                  </a:cubicBezTo>
                  <a:cubicBezTo>
                    <a:pt x="102" y="47"/>
                    <a:pt x="100" y="48"/>
                    <a:pt x="100" y="49"/>
                  </a:cubicBezTo>
                  <a:cubicBezTo>
                    <a:pt x="102" y="58"/>
                    <a:pt x="108" y="67"/>
                    <a:pt x="116" y="72"/>
                  </a:cubicBezTo>
                  <a:cubicBezTo>
                    <a:pt x="116" y="72"/>
                    <a:pt x="115" y="72"/>
                    <a:pt x="115" y="72"/>
                  </a:cubicBezTo>
                  <a:cubicBezTo>
                    <a:pt x="115" y="72"/>
                    <a:pt x="115" y="72"/>
                    <a:pt x="115" y="72"/>
                  </a:cubicBezTo>
                  <a:close/>
                </a:path>
              </a:pathLst>
            </a:custGeom>
            <a:solidFill>
              <a:srgbClr val="ED7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3" name="Freeform 110"/>
            <p:cNvSpPr/>
            <p:nvPr/>
          </p:nvSpPr>
          <p:spPr bwMode="auto">
            <a:xfrm>
              <a:off x="6059" y="3536"/>
              <a:ext cx="30" cy="27"/>
            </a:xfrm>
            <a:custGeom>
              <a:avLst/>
              <a:gdLst>
                <a:gd name="T0" fmla="*/ 13 w 14"/>
                <a:gd name="T1" fmla="*/ 5 h 13"/>
                <a:gd name="T2" fmla="*/ 14 w 14"/>
                <a:gd name="T3" fmla="*/ 10 h 13"/>
                <a:gd name="T4" fmla="*/ 12 w 14"/>
                <a:gd name="T5" fmla="*/ 10 h 13"/>
                <a:gd name="T6" fmla="*/ 5 w 14"/>
                <a:gd name="T7" fmla="*/ 12 h 13"/>
                <a:gd name="T8" fmla="*/ 1 w 14"/>
                <a:gd name="T9" fmla="*/ 5 h 13"/>
                <a:gd name="T10" fmla="*/ 10 w 14"/>
                <a:gd name="T11" fmla="*/ 2 h 13"/>
                <a:gd name="T12" fmla="*/ 13 w 14"/>
                <a:gd name="T13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3">
                  <a:moveTo>
                    <a:pt x="13" y="5"/>
                  </a:moveTo>
                  <a:cubicBezTo>
                    <a:pt x="13" y="5"/>
                    <a:pt x="14" y="8"/>
                    <a:pt x="14" y="10"/>
                  </a:cubicBezTo>
                  <a:cubicBezTo>
                    <a:pt x="13" y="9"/>
                    <a:pt x="12" y="9"/>
                    <a:pt x="12" y="10"/>
                  </a:cubicBezTo>
                  <a:cubicBezTo>
                    <a:pt x="9" y="11"/>
                    <a:pt x="8" y="13"/>
                    <a:pt x="5" y="12"/>
                  </a:cubicBezTo>
                  <a:cubicBezTo>
                    <a:pt x="1" y="11"/>
                    <a:pt x="0" y="8"/>
                    <a:pt x="1" y="5"/>
                  </a:cubicBezTo>
                  <a:cubicBezTo>
                    <a:pt x="3" y="2"/>
                    <a:pt x="6" y="0"/>
                    <a:pt x="10" y="2"/>
                  </a:cubicBezTo>
                  <a:cubicBezTo>
                    <a:pt x="11" y="2"/>
                    <a:pt x="12" y="4"/>
                    <a:pt x="13" y="5"/>
                  </a:cubicBezTo>
                  <a:close/>
                </a:path>
              </a:pathLst>
            </a:custGeom>
            <a:solidFill>
              <a:srgbClr val="F3E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4" name="Freeform 111"/>
            <p:cNvSpPr/>
            <p:nvPr/>
          </p:nvSpPr>
          <p:spPr bwMode="auto">
            <a:xfrm>
              <a:off x="6451" y="3523"/>
              <a:ext cx="31" cy="28"/>
            </a:xfrm>
            <a:custGeom>
              <a:avLst/>
              <a:gdLst>
                <a:gd name="T0" fmla="*/ 8 w 15"/>
                <a:gd name="T1" fmla="*/ 1 h 13"/>
                <a:gd name="T2" fmla="*/ 14 w 15"/>
                <a:gd name="T3" fmla="*/ 6 h 13"/>
                <a:gd name="T4" fmla="*/ 1 w 15"/>
                <a:gd name="T5" fmla="*/ 9 h 13"/>
                <a:gd name="T6" fmla="*/ 1 w 15"/>
                <a:gd name="T7" fmla="*/ 9 h 13"/>
                <a:gd name="T8" fmla="*/ 3 w 15"/>
                <a:gd name="T9" fmla="*/ 4 h 13"/>
                <a:gd name="T10" fmla="*/ 8 w 15"/>
                <a:gd name="T11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3">
                  <a:moveTo>
                    <a:pt x="8" y="1"/>
                  </a:moveTo>
                  <a:cubicBezTo>
                    <a:pt x="12" y="0"/>
                    <a:pt x="15" y="3"/>
                    <a:pt x="14" y="6"/>
                  </a:cubicBezTo>
                  <a:cubicBezTo>
                    <a:pt x="13" y="13"/>
                    <a:pt x="5" y="12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8"/>
                    <a:pt x="3" y="5"/>
                    <a:pt x="3" y="4"/>
                  </a:cubicBezTo>
                  <a:cubicBezTo>
                    <a:pt x="4" y="3"/>
                    <a:pt x="6" y="1"/>
                    <a:pt x="8" y="1"/>
                  </a:cubicBezTo>
                  <a:close/>
                </a:path>
              </a:pathLst>
            </a:custGeom>
            <a:solidFill>
              <a:srgbClr val="F3E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5" name="Freeform 112"/>
            <p:cNvSpPr/>
            <p:nvPr/>
          </p:nvSpPr>
          <p:spPr bwMode="auto">
            <a:xfrm>
              <a:off x="6430" y="3382"/>
              <a:ext cx="16" cy="25"/>
            </a:xfrm>
            <a:custGeom>
              <a:avLst/>
              <a:gdLst>
                <a:gd name="T0" fmla="*/ 0 w 8"/>
                <a:gd name="T1" fmla="*/ 10 h 12"/>
                <a:gd name="T2" fmla="*/ 0 w 8"/>
                <a:gd name="T3" fmla="*/ 0 h 12"/>
                <a:gd name="T4" fmla="*/ 5 w 8"/>
                <a:gd name="T5" fmla="*/ 1 h 12"/>
                <a:gd name="T6" fmla="*/ 8 w 8"/>
                <a:gd name="T7" fmla="*/ 5 h 12"/>
                <a:gd name="T8" fmla="*/ 6 w 8"/>
                <a:gd name="T9" fmla="*/ 10 h 12"/>
                <a:gd name="T10" fmla="*/ 3 w 8"/>
                <a:gd name="T11" fmla="*/ 11 h 12"/>
                <a:gd name="T12" fmla="*/ 2 w 8"/>
                <a:gd name="T13" fmla="*/ 11 h 12"/>
                <a:gd name="T14" fmla="*/ 1 w 8"/>
                <a:gd name="T15" fmla="*/ 12 h 12"/>
                <a:gd name="T16" fmla="*/ 0 w 8"/>
                <a:gd name="T17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12">
                  <a:moveTo>
                    <a:pt x="0" y="10"/>
                  </a:moveTo>
                  <a:cubicBezTo>
                    <a:pt x="0" y="7"/>
                    <a:pt x="0" y="3"/>
                    <a:pt x="0" y="0"/>
                  </a:cubicBezTo>
                  <a:cubicBezTo>
                    <a:pt x="1" y="0"/>
                    <a:pt x="3" y="0"/>
                    <a:pt x="5" y="1"/>
                  </a:cubicBezTo>
                  <a:cubicBezTo>
                    <a:pt x="6" y="2"/>
                    <a:pt x="7" y="3"/>
                    <a:pt x="8" y="5"/>
                  </a:cubicBezTo>
                  <a:cubicBezTo>
                    <a:pt x="8" y="7"/>
                    <a:pt x="7" y="9"/>
                    <a:pt x="6" y="10"/>
                  </a:cubicBezTo>
                  <a:cubicBezTo>
                    <a:pt x="5" y="11"/>
                    <a:pt x="4" y="11"/>
                    <a:pt x="3" y="11"/>
                  </a:cubicBezTo>
                  <a:cubicBezTo>
                    <a:pt x="3" y="11"/>
                    <a:pt x="2" y="11"/>
                    <a:pt x="2" y="11"/>
                  </a:cubicBezTo>
                  <a:cubicBezTo>
                    <a:pt x="2" y="11"/>
                    <a:pt x="1" y="12"/>
                    <a:pt x="1" y="12"/>
                  </a:cubicBezTo>
                  <a:cubicBezTo>
                    <a:pt x="1" y="11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F3E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6" name="Freeform 113"/>
            <p:cNvSpPr/>
            <p:nvPr/>
          </p:nvSpPr>
          <p:spPr bwMode="auto">
            <a:xfrm>
              <a:off x="6055" y="3371"/>
              <a:ext cx="15" cy="27"/>
            </a:xfrm>
            <a:custGeom>
              <a:avLst/>
              <a:gdLst>
                <a:gd name="T0" fmla="*/ 7 w 7"/>
                <a:gd name="T1" fmla="*/ 6 h 13"/>
                <a:gd name="T2" fmla="*/ 6 w 7"/>
                <a:gd name="T3" fmla="*/ 13 h 13"/>
                <a:gd name="T4" fmla="*/ 0 w 7"/>
                <a:gd name="T5" fmla="*/ 6 h 13"/>
                <a:gd name="T6" fmla="*/ 5 w 7"/>
                <a:gd name="T7" fmla="*/ 0 h 13"/>
                <a:gd name="T8" fmla="*/ 7 w 7"/>
                <a:gd name="T9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3">
                  <a:moveTo>
                    <a:pt x="7" y="6"/>
                  </a:moveTo>
                  <a:cubicBezTo>
                    <a:pt x="6" y="9"/>
                    <a:pt x="6" y="11"/>
                    <a:pt x="6" y="13"/>
                  </a:cubicBezTo>
                  <a:cubicBezTo>
                    <a:pt x="3" y="13"/>
                    <a:pt x="0" y="10"/>
                    <a:pt x="0" y="6"/>
                  </a:cubicBezTo>
                  <a:cubicBezTo>
                    <a:pt x="1" y="3"/>
                    <a:pt x="3" y="1"/>
                    <a:pt x="5" y="0"/>
                  </a:cubicBezTo>
                  <a:cubicBezTo>
                    <a:pt x="6" y="2"/>
                    <a:pt x="6" y="4"/>
                    <a:pt x="7" y="6"/>
                  </a:cubicBezTo>
                  <a:close/>
                </a:path>
              </a:pathLst>
            </a:custGeom>
            <a:solidFill>
              <a:srgbClr val="F3E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7" name="Freeform 114"/>
            <p:cNvSpPr>
              <a:spLocks noEditPoints="1"/>
            </p:cNvSpPr>
            <p:nvPr/>
          </p:nvSpPr>
          <p:spPr bwMode="auto">
            <a:xfrm>
              <a:off x="6076" y="3293"/>
              <a:ext cx="341" cy="245"/>
            </a:xfrm>
            <a:custGeom>
              <a:avLst/>
              <a:gdLst>
                <a:gd name="T0" fmla="*/ 79 w 162"/>
                <a:gd name="T1" fmla="*/ 79 h 116"/>
                <a:gd name="T2" fmla="*/ 79 w 162"/>
                <a:gd name="T3" fmla="*/ 75 h 116"/>
                <a:gd name="T4" fmla="*/ 77 w 162"/>
                <a:gd name="T5" fmla="*/ 72 h 116"/>
                <a:gd name="T6" fmla="*/ 80 w 162"/>
                <a:gd name="T7" fmla="*/ 71 h 116"/>
                <a:gd name="T8" fmla="*/ 81 w 162"/>
                <a:gd name="T9" fmla="*/ 68 h 116"/>
                <a:gd name="T10" fmla="*/ 73 w 162"/>
                <a:gd name="T11" fmla="*/ 71 h 116"/>
                <a:gd name="T12" fmla="*/ 79 w 162"/>
                <a:gd name="T13" fmla="*/ 79 h 116"/>
                <a:gd name="T14" fmla="*/ 133 w 162"/>
                <a:gd name="T15" fmla="*/ 29 h 116"/>
                <a:gd name="T16" fmla="*/ 162 w 162"/>
                <a:gd name="T17" fmla="*/ 38 h 116"/>
                <a:gd name="T18" fmla="*/ 162 w 162"/>
                <a:gd name="T19" fmla="*/ 43 h 116"/>
                <a:gd name="T20" fmla="*/ 136 w 162"/>
                <a:gd name="T21" fmla="*/ 102 h 116"/>
                <a:gd name="T22" fmla="*/ 78 w 162"/>
                <a:gd name="T23" fmla="*/ 116 h 116"/>
                <a:gd name="T24" fmla="*/ 0 w 162"/>
                <a:gd name="T25" fmla="*/ 48 h 116"/>
                <a:gd name="T26" fmla="*/ 2 w 162"/>
                <a:gd name="T27" fmla="*/ 46 h 116"/>
                <a:gd name="T28" fmla="*/ 0 w 162"/>
                <a:gd name="T29" fmla="*/ 37 h 116"/>
                <a:gd name="T30" fmla="*/ 14 w 162"/>
                <a:gd name="T31" fmla="*/ 32 h 116"/>
                <a:gd name="T32" fmla="*/ 36 w 162"/>
                <a:gd name="T33" fmla="*/ 27 h 116"/>
                <a:gd name="T34" fmla="*/ 51 w 162"/>
                <a:gd name="T35" fmla="*/ 0 h 116"/>
                <a:gd name="T36" fmla="*/ 81 w 162"/>
                <a:gd name="T37" fmla="*/ 25 h 116"/>
                <a:gd name="T38" fmla="*/ 82 w 162"/>
                <a:gd name="T39" fmla="*/ 24 h 116"/>
                <a:gd name="T40" fmla="*/ 109 w 162"/>
                <a:gd name="T41" fmla="*/ 30 h 116"/>
                <a:gd name="T42" fmla="*/ 111 w 162"/>
                <a:gd name="T43" fmla="*/ 28 h 116"/>
                <a:gd name="T44" fmla="*/ 114 w 162"/>
                <a:gd name="T45" fmla="*/ 28 h 116"/>
                <a:gd name="T46" fmla="*/ 133 w 162"/>
                <a:gd name="T47" fmla="*/ 29 h 116"/>
                <a:gd name="T48" fmla="*/ 133 w 162"/>
                <a:gd name="T49" fmla="*/ 29 h 116"/>
                <a:gd name="T50" fmla="*/ 144 w 162"/>
                <a:gd name="T51" fmla="*/ 69 h 116"/>
                <a:gd name="T52" fmla="*/ 140 w 162"/>
                <a:gd name="T53" fmla="*/ 68 h 116"/>
                <a:gd name="T54" fmla="*/ 25 w 162"/>
                <a:gd name="T55" fmla="*/ 78 h 116"/>
                <a:gd name="T56" fmla="*/ 23 w 162"/>
                <a:gd name="T57" fmla="*/ 80 h 116"/>
                <a:gd name="T58" fmla="*/ 144 w 162"/>
                <a:gd name="T59" fmla="*/ 69 h 116"/>
                <a:gd name="T60" fmla="*/ 131 w 162"/>
                <a:gd name="T61" fmla="*/ 52 h 116"/>
                <a:gd name="T62" fmla="*/ 136 w 162"/>
                <a:gd name="T63" fmla="*/ 47 h 116"/>
                <a:gd name="T64" fmla="*/ 130 w 162"/>
                <a:gd name="T65" fmla="*/ 42 h 116"/>
                <a:gd name="T66" fmla="*/ 127 w 162"/>
                <a:gd name="T67" fmla="*/ 47 h 116"/>
                <a:gd name="T68" fmla="*/ 126 w 162"/>
                <a:gd name="T69" fmla="*/ 48 h 116"/>
                <a:gd name="T70" fmla="*/ 131 w 162"/>
                <a:gd name="T71" fmla="*/ 52 h 116"/>
                <a:gd name="T72" fmla="*/ 37 w 162"/>
                <a:gd name="T73" fmla="*/ 57 h 116"/>
                <a:gd name="T74" fmla="*/ 36 w 162"/>
                <a:gd name="T75" fmla="*/ 47 h 116"/>
                <a:gd name="T76" fmla="*/ 31 w 162"/>
                <a:gd name="T77" fmla="*/ 49 h 116"/>
                <a:gd name="T78" fmla="*/ 29 w 162"/>
                <a:gd name="T79" fmla="*/ 53 h 116"/>
                <a:gd name="T80" fmla="*/ 37 w 162"/>
                <a:gd name="T81" fmla="*/ 5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62" h="116">
                  <a:moveTo>
                    <a:pt x="79" y="79"/>
                  </a:moveTo>
                  <a:cubicBezTo>
                    <a:pt x="81" y="79"/>
                    <a:pt x="81" y="76"/>
                    <a:pt x="79" y="75"/>
                  </a:cubicBezTo>
                  <a:cubicBezTo>
                    <a:pt x="78" y="75"/>
                    <a:pt x="76" y="74"/>
                    <a:pt x="77" y="72"/>
                  </a:cubicBezTo>
                  <a:cubicBezTo>
                    <a:pt x="77" y="71"/>
                    <a:pt x="79" y="70"/>
                    <a:pt x="80" y="71"/>
                  </a:cubicBezTo>
                  <a:cubicBezTo>
                    <a:pt x="82" y="71"/>
                    <a:pt x="83" y="69"/>
                    <a:pt x="81" y="68"/>
                  </a:cubicBezTo>
                  <a:cubicBezTo>
                    <a:pt x="78" y="67"/>
                    <a:pt x="74" y="68"/>
                    <a:pt x="73" y="71"/>
                  </a:cubicBezTo>
                  <a:cubicBezTo>
                    <a:pt x="72" y="75"/>
                    <a:pt x="75" y="79"/>
                    <a:pt x="79" y="79"/>
                  </a:cubicBezTo>
                  <a:close/>
                  <a:moveTo>
                    <a:pt x="133" y="29"/>
                  </a:moveTo>
                  <a:cubicBezTo>
                    <a:pt x="142" y="35"/>
                    <a:pt x="153" y="38"/>
                    <a:pt x="162" y="38"/>
                  </a:cubicBezTo>
                  <a:cubicBezTo>
                    <a:pt x="162" y="40"/>
                    <a:pt x="162" y="41"/>
                    <a:pt x="162" y="43"/>
                  </a:cubicBezTo>
                  <a:cubicBezTo>
                    <a:pt x="162" y="65"/>
                    <a:pt x="156" y="89"/>
                    <a:pt x="136" y="102"/>
                  </a:cubicBezTo>
                  <a:cubicBezTo>
                    <a:pt x="120" y="113"/>
                    <a:pt x="97" y="116"/>
                    <a:pt x="78" y="116"/>
                  </a:cubicBezTo>
                  <a:cubicBezTo>
                    <a:pt x="37" y="116"/>
                    <a:pt x="2" y="89"/>
                    <a:pt x="0" y="48"/>
                  </a:cubicBezTo>
                  <a:cubicBezTo>
                    <a:pt x="1" y="48"/>
                    <a:pt x="2" y="47"/>
                    <a:pt x="2" y="46"/>
                  </a:cubicBezTo>
                  <a:cubicBezTo>
                    <a:pt x="1" y="43"/>
                    <a:pt x="1" y="40"/>
                    <a:pt x="0" y="37"/>
                  </a:cubicBezTo>
                  <a:cubicBezTo>
                    <a:pt x="5" y="37"/>
                    <a:pt x="10" y="35"/>
                    <a:pt x="14" y="32"/>
                  </a:cubicBezTo>
                  <a:cubicBezTo>
                    <a:pt x="20" y="38"/>
                    <a:pt x="31" y="31"/>
                    <a:pt x="36" y="27"/>
                  </a:cubicBezTo>
                  <a:cubicBezTo>
                    <a:pt x="43" y="21"/>
                    <a:pt x="49" y="10"/>
                    <a:pt x="51" y="0"/>
                  </a:cubicBezTo>
                  <a:cubicBezTo>
                    <a:pt x="54" y="14"/>
                    <a:pt x="67" y="25"/>
                    <a:pt x="81" y="25"/>
                  </a:cubicBezTo>
                  <a:cubicBezTo>
                    <a:pt x="82" y="25"/>
                    <a:pt x="82" y="25"/>
                    <a:pt x="82" y="24"/>
                  </a:cubicBezTo>
                  <a:cubicBezTo>
                    <a:pt x="90" y="30"/>
                    <a:pt x="100" y="33"/>
                    <a:pt x="109" y="30"/>
                  </a:cubicBezTo>
                  <a:cubicBezTo>
                    <a:pt x="110" y="30"/>
                    <a:pt x="111" y="29"/>
                    <a:pt x="111" y="28"/>
                  </a:cubicBezTo>
                  <a:cubicBezTo>
                    <a:pt x="112" y="28"/>
                    <a:pt x="113" y="28"/>
                    <a:pt x="114" y="28"/>
                  </a:cubicBezTo>
                  <a:cubicBezTo>
                    <a:pt x="120" y="31"/>
                    <a:pt x="127" y="31"/>
                    <a:pt x="133" y="29"/>
                  </a:cubicBezTo>
                  <a:cubicBezTo>
                    <a:pt x="133" y="29"/>
                    <a:pt x="133" y="29"/>
                    <a:pt x="133" y="29"/>
                  </a:cubicBezTo>
                  <a:close/>
                  <a:moveTo>
                    <a:pt x="144" y="69"/>
                  </a:moveTo>
                  <a:cubicBezTo>
                    <a:pt x="145" y="68"/>
                    <a:pt x="142" y="66"/>
                    <a:pt x="140" y="68"/>
                  </a:cubicBezTo>
                  <a:cubicBezTo>
                    <a:pt x="117" y="106"/>
                    <a:pt x="56" y="113"/>
                    <a:pt x="25" y="78"/>
                  </a:cubicBezTo>
                  <a:cubicBezTo>
                    <a:pt x="24" y="77"/>
                    <a:pt x="22" y="79"/>
                    <a:pt x="23" y="80"/>
                  </a:cubicBezTo>
                  <a:cubicBezTo>
                    <a:pt x="50" y="115"/>
                    <a:pt x="127" y="115"/>
                    <a:pt x="144" y="69"/>
                  </a:cubicBezTo>
                  <a:close/>
                  <a:moveTo>
                    <a:pt x="131" y="52"/>
                  </a:moveTo>
                  <a:cubicBezTo>
                    <a:pt x="134" y="52"/>
                    <a:pt x="136" y="50"/>
                    <a:pt x="136" y="47"/>
                  </a:cubicBezTo>
                  <a:cubicBezTo>
                    <a:pt x="136" y="44"/>
                    <a:pt x="133" y="40"/>
                    <a:pt x="130" y="42"/>
                  </a:cubicBezTo>
                  <a:cubicBezTo>
                    <a:pt x="128" y="43"/>
                    <a:pt x="127" y="45"/>
                    <a:pt x="127" y="47"/>
                  </a:cubicBezTo>
                  <a:cubicBezTo>
                    <a:pt x="127" y="47"/>
                    <a:pt x="126" y="48"/>
                    <a:pt x="126" y="48"/>
                  </a:cubicBezTo>
                  <a:cubicBezTo>
                    <a:pt x="126" y="51"/>
                    <a:pt x="129" y="53"/>
                    <a:pt x="131" y="52"/>
                  </a:cubicBezTo>
                  <a:close/>
                  <a:moveTo>
                    <a:pt x="37" y="57"/>
                  </a:moveTo>
                  <a:cubicBezTo>
                    <a:pt x="41" y="54"/>
                    <a:pt x="41" y="48"/>
                    <a:pt x="36" y="47"/>
                  </a:cubicBezTo>
                  <a:cubicBezTo>
                    <a:pt x="34" y="47"/>
                    <a:pt x="32" y="48"/>
                    <a:pt x="31" y="49"/>
                  </a:cubicBezTo>
                  <a:cubicBezTo>
                    <a:pt x="30" y="50"/>
                    <a:pt x="29" y="51"/>
                    <a:pt x="29" y="53"/>
                  </a:cubicBezTo>
                  <a:cubicBezTo>
                    <a:pt x="29" y="57"/>
                    <a:pt x="34" y="59"/>
                    <a:pt x="37" y="57"/>
                  </a:cubicBezTo>
                  <a:close/>
                </a:path>
              </a:pathLst>
            </a:custGeom>
            <a:solidFill>
              <a:srgbClr val="F3E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8" name="Freeform 115"/>
            <p:cNvSpPr/>
            <p:nvPr/>
          </p:nvSpPr>
          <p:spPr bwMode="auto">
            <a:xfrm>
              <a:off x="6430" y="3407"/>
              <a:ext cx="2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9" name="Freeform 116"/>
            <p:cNvSpPr/>
            <p:nvPr/>
          </p:nvSpPr>
          <p:spPr bwMode="auto">
            <a:xfrm>
              <a:off x="6341" y="3377"/>
              <a:ext cx="21" cy="28"/>
            </a:xfrm>
            <a:custGeom>
              <a:avLst/>
              <a:gdLst>
                <a:gd name="T0" fmla="*/ 10 w 10"/>
                <a:gd name="T1" fmla="*/ 7 h 13"/>
                <a:gd name="T2" fmla="*/ 5 w 10"/>
                <a:gd name="T3" fmla="*/ 12 h 13"/>
                <a:gd name="T4" fmla="*/ 0 w 10"/>
                <a:gd name="T5" fmla="*/ 8 h 13"/>
                <a:gd name="T6" fmla="*/ 1 w 10"/>
                <a:gd name="T7" fmla="*/ 7 h 13"/>
                <a:gd name="T8" fmla="*/ 4 w 10"/>
                <a:gd name="T9" fmla="*/ 2 h 13"/>
                <a:gd name="T10" fmla="*/ 10 w 10"/>
                <a:gd name="T11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3">
                  <a:moveTo>
                    <a:pt x="10" y="7"/>
                  </a:moveTo>
                  <a:cubicBezTo>
                    <a:pt x="10" y="10"/>
                    <a:pt x="8" y="12"/>
                    <a:pt x="5" y="12"/>
                  </a:cubicBezTo>
                  <a:cubicBezTo>
                    <a:pt x="3" y="13"/>
                    <a:pt x="0" y="11"/>
                    <a:pt x="0" y="8"/>
                  </a:cubicBezTo>
                  <a:cubicBezTo>
                    <a:pt x="0" y="8"/>
                    <a:pt x="1" y="7"/>
                    <a:pt x="1" y="7"/>
                  </a:cubicBezTo>
                  <a:cubicBezTo>
                    <a:pt x="1" y="5"/>
                    <a:pt x="2" y="3"/>
                    <a:pt x="4" y="2"/>
                  </a:cubicBezTo>
                  <a:cubicBezTo>
                    <a:pt x="7" y="0"/>
                    <a:pt x="10" y="4"/>
                    <a:pt x="10" y="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0" name="Freeform 117"/>
            <p:cNvSpPr/>
            <p:nvPr/>
          </p:nvSpPr>
          <p:spPr bwMode="auto">
            <a:xfrm>
              <a:off x="6228" y="3434"/>
              <a:ext cx="23" cy="26"/>
            </a:xfrm>
            <a:custGeom>
              <a:avLst/>
              <a:gdLst>
                <a:gd name="T0" fmla="*/ 1 w 11"/>
                <a:gd name="T1" fmla="*/ 4 h 12"/>
                <a:gd name="T2" fmla="*/ 9 w 11"/>
                <a:gd name="T3" fmla="*/ 1 h 12"/>
                <a:gd name="T4" fmla="*/ 8 w 11"/>
                <a:gd name="T5" fmla="*/ 4 h 12"/>
                <a:gd name="T6" fmla="*/ 5 w 11"/>
                <a:gd name="T7" fmla="*/ 5 h 12"/>
                <a:gd name="T8" fmla="*/ 7 w 11"/>
                <a:gd name="T9" fmla="*/ 8 h 12"/>
                <a:gd name="T10" fmla="*/ 7 w 11"/>
                <a:gd name="T11" fmla="*/ 12 h 12"/>
                <a:gd name="T12" fmla="*/ 1 w 11"/>
                <a:gd name="T13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2">
                  <a:moveTo>
                    <a:pt x="1" y="4"/>
                  </a:moveTo>
                  <a:cubicBezTo>
                    <a:pt x="2" y="1"/>
                    <a:pt x="6" y="0"/>
                    <a:pt x="9" y="1"/>
                  </a:cubicBezTo>
                  <a:cubicBezTo>
                    <a:pt x="11" y="2"/>
                    <a:pt x="10" y="4"/>
                    <a:pt x="8" y="4"/>
                  </a:cubicBezTo>
                  <a:cubicBezTo>
                    <a:pt x="7" y="3"/>
                    <a:pt x="5" y="4"/>
                    <a:pt x="5" y="5"/>
                  </a:cubicBezTo>
                  <a:cubicBezTo>
                    <a:pt x="4" y="7"/>
                    <a:pt x="6" y="8"/>
                    <a:pt x="7" y="8"/>
                  </a:cubicBezTo>
                  <a:cubicBezTo>
                    <a:pt x="9" y="9"/>
                    <a:pt x="9" y="12"/>
                    <a:pt x="7" y="12"/>
                  </a:cubicBezTo>
                  <a:cubicBezTo>
                    <a:pt x="3" y="12"/>
                    <a:pt x="0" y="8"/>
                    <a:pt x="1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1" name="Freeform 118"/>
            <p:cNvSpPr/>
            <p:nvPr/>
          </p:nvSpPr>
          <p:spPr bwMode="auto">
            <a:xfrm>
              <a:off x="6137" y="3392"/>
              <a:ext cx="25" cy="25"/>
            </a:xfrm>
            <a:custGeom>
              <a:avLst/>
              <a:gdLst>
                <a:gd name="T0" fmla="*/ 2 w 12"/>
                <a:gd name="T1" fmla="*/ 2 h 12"/>
                <a:gd name="T2" fmla="*/ 7 w 12"/>
                <a:gd name="T3" fmla="*/ 0 h 12"/>
                <a:gd name="T4" fmla="*/ 8 w 12"/>
                <a:gd name="T5" fmla="*/ 10 h 12"/>
                <a:gd name="T6" fmla="*/ 0 w 12"/>
                <a:gd name="T7" fmla="*/ 6 h 12"/>
                <a:gd name="T8" fmla="*/ 2 w 12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2" y="2"/>
                  </a:moveTo>
                  <a:cubicBezTo>
                    <a:pt x="3" y="1"/>
                    <a:pt x="5" y="0"/>
                    <a:pt x="7" y="0"/>
                  </a:cubicBezTo>
                  <a:cubicBezTo>
                    <a:pt x="12" y="1"/>
                    <a:pt x="12" y="7"/>
                    <a:pt x="8" y="10"/>
                  </a:cubicBezTo>
                  <a:cubicBezTo>
                    <a:pt x="5" y="12"/>
                    <a:pt x="0" y="10"/>
                    <a:pt x="0" y="6"/>
                  </a:cubicBezTo>
                  <a:cubicBezTo>
                    <a:pt x="0" y="4"/>
                    <a:pt x="1" y="3"/>
                    <a:pt x="2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2" name="Freeform 119"/>
            <p:cNvSpPr>
              <a:spLocks noEditPoints="1"/>
            </p:cNvSpPr>
            <p:nvPr/>
          </p:nvSpPr>
          <p:spPr bwMode="auto">
            <a:xfrm>
              <a:off x="6120" y="3846"/>
              <a:ext cx="82" cy="93"/>
            </a:xfrm>
            <a:custGeom>
              <a:avLst/>
              <a:gdLst>
                <a:gd name="T0" fmla="*/ 1 w 39"/>
                <a:gd name="T1" fmla="*/ 33 h 44"/>
                <a:gd name="T2" fmla="*/ 13 w 39"/>
                <a:gd name="T3" fmla="*/ 25 h 44"/>
                <a:gd name="T4" fmla="*/ 29 w 39"/>
                <a:gd name="T5" fmla="*/ 32 h 44"/>
                <a:gd name="T6" fmla="*/ 31 w 39"/>
                <a:gd name="T7" fmla="*/ 19 h 44"/>
                <a:gd name="T8" fmla="*/ 37 w 39"/>
                <a:gd name="T9" fmla="*/ 0 h 44"/>
                <a:gd name="T10" fmla="*/ 39 w 39"/>
                <a:gd name="T11" fmla="*/ 1 h 44"/>
                <a:gd name="T12" fmla="*/ 36 w 39"/>
                <a:gd name="T13" fmla="*/ 18 h 44"/>
                <a:gd name="T14" fmla="*/ 32 w 39"/>
                <a:gd name="T15" fmla="*/ 38 h 44"/>
                <a:gd name="T16" fmla="*/ 29 w 39"/>
                <a:gd name="T17" fmla="*/ 39 h 44"/>
                <a:gd name="T18" fmla="*/ 11 w 39"/>
                <a:gd name="T19" fmla="*/ 43 h 44"/>
                <a:gd name="T20" fmla="*/ 1 w 39"/>
                <a:gd name="T21" fmla="*/ 33 h 44"/>
                <a:gd name="T22" fmla="*/ 8 w 39"/>
                <a:gd name="T23" fmla="*/ 31 h 44"/>
                <a:gd name="T24" fmla="*/ 8 w 39"/>
                <a:gd name="T25" fmla="*/ 35 h 44"/>
                <a:gd name="T26" fmla="*/ 14 w 39"/>
                <a:gd name="T27" fmla="*/ 38 h 44"/>
                <a:gd name="T28" fmla="*/ 20 w 39"/>
                <a:gd name="T29" fmla="*/ 37 h 44"/>
                <a:gd name="T30" fmla="*/ 25 w 39"/>
                <a:gd name="T31" fmla="*/ 36 h 44"/>
                <a:gd name="T32" fmla="*/ 17 w 39"/>
                <a:gd name="T33" fmla="*/ 32 h 44"/>
                <a:gd name="T34" fmla="*/ 11 w 39"/>
                <a:gd name="T35" fmla="*/ 30 h 44"/>
                <a:gd name="T36" fmla="*/ 8 w 39"/>
                <a:gd name="T37" fmla="*/ 3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9" h="44">
                  <a:moveTo>
                    <a:pt x="1" y="33"/>
                  </a:moveTo>
                  <a:cubicBezTo>
                    <a:pt x="2" y="27"/>
                    <a:pt x="8" y="25"/>
                    <a:pt x="13" y="25"/>
                  </a:cubicBezTo>
                  <a:cubicBezTo>
                    <a:pt x="19" y="26"/>
                    <a:pt x="24" y="28"/>
                    <a:pt x="29" y="32"/>
                  </a:cubicBezTo>
                  <a:cubicBezTo>
                    <a:pt x="29" y="28"/>
                    <a:pt x="30" y="23"/>
                    <a:pt x="31" y="19"/>
                  </a:cubicBezTo>
                  <a:cubicBezTo>
                    <a:pt x="33" y="13"/>
                    <a:pt x="34" y="6"/>
                    <a:pt x="37" y="0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39" y="6"/>
                    <a:pt x="37" y="12"/>
                    <a:pt x="36" y="18"/>
                  </a:cubicBezTo>
                  <a:cubicBezTo>
                    <a:pt x="35" y="24"/>
                    <a:pt x="35" y="32"/>
                    <a:pt x="32" y="38"/>
                  </a:cubicBezTo>
                  <a:cubicBezTo>
                    <a:pt x="32" y="40"/>
                    <a:pt x="30" y="40"/>
                    <a:pt x="29" y="39"/>
                  </a:cubicBezTo>
                  <a:cubicBezTo>
                    <a:pt x="24" y="42"/>
                    <a:pt x="17" y="44"/>
                    <a:pt x="11" y="43"/>
                  </a:cubicBezTo>
                  <a:cubicBezTo>
                    <a:pt x="5" y="43"/>
                    <a:pt x="0" y="39"/>
                    <a:pt x="1" y="33"/>
                  </a:cubicBezTo>
                  <a:close/>
                  <a:moveTo>
                    <a:pt x="8" y="31"/>
                  </a:moveTo>
                  <a:cubicBezTo>
                    <a:pt x="6" y="32"/>
                    <a:pt x="6" y="34"/>
                    <a:pt x="8" y="35"/>
                  </a:cubicBezTo>
                  <a:cubicBezTo>
                    <a:pt x="10" y="38"/>
                    <a:pt x="11" y="38"/>
                    <a:pt x="14" y="38"/>
                  </a:cubicBezTo>
                  <a:cubicBezTo>
                    <a:pt x="16" y="38"/>
                    <a:pt x="18" y="38"/>
                    <a:pt x="20" y="37"/>
                  </a:cubicBezTo>
                  <a:cubicBezTo>
                    <a:pt x="22" y="37"/>
                    <a:pt x="24" y="37"/>
                    <a:pt x="25" y="36"/>
                  </a:cubicBezTo>
                  <a:cubicBezTo>
                    <a:pt x="23" y="34"/>
                    <a:pt x="20" y="33"/>
                    <a:pt x="17" y="32"/>
                  </a:cubicBezTo>
                  <a:cubicBezTo>
                    <a:pt x="15" y="31"/>
                    <a:pt x="13" y="30"/>
                    <a:pt x="11" y="30"/>
                  </a:cubicBezTo>
                  <a:cubicBezTo>
                    <a:pt x="10" y="31"/>
                    <a:pt x="9" y="31"/>
                    <a:pt x="8" y="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3" name="Freeform 120"/>
            <p:cNvSpPr/>
            <p:nvPr/>
          </p:nvSpPr>
          <p:spPr bwMode="auto">
            <a:xfrm>
              <a:off x="6122" y="3432"/>
              <a:ext cx="259" cy="104"/>
            </a:xfrm>
            <a:custGeom>
              <a:avLst/>
              <a:gdLst>
                <a:gd name="T0" fmla="*/ 122 w 123"/>
                <a:gd name="T1" fmla="*/ 3 h 49"/>
                <a:gd name="T2" fmla="*/ 1 w 123"/>
                <a:gd name="T3" fmla="*/ 14 h 49"/>
                <a:gd name="T4" fmla="*/ 3 w 123"/>
                <a:gd name="T5" fmla="*/ 12 h 49"/>
                <a:gd name="T6" fmla="*/ 118 w 123"/>
                <a:gd name="T7" fmla="*/ 2 h 49"/>
                <a:gd name="T8" fmla="*/ 122 w 123"/>
                <a:gd name="T9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49">
                  <a:moveTo>
                    <a:pt x="122" y="3"/>
                  </a:moveTo>
                  <a:cubicBezTo>
                    <a:pt x="105" y="49"/>
                    <a:pt x="28" y="49"/>
                    <a:pt x="1" y="14"/>
                  </a:cubicBezTo>
                  <a:cubicBezTo>
                    <a:pt x="0" y="13"/>
                    <a:pt x="2" y="11"/>
                    <a:pt x="3" y="12"/>
                  </a:cubicBezTo>
                  <a:cubicBezTo>
                    <a:pt x="34" y="47"/>
                    <a:pt x="95" y="40"/>
                    <a:pt x="118" y="2"/>
                  </a:cubicBezTo>
                  <a:cubicBezTo>
                    <a:pt x="120" y="0"/>
                    <a:pt x="123" y="2"/>
                    <a:pt x="122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4" name="Freeform 121"/>
            <p:cNvSpPr>
              <a:spLocks noEditPoints="1"/>
            </p:cNvSpPr>
            <p:nvPr/>
          </p:nvSpPr>
          <p:spPr bwMode="auto">
            <a:xfrm>
              <a:off x="5950" y="3196"/>
              <a:ext cx="616" cy="747"/>
            </a:xfrm>
            <a:custGeom>
              <a:avLst/>
              <a:gdLst>
                <a:gd name="T0" fmla="*/ 239 w 293"/>
                <a:gd name="T1" fmla="*/ 164 h 354"/>
                <a:gd name="T2" fmla="*/ 246 w 293"/>
                <a:gd name="T3" fmla="*/ 156 h 354"/>
                <a:gd name="T4" fmla="*/ 231 w 293"/>
                <a:gd name="T5" fmla="*/ 117 h 354"/>
                <a:gd name="T6" fmla="*/ 232 w 293"/>
                <a:gd name="T7" fmla="*/ 126 h 354"/>
                <a:gd name="T8" fmla="*/ 230 w 293"/>
                <a:gd name="T9" fmla="*/ 99 h 354"/>
                <a:gd name="T10" fmla="*/ 236 w 293"/>
                <a:gd name="T11" fmla="*/ 93 h 354"/>
                <a:gd name="T12" fmla="*/ 228 w 293"/>
                <a:gd name="T13" fmla="*/ 98 h 354"/>
                <a:gd name="T14" fmla="*/ 224 w 293"/>
                <a:gd name="T15" fmla="*/ 118 h 354"/>
                <a:gd name="T16" fmla="*/ 228 w 293"/>
                <a:gd name="T17" fmla="*/ 123 h 354"/>
                <a:gd name="T18" fmla="*/ 181 w 293"/>
                <a:gd name="T19" fmla="*/ 162 h 354"/>
                <a:gd name="T20" fmla="*/ 151 w 293"/>
                <a:gd name="T21" fmla="*/ 306 h 354"/>
                <a:gd name="T22" fmla="*/ 212 w 293"/>
                <a:gd name="T23" fmla="*/ 292 h 354"/>
                <a:gd name="T24" fmla="*/ 192 w 293"/>
                <a:gd name="T25" fmla="*/ 348 h 354"/>
                <a:gd name="T26" fmla="*/ 176 w 293"/>
                <a:gd name="T27" fmla="*/ 347 h 354"/>
                <a:gd name="T28" fmla="*/ 196 w 293"/>
                <a:gd name="T29" fmla="*/ 148 h 354"/>
                <a:gd name="T30" fmla="*/ 193 w 293"/>
                <a:gd name="T31" fmla="*/ 75 h 354"/>
                <a:gd name="T32" fmla="*/ 171 w 293"/>
                <a:gd name="T33" fmla="*/ 74 h 354"/>
                <a:gd name="T34" fmla="*/ 141 w 293"/>
                <a:gd name="T35" fmla="*/ 71 h 354"/>
                <a:gd name="T36" fmla="*/ 74 w 293"/>
                <a:gd name="T37" fmla="*/ 78 h 354"/>
                <a:gd name="T38" fmla="*/ 60 w 293"/>
                <a:gd name="T39" fmla="*/ 94 h 354"/>
                <a:gd name="T40" fmla="*/ 76 w 293"/>
                <a:gd name="T41" fmla="*/ 73 h 354"/>
                <a:gd name="T42" fmla="*/ 77 w 293"/>
                <a:gd name="T43" fmla="*/ 77 h 354"/>
                <a:gd name="T44" fmla="*/ 108 w 293"/>
                <a:gd name="T45" fmla="*/ 39 h 354"/>
                <a:gd name="T46" fmla="*/ 122 w 293"/>
                <a:gd name="T47" fmla="*/ 58 h 354"/>
                <a:gd name="T48" fmla="*/ 130 w 293"/>
                <a:gd name="T49" fmla="*/ 46 h 354"/>
                <a:gd name="T50" fmla="*/ 170 w 293"/>
                <a:gd name="T51" fmla="*/ 72 h 354"/>
                <a:gd name="T52" fmla="*/ 189 w 293"/>
                <a:gd name="T53" fmla="*/ 72 h 354"/>
                <a:gd name="T54" fmla="*/ 221 w 293"/>
                <a:gd name="T55" fmla="*/ 79 h 354"/>
                <a:gd name="T56" fmla="*/ 59 w 293"/>
                <a:gd name="T57" fmla="*/ 115 h 354"/>
                <a:gd name="T58" fmla="*/ 57 w 293"/>
                <a:gd name="T59" fmla="*/ 173 h 354"/>
                <a:gd name="T60" fmla="*/ 65 w 293"/>
                <a:gd name="T61" fmla="*/ 166 h 354"/>
                <a:gd name="T62" fmla="*/ 57 w 293"/>
                <a:gd name="T63" fmla="*/ 173 h 354"/>
                <a:gd name="T64" fmla="*/ 57 w 293"/>
                <a:gd name="T65" fmla="*/ 89 h 354"/>
                <a:gd name="T66" fmla="*/ 37 w 293"/>
                <a:gd name="T67" fmla="*/ 153 h 354"/>
                <a:gd name="T68" fmla="*/ 21 w 293"/>
                <a:gd name="T69" fmla="*/ 117 h 354"/>
                <a:gd name="T70" fmla="*/ 56 w 293"/>
                <a:gd name="T71" fmla="*/ 99 h 354"/>
                <a:gd name="T72" fmla="*/ 115 w 293"/>
                <a:gd name="T73" fmla="*/ 16 h 354"/>
                <a:gd name="T74" fmla="*/ 227 w 293"/>
                <a:gd name="T75" fmla="*/ 83 h 354"/>
                <a:gd name="T76" fmla="*/ 238 w 293"/>
                <a:gd name="T77" fmla="*/ 99 h 354"/>
                <a:gd name="T78" fmla="*/ 225 w 293"/>
                <a:gd name="T79" fmla="*/ 114 h 354"/>
                <a:gd name="T80" fmla="*/ 256 w 293"/>
                <a:gd name="T81" fmla="*/ 110 h 354"/>
                <a:gd name="T82" fmla="*/ 288 w 293"/>
                <a:gd name="T83" fmla="*/ 148 h 354"/>
                <a:gd name="T84" fmla="*/ 228 w 293"/>
                <a:gd name="T85" fmla="*/ 128 h 354"/>
                <a:gd name="T86" fmla="*/ 183 w 293"/>
                <a:gd name="T87" fmla="*/ 161 h 354"/>
                <a:gd name="T88" fmla="*/ 204 w 293"/>
                <a:gd name="T89" fmla="*/ 178 h 354"/>
                <a:gd name="T90" fmla="*/ 242 w 293"/>
                <a:gd name="T91" fmla="*/ 152 h 354"/>
                <a:gd name="T92" fmla="*/ 250 w 293"/>
                <a:gd name="T93" fmla="*/ 170 h 354"/>
                <a:gd name="T94" fmla="*/ 235 w 293"/>
                <a:gd name="T95" fmla="*/ 166 h 354"/>
                <a:gd name="T96" fmla="*/ 193 w 293"/>
                <a:gd name="T97" fmla="*/ 184 h 354"/>
                <a:gd name="T98" fmla="*/ 217 w 293"/>
                <a:gd name="T99" fmla="*/ 295 h 354"/>
                <a:gd name="T100" fmla="*/ 173 w 293"/>
                <a:gd name="T101" fmla="*/ 342 h 354"/>
                <a:gd name="T102" fmla="*/ 172 w 293"/>
                <a:gd name="T103" fmla="*/ 349 h 354"/>
                <a:gd name="T104" fmla="*/ 168 w 293"/>
                <a:gd name="T105" fmla="*/ 346 h 354"/>
                <a:gd name="T106" fmla="*/ 120 w 293"/>
                <a:gd name="T107" fmla="*/ 309 h 354"/>
                <a:gd name="T108" fmla="*/ 75 w 293"/>
                <a:gd name="T109" fmla="*/ 288 h 354"/>
                <a:gd name="T110" fmla="*/ 60 w 293"/>
                <a:gd name="T111" fmla="*/ 177 h 354"/>
                <a:gd name="T112" fmla="*/ 68 w 293"/>
                <a:gd name="T113" fmla="*/ 163 h 354"/>
                <a:gd name="T114" fmla="*/ 109 w 293"/>
                <a:gd name="T115" fmla="*/ 189 h 354"/>
                <a:gd name="T116" fmla="*/ 63 w 293"/>
                <a:gd name="T117" fmla="*/ 125 h 354"/>
                <a:gd name="T118" fmla="*/ 58 w 293"/>
                <a:gd name="T119" fmla="*/ 129 h 354"/>
                <a:gd name="T120" fmla="*/ 10 w 293"/>
                <a:gd name="T121" fmla="*/ 153 h 354"/>
                <a:gd name="T122" fmla="*/ 53 w 293"/>
                <a:gd name="T123" fmla="*/ 126 h 354"/>
                <a:gd name="T124" fmla="*/ 16 w 293"/>
                <a:gd name="T125" fmla="*/ 136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93" h="354">
                  <a:moveTo>
                    <a:pt x="246" y="156"/>
                  </a:moveTo>
                  <a:cubicBezTo>
                    <a:pt x="244" y="156"/>
                    <a:pt x="242" y="158"/>
                    <a:pt x="241" y="159"/>
                  </a:cubicBezTo>
                  <a:cubicBezTo>
                    <a:pt x="241" y="160"/>
                    <a:pt x="238" y="163"/>
                    <a:pt x="239" y="164"/>
                  </a:cubicBezTo>
                  <a:cubicBezTo>
                    <a:pt x="239" y="164"/>
                    <a:pt x="239" y="164"/>
                    <a:pt x="239" y="164"/>
                  </a:cubicBezTo>
                  <a:cubicBezTo>
                    <a:pt x="243" y="167"/>
                    <a:pt x="251" y="168"/>
                    <a:pt x="252" y="161"/>
                  </a:cubicBezTo>
                  <a:cubicBezTo>
                    <a:pt x="253" y="158"/>
                    <a:pt x="250" y="155"/>
                    <a:pt x="246" y="156"/>
                  </a:cubicBezTo>
                  <a:close/>
                  <a:moveTo>
                    <a:pt x="232" y="126"/>
                  </a:moveTo>
                  <a:cubicBezTo>
                    <a:pt x="236" y="145"/>
                    <a:pt x="258" y="141"/>
                    <a:pt x="275" y="141"/>
                  </a:cubicBezTo>
                  <a:cubicBezTo>
                    <a:pt x="261" y="128"/>
                    <a:pt x="253" y="101"/>
                    <a:pt x="231" y="117"/>
                  </a:cubicBezTo>
                  <a:cubicBezTo>
                    <a:pt x="231" y="117"/>
                    <a:pt x="231" y="117"/>
                    <a:pt x="231" y="117"/>
                  </a:cubicBezTo>
                  <a:cubicBezTo>
                    <a:pt x="232" y="119"/>
                    <a:pt x="232" y="122"/>
                    <a:pt x="231" y="124"/>
                  </a:cubicBezTo>
                  <a:cubicBezTo>
                    <a:pt x="232" y="125"/>
                    <a:pt x="232" y="125"/>
                    <a:pt x="232" y="126"/>
                  </a:cubicBezTo>
                  <a:close/>
                  <a:moveTo>
                    <a:pt x="228" y="100"/>
                  </a:moveTo>
                  <a:cubicBezTo>
                    <a:pt x="228" y="100"/>
                    <a:pt x="229" y="100"/>
                    <a:pt x="229" y="100"/>
                  </a:cubicBezTo>
                  <a:cubicBezTo>
                    <a:pt x="229" y="100"/>
                    <a:pt x="230" y="99"/>
                    <a:pt x="230" y="99"/>
                  </a:cubicBezTo>
                  <a:cubicBezTo>
                    <a:pt x="230" y="99"/>
                    <a:pt x="231" y="99"/>
                    <a:pt x="231" y="99"/>
                  </a:cubicBezTo>
                  <a:cubicBezTo>
                    <a:pt x="232" y="99"/>
                    <a:pt x="233" y="99"/>
                    <a:pt x="234" y="98"/>
                  </a:cubicBezTo>
                  <a:cubicBezTo>
                    <a:pt x="235" y="97"/>
                    <a:pt x="236" y="95"/>
                    <a:pt x="236" y="93"/>
                  </a:cubicBezTo>
                  <a:cubicBezTo>
                    <a:pt x="235" y="91"/>
                    <a:pt x="234" y="90"/>
                    <a:pt x="233" y="89"/>
                  </a:cubicBezTo>
                  <a:cubicBezTo>
                    <a:pt x="231" y="88"/>
                    <a:pt x="229" y="88"/>
                    <a:pt x="228" y="88"/>
                  </a:cubicBezTo>
                  <a:cubicBezTo>
                    <a:pt x="228" y="91"/>
                    <a:pt x="228" y="95"/>
                    <a:pt x="228" y="98"/>
                  </a:cubicBezTo>
                  <a:cubicBezTo>
                    <a:pt x="228" y="98"/>
                    <a:pt x="229" y="99"/>
                    <a:pt x="229" y="100"/>
                  </a:cubicBezTo>
                  <a:cubicBezTo>
                    <a:pt x="228" y="100"/>
                    <a:pt x="228" y="100"/>
                    <a:pt x="228" y="100"/>
                  </a:cubicBezTo>
                  <a:close/>
                  <a:moveTo>
                    <a:pt x="224" y="118"/>
                  </a:moveTo>
                  <a:cubicBezTo>
                    <a:pt x="224" y="118"/>
                    <a:pt x="224" y="118"/>
                    <a:pt x="224" y="118"/>
                  </a:cubicBezTo>
                  <a:cubicBezTo>
                    <a:pt x="224" y="120"/>
                    <a:pt x="223" y="122"/>
                    <a:pt x="222" y="124"/>
                  </a:cubicBezTo>
                  <a:cubicBezTo>
                    <a:pt x="224" y="125"/>
                    <a:pt x="227" y="125"/>
                    <a:pt x="228" y="123"/>
                  </a:cubicBezTo>
                  <a:cubicBezTo>
                    <a:pt x="229" y="121"/>
                    <a:pt x="227" y="119"/>
                    <a:pt x="224" y="118"/>
                  </a:cubicBezTo>
                  <a:close/>
                  <a:moveTo>
                    <a:pt x="212" y="292"/>
                  </a:moveTo>
                  <a:cubicBezTo>
                    <a:pt x="188" y="255"/>
                    <a:pt x="180" y="205"/>
                    <a:pt x="181" y="162"/>
                  </a:cubicBezTo>
                  <a:cubicBezTo>
                    <a:pt x="160" y="169"/>
                    <a:pt x="136" y="169"/>
                    <a:pt x="116" y="165"/>
                  </a:cubicBezTo>
                  <a:cubicBezTo>
                    <a:pt x="118" y="208"/>
                    <a:pt x="102" y="252"/>
                    <a:pt x="81" y="289"/>
                  </a:cubicBezTo>
                  <a:cubicBezTo>
                    <a:pt x="103" y="301"/>
                    <a:pt x="126" y="305"/>
                    <a:pt x="151" y="306"/>
                  </a:cubicBezTo>
                  <a:cubicBezTo>
                    <a:pt x="156" y="306"/>
                    <a:pt x="160" y="306"/>
                    <a:pt x="165" y="305"/>
                  </a:cubicBezTo>
                  <a:cubicBezTo>
                    <a:pt x="165" y="305"/>
                    <a:pt x="166" y="305"/>
                    <a:pt x="167" y="305"/>
                  </a:cubicBezTo>
                  <a:cubicBezTo>
                    <a:pt x="183" y="305"/>
                    <a:pt x="199" y="301"/>
                    <a:pt x="212" y="292"/>
                  </a:cubicBezTo>
                  <a:close/>
                  <a:moveTo>
                    <a:pt x="176" y="347"/>
                  </a:moveTo>
                  <a:cubicBezTo>
                    <a:pt x="179" y="348"/>
                    <a:pt x="183" y="349"/>
                    <a:pt x="186" y="349"/>
                  </a:cubicBezTo>
                  <a:cubicBezTo>
                    <a:pt x="188" y="349"/>
                    <a:pt x="190" y="349"/>
                    <a:pt x="192" y="348"/>
                  </a:cubicBezTo>
                  <a:cubicBezTo>
                    <a:pt x="194" y="347"/>
                    <a:pt x="194" y="347"/>
                    <a:pt x="194" y="347"/>
                  </a:cubicBezTo>
                  <a:cubicBezTo>
                    <a:pt x="195" y="343"/>
                    <a:pt x="194" y="342"/>
                    <a:pt x="191" y="342"/>
                  </a:cubicBezTo>
                  <a:cubicBezTo>
                    <a:pt x="186" y="341"/>
                    <a:pt x="181" y="344"/>
                    <a:pt x="176" y="347"/>
                  </a:cubicBezTo>
                  <a:close/>
                  <a:moveTo>
                    <a:pt x="60" y="94"/>
                  </a:moveTo>
                  <a:cubicBezTo>
                    <a:pt x="62" y="135"/>
                    <a:pt x="97" y="162"/>
                    <a:pt x="138" y="162"/>
                  </a:cubicBezTo>
                  <a:cubicBezTo>
                    <a:pt x="157" y="162"/>
                    <a:pt x="180" y="159"/>
                    <a:pt x="196" y="148"/>
                  </a:cubicBezTo>
                  <a:cubicBezTo>
                    <a:pt x="216" y="135"/>
                    <a:pt x="222" y="111"/>
                    <a:pt x="222" y="89"/>
                  </a:cubicBezTo>
                  <a:cubicBezTo>
                    <a:pt x="222" y="87"/>
                    <a:pt x="222" y="86"/>
                    <a:pt x="222" y="84"/>
                  </a:cubicBezTo>
                  <a:cubicBezTo>
                    <a:pt x="213" y="84"/>
                    <a:pt x="202" y="81"/>
                    <a:pt x="193" y="75"/>
                  </a:cubicBezTo>
                  <a:cubicBezTo>
                    <a:pt x="193" y="75"/>
                    <a:pt x="193" y="75"/>
                    <a:pt x="193" y="75"/>
                  </a:cubicBezTo>
                  <a:cubicBezTo>
                    <a:pt x="187" y="77"/>
                    <a:pt x="180" y="77"/>
                    <a:pt x="174" y="74"/>
                  </a:cubicBezTo>
                  <a:cubicBezTo>
                    <a:pt x="173" y="74"/>
                    <a:pt x="172" y="74"/>
                    <a:pt x="171" y="74"/>
                  </a:cubicBezTo>
                  <a:cubicBezTo>
                    <a:pt x="171" y="75"/>
                    <a:pt x="170" y="76"/>
                    <a:pt x="169" y="76"/>
                  </a:cubicBezTo>
                  <a:cubicBezTo>
                    <a:pt x="160" y="79"/>
                    <a:pt x="150" y="76"/>
                    <a:pt x="142" y="70"/>
                  </a:cubicBezTo>
                  <a:cubicBezTo>
                    <a:pt x="142" y="71"/>
                    <a:pt x="142" y="71"/>
                    <a:pt x="141" y="71"/>
                  </a:cubicBezTo>
                  <a:cubicBezTo>
                    <a:pt x="127" y="71"/>
                    <a:pt x="114" y="60"/>
                    <a:pt x="111" y="46"/>
                  </a:cubicBezTo>
                  <a:cubicBezTo>
                    <a:pt x="109" y="56"/>
                    <a:pt x="103" y="67"/>
                    <a:pt x="96" y="73"/>
                  </a:cubicBezTo>
                  <a:cubicBezTo>
                    <a:pt x="91" y="77"/>
                    <a:pt x="80" y="84"/>
                    <a:pt x="74" y="78"/>
                  </a:cubicBezTo>
                  <a:cubicBezTo>
                    <a:pt x="70" y="81"/>
                    <a:pt x="65" y="83"/>
                    <a:pt x="60" y="83"/>
                  </a:cubicBezTo>
                  <a:cubicBezTo>
                    <a:pt x="61" y="86"/>
                    <a:pt x="61" y="89"/>
                    <a:pt x="62" y="92"/>
                  </a:cubicBezTo>
                  <a:cubicBezTo>
                    <a:pt x="62" y="93"/>
                    <a:pt x="61" y="94"/>
                    <a:pt x="60" y="94"/>
                  </a:cubicBezTo>
                  <a:close/>
                  <a:moveTo>
                    <a:pt x="221" y="79"/>
                  </a:moveTo>
                  <a:cubicBezTo>
                    <a:pt x="209" y="0"/>
                    <a:pt x="54" y="2"/>
                    <a:pt x="60" y="81"/>
                  </a:cubicBezTo>
                  <a:cubicBezTo>
                    <a:pt x="66" y="79"/>
                    <a:pt x="71" y="77"/>
                    <a:pt x="76" y="73"/>
                  </a:cubicBezTo>
                  <a:cubicBezTo>
                    <a:pt x="80" y="69"/>
                    <a:pt x="83" y="64"/>
                    <a:pt x="86" y="59"/>
                  </a:cubicBezTo>
                  <a:cubicBezTo>
                    <a:pt x="87" y="57"/>
                    <a:pt x="90" y="59"/>
                    <a:pt x="90" y="61"/>
                  </a:cubicBezTo>
                  <a:cubicBezTo>
                    <a:pt x="88" y="67"/>
                    <a:pt x="83" y="73"/>
                    <a:pt x="77" y="77"/>
                  </a:cubicBezTo>
                  <a:cubicBezTo>
                    <a:pt x="81" y="78"/>
                    <a:pt x="87" y="75"/>
                    <a:pt x="89" y="73"/>
                  </a:cubicBezTo>
                  <a:cubicBezTo>
                    <a:pt x="93" y="70"/>
                    <a:pt x="96" y="66"/>
                    <a:pt x="99" y="62"/>
                  </a:cubicBezTo>
                  <a:cubicBezTo>
                    <a:pt x="103" y="55"/>
                    <a:pt x="107" y="47"/>
                    <a:pt x="108" y="39"/>
                  </a:cubicBezTo>
                  <a:cubicBezTo>
                    <a:pt x="108" y="37"/>
                    <a:pt x="110" y="37"/>
                    <a:pt x="111" y="38"/>
                  </a:cubicBezTo>
                  <a:cubicBezTo>
                    <a:pt x="112" y="38"/>
                    <a:pt x="112" y="38"/>
                    <a:pt x="112" y="39"/>
                  </a:cubicBezTo>
                  <a:cubicBezTo>
                    <a:pt x="114" y="46"/>
                    <a:pt x="117" y="53"/>
                    <a:pt x="122" y="58"/>
                  </a:cubicBezTo>
                  <a:cubicBezTo>
                    <a:pt x="127" y="62"/>
                    <a:pt x="132" y="65"/>
                    <a:pt x="138" y="66"/>
                  </a:cubicBezTo>
                  <a:cubicBezTo>
                    <a:pt x="132" y="61"/>
                    <a:pt x="129" y="53"/>
                    <a:pt x="128" y="46"/>
                  </a:cubicBezTo>
                  <a:cubicBezTo>
                    <a:pt x="128" y="45"/>
                    <a:pt x="130" y="44"/>
                    <a:pt x="130" y="46"/>
                  </a:cubicBezTo>
                  <a:cubicBezTo>
                    <a:pt x="135" y="64"/>
                    <a:pt x="150" y="73"/>
                    <a:pt x="169" y="72"/>
                  </a:cubicBezTo>
                  <a:cubicBezTo>
                    <a:pt x="169" y="72"/>
                    <a:pt x="169" y="72"/>
                    <a:pt x="169" y="72"/>
                  </a:cubicBezTo>
                  <a:cubicBezTo>
                    <a:pt x="169" y="72"/>
                    <a:pt x="170" y="72"/>
                    <a:pt x="170" y="72"/>
                  </a:cubicBezTo>
                  <a:cubicBezTo>
                    <a:pt x="162" y="67"/>
                    <a:pt x="156" y="58"/>
                    <a:pt x="154" y="49"/>
                  </a:cubicBezTo>
                  <a:cubicBezTo>
                    <a:pt x="154" y="48"/>
                    <a:pt x="156" y="47"/>
                    <a:pt x="156" y="48"/>
                  </a:cubicBezTo>
                  <a:cubicBezTo>
                    <a:pt x="161" y="64"/>
                    <a:pt x="173" y="71"/>
                    <a:pt x="189" y="72"/>
                  </a:cubicBezTo>
                  <a:cubicBezTo>
                    <a:pt x="182" y="66"/>
                    <a:pt x="177" y="58"/>
                    <a:pt x="178" y="49"/>
                  </a:cubicBezTo>
                  <a:cubicBezTo>
                    <a:pt x="178" y="47"/>
                    <a:pt x="181" y="47"/>
                    <a:pt x="181" y="49"/>
                  </a:cubicBezTo>
                  <a:cubicBezTo>
                    <a:pt x="182" y="68"/>
                    <a:pt x="204" y="78"/>
                    <a:pt x="221" y="79"/>
                  </a:cubicBezTo>
                  <a:close/>
                  <a:moveTo>
                    <a:pt x="58" y="123"/>
                  </a:moveTo>
                  <a:cubicBezTo>
                    <a:pt x="59" y="122"/>
                    <a:pt x="60" y="121"/>
                    <a:pt x="61" y="120"/>
                  </a:cubicBezTo>
                  <a:cubicBezTo>
                    <a:pt x="60" y="118"/>
                    <a:pt x="59" y="117"/>
                    <a:pt x="59" y="115"/>
                  </a:cubicBezTo>
                  <a:cubicBezTo>
                    <a:pt x="55" y="115"/>
                    <a:pt x="52" y="118"/>
                    <a:pt x="54" y="121"/>
                  </a:cubicBezTo>
                  <a:cubicBezTo>
                    <a:pt x="55" y="122"/>
                    <a:pt x="56" y="123"/>
                    <a:pt x="58" y="123"/>
                  </a:cubicBezTo>
                  <a:close/>
                  <a:moveTo>
                    <a:pt x="57" y="173"/>
                  </a:moveTo>
                  <a:cubicBezTo>
                    <a:pt x="60" y="174"/>
                    <a:pt x="61" y="172"/>
                    <a:pt x="64" y="171"/>
                  </a:cubicBezTo>
                  <a:cubicBezTo>
                    <a:pt x="64" y="170"/>
                    <a:pt x="65" y="170"/>
                    <a:pt x="66" y="171"/>
                  </a:cubicBezTo>
                  <a:cubicBezTo>
                    <a:pt x="66" y="169"/>
                    <a:pt x="65" y="166"/>
                    <a:pt x="65" y="166"/>
                  </a:cubicBezTo>
                  <a:cubicBezTo>
                    <a:pt x="64" y="165"/>
                    <a:pt x="63" y="163"/>
                    <a:pt x="62" y="163"/>
                  </a:cubicBezTo>
                  <a:cubicBezTo>
                    <a:pt x="58" y="161"/>
                    <a:pt x="55" y="163"/>
                    <a:pt x="53" y="166"/>
                  </a:cubicBezTo>
                  <a:cubicBezTo>
                    <a:pt x="52" y="169"/>
                    <a:pt x="53" y="172"/>
                    <a:pt x="57" y="173"/>
                  </a:cubicBezTo>
                  <a:close/>
                  <a:moveTo>
                    <a:pt x="50" y="89"/>
                  </a:moveTo>
                  <a:cubicBezTo>
                    <a:pt x="50" y="93"/>
                    <a:pt x="53" y="96"/>
                    <a:pt x="56" y="96"/>
                  </a:cubicBezTo>
                  <a:cubicBezTo>
                    <a:pt x="56" y="94"/>
                    <a:pt x="56" y="92"/>
                    <a:pt x="57" y="89"/>
                  </a:cubicBezTo>
                  <a:cubicBezTo>
                    <a:pt x="56" y="87"/>
                    <a:pt x="56" y="85"/>
                    <a:pt x="55" y="83"/>
                  </a:cubicBezTo>
                  <a:cubicBezTo>
                    <a:pt x="53" y="84"/>
                    <a:pt x="51" y="86"/>
                    <a:pt x="50" y="89"/>
                  </a:cubicBezTo>
                  <a:close/>
                  <a:moveTo>
                    <a:pt x="37" y="153"/>
                  </a:moveTo>
                  <a:cubicBezTo>
                    <a:pt x="27" y="158"/>
                    <a:pt x="15" y="158"/>
                    <a:pt x="4" y="159"/>
                  </a:cubicBezTo>
                  <a:cubicBezTo>
                    <a:pt x="2" y="159"/>
                    <a:pt x="0" y="155"/>
                    <a:pt x="2" y="154"/>
                  </a:cubicBezTo>
                  <a:cubicBezTo>
                    <a:pt x="12" y="144"/>
                    <a:pt x="10" y="127"/>
                    <a:pt x="21" y="117"/>
                  </a:cubicBezTo>
                  <a:cubicBezTo>
                    <a:pt x="29" y="109"/>
                    <a:pt x="42" y="107"/>
                    <a:pt x="52" y="113"/>
                  </a:cubicBezTo>
                  <a:cubicBezTo>
                    <a:pt x="53" y="112"/>
                    <a:pt x="55" y="111"/>
                    <a:pt x="58" y="111"/>
                  </a:cubicBezTo>
                  <a:cubicBezTo>
                    <a:pt x="57" y="107"/>
                    <a:pt x="56" y="103"/>
                    <a:pt x="56" y="99"/>
                  </a:cubicBezTo>
                  <a:cubicBezTo>
                    <a:pt x="52" y="100"/>
                    <a:pt x="47" y="96"/>
                    <a:pt x="46" y="92"/>
                  </a:cubicBezTo>
                  <a:cubicBezTo>
                    <a:pt x="45" y="86"/>
                    <a:pt x="50" y="81"/>
                    <a:pt x="55" y="78"/>
                  </a:cubicBezTo>
                  <a:cubicBezTo>
                    <a:pt x="53" y="47"/>
                    <a:pt x="84" y="21"/>
                    <a:pt x="115" y="16"/>
                  </a:cubicBezTo>
                  <a:cubicBezTo>
                    <a:pt x="149" y="10"/>
                    <a:pt x="191" y="20"/>
                    <a:pt x="214" y="48"/>
                  </a:cubicBezTo>
                  <a:cubicBezTo>
                    <a:pt x="221" y="56"/>
                    <a:pt x="225" y="68"/>
                    <a:pt x="227" y="80"/>
                  </a:cubicBezTo>
                  <a:cubicBezTo>
                    <a:pt x="228" y="81"/>
                    <a:pt x="228" y="82"/>
                    <a:pt x="227" y="83"/>
                  </a:cubicBezTo>
                  <a:cubicBezTo>
                    <a:pt x="228" y="84"/>
                    <a:pt x="228" y="84"/>
                    <a:pt x="228" y="85"/>
                  </a:cubicBezTo>
                  <a:cubicBezTo>
                    <a:pt x="231" y="82"/>
                    <a:pt x="236" y="85"/>
                    <a:pt x="238" y="88"/>
                  </a:cubicBezTo>
                  <a:cubicBezTo>
                    <a:pt x="240" y="91"/>
                    <a:pt x="241" y="96"/>
                    <a:pt x="238" y="99"/>
                  </a:cubicBezTo>
                  <a:cubicBezTo>
                    <a:pt x="236" y="102"/>
                    <a:pt x="232" y="104"/>
                    <a:pt x="228" y="103"/>
                  </a:cubicBezTo>
                  <a:cubicBezTo>
                    <a:pt x="228" y="103"/>
                    <a:pt x="228" y="103"/>
                    <a:pt x="227" y="103"/>
                  </a:cubicBezTo>
                  <a:cubicBezTo>
                    <a:pt x="227" y="107"/>
                    <a:pt x="226" y="110"/>
                    <a:pt x="225" y="114"/>
                  </a:cubicBezTo>
                  <a:cubicBezTo>
                    <a:pt x="227" y="114"/>
                    <a:pt x="228" y="115"/>
                    <a:pt x="229" y="116"/>
                  </a:cubicBezTo>
                  <a:cubicBezTo>
                    <a:pt x="229" y="115"/>
                    <a:pt x="229" y="115"/>
                    <a:pt x="229" y="115"/>
                  </a:cubicBezTo>
                  <a:cubicBezTo>
                    <a:pt x="236" y="107"/>
                    <a:pt x="247" y="105"/>
                    <a:pt x="256" y="110"/>
                  </a:cubicBezTo>
                  <a:cubicBezTo>
                    <a:pt x="270" y="118"/>
                    <a:pt x="272" y="138"/>
                    <a:pt x="288" y="142"/>
                  </a:cubicBezTo>
                  <a:cubicBezTo>
                    <a:pt x="288" y="142"/>
                    <a:pt x="289" y="142"/>
                    <a:pt x="289" y="142"/>
                  </a:cubicBezTo>
                  <a:cubicBezTo>
                    <a:pt x="293" y="143"/>
                    <a:pt x="291" y="148"/>
                    <a:pt x="288" y="148"/>
                  </a:cubicBezTo>
                  <a:cubicBezTo>
                    <a:pt x="287" y="147"/>
                    <a:pt x="286" y="147"/>
                    <a:pt x="285" y="147"/>
                  </a:cubicBezTo>
                  <a:cubicBezTo>
                    <a:pt x="275" y="145"/>
                    <a:pt x="262" y="147"/>
                    <a:pt x="250" y="146"/>
                  </a:cubicBezTo>
                  <a:cubicBezTo>
                    <a:pt x="239" y="144"/>
                    <a:pt x="230" y="140"/>
                    <a:pt x="228" y="128"/>
                  </a:cubicBezTo>
                  <a:cubicBezTo>
                    <a:pt x="226" y="129"/>
                    <a:pt x="223" y="128"/>
                    <a:pt x="221" y="127"/>
                  </a:cubicBezTo>
                  <a:cubicBezTo>
                    <a:pt x="218" y="134"/>
                    <a:pt x="214" y="140"/>
                    <a:pt x="208" y="145"/>
                  </a:cubicBezTo>
                  <a:cubicBezTo>
                    <a:pt x="202" y="152"/>
                    <a:pt x="193" y="157"/>
                    <a:pt x="183" y="161"/>
                  </a:cubicBezTo>
                  <a:cubicBezTo>
                    <a:pt x="185" y="167"/>
                    <a:pt x="186" y="173"/>
                    <a:pt x="187" y="180"/>
                  </a:cubicBezTo>
                  <a:cubicBezTo>
                    <a:pt x="187" y="180"/>
                    <a:pt x="187" y="180"/>
                    <a:pt x="187" y="180"/>
                  </a:cubicBezTo>
                  <a:cubicBezTo>
                    <a:pt x="191" y="178"/>
                    <a:pt x="199" y="179"/>
                    <a:pt x="204" y="178"/>
                  </a:cubicBezTo>
                  <a:cubicBezTo>
                    <a:pt x="216" y="175"/>
                    <a:pt x="224" y="168"/>
                    <a:pt x="233" y="161"/>
                  </a:cubicBezTo>
                  <a:cubicBezTo>
                    <a:pt x="233" y="161"/>
                    <a:pt x="234" y="161"/>
                    <a:pt x="234" y="161"/>
                  </a:cubicBezTo>
                  <a:cubicBezTo>
                    <a:pt x="235" y="157"/>
                    <a:pt x="240" y="153"/>
                    <a:pt x="242" y="152"/>
                  </a:cubicBezTo>
                  <a:cubicBezTo>
                    <a:pt x="244" y="151"/>
                    <a:pt x="247" y="151"/>
                    <a:pt x="250" y="151"/>
                  </a:cubicBezTo>
                  <a:cubicBezTo>
                    <a:pt x="253" y="152"/>
                    <a:pt x="256" y="154"/>
                    <a:pt x="257" y="157"/>
                  </a:cubicBezTo>
                  <a:cubicBezTo>
                    <a:pt x="258" y="163"/>
                    <a:pt x="255" y="169"/>
                    <a:pt x="250" y="170"/>
                  </a:cubicBezTo>
                  <a:cubicBezTo>
                    <a:pt x="245" y="172"/>
                    <a:pt x="240" y="170"/>
                    <a:pt x="236" y="167"/>
                  </a:cubicBezTo>
                  <a:cubicBezTo>
                    <a:pt x="236" y="167"/>
                    <a:pt x="236" y="167"/>
                    <a:pt x="235" y="167"/>
                  </a:cubicBezTo>
                  <a:cubicBezTo>
                    <a:pt x="235" y="166"/>
                    <a:pt x="235" y="166"/>
                    <a:pt x="235" y="166"/>
                  </a:cubicBezTo>
                  <a:cubicBezTo>
                    <a:pt x="230" y="172"/>
                    <a:pt x="222" y="177"/>
                    <a:pt x="215" y="179"/>
                  </a:cubicBezTo>
                  <a:cubicBezTo>
                    <a:pt x="211" y="181"/>
                    <a:pt x="206" y="182"/>
                    <a:pt x="202" y="183"/>
                  </a:cubicBezTo>
                  <a:cubicBezTo>
                    <a:pt x="199" y="184"/>
                    <a:pt x="196" y="184"/>
                    <a:pt x="193" y="184"/>
                  </a:cubicBezTo>
                  <a:cubicBezTo>
                    <a:pt x="192" y="184"/>
                    <a:pt x="189" y="184"/>
                    <a:pt x="187" y="183"/>
                  </a:cubicBezTo>
                  <a:cubicBezTo>
                    <a:pt x="193" y="221"/>
                    <a:pt x="197" y="257"/>
                    <a:pt x="218" y="291"/>
                  </a:cubicBezTo>
                  <a:cubicBezTo>
                    <a:pt x="219" y="293"/>
                    <a:pt x="218" y="294"/>
                    <a:pt x="217" y="295"/>
                  </a:cubicBezTo>
                  <a:cubicBezTo>
                    <a:pt x="217" y="295"/>
                    <a:pt x="216" y="296"/>
                    <a:pt x="216" y="296"/>
                  </a:cubicBezTo>
                  <a:cubicBezTo>
                    <a:pt x="202" y="307"/>
                    <a:pt x="185" y="310"/>
                    <a:pt x="168" y="311"/>
                  </a:cubicBezTo>
                  <a:cubicBezTo>
                    <a:pt x="170" y="321"/>
                    <a:pt x="172" y="332"/>
                    <a:pt x="173" y="342"/>
                  </a:cubicBezTo>
                  <a:cubicBezTo>
                    <a:pt x="181" y="336"/>
                    <a:pt x="198" y="333"/>
                    <a:pt x="200" y="344"/>
                  </a:cubicBezTo>
                  <a:cubicBezTo>
                    <a:pt x="201" y="349"/>
                    <a:pt x="197" y="352"/>
                    <a:pt x="192" y="353"/>
                  </a:cubicBezTo>
                  <a:cubicBezTo>
                    <a:pt x="185" y="354"/>
                    <a:pt x="178" y="352"/>
                    <a:pt x="172" y="349"/>
                  </a:cubicBezTo>
                  <a:cubicBezTo>
                    <a:pt x="172" y="349"/>
                    <a:pt x="172" y="349"/>
                    <a:pt x="172" y="349"/>
                  </a:cubicBezTo>
                  <a:cubicBezTo>
                    <a:pt x="171" y="349"/>
                    <a:pt x="170" y="349"/>
                    <a:pt x="170" y="348"/>
                  </a:cubicBezTo>
                  <a:cubicBezTo>
                    <a:pt x="169" y="348"/>
                    <a:pt x="168" y="347"/>
                    <a:pt x="168" y="346"/>
                  </a:cubicBezTo>
                  <a:cubicBezTo>
                    <a:pt x="166" y="335"/>
                    <a:pt x="165" y="323"/>
                    <a:pt x="164" y="311"/>
                  </a:cubicBezTo>
                  <a:cubicBezTo>
                    <a:pt x="159" y="311"/>
                    <a:pt x="154" y="311"/>
                    <a:pt x="148" y="311"/>
                  </a:cubicBezTo>
                  <a:cubicBezTo>
                    <a:pt x="139" y="311"/>
                    <a:pt x="129" y="310"/>
                    <a:pt x="120" y="309"/>
                  </a:cubicBezTo>
                  <a:cubicBezTo>
                    <a:pt x="118" y="308"/>
                    <a:pt x="118" y="308"/>
                    <a:pt x="118" y="308"/>
                  </a:cubicBezTo>
                  <a:cubicBezTo>
                    <a:pt x="104" y="306"/>
                    <a:pt x="90" y="301"/>
                    <a:pt x="79" y="292"/>
                  </a:cubicBezTo>
                  <a:cubicBezTo>
                    <a:pt x="77" y="293"/>
                    <a:pt x="74" y="291"/>
                    <a:pt x="75" y="288"/>
                  </a:cubicBezTo>
                  <a:cubicBezTo>
                    <a:pt x="93" y="257"/>
                    <a:pt x="102" y="225"/>
                    <a:pt x="108" y="192"/>
                  </a:cubicBezTo>
                  <a:cubicBezTo>
                    <a:pt x="92" y="196"/>
                    <a:pt x="73" y="189"/>
                    <a:pt x="64" y="176"/>
                  </a:cubicBezTo>
                  <a:cubicBezTo>
                    <a:pt x="63" y="176"/>
                    <a:pt x="61" y="177"/>
                    <a:pt x="60" y="177"/>
                  </a:cubicBezTo>
                  <a:cubicBezTo>
                    <a:pt x="57" y="178"/>
                    <a:pt x="54" y="177"/>
                    <a:pt x="52" y="175"/>
                  </a:cubicBezTo>
                  <a:cubicBezTo>
                    <a:pt x="47" y="172"/>
                    <a:pt x="48" y="165"/>
                    <a:pt x="52" y="161"/>
                  </a:cubicBezTo>
                  <a:cubicBezTo>
                    <a:pt x="57" y="156"/>
                    <a:pt x="64" y="158"/>
                    <a:pt x="68" y="163"/>
                  </a:cubicBezTo>
                  <a:cubicBezTo>
                    <a:pt x="69" y="166"/>
                    <a:pt x="70" y="169"/>
                    <a:pt x="69" y="172"/>
                  </a:cubicBezTo>
                  <a:cubicBezTo>
                    <a:pt x="68" y="172"/>
                    <a:pt x="68" y="173"/>
                    <a:pt x="68" y="173"/>
                  </a:cubicBezTo>
                  <a:cubicBezTo>
                    <a:pt x="80" y="185"/>
                    <a:pt x="92" y="190"/>
                    <a:pt x="109" y="189"/>
                  </a:cubicBezTo>
                  <a:cubicBezTo>
                    <a:pt x="110" y="181"/>
                    <a:pt x="112" y="172"/>
                    <a:pt x="113" y="164"/>
                  </a:cubicBezTo>
                  <a:cubicBezTo>
                    <a:pt x="110" y="163"/>
                    <a:pt x="106" y="162"/>
                    <a:pt x="103" y="161"/>
                  </a:cubicBezTo>
                  <a:cubicBezTo>
                    <a:pt x="86" y="154"/>
                    <a:pt x="71" y="141"/>
                    <a:pt x="63" y="125"/>
                  </a:cubicBezTo>
                  <a:cubicBezTo>
                    <a:pt x="62" y="126"/>
                    <a:pt x="61" y="127"/>
                    <a:pt x="59" y="127"/>
                  </a:cubicBezTo>
                  <a:cubicBezTo>
                    <a:pt x="59" y="127"/>
                    <a:pt x="58" y="127"/>
                    <a:pt x="58" y="127"/>
                  </a:cubicBezTo>
                  <a:cubicBezTo>
                    <a:pt x="58" y="128"/>
                    <a:pt x="58" y="128"/>
                    <a:pt x="58" y="129"/>
                  </a:cubicBezTo>
                  <a:cubicBezTo>
                    <a:pt x="53" y="138"/>
                    <a:pt x="47" y="148"/>
                    <a:pt x="37" y="153"/>
                  </a:cubicBezTo>
                  <a:close/>
                  <a:moveTo>
                    <a:pt x="16" y="136"/>
                  </a:moveTo>
                  <a:cubicBezTo>
                    <a:pt x="14" y="142"/>
                    <a:pt x="13" y="148"/>
                    <a:pt x="10" y="153"/>
                  </a:cubicBezTo>
                  <a:cubicBezTo>
                    <a:pt x="18" y="153"/>
                    <a:pt x="27" y="152"/>
                    <a:pt x="35" y="149"/>
                  </a:cubicBezTo>
                  <a:cubicBezTo>
                    <a:pt x="44" y="144"/>
                    <a:pt x="48" y="135"/>
                    <a:pt x="53" y="127"/>
                  </a:cubicBezTo>
                  <a:cubicBezTo>
                    <a:pt x="53" y="127"/>
                    <a:pt x="53" y="127"/>
                    <a:pt x="53" y="126"/>
                  </a:cubicBezTo>
                  <a:cubicBezTo>
                    <a:pt x="52" y="126"/>
                    <a:pt x="51" y="125"/>
                    <a:pt x="50" y="124"/>
                  </a:cubicBezTo>
                  <a:cubicBezTo>
                    <a:pt x="49" y="121"/>
                    <a:pt x="49" y="118"/>
                    <a:pt x="50" y="116"/>
                  </a:cubicBezTo>
                  <a:cubicBezTo>
                    <a:pt x="33" y="111"/>
                    <a:pt x="21" y="120"/>
                    <a:pt x="16" y="1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125" name="Group 124"/>
          <p:cNvGrpSpPr>
            <a:grpSpLocks noChangeAspect="1"/>
          </p:cNvGrpSpPr>
          <p:nvPr/>
        </p:nvGrpSpPr>
        <p:grpSpPr bwMode="auto">
          <a:xfrm>
            <a:off x="11037709" y="3072899"/>
            <a:ext cx="1028699" cy="1908174"/>
            <a:chOff x="6896" y="1706"/>
            <a:chExt cx="648" cy="1202"/>
          </a:xfrm>
        </p:grpSpPr>
        <p:sp>
          <p:nvSpPr>
            <p:cNvPr id="126" name="Freeform 125"/>
            <p:cNvSpPr/>
            <p:nvPr/>
          </p:nvSpPr>
          <p:spPr bwMode="auto">
            <a:xfrm>
              <a:off x="7067" y="2858"/>
              <a:ext cx="34" cy="37"/>
            </a:xfrm>
            <a:custGeom>
              <a:avLst/>
              <a:gdLst>
                <a:gd name="T0" fmla="*/ 4 w 16"/>
                <a:gd name="T1" fmla="*/ 15 h 18"/>
                <a:gd name="T2" fmla="*/ 2 w 16"/>
                <a:gd name="T3" fmla="*/ 0 h 18"/>
                <a:gd name="T4" fmla="*/ 10 w 16"/>
                <a:gd name="T5" fmla="*/ 9 h 18"/>
                <a:gd name="T6" fmla="*/ 10 w 16"/>
                <a:gd name="T7" fmla="*/ 18 h 18"/>
                <a:gd name="T8" fmla="*/ 4 w 16"/>
                <a:gd name="T9" fmla="*/ 1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8">
                  <a:moveTo>
                    <a:pt x="4" y="15"/>
                  </a:moveTo>
                  <a:cubicBezTo>
                    <a:pt x="0" y="11"/>
                    <a:pt x="0" y="5"/>
                    <a:pt x="2" y="0"/>
                  </a:cubicBezTo>
                  <a:cubicBezTo>
                    <a:pt x="5" y="3"/>
                    <a:pt x="7" y="6"/>
                    <a:pt x="10" y="9"/>
                  </a:cubicBezTo>
                  <a:cubicBezTo>
                    <a:pt x="12" y="12"/>
                    <a:pt x="16" y="17"/>
                    <a:pt x="10" y="18"/>
                  </a:cubicBezTo>
                  <a:cubicBezTo>
                    <a:pt x="8" y="18"/>
                    <a:pt x="5" y="16"/>
                    <a:pt x="4" y="15"/>
                  </a:cubicBezTo>
                  <a:close/>
                </a:path>
              </a:pathLst>
            </a:custGeom>
            <a:solidFill>
              <a:srgbClr val="F08C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7" name="Freeform 126"/>
            <p:cNvSpPr/>
            <p:nvPr/>
          </p:nvSpPr>
          <p:spPr bwMode="auto">
            <a:xfrm>
              <a:off x="6958" y="2693"/>
              <a:ext cx="23" cy="53"/>
            </a:xfrm>
            <a:custGeom>
              <a:avLst/>
              <a:gdLst>
                <a:gd name="T0" fmla="*/ 5 w 11"/>
                <a:gd name="T1" fmla="*/ 19 h 25"/>
                <a:gd name="T2" fmla="*/ 9 w 11"/>
                <a:gd name="T3" fmla="*/ 0 h 25"/>
                <a:gd name="T4" fmla="*/ 11 w 11"/>
                <a:gd name="T5" fmla="*/ 12 h 25"/>
                <a:gd name="T6" fmla="*/ 5 w 11"/>
                <a:gd name="T7" fmla="*/ 1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25">
                  <a:moveTo>
                    <a:pt x="5" y="19"/>
                  </a:moveTo>
                  <a:cubicBezTo>
                    <a:pt x="0" y="12"/>
                    <a:pt x="5" y="5"/>
                    <a:pt x="9" y="0"/>
                  </a:cubicBezTo>
                  <a:cubicBezTo>
                    <a:pt x="10" y="4"/>
                    <a:pt x="11" y="8"/>
                    <a:pt x="11" y="12"/>
                  </a:cubicBezTo>
                  <a:cubicBezTo>
                    <a:pt x="11" y="15"/>
                    <a:pt x="9" y="25"/>
                    <a:pt x="5" y="19"/>
                  </a:cubicBezTo>
                  <a:close/>
                </a:path>
              </a:pathLst>
            </a:custGeom>
            <a:solidFill>
              <a:srgbClr val="F08C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8" name="Freeform 127"/>
            <p:cNvSpPr/>
            <p:nvPr/>
          </p:nvSpPr>
          <p:spPr bwMode="auto">
            <a:xfrm>
              <a:off x="7181" y="2748"/>
              <a:ext cx="91" cy="86"/>
            </a:xfrm>
            <a:custGeom>
              <a:avLst/>
              <a:gdLst>
                <a:gd name="T0" fmla="*/ 43 w 43"/>
                <a:gd name="T1" fmla="*/ 13 h 41"/>
                <a:gd name="T2" fmla="*/ 34 w 43"/>
                <a:gd name="T3" fmla="*/ 28 h 41"/>
                <a:gd name="T4" fmla="*/ 28 w 43"/>
                <a:gd name="T5" fmla="*/ 38 h 41"/>
                <a:gd name="T6" fmla="*/ 24 w 43"/>
                <a:gd name="T7" fmla="*/ 40 h 41"/>
                <a:gd name="T8" fmla="*/ 13 w 43"/>
                <a:gd name="T9" fmla="*/ 31 h 41"/>
                <a:gd name="T10" fmla="*/ 13 w 43"/>
                <a:gd name="T11" fmla="*/ 30 h 41"/>
                <a:gd name="T12" fmla="*/ 12 w 43"/>
                <a:gd name="T13" fmla="*/ 30 h 41"/>
                <a:gd name="T14" fmla="*/ 0 w 43"/>
                <a:gd name="T15" fmla="*/ 21 h 41"/>
                <a:gd name="T16" fmla="*/ 18 w 43"/>
                <a:gd name="T17" fmla="*/ 0 h 41"/>
                <a:gd name="T18" fmla="*/ 43 w 43"/>
                <a:gd name="T19" fmla="*/ 1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41">
                  <a:moveTo>
                    <a:pt x="43" y="13"/>
                  </a:moveTo>
                  <a:cubicBezTo>
                    <a:pt x="40" y="17"/>
                    <a:pt x="37" y="23"/>
                    <a:pt x="34" y="28"/>
                  </a:cubicBezTo>
                  <a:cubicBezTo>
                    <a:pt x="32" y="31"/>
                    <a:pt x="31" y="35"/>
                    <a:pt x="28" y="38"/>
                  </a:cubicBezTo>
                  <a:cubicBezTo>
                    <a:pt x="26" y="41"/>
                    <a:pt x="27" y="41"/>
                    <a:pt x="24" y="40"/>
                  </a:cubicBezTo>
                  <a:cubicBezTo>
                    <a:pt x="21" y="39"/>
                    <a:pt x="17" y="34"/>
                    <a:pt x="13" y="31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29"/>
                    <a:pt x="13" y="29"/>
                    <a:pt x="12" y="30"/>
                  </a:cubicBezTo>
                  <a:cubicBezTo>
                    <a:pt x="8" y="27"/>
                    <a:pt x="4" y="24"/>
                    <a:pt x="0" y="21"/>
                  </a:cubicBezTo>
                  <a:cubicBezTo>
                    <a:pt x="6" y="14"/>
                    <a:pt x="12" y="7"/>
                    <a:pt x="18" y="0"/>
                  </a:cubicBezTo>
                  <a:cubicBezTo>
                    <a:pt x="26" y="5"/>
                    <a:pt x="34" y="9"/>
                    <a:pt x="43" y="13"/>
                  </a:cubicBezTo>
                  <a:close/>
                </a:path>
              </a:pathLst>
            </a:custGeom>
            <a:solidFill>
              <a:srgbClr val="F08C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9" name="Freeform 128"/>
            <p:cNvSpPr/>
            <p:nvPr/>
          </p:nvSpPr>
          <p:spPr bwMode="auto">
            <a:xfrm>
              <a:off x="7067" y="2653"/>
              <a:ext cx="91" cy="97"/>
            </a:xfrm>
            <a:custGeom>
              <a:avLst/>
              <a:gdLst>
                <a:gd name="T0" fmla="*/ 40 w 43"/>
                <a:gd name="T1" fmla="*/ 24 h 46"/>
                <a:gd name="T2" fmla="*/ 25 w 43"/>
                <a:gd name="T3" fmla="*/ 46 h 46"/>
                <a:gd name="T4" fmla="*/ 9 w 43"/>
                <a:gd name="T5" fmla="*/ 25 h 46"/>
                <a:gd name="T6" fmla="*/ 9 w 43"/>
                <a:gd name="T7" fmla="*/ 24 h 46"/>
                <a:gd name="T8" fmla="*/ 6 w 43"/>
                <a:gd name="T9" fmla="*/ 23 h 46"/>
                <a:gd name="T10" fmla="*/ 4 w 43"/>
                <a:gd name="T11" fmla="*/ 20 h 46"/>
                <a:gd name="T12" fmla="*/ 6 w 43"/>
                <a:gd name="T13" fmla="*/ 8 h 46"/>
                <a:gd name="T14" fmla="*/ 19 w 43"/>
                <a:gd name="T15" fmla="*/ 0 h 46"/>
                <a:gd name="T16" fmla="*/ 43 w 43"/>
                <a:gd name="T17" fmla="*/ 24 h 46"/>
                <a:gd name="T18" fmla="*/ 43 w 43"/>
                <a:gd name="T19" fmla="*/ 24 h 46"/>
                <a:gd name="T20" fmla="*/ 40 w 43"/>
                <a:gd name="T21" fmla="*/ 2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46">
                  <a:moveTo>
                    <a:pt x="40" y="24"/>
                  </a:moveTo>
                  <a:cubicBezTo>
                    <a:pt x="34" y="31"/>
                    <a:pt x="30" y="38"/>
                    <a:pt x="25" y="46"/>
                  </a:cubicBezTo>
                  <a:cubicBezTo>
                    <a:pt x="19" y="39"/>
                    <a:pt x="14" y="32"/>
                    <a:pt x="9" y="25"/>
                  </a:cubicBezTo>
                  <a:cubicBezTo>
                    <a:pt x="9" y="25"/>
                    <a:pt x="9" y="24"/>
                    <a:pt x="9" y="24"/>
                  </a:cubicBezTo>
                  <a:cubicBezTo>
                    <a:pt x="9" y="22"/>
                    <a:pt x="7" y="22"/>
                    <a:pt x="6" y="23"/>
                  </a:cubicBezTo>
                  <a:cubicBezTo>
                    <a:pt x="6" y="22"/>
                    <a:pt x="5" y="21"/>
                    <a:pt x="4" y="20"/>
                  </a:cubicBezTo>
                  <a:cubicBezTo>
                    <a:pt x="0" y="14"/>
                    <a:pt x="0" y="11"/>
                    <a:pt x="6" y="8"/>
                  </a:cubicBezTo>
                  <a:cubicBezTo>
                    <a:pt x="11" y="5"/>
                    <a:pt x="15" y="3"/>
                    <a:pt x="19" y="0"/>
                  </a:cubicBezTo>
                  <a:cubicBezTo>
                    <a:pt x="26" y="9"/>
                    <a:pt x="34" y="17"/>
                    <a:pt x="43" y="24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42" y="24"/>
                    <a:pt x="41" y="24"/>
                    <a:pt x="40" y="24"/>
                  </a:cubicBezTo>
                  <a:close/>
                </a:path>
              </a:pathLst>
            </a:custGeom>
            <a:solidFill>
              <a:srgbClr val="F08C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0" name="Freeform 129"/>
            <p:cNvSpPr/>
            <p:nvPr/>
          </p:nvSpPr>
          <p:spPr bwMode="auto">
            <a:xfrm>
              <a:off x="7175" y="1759"/>
              <a:ext cx="299" cy="326"/>
            </a:xfrm>
            <a:custGeom>
              <a:avLst/>
              <a:gdLst>
                <a:gd name="T0" fmla="*/ 75 w 142"/>
                <a:gd name="T1" fmla="*/ 9 h 155"/>
                <a:gd name="T2" fmla="*/ 24 w 142"/>
                <a:gd name="T3" fmla="*/ 131 h 155"/>
                <a:gd name="T4" fmla="*/ 8 w 142"/>
                <a:gd name="T5" fmla="*/ 56 h 155"/>
                <a:gd name="T6" fmla="*/ 75 w 142"/>
                <a:gd name="T7" fmla="*/ 9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2" h="155">
                  <a:moveTo>
                    <a:pt x="75" y="9"/>
                  </a:moveTo>
                  <a:cubicBezTo>
                    <a:pt x="142" y="28"/>
                    <a:pt x="81" y="155"/>
                    <a:pt x="24" y="131"/>
                  </a:cubicBezTo>
                  <a:cubicBezTo>
                    <a:pt x="3" y="112"/>
                    <a:pt x="0" y="82"/>
                    <a:pt x="8" y="56"/>
                  </a:cubicBezTo>
                  <a:cubicBezTo>
                    <a:pt x="16" y="27"/>
                    <a:pt x="43" y="0"/>
                    <a:pt x="75" y="9"/>
                  </a:cubicBezTo>
                  <a:close/>
                </a:path>
              </a:pathLst>
            </a:custGeom>
            <a:solidFill>
              <a:srgbClr val="B14D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1" name="Freeform 130"/>
            <p:cNvSpPr/>
            <p:nvPr/>
          </p:nvSpPr>
          <p:spPr bwMode="auto">
            <a:xfrm>
              <a:off x="7103" y="2512"/>
              <a:ext cx="283" cy="266"/>
            </a:xfrm>
            <a:custGeom>
              <a:avLst/>
              <a:gdLst>
                <a:gd name="T0" fmla="*/ 130 w 134"/>
                <a:gd name="T1" fmla="*/ 20 h 126"/>
                <a:gd name="T2" fmla="*/ 127 w 134"/>
                <a:gd name="T3" fmla="*/ 79 h 126"/>
                <a:gd name="T4" fmla="*/ 100 w 134"/>
                <a:gd name="T5" fmla="*/ 126 h 126"/>
                <a:gd name="T6" fmla="*/ 99 w 134"/>
                <a:gd name="T7" fmla="*/ 126 h 126"/>
                <a:gd name="T8" fmla="*/ 0 w 134"/>
                <a:gd name="T9" fmla="*/ 56 h 126"/>
                <a:gd name="T10" fmla="*/ 53 w 134"/>
                <a:gd name="T11" fmla="*/ 9 h 126"/>
                <a:gd name="T12" fmla="*/ 54 w 134"/>
                <a:gd name="T13" fmla="*/ 8 h 126"/>
                <a:gd name="T14" fmla="*/ 54 w 134"/>
                <a:gd name="T15" fmla="*/ 6 h 126"/>
                <a:gd name="T16" fmla="*/ 56 w 134"/>
                <a:gd name="T17" fmla="*/ 0 h 126"/>
                <a:gd name="T18" fmla="*/ 93 w 134"/>
                <a:gd name="T19" fmla="*/ 15 h 126"/>
                <a:gd name="T20" fmla="*/ 130 w 134"/>
                <a:gd name="T21" fmla="*/ 2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4" h="126">
                  <a:moveTo>
                    <a:pt x="130" y="20"/>
                  </a:moveTo>
                  <a:cubicBezTo>
                    <a:pt x="134" y="39"/>
                    <a:pt x="133" y="59"/>
                    <a:pt x="127" y="79"/>
                  </a:cubicBezTo>
                  <a:cubicBezTo>
                    <a:pt x="121" y="97"/>
                    <a:pt x="109" y="110"/>
                    <a:pt x="100" y="126"/>
                  </a:cubicBezTo>
                  <a:cubicBezTo>
                    <a:pt x="100" y="126"/>
                    <a:pt x="99" y="126"/>
                    <a:pt x="99" y="126"/>
                  </a:cubicBezTo>
                  <a:cubicBezTo>
                    <a:pt x="59" y="113"/>
                    <a:pt x="25" y="89"/>
                    <a:pt x="0" y="56"/>
                  </a:cubicBezTo>
                  <a:cubicBezTo>
                    <a:pt x="23" y="47"/>
                    <a:pt x="43" y="31"/>
                    <a:pt x="53" y="9"/>
                  </a:cubicBezTo>
                  <a:cubicBezTo>
                    <a:pt x="53" y="8"/>
                    <a:pt x="54" y="8"/>
                    <a:pt x="54" y="8"/>
                  </a:cubicBezTo>
                  <a:cubicBezTo>
                    <a:pt x="55" y="8"/>
                    <a:pt x="55" y="6"/>
                    <a:pt x="54" y="6"/>
                  </a:cubicBezTo>
                  <a:cubicBezTo>
                    <a:pt x="55" y="4"/>
                    <a:pt x="55" y="2"/>
                    <a:pt x="56" y="0"/>
                  </a:cubicBezTo>
                  <a:cubicBezTo>
                    <a:pt x="67" y="7"/>
                    <a:pt x="80" y="12"/>
                    <a:pt x="93" y="15"/>
                  </a:cubicBezTo>
                  <a:cubicBezTo>
                    <a:pt x="105" y="18"/>
                    <a:pt x="118" y="20"/>
                    <a:pt x="130" y="20"/>
                  </a:cubicBezTo>
                  <a:close/>
                </a:path>
              </a:pathLst>
            </a:custGeom>
            <a:solidFill>
              <a:srgbClr val="6CC2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2" name="Freeform 131"/>
            <p:cNvSpPr/>
            <p:nvPr/>
          </p:nvSpPr>
          <p:spPr bwMode="auto">
            <a:xfrm>
              <a:off x="6903" y="1757"/>
              <a:ext cx="213" cy="303"/>
            </a:xfrm>
            <a:custGeom>
              <a:avLst/>
              <a:gdLst>
                <a:gd name="T0" fmla="*/ 98 w 101"/>
                <a:gd name="T1" fmla="*/ 64 h 144"/>
                <a:gd name="T2" fmla="*/ 68 w 101"/>
                <a:gd name="T3" fmla="*/ 141 h 144"/>
                <a:gd name="T4" fmla="*/ 67 w 101"/>
                <a:gd name="T5" fmla="*/ 144 h 144"/>
                <a:gd name="T6" fmla="*/ 33 w 101"/>
                <a:gd name="T7" fmla="*/ 126 h 144"/>
                <a:gd name="T8" fmla="*/ 11 w 101"/>
                <a:gd name="T9" fmla="*/ 89 h 144"/>
                <a:gd name="T10" fmla="*/ 38 w 101"/>
                <a:gd name="T11" fmla="*/ 7 h 144"/>
                <a:gd name="T12" fmla="*/ 98 w 101"/>
                <a:gd name="T13" fmla="*/ 6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" h="144">
                  <a:moveTo>
                    <a:pt x="98" y="64"/>
                  </a:moveTo>
                  <a:cubicBezTo>
                    <a:pt x="101" y="92"/>
                    <a:pt x="93" y="124"/>
                    <a:pt x="68" y="141"/>
                  </a:cubicBezTo>
                  <a:cubicBezTo>
                    <a:pt x="67" y="142"/>
                    <a:pt x="67" y="143"/>
                    <a:pt x="67" y="144"/>
                  </a:cubicBezTo>
                  <a:cubicBezTo>
                    <a:pt x="55" y="138"/>
                    <a:pt x="43" y="136"/>
                    <a:pt x="33" y="126"/>
                  </a:cubicBezTo>
                  <a:cubicBezTo>
                    <a:pt x="22" y="116"/>
                    <a:pt x="16" y="103"/>
                    <a:pt x="11" y="89"/>
                  </a:cubicBezTo>
                  <a:cubicBezTo>
                    <a:pt x="3" y="62"/>
                    <a:pt x="0" y="14"/>
                    <a:pt x="38" y="7"/>
                  </a:cubicBezTo>
                  <a:cubicBezTo>
                    <a:pt x="73" y="0"/>
                    <a:pt x="96" y="34"/>
                    <a:pt x="98" y="64"/>
                  </a:cubicBezTo>
                  <a:close/>
                </a:path>
              </a:pathLst>
            </a:custGeom>
            <a:solidFill>
              <a:srgbClr val="33B2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3" name="Freeform 132"/>
            <p:cNvSpPr/>
            <p:nvPr/>
          </p:nvSpPr>
          <p:spPr bwMode="auto">
            <a:xfrm>
              <a:off x="7164" y="2226"/>
              <a:ext cx="359" cy="185"/>
            </a:xfrm>
            <a:custGeom>
              <a:avLst/>
              <a:gdLst>
                <a:gd name="T0" fmla="*/ 170 w 170"/>
                <a:gd name="T1" fmla="*/ 88 h 88"/>
                <a:gd name="T2" fmla="*/ 151 w 170"/>
                <a:gd name="T3" fmla="*/ 69 h 88"/>
                <a:gd name="T4" fmla="*/ 148 w 170"/>
                <a:gd name="T5" fmla="*/ 69 h 88"/>
                <a:gd name="T6" fmla="*/ 145 w 170"/>
                <a:gd name="T7" fmla="*/ 73 h 88"/>
                <a:gd name="T8" fmla="*/ 126 w 170"/>
                <a:gd name="T9" fmla="*/ 35 h 88"/>
                <a:gd name="T10" fmla="*/ 124 w 170"/>
                <a:gd name="T11" fmla="*/ 36 h 88"/>
                <a:gd name="T12" fmla="*/ 123 w 170"/>
                <a:gd name="T13" fmla="*/ 36 h 88"/>
                <a:gd name="T14" fmla="*/ 48 w 170"/>
                <a:gd name="T15" fmla="*/ 54 h 88"/>
                <a:gd name="T16" fmla="*/ 50 w 170"/>
                <a:gd name="T17" fmla="*/ 52 h 88"/>
                <a:gd name="T18" fmla="*/ 47 w 170"/>
                <a:gd name="T19" fmla="*/ 48 h 88"/>
                <a:gd name="T20" fmla="*/ 0 w 170"/>
                <a:gd name="T21" fmla="*/ 52 h 88"/>
                <a:gd name="T22" fmla="*/ 85 w 170"/>
                <a:gd name="T23" fmla="*/ 2 h 88"/>
                <a:gd name="T24" fmla="*/ 113 w 170"/>
                <a:gd name="T25" fmla="*/ 7 h 88"/>
                <a:gd name="T26" fmla="*/ 134 w 170"/>
                <a:gd name="T27" fmla="*/ 13 h 88"/>
                <a:gd name="T28" fmla="*/ 141 w 170"/>
                <a:gd name="T29" fmla="*/ 6 h 88"/>
                <a:gd name="T30" fmla="*/ 145 w 170"/>
                <a:gd name="T31" fmla="*/ 19 h 88"/>
                <a:gd name="T32" fmla="*/ 147 w 170"/>
                <a:gd name="T33" fmla="*/ 21 h 88"/>
                <a:gd name="T34" fmla="*/ 164 w 170"/>
                <a:gd name="T35" fmla="*/ 28 h 88"/>
                <a:gd name="T36" fmla="*/ 157 w 170"/>
                <a:gd name="T37" fmla="*/ 37 h 88"/>
                <a:gd name="T38" fmla="*/ 166 w 170"/>
                <a:gd name="T39" fmla="*/ 60 h 88"/>
                <a:gd name="T40" fmla="*/ 170 w 170"/>
                <a:gd name="T41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0" h="88">
                  <a:moveTo>
                    <a:pt x="170" y="88"/>
                  </a:moveTo>
                  <a:cubicBezTo>
                    <a:pt x="160" y="86"/>
                    <a:pt x="155" y="77"/>
                    <a:pt x="151" y="69"/>
                  </a:cubicBezTo>
                  <a:cubicBezTo>
                    <a:pt x="151" y="68"/>
                    <a:pt x="149" y="68"/>
                    <a:pt x="148" y="69"/>
                  </a:cubicBezTo>
                  <a:cubicBezTo>
                    <a:pt x="147" y="70"/>
                    <a:pt x="146" y="72"/>
                    <a:pt x="145" y="73"/>
                  </a:cubicBezTo>
                  <a:cubicBezTo>
                    <a:pt x="137" y="61"/>
                    <a:pt x="132" y="48"/>
                    <a:pt x="126" y="35"/>
                  </a:cubicBezTo>
                  <a:cubicBezTo>
                    <a:pt x="125" y="34"/>
                    <a:pt x="124" y="35"/>
                    <a:pt x="124" y="36"/>
                  </a:cubicBezTo>
                  <a:cubicBezTo>
                    <a:pt x="123" y="36"/>
                    <a:pt x="123" y="36"/>
                    <a:pt x="123" y="36"/>
                  </a:cubicBezTo>
                  <a:cubicBezTo>
                    <a:pt x="99" y="45"/>
                    <a:pt x="74" y="51"/>
                    <a:pt x="48" y="54"/>
                  </a:cubicBezTo>
                  <a:cubicBezTo>
                    <a:pt x="49" y="53"/>
                    <a:pt x="49" y="53"/>
                    <a:pt x="50" y="52"/>
                  </a:cubicBezTo>
                  <a:cubicBezTo>
                    <a:pt x="51" y="50"/>
                    <a:pt x="49" y="48"/>
                    <a:pt x="47" y="48"/>
                  </a:cubicBezTo>
                  <a:cubicBezTo>
                    <a:pt x="32" y="54"/>
                    <a:pt x="17" y="55"/>
                    <a:pt x="0" y="52"/>
                  </a:cubicBezTo>
                  <a:cubicBezTo>
                    <a:pt x="18" y="20"/>
                    <a:pt x="46" y="0"/>
                    <a:pt x="85" y="2"/>
                  </a:cubicBezTo>
                  <a:cubicBezTo>
                    <a:pt x="95" y="2"/>
                    <a:pt x="104" y="4"/>
                    <a:pt x="113" y="7"/>
                  </a:cubicBezTo>
                  <a:cubicBezTo>
                    <a:pt x="119" y="8"/>
                    <a:pt x="128" y="14"/>
                    <a:pt x="134" y="13"/>
                  </a:cubicBezTo>
                  <a:cubicBezTo>
                    <a:pt x="139" y="12"/>
                    <a:pt x="141" y="9"/>
                    <a:pt x="141" y="6"/>
                  </a:cubicBezTo>
                  <a:cubicBezTo>
                    <a:pt x="143" y="10"/>
                    <a:pt x="145" y="14"/>
                    <a:pt x="145" y="19"/>
                  </a:cubicBezTo>
                  <a:cubicBezTo>
                    <a:pt x="145" y="20"/>
                    <a:pt x="146" y="22"/>
                    <a:pt x="147" y="21"/>
                  </a:cubicBezTo>
                  <a:cubicBezTo>
                    <a:pt x="154" y="18"/>
                    <a:pt x="159" y="24"/>
                    <a:pt x="164" y="28"/>
                  </a:cubicBezTo>
                  <a:cubicBezTo>
                    <a:pt x="159" y="28"/>
                    <a:pt x="156" y="32"/>
                    <a:pt x="157" y="37"/>
                  </a:cubicBezTo>
                  <a:cubicBezTo>
                    <a:pt x="158" y="45"/>
                    <a:pt x="164" y="53"/>
                    <a:pt x="166" y="60"/>
                  </a:cubicBezTo>
                  <a:cubicBezTo>
                    <a:pt x="169" y="69"/>
                    <a:pt x="169" y="79"/>
                    <a:pt x="170" y="88"/>
                  </a:cubicBezTo>
                  <a:close/>
                </a:path>
              </a:pathLst>
            </a:custGeom>
            <a:solidFill>
              <a:srgbClr val="FFE8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4" name="Freeform 133"/>
            <p:cNvSpPr/>
            <p:nvPr/>
          </p:nvSpPr>
          <p:spPr bwMode="auto">
            <a:xfrm>
              <a:off x="7071" y="2422"/>
              <a:ext cx="30" cy="31"/>
            </a:xfrm>
            <a:custGeom>
              <a:avLst/>
              <a:gdLst>
                <a:gd name="T0" fmla="*/ 5 w 14"/>
                <a:gd name="T1" fmla="*/ 11 h 15"/>
                <a:gd name="T2" fmla="*/ 3 w 14"/>
                <a:gd name="T3" fmla="*/ 12 h 15"/>
                <a:gd name="T4" fmla="*/ 0 w 14"/>
                <a:gd name="T5" fmla="*/ 5 h 15"/>
                <a:gd name="T6" fmla="*/ 8 w 14"/>
                <a:gd name="T7" fmla="*/ 0 h 15"/>
                <a:gd name="T8" fmla="*/ 13 w 14"/>
                <a:gd name="T9" fmla="*/ 8 h 15"/>
                <a:gd name="T10" fmla="*/ 5 w 14"/>
                <a:gd name="T11" fmla="*/ 1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5">
                  <a:moveTo>
                    <a:pt x="5" y="11"/>
                  </a:moveTo>
                  <a:cubicBezTo>
                    <a:pt x="4" y="11"/>
                    <a:pt x="4" y="11"/>
                    <a:pt x="3" y="12"/>
                  </a:cubicBezTo>
                  <a:cubicBezTo>
                    <a:pt x="2" y="10"/>
                    <a:pt x="0" y="8"/>
                    <a:pt x="0" y="5"/>
                  </a:cubicBezTo>
                  <a:cubicBezTo>
                    <a:pt x="1" y="1"/>
                    <a:pt x="5" y="0"/>
                    <a:pt x="8" y="0"/>
                  </a:cubicBezTo>
                  <a:cubicBezTo>
                    <a:pt x="12" y="1"/>
                    <a:pt x="14" y="5"/>
                    <a:pt x="13" y="8"/>
                  </a:cubicBezTo>
                  <a:cubicBezTo>
                    <a:pt x="12" y="11"/>
                    <a:pt x="8" y="15"/>
                    <a:pt x="5" y="11"/>
                  </a:cubicBezTo>
                  <a:close/>
                </a:path>
              </a:pathLst>
            </a:custGeom>
            <a:solidFill>
              <a:srgbClr val="F3E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5" name="Freeform 134"/>
            <p:cNvSpPr/>
            <p:nvPr/>
          </p:nvSpPr>
          <p:spPr bwMode="auto">
            <a:xfrm>
              <a:off x="7147" y="2376"/>
              <a:ext cx="19" cy="29"/>
            </a:xfrm>
            <a:custGeom>
              <a:avLst/>
              <a:gdLst>
                <a:gd name="T0" fmla="*/ 7 w 9"/>
                <a:gd name="T1" fmla="*/ 14 h 14"/>
                <a:gd name="T2" fmla="*/ 2 w 9"/>
                <a:gd name="T3" fmla="*/ 5 h 14"/>
                <a:gd name="T4" fmla="*/ 9 w 9"/>
                <a:gd name="T5" fmla="*/ 0 h 14"/>
                <a:gd name="T6" fmla="*/ 7 w 9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4">
                  <a:moveTo>
                    <a:pt x="7" y="14"/>
                  </a:moveTo>
                  <a:cubicBezTo>
                    <a:pt x="3" y="13"/>
                    <a:pt x="0" y="9"/>
                    <a:pt x="2" y="5"/>
                  </a:cubicBezTo>
                  <a:cubicBezTo>
                    <a:pt x="4" y="2"/>
                    <a:pt x="7" y="1"/>
                    <a:pt x="9" y="0"/>
                  </a:cubicBezTo>
                  <a:cubicBezTo>
                    <a:pt x="8" y="5"/>
                    <a:pt x="8" y="9"/>
                    <a:pt x="7" y="14"/>
                  </a:cubicBezTo>
                  <a:close/>
                </a:path>
              </a:pathLst>
            </a:custGeom>
            <a:solidFill>
              <a:srgbClr val="F3E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6" name="Freeform 135"/>
            <p:cNvSpPr/>
            <p:nvPr/>
          </p:nvSpPr>
          <p:spPr bwMode="auto">
            <a:xfrm>
              <a:off x="7504" y="2540"/>
              <a:ext cx="30" cy="29"/>
            </a:xfrm>
            <a:custGeom>
              <a:avLst/>
              <a:gdLst>
                <a:gd name="T0" fmla="*/ 11 w 14"/>
                <a:gd name="T1" fmla="*/ 13 h 14"/>
                <a:gd name="T2" fmla="*/ 6 w 14"/>
                <a:gd name="T3" fmla="*/ 14 h 14"/>
                <a:gd name="T4" fmla="*/ 1 w 14"/>
                <a:gd name="T5" fmla="*/ 11 h 14"/>
                <a:gd name="T6" fmla="*/ 1 w 14"/>
                <a:gd name="T7" fmla="*/ 10 h 14"/>
                <a:gd name="T8" fmla="*/ 4 w 14"/>
                <a:gd name="T9" fmla="*/ 2 h 14"/>
                <a:gd name="T10" fmla="*/ 13 w 14"/>
                <a:gd name="T11" fmla="*/ 4 h 14"/>
                <a:gd name="T12" fmla="*/ 11 w 14"/>
                <a:gd name="T1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4">
                  <a:moveTo>
                    <a:pt x="11" y="13"/>
                  </a:moveTo>
                  <a:cubicBezTo>
                    <a:pt x="9" y="14"/>
                    <a:pt x="7" y="14"/>
                    <a:pt x="6" y="14"/>
                  </a:cubicBezTo>
                  <a:cubicBezTo>
                    <a:pt x="4" y="14"/>
                    <a:pt x="0" y="13"/>
                    <a:pt x="1" y="11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7"/>
                    <a:pt x="0" y="4"/>
                    <a:pt x="4" y="2"/>
                  </a:cubicBezTo>
                  <a:cubicBezTo>
                    <a:pt x="7" y="0"/>
                    <a:pt x="11" y="1"/>
                    <a:pt x="13" y="4"/>
                  </a:cubicBezTo>
                  <a:cubicBezTo>
                    <a:pt x="14" y="7"/>
                    <a:pt x="13" y="11"/>
                    <a:pt x="11" y="13"/>
                  </a:cubicBezTo>
                  <a:close/>
                </a:path>
              </a:pathLst>
            </a:custGeom>
            <a:solidFill>
              <a:srgbClr val="F3E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7" name="Freeform 136"/>
            <p:cNvSpPr/>
            <p:nvPr/>
          </p:nvSpPr>
          <p:spPr bwMode="auto">
            <a:xfrm>
              <a:off x="7481" y="2458"/>
              <a:ext cx="31" cy="27"/>
            </a:xfrm>
            <a:custGeom>
              <a:avLst/>
              <a:gdLst>
                <a:gd name="T0" fmla="*/ 0 w 15"/>
                <a:gd name="T1" fmla="*/ 10 h 13"/>
                <a:gd name="T2" fmla="*/ 5 w 15"/>
                <a:gd name="T3" fmla="*/ 0 h 13"/>
                <a:gd name="T4" fmla="*/ 6 w 15"/>
                <a:gd name="T5" fmla="*/ 0 h 13"/>
                <a:gd name="T6" fmla="*/ 11 w 15"/>
                <a:gd name="T7" fmla="*/ 9 h 13"/>
                <a:gd name="T8" fmla="*/ 0 w 15"/>
                <a:gd name="T9" fmla="*/ 1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3">
                  <a:moveTo>
                    <a:pt x="0" y="10"/>
                  </a:moveTo>
                  <a:cubicBezTo>
                    <a:pt x="2" y="7"/>
                    <a:pt x="3" y="3"/>
                    <a:pt x="5" y="0"/>
                  </a:cubicBezTo>
                  <a:cubicBezTo>
                    <a:pt x="5" y="0"/>
                    <a:pt x="5" y="0"/>
                    <a:pt x="6" y="0"/>
                  </a:cubicBezTo>
                  <a:cubicBezTo>
                    <a:pt x="11" y="0"/>
                    <a:pt x="15" y="4"/>
                    <a:pt x="11" y="9"/>
                  </a:cubicBezTo>
                  <a:cubicBezTo>
                    <a:pt x="8" y="13"/>
                    <a:pt x="4" y="10"/>
                    <a:pt x="0" y="10"/>
                  </a:cubicBezTo>
                  <a:close/>
                </a:path>
              </a:pathLst>
            </a:custGeom>
            <a:solidFill>
              <a:srgbClr val="F3E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8" name="Freeform 137"/>
            <p:cNvSpPr/>
            <p:nvPr/>
          </p:nvSpPr>
          <p:spPr bwMode="auto">
            <a:xfrm>
              <a:off x="7162" y="2308"/>
              <a:ext cx="336" cy="244"/>
            </a:xfrm>
            <a:custGeom>
              <a:avLst/>
              <a:gdLst>
                <a:gd name="T0" fmla="*/ 146 w 159"/>
                <a:gd name="T1" fmla="*/ 41 h 116"/>
                <a:gd name="T2" fmla="*/ 150 w 159"/>
                <a:gd name="T3" fmla="*/ 40 h 116"/>
                <a:gd name="T4" fmla="*/ 151 w 159"/>
                <a:gd name="T5" fmla="*/ 37 h 116"/>
                <a:gd name="T6" fmla="*/ 159 w 159"/>
                <a:gd name="T7" fmla="*/ 48 h 116"/>
                <a:gd name="T8" fmla="*/ 158 w 159"/>
                <a:gd name="T9" fmla="*/ 48 h 116"/>
                <a:gd name="T10" fmla="*/ 130 w 159"/>
                <a:gd name="T11" fmla="*/ 101 h 116"/>
                <a:gd name="T12" fmla="*/ 67 w 159"/>
                <a:gd name="T13" fmla="*/ 107 h 116"/>
                <a:gd name="T14" fmla="*/ 18 w 159"/>
                <a:gd name="T15" fmla="*/ 82 h 116"/>
                <a:gd name="T16" fmla="*/ 10 w 159"/>
                <a:gd name="T17" fmla="*/ 18 h 116"/>
                <a:gd name="T18" fmla="*/ 42 w 159"/>
                <a:gd name="T19" fmla="*/ 16 h 116"/>
                <a:gd name="T20" fmla="*/ 44 w 159"/>
                <a:gd name="T21" fmla="*/ 20 h 116"/>
                <a:gd name="T22" fmla="*/ 125 w 159"/>
                <a:gd name="T23" fmla="*/ 0 h 116"/>
                <a:gd name="T24" fmla="*/ 146 w 159"/>
                <a:gd name="T25" fmla="*/ 41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9" h="116">
                  <a:moveTo>
                    <a:pt x="146" y="41"/>
                  </a:moveTo>
                  <a:cubicBezTo>
                    <a:pt x="148" y="43"/>
                    <a:pt x="151" y="42"/>
                    <a:pt x="150" y="40"/>
                  </a:cubicBezTo>
                  <a:cubicBezTo>
                    <a:pt x="150" y="39"/>
                    <a:pt x="151" y="38"/>
                    <a:pt x="151" y="37"/>
                  </a:cubicBezTo>
                  <a:cubicBezTo>
                    <a:pt x="153" y="41"/>
                    <a:pt x="156" y="45"/>
                    <a:pt x="159" y="48"/>
                  </a:cubicBezTo>
                  <a:cubicBezTo>
                    <a:pt x="159" y="48"/>
                    <a:pt x="158" y="48"/>
                    <a:pt x="158" y="48"/>
                  </a:cubicBezTo>
                  <a:cubicBezTo>
                    <a:pt x="152" y="67"/>
                    <a:pt x="146" y="88"/>
                    <a:pt x="130" y="101"/>
                  </a:cubicBezTo>
                  <a:cubicBezTo>
                    <a:pt x="111" y="116"/>
                    <a:pt x="88" y="112"/>
                    <a:pt x="67" y="107"/>
                  </a:cubicBezTo>
                  <a:cubicBezTo>
                    <a:pt x="49" y="103"/>
                    <a:pt x="31" y="96"/>
                    <a:pt x="18" y="82"/>
                  </a:cubicBezTo>
                  <a:cubicBezTo>
                    <a:pt x="0" y="62"/>
                    <a:pt x="6" y="41"/>
                    <a:pt x="10" y="18"/>
                  </a:cubicBezTo>
                  <a:cubicBezTo>
                    <a:pt x="21" y="20"/>
                    <a:pt x="31" y="19"/>
                    <a:pt x="42" y="16"/>
                  </a:cubicBezTo>
                  <a:cubicBezTo>
                    <a:pt x="41" y="17"/>
                    <a:pt x="42" y="20"/>
                    <a:pt x="44" y="20"/>
                  </a:cubicBezTo>
                  <a:cubicBezTo>
                    <a:pt x="72" y="18"/>
                    <a:pt x="99" y="12"/>
                    <a:pt x="125" y="0"/>
                  </a:cubicBezTo>
                  <a:cubicBezTo>
                    <a:pt x="129" y="15"/>
                    <a:pt x="137" y="29"/>
                    <a:pt x="146" y="41"/>
                  </a:cubicBezTo>
                  <a:close/>
                </a:path>
              </a:pathLst>
            </a:custGeom>
            <a:solidFill>
              <a:srgbClr val="F3E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9" name="Freeform 138"/>
            <p:cNvSpPr>
              <a:spLocks noEditPoints="1"/>
            </p:cNvSpPr>
            <p:nvPr/>
          </p:nvSpPr>
          <p:spPr bwMode="auto">
            <a:xfrm>
              <a:off x="7082" y="1706"/>
              <a:ext cx="392" cy="708"/>
            </a:xfrm>
            <a:custGeom>
              <a:avLst/>
              <a:gdLst>
                <a:gd name="T0" fmla="*/ 68 w 186"/>
                <a:gd name="T1" fmla="*/ 156 h 336"/>
                <a:gd name="T2" fmla="*/ 119 w 186"/>
                <a:gd name="T3" fmla="*/ 34 h 336"/>
                <a:gd name="T4" fmla="*/ 52 w 186"/>
                <a:gd name="T5" fmla="*/ 81 h 336"/>
                <a:gd name="T6" fmla="*/ 68 w 186"/>
                <a:gd name="T7" fmla="*/ 156 h 336"/>
                <a:gd name="T8" fmla="*/ 127 w 186"/>
                <a:gd name="T9" fmla="*/ 31 h 336"/>
                <a:gd name="T10" fmla="*/ 144 w 186"/>
                <a:gd name="T11" fmla="*/ 115 h 336"/>
                <a:gd name="T12" fmla="*/ 67 w 186"/>
                <a:gd name="T13" fmla="*/ 162 h 336"/>
                <a:gd name="T14" fmla="*/ 24 w 186"/>
                <a:gd name="T15" fmla="*/ 247 h 336"/>
                <a:gd name="T16" fmla="*/ 12 w 186"/>
                <a:gd name="T17" fmla="*/ 292 h 336"/>
                <a:gd name="T18" fmla="*/ 6 w 186"/>
                <a:gd name="T19" fmla="*/ 336 h 336"/>
                <a:gd name="T20" fmla="*/ 6 w 186"/>
                <a:gd name="T21" fmla="*/ 336 h 336"/>
                <a:gd name="T22" fmla="*/ 5 w 186"/>
                <a:gd name="T23" fmla="*/ 336 h 336"/>
                <a:gd name="T24" fmla="*/ 5 w 186"/>
                <a:gd name="T25" fmla="*/ 336 h 336"/>
                <a:gd name="T26" fmla="*/ 20 w 186"/>
                <a:gd name="T27" fmla="*/ 243 h 336"/>
                <a:gd name="T28" fmla="*/ 64 w 186"/>
                <a:gd name="T29" fmla="*/ 160 h 336"/>
                <a:gd name="T30" fmla="*/ 64 w 186"/>
                <a:gd name="T31" fmla="*/ 157 h 336"/>
                <a:gd name="T32" fmla="*/ 127 w 186"/>
                <a:gd name="T33" fmla="*/ 31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6" h="336">
                  <a:moveTo>
                    <a:pt x="68" y="156"/>
                  </a:moveTo>
                  <a:cubicBezTo>
                    <a:pt x="125" y="180"/>
                    <a:pt x="186" y="53"/>
                    <a:pt x="119" y="34"/>
                  </a:cubicBezTo>
                  <a:cubicBezTo>
                    <a:pt x="87" y="25"/>
                    <a:pt x="60" y="52"/>
                    <a:pt x="52" y="81"/>
                  </a:cubicBezTo>
                  <a:cubicBezTo>
                    <a:pt x="44" y="107"/>
                    <a:pt x="47" y="137"/>
                    <a:pt x="68" y="156"/>
                  </a:cubicBezTo>
                  <a:close/>
                  <a:moveTo>
                    <a:pt x="127" y="31"/>
                  </a:moveTo>
                  <a:cubicBezTo>
                    <a:pt x="161" y="46"/>
                    <a:pt x="157" y="87"/>
                    <a:pt x="144" y="115"/>
                  </a:cubicBezTo>
                  <a:cubicBezTo>
                    <a:pt x="132" y="141"/>
                    <a:pt x="99" y="175"/>
                    <a:pt x="67" y="162"/>
                  </a:cubicBezTo>
                  <a:cubicBezTo>
                    <a:pt x="51" y="190"/>
                    <a:pt x="34" y="216"/>
                    <a:pt x="24" y="247"/>
                  </a:cubicBezTo>
                  <a:cubicBezTo>
                    <a:pt x="19" y="262"/>
                    <a:pt x="15" y="277"/>
                    <a:pt x="12" y="292"/>
                  </a:cubicBezTo>
                  <a:cubicBezTo>
                    <a:pt x="10" y="307"/>
                    <a:pt x="10" y="322"/>
                    <a:pt x="6" y="336"/>
                  </a:cubicBezTo>
                  <a:cubicBezTo>
                    <a:pt x="6" y="336"/>
                    <a:pt x="6" y="336"/>
                    <a:pt x="6" y="336"/>
                  </a:cubicBezTo>
                  <a:cubicBezTo>
                    <a:pt x="5" y="336"/>
                    <a:pt x="5" y="336"/>
                    <a:pt x="5" y="336"/>
                  </a:cubicBezTo>
                  <a:cubicBezTo>
                    <a:pt x="5" y="336"/>
                    <a:pt x="5" y="336"/>
                    <a:pt x="5" y="336"/>
                  </a:cubicBezTo>
                  <a:cubicBezTo>
                    <a:pt x="0" y="306"/>
                    <a:pt x="10" y="271"/>
                    <a:pt x="20" y="243"/>
                  </a:cubicBezTo>
                  <a:cubicBezTo>
                    <a:pt x="30" y="214"/>
                    <a:pt x="44" y="183"/>
                    <a:pt x="64" y="160"/>
                  </a:cubicBezTo>
                  <a:cubicBezTo>
                    <a:pt x="63" y="159"/>
                    <a:pt x="63" y="158"/>
                    <a:pt x="64" y="157"/>
                  </a:cubicBezTo>
                  <a:cubicBezTo>
                    <a:pt x="13" y="117"/>
                    <a:pt x="58" y="0"/>
                    <a:pt x="127" y="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0" name="Freeform 139"/>
            <p:cNvSpPr>
              <a:spLocks noEditPoints="1"/>
            </p:cNvSpPr>
            <p:nvPr/>
          </p:nvSpPr>
          <p:spPr bwMode="auto">
            <a:xfrm>
              <a:off x="6896" y="1748"/>
              <a:ext cx="648" cy="1160"/>
            </a:xfrm>
            <a:custGeom>
              <a:avLst/>
              <a:gdLst>
                <a:gd name="T0" fmla="*/ 88 w 307"/>
                <a:gd name="T1" fmla="*/ 331 h 551"/>
                <a:gd name="T2" fmla="*/ 147 w 307"/>
                <a:gd name="T3" fmla="*/ 505 h 551"/>
                <a:gd name="T4" fmla="*/ 163 w 307"/>
                <a:gd name="T5" fmla="*/ 513 h 551"/>
                <a:gd name="T6" fmla="*/ 135 w 307"/>
                <a:gd name="T7" fmla="*/ 496 h 551"/>
                <a:gd name="T8" fmla="*/ 128 w 307"/>
                <a:gd name="T9" fmla="*/ 298 h 551"/>
                <a:gd name="T10" fmla="*/ 191 w 307"/>
                <a:gd name="T11" fmla="*/ 378 h 551"/>
                <a:gd name="T12" fmla="*/ 151 w 307"/>
                <a:gd name="T13" fmla="*/ 372 h 551"/>
                <a:gd name="T14" fmla="*/ 288 w 307"/>
                <a:gd name="T15" fmla="*/ 346 h 551"/>
                <a:gd name="T16" fmla="*/ 288 w 307"/>
                <a:gd name="T17" fmla="*/ 346 h 551"/>
                <a:gd name="T18" fmla="*/ 289 w 307"/>
                <a:gd name="T19" fmla="*/ 387 h 551"/>
                <a:gd name="T20" fmla="*/ 91 w 307"/>
                <a:gd name="T21" fmla="*/ 536 h 551"/>
                <a:gd name="T22" fmla="*/ 91 w 307"/>
                <a:gd name="T23" fmla="*/ 536 h 551"/>
                <a:gd name="T24" fmla="*/ 285 w 307"/>
                <a:gd name="T25" fmla="*/ 314 h 551"/>
                <a:gd name="T26" fmla="*/ 251 w 307"/>
                <a:gd name="T27" fmla="*/ 266 h 551"/>
                <a:gd name="T28" fmla="*/ 144 w 307"/>
                <a:gd name="T29" fmla="*/ 348 h 551"/>
                <a:gd name="T30" fmla="*/ 251 w 307"/>
                <a:gd name="T31" fmla="*/ 263 h 551"/>
                <a:gd name="T32" fmla="*/ 278 w 307"/>
                <a:gd name="T33" fmla="*/ 296 h 551"/>
                <a:gd name="T34" fmla="*/ 291 w 307"/>
                <a:gd name="T35" fmla="*/ 255 h 551"/>
                <a:gd name="T36" fmla="*/ 261 w 307"/>
                <a:gd name="T37" fmla="*/ 240 h 551"/>
                <a:gd name="T38" fmla="*/ 174 w 307"/>
                <a:gd name="T39" fmla="*/ 275 h 551"/>
                <a:gd name="T40" fmla="*/ 36 w 307"/>
                <a:gd name="T41" fmla="*/ 130 h 551"/>
                <a:gd name="T42" fmla="*/ 41 w 307"/>
                <a:gd name="T43" fmla="*/ 11 h 551"/>
                <a:gd name="T44" fmla="*/ 40 w 307"/>
                <a:gd name="T45" fmla="*/ 461 h 551"/>
                <a:gd name="T46" fmla="*/ 6 w 307"/>
                <a:gd name="T47" fmla="*/ 85 h 551"/>
                <a:gd name="T48" fmla="*/ 89 w 307"/>
                <a:gd name="T49" fmla="*/ 316 h 551"/>
                <a:gd name="T50" fmla="*/ 94 w 307"/>
                <a:gd name="T51" fmla="*/ 317 h 551"/>
                <a:gd name="T52" fmla="*/ 152 w 307"/>
                <a:gd name="T53" fmla="*/ 361 h 551"/>
                <a:gd name="T54" fmla="*/ 129 w 307"/>
                <a:gd name="T55" fmla="*/ 294 h 551"/>
                <a:gd name="T56" fmla="*/ 124 w 307"/>
                <a:gd name="T57" fmla="*/ 281 h 551"/>
                <a:gd name="T58" fmla="*/ 212 w 307"/>
                <a:gd name="T59" fmla="*/ 223 h 551"/>
                <a:gd name="T60" fmla="*/ 268 w 307"/>
                <a:gd name="T61" fmla="*/ 228 h 551"/>
                <a:gd name="T62" fmla="*/ 295 w 307"/>
                <a:gd name="T63" fmla="*/ 256 h 551"/>
                <a:gd name="T64" fmla="*/ 301 w 307"/>
                <a:gd name="T65" fmla="*/ 319 h 551"/>
                <a:gd name="T66" fmla="*/ 293 w 307"/>
                <a:gd name="T67" fmla="*/ 346 h 551"/>
                <a:gd name="T68" fmla="*/ 233 w 307"/>
                <a:gd name="T69" fmla="*/ 382 h 551"/>
                <a:gd name="T70" fmla="*/ 306 w 307"/>
                <a:gd name="T71" fmla="*/ 380 h 551"/>
                <a:gd name="T72" fmla="*/ 199 w 307"/>
                <a:gd name="T73" fmla="*/ 491 h 551"/>
                <a:gd name="T74" fmla="*/ 162 w 307"/>
                <a:gd name="T75" fmla="*/ 522 h 551"/>
                <a:gd name="T76" fmla="*/ 90 w 307"/>
                <a:gd name="T77" fmla="*/ 527 h 551"/>
                <a:gd name="T78" fmla="*/ 81 w 307"/>
                <a:gd name="T79" fmla="*/ 524 h 551"/>
                <a:gd name="T80" fmla="*/ 143 w 307"/>
                <a:gd name="T81" fmla="*/ 509 h 551"/>
                <a:gd name="T82" fmla="*/ 124 w 307"/>
                <a:gd name="T83" fmla="*/ 454 h 551"/>
                <a:gd name="T84" fmla="*/ 87 w 307"/>
                <a:gd name="T85" fmla="*/ 453 h 551"/>
                <a:gd name="T86" fmla="*/ 121 w 307"/>
                <a:gd name="T87" fmla="*/ 454 h 551"/>
                <a:gd name="T88" fmla="*/ 104 w 307"/>
                <a:gd name="T89" fmla="*/ 482 h 551"/>
                <a:gd name="T90" fmla="*/ 44 w 307"/>
                <a:gd name="T91" fmla="*/ 453 h 551"/>
                <a:gd name="T92" fmla="*/ 41 w 307"/>
                <a:gd name="T93" fmla="*/ 446 h 551"/>
                <a:gd name="T94" fmla="*/ 74 w 307"/>
                <a:gd name="T95" fmla="*/ 442 h 551"/>
                <a:gd name="T96" fmla="*/ 93 w 307"/>
                <a:gd name="T97" fmla="*/ 415 h 551"/>
                <a:gd name="T98" fmla="*/ 88 w 307"/>
                <a:gd name="T99" fmla="*/ 335 h 551"/>
                <a:gd name="T100" fmla="*/ 85 w 307"/>
                <a:gd name="T101" fmla="*/ 235 h 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07" h="551">
                  <a:moveTo>
                    <a:pt x="91" y="320"/>
                  </a:moveTo>
                  <a:cubicBezTo>
                    <a:pt x="88" y="320"/>
                    <a:pt x="84" y="321"/>
                    <a:pt x="83" y="325"/>
                  </a:cubicBezTo>
                  <a:cubicBezTo>
                    <a:pt x="83" y="328"/>
                    <a:pt x="85" y="330"/>
                    <a:pt x="86" y="332"/>
                  </a:cubicBezTo>
                  <a:cubicBezTo>
                    <a:pt x="87" y="331"/>
                    <a:pt x="87" y="331"/>
                    <a:pt x="88" y="331"/>
                  </a:cubicBezTo>
                  <a:cubicBezTo>
                    <a:pt x="91" y="335"/>
                    <a:pt x="95" y="331"/>
                    <a:pt x="96" y="328"/>
                  </a:cubicBezTo>
                  <a:cubicBezTo>
                    <a:pt x="97" y="325"/>
                    <a:pt x="95" y="321"/>
                    <a:pt x="91" y="320"/>
                  </a:cubicBezTo>
                  <a:close/>
                  <a:moveTo>
                    <a:pt x="135" y="496"/>
                  </a:moveTo>
                  <a:cubicBezTo>
                    <a:pt x="139" y="499"/>
                    <a:pt x="143" y="502"/>
                    <a:pt x="147" y="505"/>
                  </a:cubicBezTo>
                  <a:cubicBezTo>
                    <a:pt x="148" y="504"/>
                    <a:pt x="148" y="504"/>
                    <a:pt x="148" y="505"/>
                  </a:cubicBezTo>
                  <a:cubicBezTo>
                    <a:pt x="148" y="505"/>
                    <a:pt x="148" y="505"/>
                    <a:pt x="148" y="506"/>
                  </a:cubicBezTo>
                  <a:cubicBezTo>
                    <a:pt x="152" y="509"/>
                    <a:pt x="156" y="514"/>
                    <a:pt x="159" y="515"/>
                  </a:cubicBezTo>
                  <a:cubicBezTo>
                    <a:pt x="162" y="516"/>
                    <a:pt x="161" y="516"/>
                    <a:pt x="163" y="513"/>
                  </a:cubicBezTo>
                  <a:cubicBezTo>
                    <a:pt x="166" y="510"/>
                    <a:pt x="167" y="506"/>
                    <a:pt x="169" y="503"/>
                  </a:cubicBezTo>
                  <a:cubicBezTo>
                    <a:pt x="172" y="498"/>
                    <a:pt x="175" y="492"/>
                    <a:pt x="178" y="488"/>
                  </a:cubicBezTo>
                  <a:cubicBezTo>
                    <a:pt x="169" y="484"/>
                    <a:pt x="161" y="480"/>
                    <a:pt x="153" y="475"/>
                  </a:cubicBezTo>
                  <a:cubicBezTo>
                    <a:pt x="147" y="482"/>
                    <a:pt x="141" y="489"/>
                    <a:pt x="135" y="496"/>
                  </a:cubicBezTo>
                  <a:close/>
                  <a:moveTo>
                    <a:pt x="128" y="298"/>
                  </a:moveTo>
                  <a:cubicBezTo>
                    <a:pt x="126" y="299"/>
                    <a:pt x="123" y="300"/>
                    <a:pt x="121" y="303"/>
                  </a:cubicBezTo>
                  <a:cubicBezTo>
                    <a:pt x="119" y="307"/>
                    <a:pt x="122" y="311"/>
                    <a:pt x="126" y="312"/>
                  </a:cubicBezTo>
                  <a:cubicBezTo>
                    <a:pt x="127" y="307"/>
                    <a:pt x="127" y="303"/>
                    <a:pt x="128" y="298"/>
                  </a:cubicBezTo>
                  <a:close/>
                  <a:moveTo>
                    <a:pt x="198" y="489"/>
                  </a:moveTo>
                  <a:cubicBezTo>
                    <a:pt x="207" y="473"/>
                    <a:pt x="219" y="460"/>
                    <a:pt x="225" y="442"/>
                  </a:cubicBezTo>
                  <a:cubicBezTo>
                    <a:pt x="231" y="422"/>
                    <a:pt x="232" y="402"/>
                    <a:pt x="228" y="383"/>
                  </a:cubicBezTo>
                  <a:cubicBezTo>
                    <a:pt x="216" y="383"/>
                    <a:pt x="203" y="381"/>
                    <a:pt x="191" y="378"/>
                  </a:cubicBezTo>
                  <a:cubicBezTo>
                    <a:pt x="178" y="375"/>
                    <a:pt x="165" y="370"/>
                    <a:pt x="154" y="363"/>
                  </a:cubicBezTo>
                  <a:cubicBezTo>
                    <a:pt x="153" y="365"/>
                    <a:pt x="153" y="367"/>
                    <a:pt x="152" y="369"/>
                  </a:cubicBezTo>
                  <a:cubicBezTo>
                    <a:pt x="153" y="369"/>
                    <a:pt x="153" y="371"/>
                    <a:pt x="152" y="371"/>
                  </a:cubicBezTo>
                  <a:cubicBezTo>
                    <a:pt x="152" y="371"/>
                    <a:pt x="151" y="371"/>
                    <a:pt x="151" y="372"/>
                  </a:cubicBezTo>
                  <a:cubicBezTo>
                    <a:pt x="141" y="394"/>
                    <a:pt x="121" y="410"/>
                    <a:pt x="98" y="419"/>
                  </a:cubicBezTo>
                  <a:cubicBezTo>
                    <a:pt x="123" y="452"/>
                    <a:pt x="157" y="476"/>
                    <a:pt x="197" y="489"/>
                  </a:cubicBezTo>
                  <a:cubicBezTo>
                    <a:pt x="197" y="489"/>
                    <a:pt x="198" y="489"/>
                    <a:pt x="198" y="489"/>
                  </a:cubicBezTo>
                  <a:close/>
                  <a:moveTo>
                    <a:pt x="288" y="346"/>
                  </a:moveTo>
                  <a:cubicBezTo>
                    <a:pt x="292" y="341"/>
                    <a:pt x="288" y="337"/>
                    <a:pt x="283" y="337"/>
                  </a:cubicBezTo>
                  <a:cubicBezTo>
                    <a:pt x="282" y="337"/>
                    <a:pt x="282" y="337"/>
                    <a:pt x="282" y="337"/>
                  </a:cubicBezTo>
                  <a:cubicBezTo>
                    <a:pt x="280" y="340"/>
                    <a:pt x="279" y="344"/>
                    <a:pt x="277" y="347"/>
                  </a:cubicBezTo>
                  <a:cubicBezTo>
                    <a:pt x="281" y="347"/>
                    <a:pt x="285" y="350"/>
                    <a:pt x="288" y="346"/>
                  </a:cubicBezTo>
                  <a:close/>
                  <a:moveTo>
                    <a:pt x="301" y="380"/>
                  </a:moveTo>
                  <a:cubicBezTo>
                    <a:pt x="299" y="377"/>
                    <a:pt x="295" y="376"/>
                    <a:pt x="292" y="378"/>
                  </a:cubicBezTo>
                  <a:cubicBezTo>
                    <a:pt x="288" y="380"/>
                    <a:pt x="289" y="383"/>
                    <a:pt x="289" y="386"/>
                  </a:cubicBezTo>
                  <a:cubicBezTo>
                    <a:pt x="289" y="386"/>
                    <a:pt x="289" y="386"/>
                    <a:pt x="289" y="387"/>
                  </a:cubicBezTo>
                  <a:cubicBezTo>
                    <a:pt x="288" y="389"/>
                    <a:pt x="292" y="390"/>
                    <a:pt x="294" y="390"/>
                  </a:cubicBezTo>
                  <a:cubicBezTo>
                    <a:pt x="295" y="390"/>
                    <a:pt x="297" y="390"/>
                    <a:pt x="299" y="389"/>
                  </a:cubicBezTo>
                  <a:cubicBezTo>
                    <a:pt x="301" y="387"/>
                    <a:pt x="302" y="383"/>
                    <a:pt x="301" y="380"/>
                  </a:cubicBezTo>
                  <a:close/>
                  <a:moveTo>
                    <a:pt x="91" y="536"/>
                  </a:moveTo>
                  <a:cubicBezTo>
                    <a:pt x="88" y="533"/>
                    <a:pt x="86" y="530"/>
                    <a:pt x="83" y="527"/>
                  </a:cubicBezTo>
                  <a:cubicBezTo>
                    <a:pt x="81" y="532"/>
                    <a:pt x="81" y="538"/>
                    <a:pt x="85" y="542"/>
                  </a:cubicBezTo>
                  <a:cubicBezTo>
                    <a:pt x="86" y="543"/>
                    <a:pt x="89" y="545"/>
                    <a:pt x="91" y="545"/>
                  </a:cubicBezTo>
                  <a:cubicBezTo>
                    <a:pt x="97" y="544"/>
                    <a:pt x="93" y="539"/>
                    <a:pt x="91" y="536"/>
                  </a:cubicBezTo>
                  <a:close/>
                  <a:moveTo>
                    <a:pt x="193" y="373"/>
                  </a:moveTo>
                  <a:cubicBezTo>
                    <a:pt x="214" y="378"/>
                    <a:pt x="237" y="382"/>
                    <a:pt x="256" y="367"/>
                  </a:cubicBezTo>
                  <a:cubicBezTo>
                    <a:pt x="272" y="354"/>
                    <a:pt x="278" y="333"/>
                    <a:pt x="284" y="314"/>
                  </a:cubicBezTo>
                  <a:cubicBezTo>
                    <a:pt x="284" y="314"/>
                    <a:pt x="285" y="314"/>
                    <a:pt x="285" y="314"/>
                  </a:cubicBezTo>
                  <a:cubicBezTo>
                    <a:pt x="282" y="311"/>
                    <a:pt x="279" y="307"/>
                    <a:pt x="277" y="303"/>
                  </a:cubicBezTo>
                  <a:cubicBezTo>
                    <a:pt x="277" y="304"/>
                    <a:pt x="276" y="305"/>
                    <a:pt x="276" y="306"/>
                  </a:cubicBezTo>
                  <a:cubicBezTo>
                    <a:pt x="277" y="308"/>
                    <a:pt x="274" y="309"/>
                    <a:pt x="272" y="307"/>
                  </a:cubicBezTo>
                  <a:cubicBezTo>
                    <a:pt x="263" y="295"/>
                    <a:pt x="255" y="281"/>
                    <a:pt x="251" y="266"/>
                  </a:cubicBezTo>
                  <a:cubicBezTo>
                    <a:pt x="225" y="278"/>
                    <a:pt x="198" y="284"/>
                    <a:pt x="170" y="286"/>
                  </a:cubicBezTo>
                  <a:cubicBezTo>
                    <a:pt x="168" y="286"/>
                    <a:pt x="167" y="283"/>
                    <a:pt x="168" y="282"/>
                  </a:cubicBezTo>
                  <a:cubicBezTo>
                    <a:pt x="157" y="285"/>
                    <a:pt x="147" y="286"/>
                    <a:pt x="136" y="284"/>
                  </a:cubicBezTo>
                  <a:cubicBezTo>
                    <a:pt x="132" y="307"/>
                    <a:pt x="126" y="328"/>
                    <a:pt x="144" y="348"/>
                  </a:cubicBezTo>
                  <a:cubicBezTo>
                    <a:pt x="157" y="362"/>
                    <a:pt x="175" y="369"/>
                    <a:pt x="193" y="373"/>
                  </a:cubicBezTo>
                  <a:close/>
                  <a:moveTo>
                    <a:pt x="175" y="281"/>
                  </a:moveTo>
                  <a:cubicBezTo>
                    <a:pt x="201" y="278"/>
                    <a:pt x="226" y="272"/>
                    <a:pt x="250" y="263"/>
                  </a:cubicBezTo>
                  <a:cubicBezTo>
                    <a:pt x="250" y="263"/>
                    <a:pt x="250" y="263"/>
                    <a:pt x="251" y="263"/>
                  </a:cubicBezTo>
                  <a:cubicBezTo>
                    <a:pt x="251" y="262"/>
                    <a:pt x="252" y="261"/>
                    <a:pt x="253" y="262"/>
                  </a:cubicBezTo>
                  <a:cubicBezTo>
                    <a:pt x="259" y="275"/>
                    <a:pt x="264" y="288"/>
                    <a:pt x="272" y="300"/>
                  </a:cubicBezTo>
                  <a:cubicBezTo>
                    <a:pt x="273" y="299"/>
                    <a:pt x="274" y="297"/>
                    <a:pt x="275" y="296"/>
                  </a:cubicBezTo>
                  <a:cubicBezTo>
                    <a:pt x="276" y="295"/>
                    <a:pt x="278" y="295"/>
                    <a:pt x="278" y="296"/>
                  </a:cubicBezTo>
                  <a:cubicBezTo>
                    <a:pt x="282" y="304"/>
                    <a:pt x="287" y="313"/>
                    <a:pt x="297" y="315"/>
                  </a:cubicBezTo>
                  <a:cubicBezTo>
                    <a:pt x="296" y="306"/>
                    <a:pt x="296" y="296"/>
                    <a:pt x="293" y="287"/>
                  </a:cubicBezTo>
                  <a:cubicBezTo>
                    <a:pt x="291" y="280"/>
                    <a:pt x="285" y="272"/>
                    <a:pt x="284" y="264"/>
                  </a:cubicBezTo>
                  <a:cubicBezTo>
                    <a:pt x="283" y="259"/>
                    <a:pt x="286" y="255"/>
                    <a:pt x="291" y="255"/>
                  </a:cubicBezTo>
                  <a:cubicBezTo>
                    <a:pt x="286" y="251"/>
                    <a:pt x="281" y="245"/>
                    <a:pt x="274" y="248"/>
                  </a:cubicBezTo>
                  <a:cubicBezTo>
                    <a:pt x="273" y="249"/>
                    <a:pt x="272" y="247"/>
                    <a:pt x="272" y="246"/>
                  </a:cubicBezTo>
                  <a:cubicBezTo>
                    <a:pt x="272" y="241"/>
                    <a:pt x="270" y="237"/>
                    <a:pt x="268" y="233"/>
                  </a:cubicBezTo>
                  <a:cubicBezTo>
                    <a:pt x="268" y="236"/>
                    <a:pt x="266" y="239"/>
                    <a:pt x="261" y="240"/>
                  </a:cubicBezTo>
                  <a:cubicBezTo>
                    <a:pt x="255" y="241"/>
                    <a:pt x="246" y="235"/>
                    <a:pt x="240" y="234"/>
                  </a:cubicBezTo>
                  <a:cubicBezTo>
                    <a:pt x="231" y="231"/>
                    <a:pt x="222" y="229"/>
                    <a:pt x="212" y="229"/>
                  </a:cubicBezTo>
                  <a:cubicBezTo>
                    <a:pt x="173" y="227"/>
                    <a:pt x="145" y="247"/>
                    <a:pt x="127" y="279"/>
                  </a:cubicBezTo>
                  <a:cubicBezTo>
                    <a:pt x="144" y="282"/>
                    <a:pt x="159" y="281"/>
                    <a:pt x="174" y="275"/>
                  </a:cubicBezTo>
                  <a:cubicBezTo>
                    <a:pt x="176" y="275"/>
                    <a:pt x="178" y="277"/>
                    <a:pt x="177" y="279"/>
                  </a:cubicBezTo>
                  <a:cubicBezTo>
                    <a:pt x="176" y="280"/>
                    <a:pt x="176" y="280"/>
                    <a:pt x="175" y="281"/>
                  </a:cubicBezTo>
                  <a:close/>
                  <a:moveTo>
                    <a:pt x="14" y="93"/>
                  </a:moveTo>
                  <a:cubicBezTo>
                    <a:pt x="19" y="107"/>
                    <a:pt x="25" y="120"/>
                    <a:pt x="36" y="130"/>
                  </a:cubicBezTo>
                  <a:cubicBezTo>
                    <a:pt x="46" y="140"/>
                    <a:pt x="58" y="142"/>
                    <a:pt x="70" y="148"/>
                  </a:cubicBezTo>
                  <a:cubicBezTo>
                    <a:pt x="70" y="147"/>
                    <a:pt x="70" y="146"/>
                    <a:pt x="71" y="145"/>
                  </a:cubicBezTo>
                  <a:cubicBezTo>
                    <a:pt x="96" y="128"/>
                    <a:pt x="104" y="96"/>
                    <a:pt x="101" y="68"/>
                  </a:cubicBezTo>
                  <a:cubicBezTo>
                    <a:pt x="99" y="38"/>
                    <a:pt x="76" y="4"/>
                    <a:pt x="41" y="11"/>
                  </a:cubicBezTo>
                  <a:cubicBezTo>
                    <a:pt x="3" y="18"/>
                    <a:pt x="6" y="66"/>
                    <a:pt x="14" y="93"/>
                  </a:cubicBezTo>
                  <a:close/>
                  <a:moveTo>
                    <a:pt x="38" y="449"/>
                  </a:moveTo>
                  <a:cubicBezTo>
                    <a:pt x="34" y="454"/>
                    <a:pt x="29" y="461"/>
                    <a:pt x="34" y="468"/>
                  </a:cubicBezTo>
                  <a:cubicBezTo>
                    <a:pt x="38" y="474"/>
                    <a:pt x="40" y="464"/>
                    <a:pt x="40" y="461"/>
                  </a:cubicBezTo>
                  <a:cubicBezTo>
                    <a:pt x="40" y="457"/>
                    <a:pt x="39" y="453"/>
                    <a:pt x="38" y="449"/>
                  </a:cubicBezTo>
                  <a:close/>
                  <a:moveTo>
                    <a:pt x="71" y="149"/>
                  </a:moveTo>
                  <a:cubicBezTo>
                    <a:pt x="57" y="153"/>
                    <a:pt x="42" y="143"/>
                    <a:pt x="32" y="134"/>
                  </a:cubicBezTo>
                  <a:cubicBezTo>
                    <a:pt x="18" y="121"/>
                    <a:pt x="11" y="103"/>
                    <a:pt x="6" y="85"/>
                  </a:cubicBezTo>
                  <a:cubicBezTo>
                    <a:pt x="0" y="55"/>
                    <a:pt x="3" y="11"/>
                    <a:pt x="42" y="5"/>
                  </a:cubicBezTo>
                  <a:cubicBezTo>
                    <a:pt x="75" y="0"/>
                    <a:pt x="100" y="28"/>
                    <a:pt x="105" y="58"/>
                  </a:cubicBezTo>
                  <a:cubicBezTo>
                    <a:pt x="112" y="91"/>
                    <a:pt x="103" y="129"/>
                    <a:pt x="74" y="149"/>
                  </a:cubicBezTo>
                  <a:cubicBezTo>
                    <a:pt x="90" y="202"/>
                    <a:pt x="96" y="261"/>
                    <a:pt x="89" y="316"/>
                  </a:cubicBezTo>
                  <a:cubicBezTo>
                    <a:pt x="91" y="316"/>
                    <a:pt x="92" y="316"/>
                    <a:pt x="93" y="316"/>
                  </a:cubicBezTo>
                  <a:cubicBezTo>
                    <a:pt x="94" y="316"/>
                    <a:pt x="94" y="316"/>
                    <a:pt x="94" y="316"/>
                  </a:cubicBezTo>
                  <a:cubicBezTo>
                    <a:pt x="94" y="316"/>
                    <a:pt x="94" y="316"/>
                    <a:pt x="94" y="316"/>
                  </a:cubicBezTo>
                  <a:cubicBezTo>
                    <a:pt x="94" y="316"/>
                    <a:pt x="94" y="316"/>
                    <a:pt x="94" y="317"/>
                  </a:cubicBezTo>
                  <a:cubicBezTo>
                    <a:pt x="100" y="319"/>
                    <a:pt x="102" y="326"/>
                    <a:pt x="99" y="332"/>
                  </a:cubicBezTo>
                  <a:cubicBezTo>
                    <a:pt x="98" y="334"/>
                    <a:pt x="95" y="335"/>
                    <a:pt x="93" y="336"/>
                  </a:cubicBezTo>
                  <a:cubicBezTo>
                    <a:pt x="106" y="357"/>
                    <a:pt x="122" y="367"/>
                    <a:pt x="147" y="369"/>
                  </a:cubicBezTo>
                  <a:cubicBezTo>
                    <a:pt x="149" y="366"/>
                    <a:pt x="150" y="364"/>
                    <a:pt x="152" y="361"/>
                  </a:cubicBezTo>
                  <a:cubicBezTo>
                    <a:pt x="146" y="357"/>
                    <a:pt x="141" y="353"/>
                    <a:pt x="137" y="347"/>
                  </a:cubicBezTo>
                  <a:cubicBezTo>
                    <a:pt x="129" y="337"/>
                    <a:pt x="126" y="326"/>
                    <a:pt x="126" y="314"/>
                  </a:cubicBezTo>
                  <a:cubicBezTo>
                    <a:pt x="121" y="315"/>
                    <a:pt x="116" y="309"/>
                    <a:pt x="117" y="304"/>
                  </a:cubicBezTo>
                  <a:cubicBezTo>
                    <a:pt x="118" y="299"/>
                    <a:pt x="124" y="293"/>
                    <a:pt x="129" y="294"/>
                  </a:cubicBezTo>
                  <a:cubicBezTo>
                    <a:pt x="130" y="290"/>
                    <a:pt x="132" y="287"/>
                    <a:pt x="133" y="283"/>
                  </a:cubicBezTo>
                  <a:cubicBezTo>
                    <a:pt x="131" y="282"/>
                    <a:pt x="129" y="282"/>
                    <a:pt x="126" y="281"/>
                  </a:cubicBezTo>
                  <a:cubicBezTo>
                    <a:pt x="126" y="281"/>
                    <a:pt x="126" y="281"/>
                    <a:pt x="126" y="282"/>
                  </a:cubicBezTo>
                  <a:cubicBezTo>
                    <a:pt x="125" y="283"/>
                    <a:pt x="124" y="282"/>
                    <a:pt x="124" y="281"/>
                  </a:cubicBezTo>
                  <a:cubicBezTo>
                    <a:pt x="124" y="281"/>
                    <a:pt x="125" y="280"/>
                    <a:pt x="125" y="280"/>
                  </a:cubicBezTo>
                  <a:cubicBezTo>
                    <a:pt x="125" y="280"/>
                    <a:pt x="125" y="279"/>
                    <a:pt x="125" y="279"/>
                  </a:cubicBezTo>
                  <a:cubicBezTo>
                    <a:pt x="130" y="257"/>
                    <a:pt x="151" y="239"/>
                    <a:pt x="172" y="230"/>
                  </a:cubicBezTo>
                  <a:cubicBezTo>
                    <a:pt x="185" y="225"/>
                    <a:pt x="198" y="223"/>
                    <a:pt x="212" y="223"/>
                  </a:cubicBezTo>
                  <a:cubicBezTo>
                    <a:pt x="218" y="224"/>
                    <a:pt x="225" y="225"/>
                    <a:pt x="231" y="226"/>
                  </a:cubicBezTo>
                  <a:cubicBezTo>
                    <a:pt x="235" y="227"/>
                    <a:pt x="264" y="236"/>
                    <a:pt x="264" y="230"/>
                  </a:cubicBezTo>
                  <a:cubicBezTo>
                    <a:pt x="263" y="228"/>
                    <a:pt x="265" y="227"/>
                    <a:pt x="266" y="228"/>
                  </a:cubicBezTo>
                  <a:cubicBezTo>
                    <a:pt x="267" y="227"/>
                    <a:pt x="268" y="227"/>
                    <a:pt x="268" y="228"/>
                  </a:cubicBezTo>
                  <a:cubicBezTo>
                    <a:pt x="272" y="232"/>
                    <a:pt x="275" y="238"/>
                    <a:pt x="276" y="243"/>
                  </a:cubicBezTo>
                  <a:cubicBezTo>
                    <a:pt x="283" y="242"/>
                    <a:pt x="290" y="246"/>
                    <a:pt x="294" y="252"/>
                  </a:cubicBezTo>
                  <a:cubicBezTo>
                    <a:pt x="295" y="253"/>
                    <a:pt x="295" y="255"/>
                    <a:pt x="294" y="255"/>
                  </a:cubicBezTo>
                  <a:cubicBezTo>
                    <a:pt x="294" y="255"/>
                    <a:pt x="294" y="256"/>
                    <a:pt x="295" y="256"/>
                  </a:cubicBezTo>
                  <a:cubicBezTo>
                    <a:pt x="296" y="256"/>
                    <a:pt x="295" y="258"/>
                    <a:pt x="294" y="257"/>
                  </a:cubicBezTo>
                  <a:cubicBezTo>
                    <a:pt x="284" y="255"/>
                    <a:pt x="295" y="276"/>
                    <a:pt x="295" y="278"/>
                  </a:cubicBezTo>
                  <a:cubicBezTo>
                    <a:pt x="297" y="282"/>
                    <a:pt x="299" y="287"/>
                    <a:pt x="300" y="291"/>
                  </a:cubicBezTo>
                  <a:cubicBezTo>
                    <a:pt x="302" y="300"/>
                    <a:pt x="303" y="310"/>
                    <a:pt x="301" y="319"/>
                  </a:cubicBezTo>
                  <a:cubicBezTo>
                    <a:pt x="301" y="321"/>
                    <a:pt x="298" y="322"/>
                    <a:pt x="297" y="320"/>
                  </a:cubicBezTo>
                  <a:cubicBezTo>
                    <a:pt x="294" y="319"/>
                    <a:pt x="291" y="318"/>
                    <a:pt x="289" y="317"/>
                  </a:cubicBezTo>
                  <a:cubicBezTo>
                    <a:pt x="287" y="322"/>
                    <a:pt x="285" y="327"/>
                    <a:pt x="283" y="333"/>
                  </a:cubicBezTo>
                  <a:cubicBezTo>
                    <a:pt x="290" y="332"/>
                    <a:pt x="296" y="340"/>
                    <a:pt x="293" y="346"/>
                  </a:cubicBezTo>
                  <a:cubicBezTo>
                    <a:pt x="292" y="349"/>
                    <a:pt x="289" y="351"/>
                    <a:pt x="286" y="352"/>
                  </a:cubicBezTo>
                  <a:cubicBezTo>
                    <a:pt x="283" y="352"/>
                    <a:pt x="278" y="352"/>
                    <a:pt x="276" y="350"/>
                  </a:cubicBezTo>
                  <a:cubicBezTo>
                    <a:pt x="271" y="359"/>
                    <a:pt x="264" y="367"/>
                    <a:pt x="255" y="374"/>
                  </a:cubicBezTo>
                  <a:cubicBezTo>
                    <a:pt x="248" y="379"/>
                    <a:pt x="241" y="381"/>
                    <a:pt x="233" y="382"/>
                  </a:cubicBezTo>
                  <a:cubicBezTo>
                    <a:pt x="234" y="387"/>
                    <a:pt x="234" y="392"/>
                    <a:pt x="235" y="398"/>
                  </a:cubicBezTo>
                  <a:cubicBezTo>
                    <a:pt x="253" y="401"/>
                    <a:pt x="268" y="396"/>
                    <a:pt x="284" y="385"/>
                  </a:cubicBezTo>
                  <a:cubicBezTo>
                    <a:pt x="283" y="381"/>
                    <a:pt x="286" y="375"/>
                    <a:pt x="291" y="373"/>
                  </a:cubicBezTo>
                  <a:cubicBezTo>
                    <a:pt x="297" y="371"/>
                    <a:pt x="304" y="374"/>
                    <a:pt x="306" y="380"/>
                  </a:cubicBezTo>
                  <a:cubicBezTo>
                    <a:pt x="307" y="387"/>
                    <a:pt x="304" y="393"/>
                    <a:pt x="297" y="394"/>
                  </a:cubicBezTo>
                  <a:cubicBezTo>
                    <a:pt x="294" y="395"/>
                    <a:pt x="287" y="393"/>
                    <a:pt x="286" y="389"/>
                  </a:cubicBezTo>
                  <a:cubicBezTo>
                    <a:pt x="273" y="402"/>
                    <a:pt x="252" y="406"/>
                    <a:pt x="235" y="401"/>
                  </a:cubicBezTo>
                  <a:cubicBezTo>
                    <a:pt x="236" y="434"/>
                    <a:pt x="227" y="474"/>
                    <a:pt x="199" y="491"/>
                  </a:cubicBezTo>
                  <a:cubicBezTo>
                    <a:pt x="199" y="493"/>
                    <a:pt x="198" y="495"/>
                    <a:pt x="196" y="494"/>
                  </a:cubicBezTo>
                  <a:cubicBezTo>
                    <a:pt x="191" y="493"/>
                    <a:pt x="187" y="491"/>
                    <a:pt x="182" y="490"/>
                  </a:cubicBezTo>
                  <a:cubicBezTo>
                    <a:pt x="178" y="498"/>
                    <a:pt x="173" y="506"/>
                    <a:pt x="169" y="514"/>
                  </a:cubicBezTo>
                  <a:cubicBezTo>
                    <a:pt x="167" y="517"/>
                    <a:pt x="166" y="522"/>
                    <a:pt x="162" y="522"/>
                  </a:cubicBezTo>
                  <a:cubicBezTo>
                    <a:pt x="158" y="523"/>
                    <a:pt x="154" y="518"/>
                    <a:pt x="152" y="515"/>
                  </a:cubicBezTo>
                  <a:cubicBezTo>
                    <a:pt x="150" y="514"/>
                    <a:pt x="148" y="512"/>
                    <a:pt x="147" y="511"/>
                  </a:cubicBezTo>
                  <a:cubicBezTo>
                    <a:pt x="144" y="517"/>
                    <a:pt x="138" y="520"/>
                    <a:pt x="131" y="522"/>
                  </a:cubicBezTo>
                  <a:cubicBezTo>
                    <a:pt x="119" y="526"/>
                    <a:pt x="103" y="528"/>
                    <a:pt x="90" y="527"/>
                  </a:cubicBezTo>
                  <a:cubicBezTo>
                    <a:pt x="92" y="530"/>
                    <a:pt x="94" y="532"/>
                    <a:pt x="96" y="535"/>
                  </a:cubicBezTo>
                  <a:cubicBezTo>
                    <a:pt x="98" y="537"/>
                    <a:pt x="100" y="540"/>
                    <a:pt x="100" y="543"/>
                  </a:cubicBezTo>
                  <a:cubicBezTo>
                    <a:pt x="99" y="548"/>
                    <a:pt x="92" y="551"/>
                    <a:pt x="87" y="549"/>
                  </a:cubicBezTo>
                  <a:cubicBezTo>
                    <a:pt x="77" y="546"/>
                    <a:pt x="75" y="532"/>
                    <a:pt x="81" y="524"/>
                  </a:cubicBezTo>
                  <a:cubicBezTo>
                    <a:pt x="81" y="524"/>
                    <a:pt x="81" y="523"/>
                    <a:pt x="82" y="523"/>
                  </a:cubicBezTo>
                  <a:cubicBezTo>
                    <a:pt x="82" y="522"/>
                    <a:pt x="83" y="522"/>
                    <a:pt x="84" y="521"/>
                  </a:cubicBezTo>
                  <a:cubicBezTo>
                    <a:pt x="84" y="521"/>
                    <a:pt x="85" y="521"/>
                    <a:pt x="85" y="522"/>
                  </a:cubicBezTo>
                  <a:cubicBezTo>
                    <a:pt x="105" y="520"/>
                    <a:pt x="129" y="524"/>
                    <a:pt x="143" y="509"/>
                  </a:cubicBezTo>
                  <a:cubicBezTo>
                    <a:pt x="139" y="505"/>
                    <a:pt x="134" y="502"/>
                    <a:pt x="130" y="499"/>
                  </a:cubicBezTo>
                  <a:cubicBezTo>
                    <a:pt x="128" y="498"/>
                    <a:pt x="128" y="496"/>
                    <a:pt x="129" y="495"/>
                  </a:cubicBezTo>
                  <a:cubicBezTo>
                    <a:pt x="136" y="488"/>
                    <a:pt x="142" y="480"/>
                    <a:pt x="149" y="473"/>
                  </a:cubicBezTo>
                  <a:cubicBezTo>
                    <a:pt x="140" y="467"/>
                    <a:pt x="132" y="461"/>
                    <a:pt x="124" y="454"/>
                  </a:cubicBezTo>
                  <a:cubicBezTo>
                    <a:pt x="115" y="447"/>
                    <a:pt x="107" y="439"/>
                    <a:pt x="100" y="430"/>
                  </a:cubicBezTo>
                  <a:cubicBezTo>
                    <a:pt x="96" y="433"/>
                    <a:pt x="92" y="435"/>
                    <a:pt x="87" y="438"/>
                  </a:cubicBezTo>
                  <a:cubicBezTo>
                    <a:pt x="81" y="441"/>
                    <a:pt x="81" y="444"/>
                    <a:pt x="85" y="450"/>
                  </a:cubicBezTo>
                  <a:cubicBezTo>
                    <a:pt x="86" y="451"/>
                    <a:pt x="87" y="452"/>
                    <a:pt x="87" y="453"/>
                  </a:cubicBezTo>
                  <a:cubicBezTo>
                    <a:pt x="88" y="452"/>
                    <a:pt x="90" y="452"/>
                    <a:pt x="90" y="454"/>
                  </a:cubicBezTo>
                  <a:cubicBezTo>
                    <a:pt x="90" y="454"/>
                    <a:pt x="90" y="455"/>
                    <a:pt x="90" y="455"/>
                  </a:cubicBezTo>
                  <a:cubicBezTo>
                    <a:pt x="95" y="462"/>
                    <a:pt x="100" y="469"/>
                    <a:pt x="106" y="476"/>
                  </a:cubicBezTo>
                  <a:cubicBezTo>
                    <a:pt x="111" y="468"/>
                    <a:pt x="115" y="461"/>
                    <a:pt x="121" y="454"/>
                  </a:cubicBezTo>
                  <a:cubicBezTo>
                    <a:pt x="122" y="454"/>
                    <a:pt x="123" y="454"/>
                    <a:pt x="124" y="454"/>
                  </a:cubicBezTo>
                  <a:cubicBezTo>
                    <a:pt x="124" y="455"/>
                    <a:pt x="125" y="456"/>
                    <a:pt x="124" y="457"/>
                  </a:cubicBezTo>
                  <a:cubicBezTo>
                    <a:pt x="120" y="466"/>
                    <a:pt x="114" y="474"/>
                    <a:pt x="108" y="482"/>
                  </a:cubicBezTo>
                  <a:cubicBezTo>
                    <a:pt x="107" y="483"/>
                    <a:pt x="105" y="484"/>
                    <a:pt x="104" y="482"/>
                  </a:cubicBezTo>
                  <a:cubicBezTo>
                    <a:pt x="98" y="475"/>
                    <a:pt x="93" y="469"/>
                    <a:pt x="88" y="462"/>
                  </a:cubicBezTo>
                  <a:cubicBezTo>
                    <a:pt x="87" y="461"/>
                    <a:pt x="86" y="460"/>
                    <a:pt x="85" y="459"/>
                  </a:cubicBezTo>
                  <a:cubicBezTo>
                    <a:pt x="81" y="462"/>
                    <a:pt x="73" y="462"/>
                    <a:pt x="69" y="462"/>
                  </a:cubicBezTo>
                  <a:cubicBezTo>
                    <a:pt x="60" y="462"/>
                    <a:pt x="51" y="459"/>
                    <a:pt x="44" y="453"/>
                  </a:cubicBezTo>
                  <a:cubicBezTo>
                    <a:pt x="45" y="463"/>
                    <a:pt x="44" y="479"/>
                    <a:pt x="34" y="474"/>
                  </a:cubicBezTo>
                  <a:cubicBezTo>
                    <a:pt x="29" y="472"/>
                    <a:pt x="27" y="466"/>
                    <a:pt x="28" y="461"/>
                  </a:cubicBezTo>
                  <a:cubicBezTo>
                    <a:pt x="28" y="454"/>
                    <a:pt x="33" y="448"/>
                    <a:pt x="38" y="444"/>
                  </a:cubicBezTo>
                  <a:cubicBezTo>
                    <a:pt x="40" y="443"/>
                    <a:pt x="41" y="445"/>
                    <a:pt x="41" y="446"/>
                  </a:cubicBezTo>
                  <a:cubicBezTo>
                    <a:pt x="41" y="446"/>
                    <a:pt x="41" y="446"/>
                    <a:pt x="42" y="446"/>
                  </a:cubicBezTo>
                  <a:cubicBezTo>
                    <a:pt x="48" y="451"/>
                    <a:pt x="55" y="455"/>
                    <a:pt x="63" y="457"/>
                  </a:cubicBezTo>
                  <a:cubicBezTo>
                    <a:pt x="66" y="457"/>
                    <a:pt x="77" y="459"/>
                    <a:pt x="83" y="457"/>
                  </a:cubicBezTo>
                  <a:cubicBezTo>
                    <a:pt x="79" y="452"/>
                    <a:pt x="75" y="447"/>
                    <a:pt x="74" y="442"/>
                  </a:cubicBezTo>
                  <a:cubicBezTo>
                    <a:pt x="73" y="441"/>
                    <a:pt x="74" y="440"/>
                    <a:pt x="74" y="440"/>
                  </a:cubicBezTo>
                  <a:cubicBezTo>
                    <a:pt x="81" y="434"/>
                    <a:pt x="90" y="431"/>
                    <a:pt x="98" y="428"/>
                  </a:cubicBezTo>
                  <a:cubicBezTo>
                    <a:pt x="96" y="425"/>
                    <a:pt x="93" y="422"/>
                    <a:pt x="91" y="419"/>
                  </a:cubicBezTo>
                  <a:cubicBezTo>
                    <a:pt x="90" y="417"/>
                    <a:pt x="91" y="415"/>
                    <a:pt x="93" y="415"/>
                  </a:cubicBezTo>
                  <a:cubicBezTo>
                    <a:pt x="116" y="407"/>
                    <a:pt x="133" y="392"/>
                    <a:pt x="146" y="372"/>
                  </a:cubicBezTo>
                  <a:cubicBezTo>
                    <a:pt x="121" y="375"/>
                    <a:pt x="96" y="359"/>
                    <a:pt x="89" y="336"/>
                  </a:cubicBezTo>
                  <a:cubicBezTo>
                    <a:pt x="89" y="336"/>
                    <a:pt x="89" y="335"/>
                    <a:pt x="89" y="335"/>
                  </a:cubicBezTo>
                  <a:cubicBezTo>
                    <a:pt x="89" y="335"/>
                    <a:pt x="89" y="335"/>
                    <a:pt x="88" y="335"/>
                  </a:cubicBezTo>
                  <a:cubicBezTo>
                    <a:pt x="88" y="336"/>
                    <a:pt x="88" y="336"/>
                    <a:pt x="87" y="336"/>
                  </a:cubicBezTo>
                  <a:cubicBezTo>
                    <a:pt x="80" y="336"/>
                    <a:pt x="77" y="327"/>
                    <a:pt x="79" y="322"/>
                  </a:cubicBezTo>
                  <a:cubicBezTo>
                    <a:pt x="81" y="319"/>
                    <a:pt x="83" y="317"/>
                    <a:pt x="86" y="316"/>
                  </a:cubicBezTo>
                  <a:cubicBezTo>
                    <a:pt x="87" y="289"/>
                    <a:pt x="88" y="262"/>
                    <a:pt x="85" y="235"/>
                  </a:cubicBezTo>
                  <a:cubicBezTo>
                    <a:pt x="83" y="206"/>
                    <a:pt x="77" y="178"/>
                    <a:pt x="71" y="149"/>
                  </a:cubicBezTo>
                  <a:cubicBezTo>
                    <a:pt x="71" y="149"/>
                    <a:pt x="71" y="149"/>
                    <a:pt x="71" y="14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1" name="Freeform 140"/>
            <p:cNvSpPr/>
            <p:nvPr/>
          </p:nvSpPr>
          <p:spPr bwMode="auto">
            <a:xfrm>
              <a:off x="7211" y="2407"/>
              <a:ext cx="223" cy="114"/>
            </a:xfrm>
            <a:custGeom>
              <a:avLst/>
              <a:gdLst>
                <a:gd name="T0" fmla="*/ 101 w 106"/>
                <a:gd name="T1" fmla="*/ 26 h 54"/>
                <a:gd name="T2" fmla="*/ 48 w 106"/>
                <a:gd name="T3" fmla="*/ 41 h 54"/>
                <a:gd name="T4" fmla="*/ 5 w 106"/>
                <a:gd name="T5" fmla="*/ 2 h 54"/>
                <a:gd name="T6" fmla="*/ 2 w 106"/>
                <a:gd name="T7" fmla="*/ 2 h 54"/>
                <a:gd name="T8" fmla="*/ 47 w 106"/>
                <a:gd name="T9" fmla="*/ 45 h 54"/>
                <a:gd name="T10" fmla="*/ 106 w 106"/>
                <a:gd name="T11" fmla="*/ 27 h 54"/>
                <a:gd name="T12" fmla="*/ 101 w 106"/>
                <a:gd name="T13" fmla="*/ 2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" h="54">
                  <a:moveTo>
                    <a:pt x="101" y="26"/>
                  </a:moveTo>
                  <a:cubicBezTo>
                    <a:pt x="98" y="47"/>
                    <a:pt x="63" y="43"/>
                    <a:pt x="48" y="41"/>
                  </a:cubicBezTo>
                  <a:cubicBezTo>
                    <a:pt x="27" y="38"/>
                    <a:pt x="6" y="26"/>
                    <a:pt x="5" y="2"/>
                  </a:cubicBezTo>
                  <a:cubicBezTo>
                    <a:pt x="5" y="0"/>
                    <a:pt x="2" y="0"/>
                    <a:pt x="2" y="2"/>
                  </a:cubicBezTo>
                  <a:cubicBezTo>
                    <a:pt x="0" y="28"/>
                    <a:pt x="24" y="42"/>
                    <a:pt x="47" y="45"/>
                  </a:cubicBezTo>
                  <a:cubicBezTo>
                    <a:pt x="64" y="48"/>
                    <a:pt x="106" y="54"/>
                    <a:pt x="106" y="27"/>
                  </a:cubicBezTo>
                  <a:cubicBezTo>
                    <a:pt x="106" y="24"/>
                    <a:pt x="102" y="24"/>
                    <a:pt x="101" y="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2" name="Freeform 141"/>
            <p:cNvSpPr/>
            <p:nvPr/>
          </p:nvSpPr>
          <p:spPr bwMode="auto">
            <a:xfrm>
              <a:off x="7314" y="2414"/>
              <a:ext cx="25" cy="33"/>
            </a:xfrm>
            <a:custGeom>
              <a:avLst/>
              <a:gdLst>
                <a:gd name="T0" fmla="*/ 11 w 12"/>
                <a:gd name="T1" fmla="*/ 5 h 16"/>
                <a:gd name="T2" fmla="*/ 7 w 12"/>
                <a:gd name="T3" fmla="*/ 1 h 16"/>
                <a:gd name="T4" fmla="*/ 4 w 12"/>
                <a:gd name="T5" fmla="*/ 1 h 16"/>
                <a:gd name="T6" fmla="*/ 1 w 12"/>
                <a:gd name="T7" fmla="*/ 2 h 16"/>
                <a:gd name="T8" fmla="*/ 2 w 12"/>
                <a:gd name="T9" fmla="*/ 3 h 16"/>
                <a:gd name="T10" fmla="*/ 3 w 12"/>
                <a:gd name="T11" fmla="*/ 4 h 16"/>
                <a:gd name="T12" fmla="*/ 5 w 12"/>
                <a:gd name="T13" fmla="*/ 4 h 16"/>
                <a:gd name="T14" fmla="*/ 7 w 12"/>
                <a:gd name="T15" fmla="*/ 6 h 16"/>
                <a:gd name="T16" fmla="*/ 5 w 12"/>
                <a:gd name="T17" fmla="*/ 11 h 16"/>
                <a:gd name="T18" fmla="*/ 7 w 12"/>
                <a:gd name="T19" fmla="*/ 15 h 16"/>
                <a:gd name="T20" fmla="*/ 11 w 12"/>
                <a:gd name="T21" fmla="*/ 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" h="16">
                  <a:moveTo>
                    <a:pt x="11" y="5"/>
                  </a:moveTo>
                  <a:cubicBezTo>
                    <a:pt x="10" y="3"/>
                    <a:pt x="9" y="2"/>
                    <a:pt x="7" y="1"/>
                  </a:cubicBezTo>
                  <a:cubicBezTo>
                    <a:pt x="6" y="1"/>
                    <a:pt x="5" y="1"/>
                    <a:pt x="4" y="1"/>
                  </a:cubicBezTo>
                  <a:cubicBezTo>
                    <a:pt x="3" y="0"/>
                    <a:pt x="2" y="1"/>
                    <a:pt x="1" y="2"/>
                  </a:cubicBezTo>
                  <a:cubicBezTo>
                    <a:pt x="0" y="2"/>
                    <a:pt x="1" y="4"/>
                    <a:pt x="2" y="3"/>
                  </a:cubicBezTo>
                  <a:cubicBezTo>
                    <a:pt x="2" y="3"/>
                    <a:pt x="3" y="4"/>
                    <a:pt x="3" y="4"/>
                  </a:cubicBezTo>
                  <a:cubicBezTo>
                    <a:pt x="4" y="4"/>
                    <a:pt x="4" y="4"/>
                    <a:pt x="5" y="4"/>
                  </a:cubicBezTo>
                  <a:cubicBezTo>
                    <a:pt x="6" y="5"/>
                    <a:pt x="7" y="5"/>
                    <a:pt x="7" y="6"/>
                  </a:cubicBezTo>
                  <a:cubicBezTo>
                    <a:pt x="8" y="8"/>
                    <a:pt x="6" y="10"/>
                    <a:pt x="5" y="11"/>
                  </a:cubicBezTo>
                  <a:cubicBezTo>
                    <a:pt x="2" y="13"/>
                    <a:pt x="4" y="16"/>
                    <a:pt x="7" y="15"/>
                  </a:cubicBezTo>
                  <a:cubicBezTo>
                    <a:pt x="11" y="14"/>
                    <a:pt x="12" y="9"/>
                    <a:pt x="11" y="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3" name="Freeform 142"/>
            <p:cNvSpPr/>
            <p:nvPr/>
          </p:nvSpPr>
          <p:spPr bwMode="auto">
            <a:xfrm>
              <a:off x="7255" y="2367"/>
              <a:ext cx="27" cy="28"/>
            </a:xfrm>
            <a:custGeom>
              <a:avLst/>
              <a:gdLst>
                <a:gd name="T0" fmla="*/ 12 w 13"/>
                <a:gd name="T1" fmla="*/ 3 h 13"/>
                <a:gd name="T2" fmla="*/ 5 w 13"/>
                <a:gd name="T3" fmla="*/ 0 h 13"/>
                <a:gd name="T4" fmla="*/ 0 w 13"/>
                <a:gd name="T5" fmla="*/ 5 h 13"/>
                <a:gd name="T6" fmla="*/ 4 w 13"/>
                <a:gd name="T7" fmla="*/ 11 h 13"/>
                <a:gd name="T8" fmla="*/ 5 w 13"/>
                <a:gd name="T9" fmla="*/ 11 h 13"/>
                <a:gd name="T10" fmla="*/ 6 w 13"/>
                <a:gd name="T11" fmla="*/ 12 h 13"/>
                <a:gd name="T12" fmla="*/ 9 w 13"/>
                <a:gd name="T13" fmla="*/ 12 h 13"/>
                <a:gd name="T14" fmla="*/ 12 w 13"/>
                <a:gd name="T15" fmla="*/ 7 h 13"/>
                <a:gd name="T16" fmla="*/ 12 w 13"/>
                <a:gd name="T17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">
                  <a:moveTo>
                    <a:pt x="12" y="3"/>
                  </a:moveTo>
                  <a:cubicBezTo>
                    <a:pt x="10" y="1"/>
                    <a:pt x="8" y="0"/>
                    <a:pt x="5" y="0"/>
                  </a:cubicBezTo>
                  <a:cubicBezTo>
                    <a:pt x="2" y="1"/>
                    <a:pt x="1" y="3"/>
                    <a:pt x="0" y="5"/>
                  </a:cubicBezTo>
                  <a:cubicBezTo>
                    <a:pt x="0" y="8"/>
                    <a:pt x="1" y="12"/>
                    <a:pt x="4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2"/>
                    <a:pt x="6" y="12"/>
                    <a:pt x="6" y="12"/>
                  </a:cubicBezTo>
                  <a:cubicBezTo>
                    <a:pt x="7" y="13"/>
                    <a:pt x="9" y="13"/>
                    <a:pt x="9" y="12"/>
                  </a:cubicBezTo>
                  <a:cubicBezTo>
                    <a:pt x="10" y="10"/>
                    <a:pt x="11" y="9"/>
                    <a:pt x="12" y="7"/>
                  </a:cubicBezTo>
                  <a:cubicBezTo>
                    <a:pt x="13" y="6"/>
                    <a:pt x="13" y="5"/>
                    <a:pt x="12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4" name="Freeform 143"/>
            <p:cNvSpPr/>
            <p:nvPr/>
          </p:nvSpPr>
          <p:spPr bwMode="auto">
            <a:xfrm>
              <a:off x="7405" y="2382"/>
              <a:ext cx="31" cy="34"/>
            </a:xfrm>
            <a:custGeom>
              <a:avLst/>
              <a:gdLst>
                <a:gd name="T0" fmla="*/ 9 w 15"/>
                <a:gd name="T1" fmla="*/ 1 h 16"/>
                <a:gd name="T2" fmla="*/ 4 w 15"/>
                <a:gd name="T3" fmla="*/ 4 h 16"/>
                <a:gd name="T4" fmla="*/ 2 w 15"/>
                <a:gd name="T5" fmla="*/ 5 h 16"/>
                <a:gd name="T6" fmla="*/ 6 w 15"/>
                <a:gd name="T7" fmla="*/ 14 h 16"/>
                <a:gd name="T8" fmla="*/ 15 w 15"/>
                <a:gd name="T9" fmla="*/ 9 h 16"/>
                <a:gd name="T10" fmla="*/ 9 w 15"/>
                <a:gd name="T11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6">
                  <a:moveTo>
                    <a:pt x="9" y="1"/>
                  </a:moveTo>
                  <a:cubicBezTo>
                    <a:pt x="7" y="0"/>
                    <a:pt x="5" y="2"/>
                    <a:pt x="4" y="4"/>
                  </a:cubicBezTo>
                  <a:cubicBezTo>
                    <a:pt x="4" y="4"/>
                    <a:pt x="3" y="4"/>
                    <a:pt x="2" y="5"/>
                  </a:cubicBezTo>
                  <a:cubicBezTo>
                    <a:pt x="0" y="8"/>
                    <a:pt x="2" y="13"/>
                    <a:pt x="6" y="14"/>
                  </a:cubicBezTo>
                  <a:cubicBezTo>
                    <a:pt x="10" y="16"/>
                    <a:pt x="14" y="13"/>
                    <a:pt x="15" y="9"/>
                  </a:cubicBezTo>
                  <a:cubicBezTo>
                    <a:pt x="15" y="5"/>
                    <a:pt x="13" y="1"/>
                    <a:pt x="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1899285" y="2061845"/>
            <a:ext cx="9018270" cy="96329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ts val="3400"/>
              </a:lnSpc>
            </a:pPr>
            <a:r>
              <a:rPr lang="zh-CN" altLang="en-US" sz="3600" b="1" dirty="0">
                <a:latin typeface="Times New Roman" panose="02020603050405020304" pitchFamily="18" charset="0"/>
                <a:ea typeface="楷体_GB2312" panose="02010609030101010101" pitchFamily="49" charset="-122"/>
              </a:rPr>
              <a:t>（</a:t>
            </a:r>
            <a:r>
              <a:rPr lang="en-US" altLang="zh-CN" sz="3600" b="1" dirty="0">
                <a:latin typeface="Times New Roman" panose="02020603050405020304" pitchFamily="18" charset="0"/>
                <a:ea typeface="楷体_GB2312" panose="02010609030101010101" pitchFamily="49" charset="-122"/>
              </a:rPr>
              <a:t>2</a:t>
            </a:r>
            <a:r>
              <a:rPr lang="zh-CN" altLang="en-US" sz="3600" b="1" dirty="0">
                <a:latin typeface="Times New Roman" panose="02020603050405020304" pitchFamily="18" charset="0"/>
                <a:ea typeface="楷体_GB2312" panose="02010609030101010101" pitchFamily="49" charset="-122"/>
              </a:rPr>
              <a:t>）</a:t>
            </a:r>
            <a:r>
              <a:rPr lang="en-US" altLang="zh-CN" sz="3600" b="1" i="1" dirty="0">
                <a:latin typeface="Times New Roman" panose="02020603050405020304" pitchFamily="18" charset="0"/>
                <a:ea typeface="楷体_GB2312" panose="02010609030101010101" pitchFamily="49" charset="-122"/>
              </a:rPr>
              <a:t>how much</a:t>
            </a:r>
            <a:r>
              <a:rPr lang="zh-CN" altLang="en-US" sz="3600" b="1" dirty="0">
                <a:latin typeface="Times New Roman" panose="02020603050405020304" pitchFamily="18" charset="0"/>
                <a:ea typeface="楷体_GB2312" panose="02010609030101010101" pitchFamily="49" charset="-122"/>
              </a:rPr>
              <a:t>用来</a:t>
            </a: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修饰不可数名词</a:t>
            </a:r>
            <a:r>
              <a:rPr lang="zh-CN" altLang="en-US" sz="3600" b="1" dirty="0">
                <a:latin typeface="Times New Roman" panose="02020603050405020304" pitchFamily="18" charset="0"/>
                <a:ea typeface="楷体_GB2312" panose="02010609030101010101" pitchFamily="49" charset="-122"/>
              </a:rPr>
              <a:t>，也可单独使用。</a:t>
            </a:r>
            <a:endParaRPr lang="zh-CN" altLang="en-US" sz="3600" b="1" dirty="0">
              <a:latin typeface="Times New Roman" panose="02020603050405020304" pitchFamily="18" charset="0"/>
              <a:ea typeface="楷体_GB2312" panose="02010609030101010101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530350" y="3040380"/>
            <a:ext cx="8157210" cy="5270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ts val="3400"/>
              </a:lnSpc>
            </a:pPr>
            <a:r>
              <a:rPr lang="zh-CN" altLang="en-US" sz="3600" b="1" dirty="0">
                <a:latin typeface="Times New Roman" panose="02020603050405020304" pitchFamily="18" charset="0"/>
                <a:ea typeface="楷体_GB2312" panose="02010609030101010101" pitchFamily="49" charset="-122"/>
              </a:rPr>
              <a:t>①用来询问</a:t>
            </a: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数量</a:t>
            </a:r>
            <a:r>
              <a:rPr lang="zh-CN" altLang="en-US" sz="3600" b="1" dirty="0">
                <a:latin typeface="Times New Roman" panose="02020603050405020304" pitchFamily="18" charset="0"/>
                <a:ea typeface="楷体_GB2312" panose="02010609030101010101" pitchFamily="49" charset="-122"/>
              </a:rPr>
              <a:t>，后接不可数名词。</a:t>
            </a:r>
            <a:endParaRPr lang="zh-CN" altLang="en-US" sz="3600" b="1" dirty="0">
              <a:latin typeface="Times New Roman" panose="02020603050405020304" pitchFamily="18" charset="0"/>
              <a:ea typeface="楷体_GB2312" panose="02010609030101010101" pitchFamily="49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593850" y="3643630"/>
            <a:ext cx="791083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en-US" sz="3200" b="1" i="1" dirty="0">
                <a:latin typeface="Times New Roman" panose="02020603050405020304" pitchFamily="18" charset="0"/>
                <a:ea typeface="楷体_GB2312" panose="02010609030101010101" pitchFamily="49" charset="-122"/>
              </a:rPr>
              <a:t>eg：</a:t>
            </a:r>
            <a:r>
              <a:rPr lang="en-US" altLang="en-US" sz="3200" b="1" i="1" dirty="0">
                <a:solidFill>
                  <a:srgbClr val="051FBB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How much milk</a:t>
            </a:r>
            <a:r>
              <a:rPr lang="en-US" altLang="en-US" sz="3200" b="1" i="1" dirty="0">
                <a:latin typeface="Times New Roman" panose="02020603050405020304" pitchFamily="18" charset="0"/>
                <a:ea typeface="楷体_GB2312" panose="02010609030101010101" pitchFamily="49" charset="-122"/>
              </a:rPr>
              <a:t> is there in the glass?</a:t>
            </a:r>
            <a:endParaRPr lang="en-US" altLang="en-US" sz="3200" b="1" i="1" dirty="0">
              <a:latin typeface="Times New Roman" panose="02020603050405020304" pitchFamily="18" charset="0"/>
              <a:ea typeface="楷体_GB2312" panose="0201060903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D5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5"/>
          <p:cNvSpPr/>
          <p:nvPr/>
        </p:nvSpPr>
        <p:spPr bwMode="auto">
          <a:xfrm>
            <a:off x="3175" y="4119563"/>
            <a:ext cx="12188825" cy="2741612"/>
          </a:xfrm>
          <a:custGeom>
            <a:avLst/>
            <a:gdLst>
              <a:gd name="T0" fmla="*/ 2784 w 2784"/>
              <a:gd name="T1" fmla="*/ 822 h 822"/>
              <a:gd name="T2" fmla="*/ 0 w 2784"/>
              <a:gd name="T3" fmla="*/ 822 h 822"/>
              <a:gd name="T4" fmla="*/ 0 w 2784"/>
              <a:gd name="T5" fmla="*/ 257 h 822"/>
              <a:gd name="T6" fmla="*/ 1338 w 2784"/>
              <a:gd name="T7" fmla="*/ 14 h 822"/>
              <a:gd name="T8" fmla="*/ 2784 w 2784"/>
              <a:gd name="T9" fmla="*/ 257 h 822"/>
              <a:gd name="T10" fmla="*/ 2784 w 2784"/>
              <a:gd name="T11" fmla="*/ 822 h 8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784" h="822">
                <a:moveTo>
                  <a:pt x="2784" y="822"/>
                </a:moveTo>
                <a:cubicBezTo>
                  <a:pt x="0" y="822"/>
                  <a:pt x="0" y="822"/>
                  <a:pt x="0" y="822"/>
                </a:cubicBezTo>
                <a:cubicBezTo>
                  <a:pt x="0" y="257"/>
                  <a:pt x="0" y="257"/>
                  <a:pt x="0" y="257"/>
                </a:cubicBezTo>
                <a:cubicBezTo>
                  <a:pt x="0" y="257"/>
                  <a:pt x="528" y="26"/>
                  <a:pt x="1338" y="14"/>
                </a:cubicBezTo>
                <a:cubicBezTo>
                  <a:pt x="2223" y="0"/>
                  <a:pt x="2784" y="257"/>
                  <a:pt x="2784" y="257"/>
                </a:cubicBezTo>
                <a:lnTo>
                  <a:pt x="2784" y="822"/>
                </a:lnTo>
                <a:close/>
              </a:path>
            </a:pathLst>
          </a:custGeom>
          <a:solidFill>
            <a:srgbClr val="98C22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22" name="Group 8"/>
          <p:cNvGrpSpPr>
            <a:grpSpLocks noChangeAspect="1"/>
          </p:cNvGrpSpPr>
          <p:nvPr/>
        </p:nvGrpSpPr>
        <p:grpSpPr bwMode="auto">
          <a:xfrm>
            <a:off x="281613" y="3962400"/>
            <a:ext cx="541338" cy="479158"/>
            <a:chOff x="-12" y="-47"/>
            <a:chExt cx="592" cy="524"/>
          </a:xfrm>
        </p:grpSpPr>
        <p:sp>
          <p:nvSpPr>
            <p:cNvPr id="23" name="Freeform 9"/>
            <p:cNvSpPr/>
            <p:nvPr/>
          </p:nvSpPr>
          <p:spPr bwMode="auto">
            <a:xfrm>
              <a:off x="12" y="-32"/>
              <a:ext cx="555" cy="494"/>
            </a:xfrm>
            <a:custGeom>
              <a:avLst/>
              <a:gdLst>
                <a:gd name="T0" fmla="*/ 231 w 263"/>
                <a:gd name="T1" fmla="*/ 128 h 233"/>
                <a:gd name="T2" fmla="*/ 239 w 263"/>
                <a:gd name="T3" fmla="*/ 195 h 233"/>
                <a:gd name="T4" fmla="*/ 167 w 263"/>
                <a:gd name="T5" fmla="*/ 196 h 233"/>
                <a:gd name="T6" fmla="*/ 160 w 263"/>
                <a:gd name="T7" fmla="*/ 195 h 233"/>
                <a:gd name="T8" fmla="*/ 105 w 263"/>
                <a:gd name="T9" fmla="*/ 230 h 233"/>
                <a:gd name="T10" fmla="*/ 62 w 263"/>
                <a:gd name="T11" fmla="*/ 181 h 233"/>
                <a:gd name="T12" fmla="*/ 57 w 263"/>
                <a:gd name="T13" fmla="*/ 178 h 233"/>
                <a:gd name="T14" fmla="*/ 27 w 263"/>
                <a:gd name="T15" fmla="*/ 189 h 233"/>
                <a:gd name="T16" fmla="*/ 2 w 263"/>
                <a:gd name="T17" fmla="*/ 164 h 233"/>
                <a:gd name="T18" fmla="*/ 33 w 263"/>
                <a:gd name="T19" fmla="*/ 120 h 233"/>
                <a:gd name="T20" fmla="*/ 33 w 263"/>
                <a:gd name="T21" fmla="*/ 116 h 233"/>
                <a:gd name="T22" fmla="*/ 27 w 263"/>
                <a:gd name="T23" fmla="*/ 72 h 233"/>
                <a:gd name="T24" fmla="*/ 72 w 263"/>
                <a:gd name="T25" fmla="*/ 67 h 233"/>
                <a:gd name="T26" fmla="*/ 72 w 263"/>
                <a:gd name="T27" fmla="*/ 65 h 233"/>
                <a:gd name="T28" fmla="*/ 65 w 263"/>
                <a:gd name="T29" fmla="*/ 62 h 233"/>
                <a:gd name="T30" fmla="*/ 68 w 263"/>
                <a:gd name="T31" fmla="*/ 60 h 233"/>
                <a:gd name="T32" fmla="*/ 168 w 263"/>
                <a:gd name="T33" fmla="*/ 72 h 233"/>
                <a:gd name="T34" fmla="*/ 172 w 263"/>
                <a:gd name="T35" fmla="*/ 74 h 233"/>
                <a:gd name="T36" fmla="*/ 172 w 263"/>
                <a:gd name="T37" fmla="*/ 74 h 233"/>
                <a:gd name="T38" fmla="*/ 176 w 263"/>
                <a:gd name="T39" fmla="*/ 73 h 233"/>
                <a:gd name="T40" fmla="*/ 236 w 263"/>
                <a:gd name="T41" fmla="*/ 56 h 233"/>
                <a:gd name="T42" fmla="*/ 231 w 263"/>
                <a:gd name="T43" fmla="*/ 122 h 233"/>
                <a:gd name="T44" fmla="*/ 231 w 263"/>
                <a:gd name="T45" fmla="*/ 128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3" h="233">
                  <a:moveTo>
                    <a:pt x="231" y="128"/>
                  </a:moveTo>
                  <a:cubicBezTo>
                    <a:pt x="263" y="138"/>
                    <a:pt x="262" y="177"/>
                    <a:pt x="239" y="195"/>
                  </a:cubicBezTo>
                  <a:cubicBezTo>
                    <a:pt x="218" y="212"/>
                    <a:pt x="189" y="210"/>
                    <a:pt x="167" y="196"/>
                  </a:cubicBezTo>
                  <a:cubicBezTo>
                    <a:pt x="167" y="193"/>
                    <a:pt x="162" y="192"/>
                    <a:pt x="160" y="195"/>
                  </a:cubicBezTo>
                  <a:cubicBezTo>
                    <a:pt x="152" y="218"/>
                    <a:pt x="129" y="233"/>
                    <a:pt x="105" y="230"/>
                  </a:cubicBezTo>
                  <a:cubicBezTo>
                    <a:pt x="80" y="226"/>
                    <a:pt x="63" y="204"/>
                    <a:pt x="62" y="181"/>
                  </a:cubicBezTo>
                  <a:cubicBezTo>
                    <a:pt x="62" y="178"/>
                    <a:pt x="59" y="177"/>
                    <a:pt x="57" y="178"/>
                  </a:cubicBezTo>
                  <a:cubicBezTo>
                    <a:pt x="48" y="184"/>
                    <a:pt x="39" y="189"/>
                    <a:pt x="27" y="189"/>
                  </a:cubicBezTo>
                  <a:cubicBezTo>
                    <a:pt x="13" y="189"/>
                    <a:pt x="3" y="178"/>
                    <a:pt x="2" y="164"/>
                  </a:cubicBezTo>
                  <a:cubicBezTo>
                    <a:pt x="0" y="144"/>
                    <a:pt x="16" y="129"/>
                    <a:pt x="33" y="120"/>
                  </a:cubicBezTo>
                  <a:cubicBezTo>
                    <a:pt x="35" y="119"/>
                    <a:pt x="35" y="116"/>
                    <a:pt x="33" y="116"/>
                  </a:cubicBezTo>
                  <a:cubicBezTo>
                    <a:pt x="12" y="109"/>
                    <a:pt x="12" y="84"/>
                    <a:pt x="27" y="72"/>
                  </a:cubicBezTo>
                  <a:cubicBezTo>
                    <a:pt x="40" y="61"/>
                    <a:pt x="56" y="62"/>
                    <a:pt x="72" y="67"/>
                  </a:cubicBezTo>
                  <a:cubicBezTo>
                    <a:pt x="73" y="67"/>
                    <a:pt x="73" y="66"/>
                    <a:pt x="72" y="65"/>
                  </a:cubicBezTo>
                  <a:cubicBezTo>
                    <a:pt x="70" y="64"/>
                    <a:pt x="67" y="63"/>
                    <a:pt x="65" y="62"/>
                  </a:cubicBezTo>
                  <a:cubicBezTo>
                    <a:pt x="66" y="62"/>
                    <a:pt x="68" y="61"/>
                    <a:pt x="68" y="60"/>
                  </a:cubicBezTo>
                  <a:cubicBezTo>
                    <a:pt x="75" y="0"/>
                    <a:pt x="193" y="21"/>
                    <a:pt x="168" y="72"/>
                  </a:cubicBezTo>
                  <a:cubicBezTo>
                    <a:pt x="167" y="75"/>
                    <a:pt x="170" y="76"/>
                    <a:pt x="172" y="74"/>
                  </a:cubicBezTo>
                  <a:cubicBezTo>
                    <a:pt x="172" y="74"/>
                    <a:pt x="172" y="74"/>
                    <a:pt x="172" y="74"/>
                  </a:cubicBezTo>
                  <a:cubicBezTo>
                    <a:pt x="173" y="75"/>
                    <a:pt x="175" y="75"/>
                    <a:pt x="176" y="73"/>
                  </a:cubicBezTo>
                  <a:cubicBezTo>
                    <a:pt x="189" y="53"/>
                    <a:pt x="214" y="42"/>
                    <a:pt x="236" y="56"/>
                  </a:cubicBezTo>
                  <a:cubicBezTo>
                    <a:pt x="257" y="69"/>
                    <a:pt x="259" y="114"/>
                    <a:pt x="231" y="122"/>
                  </a:cubicBezTo>
                  <a:cubicBezTo>
                    <a:pt x="228" y="123"/>
                    <a:pt x="228" y="127"/>
                    <a:pt x="231" y="1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" name="Freeform 10"/>
            <p:cNvSpPr>
              <a:spLocks noEditPoints="1"/>
            </p:cNvSpPr>
            <p:nvPr/>
          </p:nvSpPr>
          <p:spPr bwMode="auto">
            <a:xfrm>
              <a:off x="-12" y="-47"/>
              <a:ext cx="592" cy="524"/>
            </a:xfrm>
            <a:custGeom>
              <a:avLst/>
              <a:gdLst>
                <a:gd name="T0" fmla="*/ 116 w 280"/>
                <a:gd name="T1" fmla="*/ 237 h 247"/>
                <a:gd name="T2" fmla="*/ 171 w 280"/>
                <a:gd name="T3" fmla="*/ 202 h 247"/>
                <a:gd name="T4" fmla="*/ 178 w 280"/>
                <a:gd name="T5" fmla="*/ 203 h 247"/>
                <a:gd name="T6" fmla="*/ 250 w 280"/>
                <a:gd name="T7" fmla="*/ 202 h 247"/>
                <a:gd name="T8" fmla="*/ 242 w 280"/>
                <a:gd name="T9" fmla="*/ 135 h 247"/>
                <a:gd name="T10" fmla="*/ 242 w 280"/>
                <a:gd name="T11" fmla="*/ 129 h 247"/>
                <a:gd name="T12" fmla="*/ 247 w 280"/>
                <a:gd name="T13" fmla="*/ 63 h 247"/>
                <a:gd name="T14" fmla="*/ 187 w 280"/>
                <a:gd name="T15" fmla="*/ 80 h 247"/>
                <a:gd name="T16" fmla="*/ 183 w 280"/>
                <a:gd name="T17" fmla="*/ 81 h 247"/>
                <a:gd name="T18" fmla="*/ 183 w 280"/>
                <a:gd name="T19" fmla="*/ 81 h 247"/>
                <a:gd name="T20" fmla="*/ 179 w 280"/>
                <a:gd name="T21" fmla="*/ 79 h 247"/>
                <a:gd name="T22" fmla="*/ 79 w 280"/>
                <a:gd name="T23" fmla="*/ 67 h 247"/>
                <a:gd name="T24" fmla="*/ 76 w 280"/>
                <a:gd name="T25" fmla="*/ 69 h 247"/>
                <a:gd name="T26" fmla="*/ 83 w 280"/>
                <a:gd name="T27" fmla="*/ 72 h 247"/>
                <a:gd name="T28" fmla="*/ 83 w 280"/>
                <a:gd name="T29" fmla="*/ 74 h 247"/>
                <a:gd name="T30" fmla="*/ 38 w 280"/>
                <a:gd name="T31" fmla="*/ 79 h 247"/>
                <a:gd name="T32" fmla="*/ 44 w 280"/>
                <a:gd name="T33" fmla="*/ 123 h 247"/>
                <a:gd name="T34" fmla="*/ 44 w 280"/>
                <a:gd name="T35" fmla="*/ 127 h 247"/>
                <a:gd name="T36" fmla="*/ 13 w 280"/>
                <a:gd name="T37" fmla="*/ 171 h 247"/>
                <a:gd name="T38" fmla="*/ 38 w 280"/>
                <a:gd name="T39" fmla="*/ 196 h 247"/>
                <a:gd name="T40" fmla="*/ 68 w 280"/>
                <a:gd name="T41" fmla="*/ 185 h 247"/>
                <a:gd name="T42" fmla="*/ 73 w 280"/>
                <a:gd name="T43" fmla="*/ 188 h 247"/>
                <a:gd name="T44" fmla="*/ 116 w 280"/>
                <a:gd name="T45" fmla="*/ 237 h 247"/>
                <a:gd name="T46" fmla="*/ 176 w 280"/>
                <a:gd name="T47" fmla="*/ 208 h 247"/>
                <a:gd name="T48" fmla="*/ 115 w 280"/>
                <a:gd name="T49" fmla="*/ 243 h 247"/>
                <a:gd name="T50" fmla="*/ 67 w 280"/>
                <a:gd name="T51" fmla="*/ 193 h 247"/>
                <a:gd name="T52" fmla="*/ 10 w 280"/>
                <a:gd name="T53" fmla="*/ 182 h 247"/>
                <a:gd name="T54" fmla="*/ 37 w 280"/>
                <a:gd name="T55" fmla="*/ 125 h 247"/>
                <a:gd name="T56" fmla="*/ 26 w 280"/>
                <a:gd name="T57" fmla="*/ 85 h 247"/>
                <a:gd name="T58" fmla="*/ 73 w 280"/>
                <a:gd name="T59" fmla="*/ 69 h 247"/>
                <a:gd name="T60" fmla="*/ 72 w 280"/>
                <a:gd name="T61" fmla="*/ 67 h 247"/>
                <a:gd name="T62" fmla="*/ 187 w 280"/>
                <a:gd name="T63" fmla="*/ 69 h 247"/>
                <a:gd name="T64" fmla="*/ 258 w 280"/>
                <a:gd name="T65" fmla="*/ 63 h 247"/>
                <a:gd name="T66" fmla="*/ 251 w 280"/>
                <a:gd name="T67" fmla="*/ 132 h 247"/>
                <a:gd name="T68" fmla="*/ 264 w 280"/>
                <a:gd name="T69" fmla="*/ 198 h 247"/>
                <a:gd name="T70" fmla="*/ 176 w 280"/>
                <a:gd name="T71" fmla="*/ 208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80" h="247">
                  <a:moveTo>
                    <a:pt x="116" y="237"/>
                  </a:moveTo>
                  <a:cubicBezTo>
                    <a:pt x="140" y="240"/>
                    <a:pt x="163" y="225"/>
                    <a:pt x="171" y="202"/>
                  </a:cubicBezTo>
                  <a:cubicBezTo>
                    <a:pt x="173" y="199"/>
                    <a:pt x="178" y="200"/>
                    <a:pt x="178" y="203"/>
                  </a:cubicBezTo>
                  <a:cubicBezTo>
                    <a:pt x="200" y="217"/>
                    <a:pt x="229" y="219"/>
                    <a:pt x="250" y="202"/>
                  </a:cubicBezTo>
                  <a:cubicBezTo>
                    <a:pt x="273" y="184"/>
                    <a:pt x="274" y="145"/>
                    <a:pt x="242" y="135"/>
                  </a:cubicBezTo>
                  <a:cubicBezTo>
                    <a:pt x="239" y="134"/>
                    <a:pt x="239" y="130"/>
                    <a:pt x="242" y="129"/>
                  </a:cubicBezTo>
                  <a:cubicBezTo>
                    <a:pt x="270" y="121"/>
                    <a:pt x="268" y="76"/>
                    <a:pt x="247" y="63"/>
                  </a:cubicBezTo>
                  <a:cubicBezTo>
                    <a:pt x="225" y="49"/>
                    <a:pt x="200" y="60"/>
                    <a:pt x="187" y="80"/>
                  </a:cubicBezTo>
                  <a:cubicBezTo>
                    <a:pt x="186" y="82"/>
                    <a:pt x="184" y="82"/>
                    <a:pt x="183" y="81"/>
                  </a:cubicBezTo>
                  <a:cubicBezTo>
                    <a:pt x="183" y="81"/>
                    <a:pt x="183" y="81"/>
                    <a:pt x="183" y="81"/>
                  </a:cubicBezTo>
                  <a:cubicBezTo>
                    <a:pt x="181" y="83"/>
                    <a:pt x="178" y="82"/>
                    <a:pt x="179" y="79"/>
                  </a:cubicBezTo>
                  <a:cubicBezTo>
                    <a:pt x="204" y="28"/>
                    <a:pt x="86" y="7"/>
                    <a:pt x="79" y="67"/>
                  </a:cubicBezTo>
                  <a:cubicBezTo>
                    <a:pt x="79" y="68"/>
                    <a:pt x="77" y="69"/>
                    <a:pt x="76" y="69"/>
                  </a:cubicBezTo>
                  <a:cubicBezTo>
                    <a:pt x="78" y="70"/>
                    <a:pt x="81" y="71"/>
                    <a:pt x="83" y="72"/>
                  </a:cubicBezTo>
                  <a:cubicBezTo>
                    <a:pt x="84" y="73"/>
                    <a:pt x="84" y="74"/>
                    <a:pt x="83" y="74"/>
                  </a:cubicBezTo>
                  <a:cubicBezTo>
                    <a:pt x="67" y="69"/>
                    <a:pt x="51" y="68"/>
                    <a:pt x="38" y="79"/>
                  </a:cubicBezTo>
                  <a:cubicBezTo>
                    <a:pt x="23" y="91"/>
                    <a:pt x="23" y="116"/>
                    <a:pt x="44" y="123"/>
                  </a:cubicBezTo>
                  <a:cubicBezTo>
                    <a:pt x="46" y="123"/>
                    <a:pt x="46" y="126"/>
                    <a:pt x="44" y="127"/>
                  </a:cubicBezTo>
                  <a:cubicBezTo>
                    <a:pt x="27" y="136"/>
                    <a:pt x="11" y="151"/>
                    <a:pt x="13" y="171"/>
                  </a:cubicBezTo>
                  <a:cubicBezTo>
                    <a:pt x="14" y="185"/>
                    <a:pt x="24" y="196"/>
                    <a:pt x="38" y="196"/>
                  </a:cubicBezTo>
                  <a:cubicBezTo>
                    <a:pt x="50" y="196"/>
                    <a:pt x="59" y="191"/>
                    <a:pt x="68" y="185"/>
                  </a:cubicBezTo>
                  <a:cubicBezTo>
                    <a:pt x="70" y="184"/>
                    <a:pt x="73" y="185"/>
                    <a:pt x="73" y="188"/>
                  </a:cubicBezTo>
                  <a:cubicBezTo>
                    <a:pt x="74" y="211"/>
                    <a:pt x="91" y="233"/>
                    <a:pt x="116" y="237"/>
                  </a:cubicBezTo>
                  <a:close/>
                  <a:moveTo>
                    <a:pt x="176" y="208"/>
                  </a:moveTo>
                  <a:cubicBezTo>
                    <a:pt x="166" y="231"/>
                    <a:pt x="141" y="247"/>
                    <a:pt x="115" y="243"/>
                  </a:cubicBezTo>
                  <a:cubicBezTo>
                    <a:pt x="89" y="239"/>
                    <a:pt x="70" y="217"/>
                    <a:pt x="67" y="193"/>
                  </a:cubicBezTo>
                  <a:cubicBezTo>
                    <a:pt x="47" y="203"/>
                    <a:pt x="21" y="209"/>
                    <a:pt x="10" y="182"/>
                  </a:cubicBezTo>
                  <a:cubicBezTo>
                    <a:pt x="0" y="158"/>
                    <a:pt x="17" y="137"/>
                    <a:pt x="37" y="125"/>
                  </a:cubicBezTo>
                  <a:cubicBezTo>
                    <a:pt x="23" y="117"/>
                    <a:pt x="17" y="99"/>
                    <a:pt x="26" y="85"/>
                  </a:cubicBezTo>
                  <a:cubicBezTo>
                    <a:pt x="36" y="68"/>
                    <a:pt x="55" y="64"/>
                    <a:pt x="73" y="69"/>
                  </a:cubicBezTo>
                  <a:cubicBezTo>
                    <a:pt x="72" y="68"/>
                    <a:pt x="72" y="67"/>
                    <a:pt x="72" y="67"/>
                  </a:cubicBezTo>
                  <a:cubicBezTo>
                    <a:pt x="79" y="0"/>
                    <a:pt x="197" y="20"/>
                    <a:pt x="187" y="69"/>
                  </a:cubicBezTo>
                  <a:cubicBezTo>
                    <a:pt x="205" y="49"/>
                    <a:pt x="237" y="42"/>
                    <a:pt x="258" y="63"/>
                  </a:cubicBezTo>
                  <a:cubicBezTo>
                    <a:pt x="275" y="81"/>
                    <a:pt x="273" y="119"/>
                    <a:pt x="251" y="132"/>
                  </a:cubicBezTo>
                  <a:cubicBezTo>
                    <a:pt x="275" y="144"/>
                    <a:pt x="280" y="176"/>
                    <a:pt x="264" y="198"/>
                  </a:cubicBezTo>
                  <a:cubicBezTo>
                    <a:pt x="243" y="225"/>
                    <a:pt x="203" y="227"/>
                    <a:pt x="176" y="20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25" name="Group 13"/>
          <p:cNvGrpSpPr>
            <a:grpSpLocks noChangeAspect="1"/>
          </p:cNvGrpSpPr>
          <p:nvPr/>
        </p:nvGrpSpPr>
        <p:grpSpPr bwMode="auto">
          <a:xfrm>
            <a:off x="571500" y="157163"/>
            <a:ext cx="1831974" cy="2012950"/>
            <a:chOff x="592" y="231"/>
            <a:chExt cx="1154" cy="1268"/>
          </a:xfrm>
        </p:grpSpPr>
        <p:sp>
          <p:nvSpPr>
            <p:cNvPr id="26" name="Freeform 14"/>
            <p:cNvSpPr/>
            <p:nvPr/>
          </p:nvSpPr>
          <p:spPr bwMode="auto">
            <a:xfrm>
              <a:off x="924" y="553"/>
              <a:ext cx="435" cy="397"/>
            </a:xfrm>
            <a:custGeom>
              <a:avLst/>
              <a:gdLst>
                <a:gd name="T0" fmla="*/ 141 w 207"/>
                <a:gd name="T1" fmla="*/ 6 h 189"/>
                <a:gd name="T2" fmla="*/ 207 w 207"/>
                <a:gd name="T3" fmla="*/ 49 h 189"/>
                <a:gd name="T4" fmla="*/ 196 w 207"/>
                <a:gd name="T5" fmla="*/ 61 h 189"/>
                <a:gd name="T6" fmla="*/ 69 w 207"/>
                <a:gd name="T7" fmla="*/ 53 h 189"/>
                <a:gd name="T8" fmla="*/ 29 w 207"/>
                <a:gd name="T9" fmla="*/ 111 h 189"/>
                <a:gd name="T10" fmla="*/ 44 w 207"/>
                <a:gd name="T11" fmla="*/ 180 h 189"/>
                <a:gd name="T12" fmla="*/ 26 w 207"/>
                <a:gd name="T13" fmla="*/ 189 h 189"/>
                <a:gd name="T14" fmla="*/ 4 w 207"/>
                <a:gd name="T15" fmla="*/ 110 h 189"/>
                <a:gd name="T16" fmla="*/ 56 w 207"/>
                <a:gd name="T17" fmla="*/ 31 h 189"/>
                <a:gd name="T18" fmla="*/ 141 w 207"/>
                <a:gd name="T19" fmla="*/ 6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7" h="189">
                  <a:moveTo>
                    <a:pt x="141" y="6"/>
                  </a:moveTo>
                  <a:cubicBezTo>
                    <a:pt x="168" y="12"/>
                    <a:pt x="191" y="28"/>
                    <a:pt x="207" y="49"/>
                  </a:cubicBezTo>
                  <a:cubicBezTo>
                    <a:pt x="201" y="52"/>
                    <a:pt x="198" y="56"/>
                    <a:pt x="196" y="61"/>
                  </a:cubicBezTo>
                  <a:cubicBezTo>
                    <a:pt x="165" y="23"/>
                    <a:pt x="107" y="24"/>
                    <a:pt x="69" y="53"/>
                  </a:cubicBezTo>
                  <a:cubicBezTo>
                    <a:pt x="50" y="68"/>
                    <a:pt x="35" y="88"/>
                    <a:pt x="29" y="111"/>
                  </a:cubicBezTo>
                  <a:cubicBezTo>
                    <a:pt x="23" y="136"/>
                    <a:pt x="30" y="159"/>
                    <a:pt x="44" y="180"/>
                  </a:cubicBezTo>
                  <a:cubicBezTo>
                    <a:pt x="37" y="182"/>
                    <a:pt x="31" y="185"/>
                    <a:pt x="26" y="189"/>
                  </a:cubicBezTo>
                  <a:cubicBezTo>
                    <a:pt x="9" y="166"/>
                    <a:pt x="0" y="139"/>
                    <a:pt x="4" y="110"/>
                  </a:cubicBezTo>
                  <a:cubicBezTo>
                    <a:pt x="8" y="77"/>
                    <a:pt x="31" y="52"/>
                    <a:pt x="56" y="31"/>
                  </a:cubicBezTo>
                  <a:cubicBezTo>
                    <a:pt x="81" y="11"/>
                    <a:pt x="109" y="0"/>
                    <a:pt x="141" y="6"/>
                  </a:cubicBezTo>
                  <a:close/>
                </a:path>
              </a:pathLst>
            </a:custGeom>
            <a:solidFill>
              <a:srgbClr val="33B2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Freeform 15"/>
            <p:cNvSpPr/>
            <p:nvPr/>
          </p:nvSpPr>
          <p:spPr bwMode="auto">
            <a:xfrm>
              <a:off x="859" y="447"/>
              <a:ext cx="500" cy="552"/>
            </a:xfrm>
            <a:custGeom>
              <a:avLst/>
              <a:gdLst>
                <a:gd name="T0" fmla="*/ 234 w 238"/>
                <a:gd name="T1" fmla="*/ 56 h 262"/>
                <a:gd name="T2" fmla="*/ 236 w 238"/>
                <a:gd name="T3" fmla="*/ 56 h 262"/>
                <a:gd name="T4" fmla="*/ 238 w 238"/>
                <a:gd name="T5" fmla="*/ 88 h 262"/>
                <a:gd name="T6" fmla="*/ 173 w 238"/>
                <a:gd name="T7" fmla="*/ 50 h 262"/>
                <a:gd name="T8" fmla="*/ 84 w 238"/>
                <a:gd name="T9" fmla="*/ 76 h 262"/>
                <a:gd name="T10" fmla="*/ 29 w 238"/>
                <a:gd name="T11" fmla="*/ 157 h 262"/>
                <a:gd name="T12" fmla="*/ 54 w 238"/>
                <a:gd name="T13" fmla="*/ 241 h 262"/>
                <a:gd name="T14" fmla="*/ 40 w 238"/>
                <a:gd name="T15" fmla="*/ 262 h 262"/>
                <a:gd name="T16" fmla="*/ 36 w 238"/>
                <a:gd name="T17" fmla="*/ 258 h 262"/>
                <a:gd name="T18" fmla="*/ 36 w 238"/>
                <a:gd name="T19" fmla="*/ 256 h 262"/>
                <a:gd name="T20" fmla="*/ 27 w 238"/>
                <a:gd name="T21" fmla="*/ 246 h 262"/>
                <a:gd name="T22" fmla="*/ 1 w 238"/>
                <a:gd name="T23" fmla="*/ 174 h 262"/>
                <a:gd name="T24" fmla="*/ 46 w 238"/>
                <a:gd name="T25" fmla="*/ 78 h 262"/>
                <a:gd name="T26" fmla="*/ 234 w 238"/>
                <a:gd name="T27" fmla="*/ 56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8" h="262">
                  <a:moveTo>
                    <a:pt x="234" y="56"/>
                  </a:moveTo>
                  <a:cubicBezTo>
                    <a:pt x="235" y="56"/>
                    <a:pt x="235" y="56"/>
                    <a:pt x="236" y="56"/>
                  </a:cubicBezTo>
                  <a:cubicBezTo>
                    <a:pt x="233" y="66"/>
                    <a:pt x="234" y="77"/>
                    <a:pt x="238" y="88"/>
                  </a:cubicBezTo>
                  <a:cubicBezTo>
                    <a:pt x="221" y="68"/>
                    <a:pt x="198" y="55"/>
                    <a:pt x="173" y="50"/>
                  </a:cubicBezTo>
                  <a:cubicBezTo>
                    <a:pt x="140" y="43"/>
                    <a:pt x="109" y="55"/>
                    <a:pt x="84" y="76"/>
                  </a:cubicBezTo>
                  <a:cubicBezTo>
                    <a:pt x="57" y="97"/>
                    <a:pt x="34" y="123"/>
                    <a:pt x="29" y="157"/>
                  </a:cubicBezTo>
                  <a:cubicBezTo>
                    <a:pt x="24" y="187"/>
                    <a:pt x="33" y="219"/>
                    <a:pt x="54" y="241"/>
                  </a:cubicBezTo>
                  <a:cubicBezTo>
                    <a:pt x="48" y="247"/>
                    <a:pt x="43" y="254"/>
                    <a:pt x="40" y="262"/>
                  </a:cubicBezTo>
                  <a:cubicBezTo>
                    <a:pt x="39" y="261"/>
                    <a:pt x="38" y="259"/>
                    <a:pt x="36" y="258"/>
                  </a:cubicBezTo>
                  <a:cubicBezTo>
                    <a:pt x="37" y="257"/>
                    <a:pt x="37" y="256"/>
                    <a:pt x="36" y="256"/>
                  </a:cubicBezTo>
                  <a:cubicBezTo>
                    <a:pt x="33" y="253"/>
                    <a:pt x="30" y="249"/>
                    <a:pt x="27" y="246"/>
                  </a:cubicBezTo>
                  <a:cubicBezTo>
                    <a:pt x="11" y="225"/>
                    <a:pt x="1" y="200"/>
                    <a:pt x="1" y="174"/>
                  </a:cubicBezTo>
                  <a:cubicBezTo>
                    <a:pt x="0" y="137"/>
                    <a:pt x="20" y="105"/>
                    <a:pt x="46" y="78"/>
                  </a:cubicBezTo>
                  <a:cubicBezTo>
                    <a:pt x="96" y="27"/>
                    <a:pt x="177" y="0"/>
                    <a:pt x="234" y="56"/>
                  </a:cubicBezTo>
                  <a:close/>
                </a:path>
              </a:pathLst>
            </a:custGeom>
            <a:solidFill>
              <a:srgbClr val="33AA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Freeform 16"/>
            <p:cNvSpPr/>
            <p:nvPr/>
          </p:nvSpPr>
          <p:spPr bwMode="auto">
            <a:xfrm>
              <a:off x="628" y="281"/>
              <a:ext cx="914" cy="741"/>
            </a:xfrm>
            <a:custGeom>
              <a:avLst/>
              <a:gdLst>
                <a:gd name="T0" fmla="*/ 305 w 435"/>
                <a:gd name="T1" fmla="*/ 10 h 352"/>
                <a:gd name="T2" fmla="*/ 435 w 435"/>
                <a:gd name="T3" fmla="*/ 101 h 352"/>
                <a:gd name="T4" fmla="*/ 423 w 435"/>
                <a:gd name="T5" fmla="*/ 116 h 352"/>
                <a:gd name="T6" fmla="*/ 422 w 435"/>
                <a:gd name="T7" fmla="*/ 114 h 352"/>
                <a:gd name="T8" fmla="*/ 207 w 435"/>
                <a:gd name="T9" fmla="*/ 43 h 352"/>
                <a:gd name="T10" fmla="*/ 53 w 435"/>
                <a:gd name="T11" fmla="*/ 209 h 352"/>
                <a:gd name="T12" fmla="*/ 72 w 435"/>
                <a:gd name="T13" fmla="*/ 332 h 352"/>
                <a:gd name="T14" fmla="*/ 73 w 435"/>
                <a:gd name="T15" fmla="*/ 333 h 352"/>
                <a:gd name="T16" fmla="*/ 59 w 435"/>
                <a:gd name="T17" fmla="*/ 352 h 352"/>
                <a:gd name="T18" fmla="*/ 56 w 435"/>
                <a:gd name="T19" fmla="*/ 119 h 352"/>
                <a:gd name="T20" fmla="*/ 110 w 435"/>
                <a:gd name="T21" fmla="*/ 66 h 352"/>
                <a:gd name="T22" fmla="*/ 177 w 435"/>
                <a:gd name="T23" fmla="*/ 21 h 352"/>
                <a:gd name="T24" fmla="*/ 305 w 435"/>
                <a:gd name="T25" fmla="*/ 1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5" h="352">
                  <a:moveTo>
                    <a:pt x="305" y="10"/>
                  </a:moveTo>
                  <a:cubicBezTo>
                    <a:pt x="358" y="23"/>
                    <a:pt x="403" y="58"/>
                    <a:pt x="435" y="101"/>
                  </a:cubicBezTo>
                  <a:cubicBezTo>
                    <a:pt x="430" y="105"/>
                    <a:pt x="425" y="110"/>
                    <a:pt x="423" y="116"/>
                  </a:cubicBezTo>
                  <a:cubicBezTo>
                    <a:pt x="423" y="115"/>
                    <a:pt x="423" y="115"/>
                    <a:pt x="422" y="114"/>
                  </a:cubicBezTo>
                  <a:cubicBezTo>
                    <a:pt x="373" y="51"/>
                    <a:pt x="284" y="23"/>
                    <a:pt x="207" y="43"/>
                  </a:cubicBezTo>
                  <a:cubicBezTo>
                    <a:pt x="128" y="64"/>
                    <a:pt x="67" y="129"/>
                    <a:pt x="53" y="209"/>
                  </a:cubicBezTo>
                  <a:cubicBezTo>
                    <a:pt x="46" y="251"/>
                    <a:pt x="52" y="295"/>
                    <a:pt x="72" y="332"/>
                  </a:cubicBezTo>
                  <a:cubicBezTo>
                    <a:pt x="73" y="333"/>
                    <a:pt x="73" y="333"/>
                    <a:pt x="73" y="333"/>
                  </a:cubicBezTo>
                  <a:cubicBezTo>
                    <a:pt x="67" y="338"/>
                    <a:pt x="62" y="345"/>
                    <a:pt x="59" y="352"/>
                  </a:cubicBezTo>
                  <a:cubicBezTo>
                    <a:pt x="6" y="283"/>
                    <a:pt x="0" y="189"/>
                    <a:pt x="56" y="119"/>
                  </a:cubicBezTo>
                  <a:cubicBezTo>
                    <a:pt x="72" y="99"/>
                    <a:pt x="91" y="82"/>
                    <a:pt x="110" y="66"/>
                  </a:cubicBezTo>
                  <a:cubicBezTo>
                    <a:pt x="131" y="49"/>
                    <a:pt x="152" y="32"/>
                    <a:pt x="177" y="21"/>
                  </a:cubicBezTo>
                  <a:cubicBezTo>
                    <a:pt x="217" y="3"/>
                    <a:pt x="263" y="0"/>
                    <a:pt x="305" y="10"/>
                  </a:cubicBezTo>
                  <a:close/>
                </a:path>
              </a:pathLst>
            </a:custGeom>
            <a:solidFill>
              <a:srgbClr val="E84B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Freeform 17"/>
            <p:cNvSpPr/>
            <p:nvPr/>
          </p:nvSpPr>
          <p:spPr bwMode="auto">
            <a:xfrm>
              <a:off x="708" y="327"/>
              <a:ext cx="769" cy="651"/>
            </a:xfrm>
            <a:custGeom>
              <a:avLst/>
              <a:gdLst>
                <a:gd name="T0" fmla="*/ 106 w 366"/>
                <a:gd name="T1" fmla="*/ 57 h 309"/>
                <a:gd name="T2" fmla="*/ 366 w 366"/>
                <a:gd name="T3" fmla="*/ 82 h 309"/>
                <a:gd name="T4" fmla="*/ 336 w 366"/>
                <a:gd name="T5" fmla="*/ 82 h 309"/>
                <a:gd name="T6" fmla="*/ 116 w 366"/>
                <a:gd name="T7" fmla="*/ 77 h 309"/>
                <a:gd name="T8" fmla="*/ 38 w 366"/>
                <a:gd name="T9" fmla="*/ 186 h 309"/>
                <a:gd name="T10" fmla="*/ 59 w 366"/>
                <a:gd name="T11" fmla="*/ 300 h 309"/>
                <a:gd name="T12" fmla="*/ 42 w 366"/>
                <a:gd name="T13" fmla="*/ 306 h 309"/>
                <a:gd name="T14" fmla="*/ 38 w 366"/>
                <a:gd name="T15" fmla="*/ 309 h 309"/>
                <a:gd name="T16" fmla="*/ 106 w 366"/>
                <a:gd name="T17" fmla="*/ 57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6" h="309">
                  <a:moveTo>
                    <a:pt x="106" y="57"/>
                  </a:moveTo>
                  <a:cubicBezTo>
                    <a:pt x="190" y="0"/>
                    <a:pt x="296" y="16"/>
                    <a:pt x="366" y="82"/>
                  </a:cubicBezTo>
                  <a:cubicBezTo>
                    <a:pt x="357" y="79"/>
                    <a:pt x="346" y="78"/>
                    <a:pt x="336" y="82"/>
                  </a:cubicBezTo>
                  <a:cubicBezTo>
                    <a:pt x="276" y="27"/>
                    <a:pt x="179" y="26"/>
                    <a:pt x="116" y="77"/>
                  </a:cubicBezTo>
                  <a:cubicBezTo>
                    <a:pt x="82" y="105"/>
                    <a:pt x="49" y="143"/>
                    <a:pt x="38" y="186"/>
                  </a:cubicBezTo>
                  <a:cubicBezTo>
                    <a:pt x="29" y="224"/>
                    <a:pt x="35" y="268"/>
                    <a:pt x="59" y="300"/>
                  </a:cubicBezTo>
                  <a:cubicBezTo>
                    <a:pt x="53" y="301"/>
                    <a:pt x="47" y="303"/>
                    <a:pt x="42" y="306"/>
                  </a:cubicBezTo>
                  <a:cubicBezTo>
                    <a:pt x="41" y="307"/>
                    <a:pt x="39" y="308"/>
                    <a:pt x="38" y="309"/>
                  </a:cubicBezTo>
                  <a:cubicBezTo>
                    <a:pt x="0" y="219"/>
                    <a:pt x="23" y="114"/>
                    <a:pt x="106" y="57"/>
                  </a:cubicBezTo>
                  <a:close/>
                </a:path>
              </a:pathLst>
            </a:custGeom>
            <a:solidFill>
              <a:srgbClr val="F8AF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" name="Freeform 18"/>
            <p:cNvSpPr/>
            <p:nvPr/>
          </p:nvSpPr>
          <p:spPr bwMode="auto">
            <a:xfrm>
              <a:off x="783" y="397"/>
              <a:ext cx="616" cy="574"/>
            </a:xfrm>
            <a:custGeom>
              <a:avLst/>
              <a:gdLst>
                <a:gd name="T0" fmla="*/ 31 w 293"/>
                <a:gd name="T1" fmla="*/ 194 h 273"/>
                <a:gd name="T2" fmla="*/ 60 w 293"/>
                <a:gd name="T3" fmla="*/ 273 h 273"/>
                <a:gd name="T4" fmla="*/ 27 w 293"/>
                <a:gd name="T5" fmla="*/ 267 h 273"/>
                <a:gd name="T6" fmla="*/ 27 w 293"/>
                <a:gd name="T7" fmla="*/ 265 h 273"/>
                <a:gd name="T8" fmla="*/ 8 w 293"/>
                <a:gd name="T9" fmla="*/ 158 h 273"/>
                <a:gd name="T10" fmla="*/ 87 w 293"/>
                <a:gd name="T11" fmla="*/ 48 h 273"/>
                <a:gd name="T12" fmla="*/ 293 w 293"/>
                <a:gd name="T13" fmla="*/ 52 h 273"/>
                <a:gd name="T14" fmla="*/ 288 w 293"/>
                <a:gd name="T15" fmla="*/ 55 h 273"/>
                <a:gd name="T16" fmla="*/ 274 w 293"/>
                <a:gd name="T17" fmla="*/ 74 h 273"/>
                <a:gd name="T18" fmla="*/ 185 w 293"/>
                <a:gd name="T19" fmla="*/ 42 h 273"/>
                <a:gd name="T20" fmla="*/ 80 w 293"/>
                <a:gd name="T21" fmla="*/ 95 h 273"/>
                <a:gd name="T22" fmla="*/ 31 w 293"/>
                <a:gd name="T23" fmla="*/ 194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3" h="273">
                  <a:moveTo>
                    <a:pt x="31" y="194"/>
                  </a:moveTo>
                  <a:cubicBezTo>
                    <a:pt x="30" y="224"/>
                    <a:pt x="41" y="251"/>
                    <a:pt x="60" y="273"/>
                  </a:cubicBezTo>
                  <a:cubicBezTo>
                    <a:pt x="50" y="268"/>
                    <a:pt x="38" y="266"/>
                    <a:pt x="27" y="267"/>
                  </a:cubicBezTo>
                  <a:cubicBezTo>
                    <a:pt x="27" y="266"/>
                    <a:pt x="27" y="266"/>
                    <a:pt x="27" y="265"/>
                  </a:cubicBezTo>
                  <a:cubicBezTo>
                    <a:pt x="9" y="232"/>
                    <a:pt x="0" y="196"/>
                    <a:pt x="8" y="158"/>
                  </a:cubicBezTo>
                  <a:cubicBezTo>
                    <a:pt x="17" y="114"/>
                    <a:pt x="52" y="75"/>
                    <a:pt x="87" y="48"/>
                  </a:cubicBezTo>
                  <a:cubicBezTo>
                    <a:pt x="147" y="0"/>
                    <a:pt x="234" y="3"/>
                    <a:pt x="293" y="52"/>
                  </a:cubicBezTo>
                  <a:cubicBezTo>
                    <a:pt x="291" y="53"/>
                    <a:pt x="290" y="54"/>
                    <a:pt x="288" y="55"/>
                  </a:cubicBezTo>
                  <a:cubicBezTo>
                    <a:pt x="281" y="61"/>
                    <a:pt x="277" y="67"/>
                    <a:pt x="274" y="74"/>
                  </a:cubicBezTo>
                  <a:cubicBezTo>
                    <a:pt x="252" y="49"/>
                    <a:pt x="217" y="40"/>
                    <a:pt x="185" y="42"/>
                  </a:cubicBezTo>
                  <a:cubicBezTo>
                    <a:pt x="144" y="45"/>
                    <a:pt x="108" y="67"/>
                    <a:pt x="80" y="95"/>
                  </a:cubicBezTo>
                  <a:cubicBezTo>
                    <a:pt x="53" y="122"/>
                    <a:pt x="31" y="155"/>
                    <a:pt x="31" y="194"/>
                  </a:cubicBezTo>
                  <a:close/>
                </a:path>
              </a:pathLst>
            </a:custGeom>
            <a:solidFill>
              <a:srgbClr val="FFE8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" name="Freeform 19"/>
            <p:cNvSpPr/>
            <p:nvPr/>
          </p:nvSpPr>
          <p:spPr bwMode="auto">
            <a:xfrm>
              <a:off x="613" y="931"/>
              <a:ext cx="568" cy="562"/>
            </a:xfrm>
            <a:custGeom>
              <a:avLst/>
              <a:gdLst>
                <a:gd name="T0" fmla="*/ 159 w 270"/>
                <a:gd name="T1" fmla="*/ 255 h 267"/>
                <a:gd name="T2" fmla="*/ 88 w 270"/>
                <a:gd name="T3" fmla="*/ 219 h 267"/>
                <a:gd name="T4" fmla="*/ 85 w 270"/>
                <a:gd name="T5" fmla="*/ 219 h 267"/>
                <a:gd name="T6" fmla="*/ 85 w 270"/>
                <a:gd name="T7" fmla="*/ 221 h 267"/>
                <a:gd name="T8" fmla="*/ 82 w 270"/>
                <a:gd name="T9" fmla="*/ 221 h 267"/>
                <a:gd name="T10" fmla="*/ 32 w 270"/>
                <a:gd name="T11" fmla="*/ 162 h 267"/>
                <a:gd name="T12" fmla="*/ 32 w 270"/>
                <a:gd name="T13" fmla="*/ 155 h 267"/>
                <a:gd name="T14" fmla="*/ 11 w 270"/>
                <a:gd name="T15" fmla="*/ 103 h 267"/>
                <a:gd name="T16" fmla="*/ 68 w 270"/>
                <a:gd name="T17" fmla="*/ 90 h 267"/>
                <a:gd name="T18" fmla="*/ 71 w 270"/>
                <a:gd name="T19" fmla="*/ 88 h 267"/>
                <a:gd name="T20" fmla="*/ 94 w 270"/>
                <a:gd name="T21" fmla="*/ 23 h 267"/>
                <a:gd name="T22" fmla="*/ 156 w 270"/>
                <a:gd name="T23" fmla="*/ 40 h 267"/>
                <a:gd name="T24" fmla="*/ 160 w 270"/>
                <a:gd name="T25" fmla="*/ 38 h 267"/>
                <a:gd name="T26" fmla="*/ 159 w 270"/>
                <a:gd name="T27" fmla="*/ 37 h 267"/>
                <a:gd name="T28" fmla="*/ 160 w 270"/>
                <a:gd name="T29" fmla="*/ 36 h 267"/>
                <a:gd name="T30" fmla="*/ 215 w 270"/>
                <a:gd name="T31" fmla="*/ 6 h 267"/>
                <a:gd name="T32" fmla="*/ 241 w 270"/>
                <a:gd name="T33" fmla="*/ 64 h 267"/>
                <a:gd name="T34" fmla="*/ 241 w 270"/>
                <a:gd name="T35" fmla="*/ 67 h 267"/>
                <a:gd name="T36" fmla="*/ 246 w 270"/>
                <a:gd name="T37" fmla="*/ 71 h 267"/>
                <a:gd name="T38" fmla="*/ 269 w 270"/>
                <a:gd name="T39" fmla="*/ 90 h 267"/>
                <a:gd name="T40" fmla="*/ 261 w 270"/>
                <a:gd name="T41" fmla="*/ 112 h 267"/>
                <a:gd name="T42" fmla="*/ 221 w 270"/>
                <a:gd name="T43" fmla="*/ 125 h 267"/>
                <a:gd name="T44" fmla="*/ 219 w 270"/>
                <a:gd name="T45" fmla="*/ 127 h 267"/>
                <a:gd name="T46" fmla="*/ 219 w 270"/>
                <a:gd name="T47" fmla="*/ 132 h 267"/>
                <a:gd name="T48" fmla="*/ 182 w 270"/>
                <a:gd name="T49" fmla="*/ 182 h 267"/>
                <a:gd name="T50" fmla="*/ 176 w 270"/>
                <a:gd name="T51" fmla="*/ 185 h 267"/>
                <a:gd name="T52" fmla="*/ 159 w 270"/>
                <a:gd name="T53" fmla="*/ 255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70" h="267">
                  <a:moveTo>
                    <a:pt x="159" y="255"/>
                  </a:moveTo>
                  <a:cubicBezTo>
                    <a:pt x="131" y="267"/>
                    <a:pt x="97" y="244"/>
                    <a:pt x="88" y="219"/>
                  </a:cubicBezTo>
                  <a:cubicBezTo>
                    <a:pt x="87" y="218"/>
                    <a:pt x="85" y="218"/>
                    <a:pt x="85" y="219"/>
                  </a:cubicBezTo>
                  <a:cubicBezTo>
                    <a:pt x="85" y="220"/>
                    <a:pt x="85" y="221"/>
                    <a:pt x="85" y="221"/>
                  </a:cubicBezTo>
                  <a:cubicBezTo>
                    <a:pt x="84" y="220"/>
                    <a:pt x="83" y="220"/>
                    <a:pt x="82" y="221"/>
                  </a:cubicBezTo>
                  <a:cubicBezTo>
                    <a:pt x="43" y="256"/>
                    <a:pt x="0" y="178"/>
                    <a:pt x="32" y="162"/>
                  </a:cubicBezTo>
                  <a:cubicBezTo>
                    <a:pt x="34" y="160"/>
                    <a:pt x="35" y="156"/>
                    <a:pt x="32" y="155"/>
                  </a:cubicBezTo>
                  <a:cubicBezTo>
                    <a:pt x="11" y="148"/>
                    <a:pt x="0" y="123"/>
                    <a:pt x="11" y="103"/>
                  </a:cubicBezTo>
                  <a:cubicBezTo>
                    <a:pt x="22" y="83"/>
                    <a:pt x="49" y="80"/>
                    <a:pt x="68" y="90"/>
                  </a:cubicBezTo>
                  <a:cubicBezTo>
                    <a:pt x="70" y="92"/>
                    <a:pt x="72" y="91"/>
                    <a:pt x="71" y="88"/>
                  </a:cubicBezTo>
                  <a:cubicBezTo>
                    <a:pt x="62" y="65"/>
                    <a:pt x="69" y="34"/>
                    <a:pt x="94" y="23"/>
                  </a:cubicBezTo>
                  <a:cubicBezTo>
                    <a:pt x="118" y="12"/>
                    <a:pt x="139" y="24"/>
                    <a:pt x="156" y="40"/>
                  </a:cubicBezTo>
                  <a:cubicBezTo>
                    <a:pt x="158" y="42"/>
                    <a:pt x="161" y="40"/>
                    <a:pt x="160" y="38"/>
                  </a:cubicBezTo>
                  <a:cubicBezTo>
                    <a:pt x="160" y="37"/>
                    <a:pt x="159" y="37"/>
                    <a:pt x="159" y="37"/>
                  </a:cubicBezTo>
                  <a:cubicBezTo>
                    <a:pt x="160" y="36"/>
                    <a:pt x="160" y="36"/>
                    <a:pt x="160" y="36"/>
                  </a:cubicBezTo>
                  <a:cubicBezTo>
                    <a:pt x="169" y="14"/>
                    <a:pt x="191" y="0"/>
                    <a:pt x="215" y="6"/>
                  </a:cubicBezTo>
                  <a:cubicBezTo>
                    <a:pt x="239" y="13"/>
                    <a:pt x="258" y="41"/>
                    <a:pt x="241" y="64"/>
                  </a:cubicBezTo>
                  <a:cubicBezTo>
                    <a:pt x="240" y="65"/>
                    <a:pt x="240" y="66"/>
                    <a:pt x="241" y="67"/>
                  </a:cubicBezTo>
                  <a:cubicBezTo>
                    <a:pt x="241" y="69"/>
                    <a:pt x="243" y="72"/>
                    <a:pt x="246" y="71"/>
                  </a:cubicBezTo>
                  <a:cubicBezTo>
                    <a:pt x="259" y="67"/>
                    <a:pt x="268" y="78"/>
                    <a:pt x="269" y="90"/>
                  </a:cubicBezTo>
                  <a:cubicBezTo>
                    <a:pt x="269" y="98"/>
                    <a:pt x="266" y="106"/>
                    <a:pt x="261" y="112"/>
                  </a:cubicBezTo>
                  <a:cubicBezTo>
                    <a:pt x="251" y="124"/>
                    <a:pt x="236" y="129"/>
                    <a:pt x="221" y="125"/>
                  </a:cubicBezTo>
                  <a:cubicBezTo>
                    <a:pt x="220" y="124"/>
                    <a:pt x="219" y="125"/>
                    <a:pt x="219" y="127"/>
                  </a:cubicBezTo>
                  <a:cubicBezTo>
                    <a:pt x="217" y="128"/>
                    <a:pt x="217" y="131"/>
                    <a:pt x="219" y="132"/>
                  </a:cubicBezTo>
                  <a:cubicBezTo>
                    <a:pt x="270" y="151"/>
                    <a:pt x="204" y="215"/>
                    <a:pt x="182" y="182"/>
                  </a:cubicBezTo>
                  <a:cubicBezTo>
                    <a:pt x="180" y="178"/>
                    <a:pt x="174" y="182"/>
                    <a:pt x="176" y="185"/>
                  </a:cubicBezTo>
                  <a:cubicBezTo>
                    <a:pt x="189" y="209"/>
                    <a:pt x="188" y="243"/>
                    <a:pt x="159" y="2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" name="Freeform 20"/>
            <p:cNvSpPr/>
            <p:nvPr/>
          </p:nvSpPr>
          <p:spPr bwMode="auto">
            <a:xfrm>
              <a:off x="1347" y="483"/>
              <a:ext cx="390" cy="417"/>
            </a:xfrm>
            <a:custGeom>
              <a:avLst/>
              <a:gdLst>
                <a:gd name="T0" fmla="*/ 19 w 186"/>
                <a:gd name="T1" fmla="*/ 24 h 198"/>
                <a:gd name="T2" fmla="*/ 77 w 186"/>
                <a:gd name="T3" fmla="*/ 29 h 198"/>
                <a:gd name="T4" fmla="*/ 79 w 186"/>
                <a:gd name="T5" fmla="*/ 29 h 198"/>
                <a:gd name="T6" fmla="*/ 85 w 186"/>
                <a:gd name="T7" fmla="*/ 29 h 198"/>
                <a:gd name="T8" fmla="*/ 121 w 186"/>
                <a:gd name="T9" fmla="*/ 4 h 198"/>
                <a:gd name="T10" fmla="*/ 138 w 186"/>
                <a:gd name="T11" fmla="*/ 38 h 198"/>
                <a:gd name="T12" fmla="*/ 139 w 186"/>
                <a:gd name="T13" fmla="*/ 41 h 198"/>
                <a:gd name="T14" fmla="*/ 142 w 186"/>
                <a:gd name="T15" fmla="*/ 42 h 198"/>
                <a:gd name="T16" fmla="*/ 183 w 186"/>
                <a:gd name="T17" fmla="*/ 67 h 198"/>
                <a:gd name="T18" fmla="*/ 147 w 186"/>
                <a:gd name="T19" fmla="*/ 108 h 198"/>
                <a:gd name="T20" fmla="*/ 143 w 186"/>
                <a:gd name="T21" fmla="*/ 107 h 198"/>
                <a:gd name="T22" fmla="*/ 141 w 186"/>
                <a:gd name="T23" fmla="*/ 107 h 198"/>
                <a:gd name="T24" fmla="*/ 138 w 186"/>
                <a:gd name="T25" fmla="*/ 112 h 198"/>
                <a:gd name="T26" fmla="*/ 143 w 186"/>
                <a:gd name="T27" fmla="*/ 165 h 198"/>
                <a:gd name="T28" fmla="*/ 82 w 186"/>
                <a:gd name="T29" fmla="*/ 165 h 198"/>
                <a:gd name="T30" fmla="*/ 79 w 186"/>
                <a:gd name="T31" fmla="*/ 164 h 198"/>
                <a:gd name="T32" fmla="*/ 76 w 186"/>
                <a:gd name="T33" fmla="*/ 166 h 198"/>
                <a:gd name="T34" fmla="*/ 31 w 186"/>
                <a:gd name="T35" fmla="*/ 181 h 198"/>
                <a:gd name="T36" fmla="*/ 30 w 186"/>
                <a:gd name="T37" fmla="*/ 125 h 198"/>
                <a:gd name="T38" fmla="*/ 27 w 186"/>
                <a:gd name="T39" fmla="*/ 121 h 198"/>
                <a:gd name="T40" fmla="*/ 0 w 186"/>
                <a:gd name="T41" fmla="*/ 103 h 198"/>
                <a:gd name="T42" fmla="*/ 9 w 186"/>
                <a:gd name="T43" fmla="*/ 85 h 198"/>
                <a:gd name="T44" fmla="*/ 14 w 186"/>
                <a:gd name="T45" fmla="*/ 81 h 198"/>
                <a:gd name="T46" fmla="*/ 13 w 186"/>
                <a:gd name="T47" fmla="*/ 81 h 198"/>
                <a:gd name="T48" fmla="*/ 14 w 186"/>
                <a:gd name="T49" fmla="*/ 79 h 198"/>
                <a:gd name="T50" fmla="*/ 19 w 186"/>
                <a:gd name="T51" fmla="*/ 24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86" h="198">
                  <a:moveTo>
                    <a:pt x="19" y="24"/>
                  </a:moveTo>
                  <a:cubicBezTo>
                    <a:pt x="37" y="5"/>
                    <a:pt x="62" y="10"/>
                    <a:pt x="77" y="29"/>
                  </a:cubicBezTo>
                  <a:cubicBezTo>
                    <a:pt x="77" y="30"/>
                    <a:pt x="78" y="30"/>
                    <a:pt x="79" y="29"/>
                  </a:cubicBezTo>
                  <a:cubicBezTo>
                    <a:pt x="81" y="31"/>
                    <a:pt x="84" y="32"/>
                    <a:pt x="85" y="29"/>
                  </a:cubicBezTo>
                  <a:cubicBezTo>
                    <a:pt x="90" y="14"/>
                    <a:pt x="103" y="0"/>
                    <a:pt x="121" y="4"/>
                  </a:cubicBezTo>
                  <a:cubicBezTo>
                    <a:pt x="136" y="8"/>
                    <a:pt x="145" y="25"/>
                    <a:pt x="138" y="38"/>
                  </a:cubicBezTo>
                  <a:cubicBezTo>
                    <a:pt x="138" y="39"/>
                    <a:pt x="138" y="40"/>
                    <a:pt x="139" y="41"/>
                  </a:cubicBezTo>
                  <a:cubicBezTo>
                    <a:pt x="140" y="42"/>
                    <a:pt x="141" y="42"/>
                    <a:pt x="142" y="42"/>
                  </a:cubicBezTo>
                  <a:cubicBezTo>
                    <a:pt x="162" y="34"/>
                    <a:pt x="186" y="42"/>
                    <a:pt x="183" y="67"/>
                  </a:cubicBezTo>
                  <a:cubicBezTo>
                    <a:pt x="182" y="83"/>
                    <a:pt x="167" y="113"/>
                    <a:pt x="147" y="108"/>
                  </a:cubicBezTo>
                  <a:cubicBezTo>
                    <a:pt x="146" y="108"/>
                    <a:pt x="144" y="108"/>
                    <a:pt x="143" y="107"/>
                  </a:cubicBezTo>
                  <a:cubicBezTo>
                    <a:pt x="142" y="107"/>
                    <a:pt x="142" y="107"/>
                    <a:pt x="141" y="107"/>
                  </a:cubicBezTo>
                  <a:cubicBezTo>
                    <a:pt x="139" y="107"/>
                    <a:pt x="136" y="110"/>
                    <a:pt x="138" y="112"/>
                  </a:cubicBezTo>
                  <a:cubicBezTo>
                    <a:pt x="152" y="126"/>
                    <a:pt x="155" y="149"/>
                    <a:pt x="143" y="165"/>
                  </a:cubicBezTo>
                  <a:cubicBezTo>
                    <a:pt x="128" y="185"/>
                    <a:pt x="98" y="182"/>
                    <a:pt x="82" y="165"/>
                  </a:cubicBezTo>
                  <a:cubicBezTo>
                    <a:pt x="81" y="164"/>
                    <a:pt x="79" y="164"/>
                    <a:pt x="79" y="164"/>
                  </a:cubicBezTo>
                  <a:cubicBezTo>
                    <a:pt x="78" y="165"/>
                    <a:pt x="77" y="165"/>
                    <a:pt x="76" y="166"/>
                  </a:cubicBezTo>
                  <a:cubicBezTo>
                    <a:pt x="68" y="184"/>
                    <a:pt x="49" y="198"/>
                    <a:pt x="31" y="181"/>
                  </a:cubicBezTo>
                  <a:cubicBezTo>
                    <a:pt x="15" y="166"/>
                    <a:pt x="11" y="139"/>
                    <a:pt x="30" y="125"/>
                  </a:cubicBezTo>
                  <a:cubicBezTo>
                    <a:pt x="33" y="123"/>
                    <a:pt x="30" y="120"/>
                    <a:pt x="27" y="121"/>
                  </a:cubicBezTo>
                  <a:cubicBezTo>
                    <a:pt x="13" y="125"/>
                    <a:pt x="0" y="117"/>
                    <a:pt x="0" y="103"/>
                  </a:cubicBezTo>
                  <a:cubicBezTo>
                    <a:pt x="0" y="95"/>
                    <a:pt x="3" y="90"/>
                    <a:pt x="9" y="85"/>
                  </a:cubicBezTo>
                  <a:cubicBezTo>
                    <a:pt x="11" y="88"/>
                    <a:pt x="16" y="84"/>
                    <a:pt x="14" y="81"/>
                  </a:cubicBezTo>
                  <a:cubicBezTo>
                    <a:pt x="14" y="81"/>
                    <a:pt x="13" y="81"/>
                    <a:pt x="13" y="81"/>
                  </a:cubicBezTo>
                  <a:cubicBezTo>
                    <a:pt x="14" y="80"/>
                    <a:pt x="14" y="80"/>
                    <a:pt x="14" y="79"/>
                  </a:cubicBezTo>
                  <a:cubicBezTo>
                    <a:pt x="5" y="61"/>
                    <a:pt x="5" y="39"/>
                    <a:pt x="19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" name="Freeform 21"/>
            <p:cNvSpPr/>
            <p:nvPr/>
          </p:nvSpPr>
          <p:spPr bwMode="auto">
            <a:xfrm>
              <a:off x="972" y="601"/>
              <a:ext cx="713" cy="330"/>
            </a:xfrm>
            <a:custGeom>
              <a:avLst/>
              <a:gdLst>
                <a:gd name="T0" fmla="*/ 316 w 339"/>
                <a:gd name="T1" fmla="*/ 56 h 157"/>
                <a:gd name="T2" fmla="*/ 319 w 339"/>
                <a:gd name="T3" fmla="*/ 51 h 157"/>
                <a:gd name="T4" fmla="*/ 321 w 339"/>
                <a:gd name="T5" fmla="*/ 51 h 157"/>
                <a:gd name="T6" fmla="*/ 325 w 339"/>
                <a:gd name="T7" fmla="*/ 52 h 157"/>
                <a:gd name="T8" fmla="*/ 324 w 339"/>
                <a:gd name="T9" fmla="*/ 56 h 157"/>
                <a:gd name="T10" fmla="*/ 322 w 339"/>
                <a:gd name="T11" fmla="*/ 117 h 157"/>
                <a:gd name="T12" fmla="*/ 258 w 339"/>
                <a:gd name="T13" fmla="*/ 114 h 157"/>
                <a:gd name="T14" fmla="*/ 208 w 339"/>
                <a:gd name="T15" fmla="*/ 133 h 157"/>
                <a:gd name="T16" fmla="*/ 198 w 339"/>
                <a:gd name="T17" fmla="*/ 71 h 157"/>
                <a:gd name="T18" fmla="*/ 172 w 339"/>
                <a:gd name="T19" fmla="*/ 47 h 157"/>
                <a:gd name="T20" fmla="*/ 171 w 339"/>
                <a:gd name="T21" fmla="*/ 46 h 157"/>
                <a:gd name="T22" fmla="*/ 48 w 339"/>
                <a:gd name="T23" fmla="*/ 37 h 157"/>
                <a:gd name="T24" fmla="*/ 12 w 339"/>
                <a:gd name="T25" fmla="*/ 93 h 157"/>
                <a:gd name="T26" fmla="*/ 24 w 339"/>
                <a:gd name="T27" fmla="*/ 156 h 157"/>
                <a:gd name="T28" fmla="*/ 21 w 339"/>
                <a:gd name="T29" fmla="*/ 157 h 157"/>
                <a:gd name="T30" fmla="*/ 6 w 339"/>
                <a:gd name="T31" fmla="*/ 88 h 157"/>
                <a:gd name="T32" fmla="*/ 46 w 339"/>
                <a:gd name="T33" fmla="*/ 30 h 157"/>
                <a:gd name="T34" fmla="*/ 173 w 339"/>
                <a:gd name="T35" fmla="*/ 38 h 157"/>
                <a:gd name="T36" fmla="*/ 184 w 339"/>
                <a:gd name="T37" fmla="*/ 26 h 157"/>
                <a:gd name="T38" fmla="*/ 187 w 339"/>
                <a:gd name="T39" fmla="*/ 29 h 157"/>
                <a:gd name="T40" fmla="*/ 178 w 339"/>
                <a:gd name="T41" fmla="*/ 47 h 157"/>
                <a:gd name="T42" fmla="*/ 205 w 339"/>
                <a:gd name="T43" fmla="*/ 65 h 157"/>
                <a:gd name="T44" fmla="*/ 208 w 339"/>
                <a:gd name="T45" fmla="*/ 69 h 157"/>
                <a:gd name="T46" fmla="*/ 209 w 339"/>
                <a:gd name="T47" fmla="*/ 125 h 157"/>
                <a:gd name="T48" fmla="*/ 254 w 339"/>
                <a:gd name="T49" fmla="*/ 110 h 157"/>
                <a:gd name="T50" fmla="*/ 257 w 339"/>
                <a:gd name="T51" fmla="*/ 108 h 157"/>
                <a:gd name="T52" fmla="*/ 260 w 339"/>
                <a:gd name="T53" fmla="*/ 109 h 157"/>
                <a:gd name="T54" fmla="*/ 321 w 339"/>
                <a:gd name="T55" fmla="*/ 109 h 157"/>
                <a:gd name="T56" fmla="*/ 316 w 339"/>
                <a:gd name="T57" fmla="*/ 56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39" h="157">
                  <a:moveTo>
                    <a:pt x="316" y="56"/>
                  </a:moveTo>
                  <a:cubicBezTo>
                    <a:pt x="314" y="54"/>
                    <a:pt x="317" y="51"/>
                    <a:pt x="319" y="51"/>
                  </a:cubicBezTo>
                  <a:cubicBezTo>
                    <a:pt x="320" y="51"/>
                    <a:pt x="320" y="51"/>
                    <a:pt x="321" y="51"/>
                  </a:cubicBezTo>
                  <a:cubicBezTo>
                    <a:pt x="322" y="52"/>
                    <a:pt x="324" y="52"/>
                    <a:pt x="325" y="52"/>
                  </a:cubicBezTo>
                  <a:cubicBezTo>
                    <a:pt x="324" y="56"/>
                    <a:pt x="324" y="56"/>
                    <a:pt x="324" y="56"/>
                  </a:cubicBezTo>
                  <a:cubicBezTo>
                    <a:pt x="338" y="74"/>
                    <a:pt x="339" y="101"/>
                    <a:pt x="322" y="117"/>
                  </a:cubicBezTo>
                  <a:cubicBezTo>
                    <a:pt x="304" y="134"/>
                    <a:pt x="275" y="131"/>
                    <a:pt x="258" y="114"/>
                  </a:cubicBezTo>
                  <a:cubicBezTo>
                    <a:pt x="252" y="135"/>
                    <a:pt x="227" y="146"/>
                    <a:pt x="208" y="133"/>
                  </a:cubicBezTo>
                  <a:cubicBezTo>
                    <a:pt x="189" y="119"/>
                    <a:pt x="183" y="89"/>
                    <a:pt x="198" y="71"/>
                  </a:cubicBezTo>
                  <a:cubicBezTo>
                    <a:pt x="184" y="71"/>
                    <a:pt x="174" y="59"/>
                    <a:pt x="172" y="47"/>
                  </a:cubicBezTo>
                  <a:cubicBezTo>
                    <a:pt x="172" y="47"/>
                    <a:pt x="171" y="47"/>
                    <a:pt x="171" y="46"/>
                  </a:cubicBezTo>
                  <a:cubicBezTo>
                    <a:pt x="141" y="7"/>
                    <a:pt x="85" y="8"/>
                    <a:pt x="48" y="37"/>
                  </a:cubicBezTo>
                  <a:cubicBezTo>
                    <a:pt x="31" y="51"/>
                    <a:pt x="16" y="71"/>
                    <a:pt x="12" y="93"/>
                  </a:cubicBezTo>
                  <a:cubicBezTo>
                    <a:pt x="7" y="116"/>
                    <a:pt x="16" y="135"/>
                    <a:pt x="24" y="156"/>
                  </a:cubicBezTo>
                  <a:cubicBezTo>
                    <a:pt x="21" y="157"/>
                    <a:pt x="21" y="157"/>
                    <a:pt x="21" y="157"/>
                  </a:cubicBezTo>
                  <a:cubicBezTo>
                    <a:pt x="7" y="136"/>
                    <a:pt x="0" y="113"/>
                    <a:pt x="6" y="88"/>
                  </a:cubicBezTo>
                  <a:cubicBezTo>
                    <a:pt x="12" y="65"/>
                    <a:pt x="27" y="45"/>
                    <a:pt x="46" y="30"/>
                  </a:cubicBezTo>
                  <a:cubicBezTo>
                    <a:pt x="84" y="1"/>
                    <a:pt x="142" y="0"/>
                    <a:pt x="173" y="38"/>
                  </a:cubicBezTo>
                  <a:cubicBezTo>
                    <a:pt x="175" y="33"/>
                    <a:pt x="178" y="29"/>
                    <a:pt x="184" y="26"/>
                  </a:cubicBezTo>
                  <a:cubicBezTo>
                    <a:pt x="187" y="29"/>
                    <a:pt x="187" y="29"/>
                    <a:pt x="187" y="29"/>
                  </a:cubicBezTo>
                  <a:cubicBezTo>
                    <a:pt x="181" y="34"/>
                    <a:pt x="178" y="39"/>
                    <a:pt x="178" y="47"/>
                  </a:cubicBezTo>
                  <a:cubicBezTo>
                    <a:pt x="178" y="61"/>
                    <a:pt x="191" y="69"/>
                    <a:pt x="205" y="65"/>
                  </a:cubicBezTo>
                  <a:cubicBezTo>
                    <a:pt x="208" y="64"/>
                    <a:pt x="211" y="67"/>
                    <a:pt x="208" y="69"/>
                  </a:cubicBezTo>
                  <a:cubicBezTo>
                    <a:pt x="189" y="83"/>
                    <a:pt x="193" y="110"/>
                    <a:pt x="209" y="125"/>
                  </a:cubicBezTo>
                  <a:cubicBezTo>
                    <a:pt x="227" y="142"/>
                    <a:pt x="246" y="128"/>
                    <a:pt x="254" y="110"/>
                  </a:cubicBezTo>
                  <a:cubicBezTo>
                    <a:pt x="255" y="109"/>
                    <a:pt x="256" y="109"/>
                    <a:pt x="257" y="108"/>
                  </a:cubicBezTo>
                  <a:cubicBezTo>
                    <a:pt x="257" y="108"/>
                    <a:pt x="259" y="108"/>
                    <a:pt x="260" y="109"/>
                  </a:cubicBezTo>
                  <a:cubicBezTo>
                    <a:pt x="276" y="126"/>
                    <a:pt x="306" y="129"/>
                    <a:pt x="321" y="109"/>
                  </a:cubicBezTo>
                  <a:cubicBezTo>
                    <a:pt x="333" y="93"/>
                    <a:pt x="330" y="70"/>
                    <a:pt x="316" y="5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" name="Freeform 22"/>
            <p:cNvSpPr/>
            <p:nvPr/>
          </p:nvSpPr>
          <p:spPr bwMode="auto">
            <a:xfrm>
              <a:off x="628" y="231"/>
              <a:ext cx="1118" cy="797"/>
            </a:xfrm>
            <a:custGeom>
              <a:avLst/>
              <a:gdLst>
                <a:gd name="T0" fmla="*/ 59 w 532"/>
                <a:gd name="T1" fmla="*/ 376 h 379"/>
                <a:gd name="T2" fmla="*/ 9 w 532"/>
                <a:gd name="T3" fmla="*/ 252 h 379"/>
                <a:gd name="T4" fmla="*/ 192 w 532"/>
                <a:gd name="T5" fmla="*/ 31 h 379"/>
                <a:gd name="T6" fmla="*/ 465 w 532"/>
                <a:gd name="T7" fmla="*/ 118 h 379"/>
                <a:gd name="T8" fmla="*/ 532 w 532"/>
                <a:gd name="T9" fmla="*/ 184 h 379"/>
                <a:gd name="T10" fmla="*/ 489 w 532"/>
                <a:gd name="T11" fmla="*/ 228 h 379"/>
                <a:gd name="T12" fmla="*/ 484 w 532"/>
                <a:gd name="T13" fmla="*/ 162 h 379"/>
                <a:gd name="T14" fmla="*/ 480 w 532"/>
                <a:gd name="T15" fmla="*/ 158 h 379"/>
                <a:gd name="T16" fmla="*/ 427 w 532"/>
                <a:gd name="T17" fmla="*/ 149 h 379"/>
                <a:gd name="T18" fmla="*/ 419 w 532"/>
                <a:gd name="T19" fmla="*/ 149 h 379"/>
                <a:gd name="T20" fmla="*/ 356 w 532"/>
                <a:gd name="T21" fmla="*/ 199 h 379"/>
                <a:gd name="T22" fmla="*/ 356 w 532"/>
                <a:gd name="T23" fmla="*/ 201 h 379"/>
                <a:gd name="T24" fmla="*/ 348 w 532"/>
                <a:gd name="T25" fmla="*/ 202 h 379"/>
                <a:gd name="T26" fmla="*/ 197 w 532"/>
                <a:gd name="T27" fmla="*/ 184 h 379"/>
                <a:gd name="T28" fmla="*/ 167 w 532"/>
                <a:gd name="T29" fmla="*/ 342 h 379"/>
                <a:gd name="T30" fmla="*/ 139 w 532"/>
                <a:gd name="T31" fmla="*/ 260 h 379"/>
                <a:gd name="T32" fmla="*/ 283 w 532"/>
                <a:gd name="T33" fmla="*/ 153 h 379"/>
                <a:gd name="T34" fmla="*/ 346 w 532"/>
                <a:gd name="T35" fmla="*/ 159 h 379"/>
                <a:gd name="T36" fmla="*/ 156 w 532"/>
                <a:gd name="T37" fmla="*/ 181 h 379"/>
                <a:gd name="T38" fmla="*/ 137 w 532"/>
                <a:gd name="T39" fmla="*/ 349 h 379"/>
                <a:gd name="T40" fmla="*/ 105 w 532"/>
                <a:gd name="T41" fmla="*/ 273 h 379"/>
                <a:gd name="T42" fmla="*/ 259 w 532"/>
                <a:gd name="T43" fmla="*/ 121 h 379"/>
                <a:gd name="T44" fmla="*/ 362 w 532"/>
                <a:gd name="T45" fmla="*/ 134 h 379"/>
                <a:gd name="T46" fmla="*/ 161 w 532"/>
                <a:gd name="T47" fmla="*/ 127 h 379"/>
                <a:gd name="T48" fmla="*/ 101 w 532"/>
                <a:gd name="T49" fmla="*/ 344 h 379"/>
                <a:gd name="T50" fmla="*/ 76 w 532"/>
                <a:gd name="T51" fmla="*/ 232 h 379"/>
                <a:gd name="T52" fmla="*/ 374 w 532"/>
                <a:gd name="T53" fmla="*/ 128 h 379"/>
                <a:gd name="T54" fmla="*/ 144 w 532"/>
                <a:gd name="T55" fmla="*/ 103 h 379"/>
                <a:gd name="T56" fmla="*/ 72 w 532"/>
                <a:gd name="T57" fmla="*/ 356 h 379"/>
                <a:gd name="T58" fmla="*/ 207 w 532"/>
                <a:gd name="T59" fmla="*/ 67 h 379"/>
                <a:gd name="T60" fmla="*/ 423 w 532"/>
                <a:gd name="T61" fmla="*/ 140 h 379"/>
                <a:gd name="T62" fmla="*/ 305 w 532"/>
                <a:gd name="T63" fmla="*/ 34 h 379"/>
                <a:gd name="T64" fmla="*/ 110 w 532"/>
                <a:gd name="T65" fmla="*/ 90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32" h="379">
                  <a:moveTo>
                    <a:pt x="56" y="143"/>
                  </a:moveTo>
                  <a:cubicBezTo>
                    <a:pt x="0" y="213"/>
                    <a:pt x="6" y="307"/>
                    <a:pt x="59" y="376"/>
                  </a:cubicBezTo>
                  <a:cubicBezTo>
                    <a:pt x="56" y="379"/>
                    <a:pt x="56" y="379"/>
                    <a:pt x="56" y="379"/>
                  </a:cubicBezTo>
                  <a:cubicBezTo>
                    <a:pt x="24" y="345"/>
                    <a:pt x="8" y="298"/>
                    <a:pt x="9" y="252"/>
                  </a:cubicBezTo>
                  <a:cubicBezTo>
                    <a:pt x="10" y="205"/>
                    <a:pt x="29" y="163"/>
                    <a:pt x="60" y="128"/>
                  </a:cubicBezTo>
                  <a:cubicBezTo>
                    <a:pt x="95" y="89"/>
                    <a:pt x="141" y="48"/>
                    <a:pt x="192" y="31"/>
                  </a:cubicBezTo>
                  <a:cubicBezTo>
                    <a:pt x="286" y="0"/>
                    <a:pt x="385" y="44"/>
                    <a:pt x="440" y="121"/>
                  </a:cubicBezTo>
                  <a:cubicBezTo>
                    <a:pt x="448" y="117"/>
                    <a:pt x="457" y="116"/>
                    <a:pt x="465" y="118"/>
                  </a:cubicBezTo>
                  <a:cubicBezTo>
                    <a:pt x="480" y="122"/>
                    <a:pt x="490" y="139"/>
                    <a:pt x="486" y="154"/>
                  </a:cubicBezTo>
                  <a:cubicBezTo>
                    <a:pt x="506" y="142"/>
                    <a:pt x="532" y="162"/>
                    <a:pt x="532" y="184"/>
                  </a:cubicBezTo>
                  <a:cubicBezTo>
                    <a:pt x="532" y="204"/>
                    <a:pt x="512" y="241"/>
                    <a:pt x="488" y="232"/>
                  </a:cubicBezTo>
                  <a:cubicBezTo>
                    <a:pt x="489" y="228"/>
                    <a:pt x="489" y="228"/>
                    <a:pt x="489" y="228"/>
                  </a:cubicBezTo>
                  <a:cubicBezTo>
                    <a:pt x="509" y="233"/>
                    <a:pt x="524" y="203"/>
                    <a:pt x="525" y="187"/>
                  </a:cubicBezTo>
                  <a:cubicBezTo>
                    <a:pt x="528" y="162"/>
                    <a:pt x="504" y="154"/>
                    <a:pt x="484" y="162"/>
                  </a:cubicBezTo>
                  <a:cubicBezTo>
                    <a:pt x="483" y="162"/>
                    <a:pt x="482" y="162"/>
                    <a:pt x="481" y="161"/>
                  </a:cubicBezTo>
                  <a:cubicBezTo>
                    <a:pt x="480" y="160"/>
                    <a:pt x="480" y="159"/>
                    <a:pt x="480" y="158"/>
                  </a:cubicBezTo>
                  <a:cubicBezTo>
                    <a:pt x="487" y="145"/>
                    <a:pt x="478" y="128"/>
                    <a:pt x="463" y="124"/>
                  </a:cubicBezTo>
                  <a:cubicBezTo>
                    <a:pt x="445" y="120"/>
                    <a:pt x="432" y="134"/>
                    <a:pt x="427" y="149"/>
                  </a:cubicBezTo>
                  <a:cubicBezTo>
                    <a:pt x="426" y="152"/>
                    <a:pt x="423" y="151"/>
                    <a:pt x="421" y="149"/>
                  </a:cubicBezTo>
                  <a:cubicBezTo>
                    <a:pt x="420" y="150"/>
                    <a:pt x="419" y="150"/>
                    <a:pt x="419" y="149"/>
                  </a:cubicBezTo>
                  <a:cubicBezTo>
                    <a:pt x="404" y="130"/>
                    <a:pt x="379" y="125"/>
                    <a:pt x="361" y="144"/>
                  </a:cubicBezTo>
                  <a:cubicBezTo>
                    <a:pt x="347" y="159"/>
                    <a:pt x="347" y="181"/>
                    <a:pt x="356" y="199"/>
                  </a:cubicBezTo>
                  <a:cubicBezTo>
                    <a:pt x="356" y="200"/>
                    <a:pt x="356" y="200"/>
                    <a:pt x="355" y="201"/>
                  </a:cubicBezTo>
                  <a:cubicBezTo>
                    <a:pt x="355" y="201"/>
                    <a:pt x="356" y="201"/>
                    <a:pt x="356" y="201"/>
                  </a:cubicBezTo>
                  <a:cubicBezTo>
                    <a:pt x="358" y="204"/>
                    <a:pt x="353" y="208"/>
                    <a:pt x="351" y="205"/>
                  </a:cubicBezTo>
                  <a:cubicBezTo>
                    <a:pt x="348" y="202"/>
                    <a:pt x="348" y="202"/>
                    <a:pt x="348" y="202"/>
                  </a:cubicBezTo>
                  <a:cubicBezTo>
                    <a:pt x="332" y="181"/>
                    <a:pt x="309" y="165"/>
                    <a:pt x="282" y="159"/>
                  </a:cubicBezTo>
                  <a:cubicBezTo>
                    <a:pt x="250" y="153"/>
                    <a:pt x="222" y="164"/>
                    <a:pt x="197" y="184"/>
                  </a:cubicBezTo>
                  <a:cubicBezTo>
                    <a:pt x="172" y="205"/>
                    <a:pt x="149" y="230"/>
                    <a:pt x="145" y="263"/>
                  </a:cubicBezTo>
                  <a:cubicBezTo>
                    <a:pt x="141" y="292"/>
                    <a:pt x="150" y="319"/>
                    <a:pt x="167" y="342"/>
                  </a:cubicBezTo>
                  <a:cubicBezTo>
                    <a:pt x="164" y="344"/>
                    <a:pt x="164" y="344"/>
                    <a:pt x="164" y="344"/>
                  </a:cubicBezTo>
                  <a:cubicBezTo>
                    <a:pt x="143" y="322"/>
                    <a:pt x="134" y="290"/>
                    <a:pt x="139" y="260"/>
                  </a:cubicBezTo>
                  <a:cubicBezTo>
                    <a:pt x="144" y="226"/>
                    <a:pt x="167" y="200"/>
                    <a:pt x="194" y="179"/>
                  </a:cubicBezTo>
                  <a:cubicBezTo>
                    <a:pt x="219" y="158"/>
                    <a:pt x="250" y="146"/>
                    <a:pt x="283" y="153"/>
                  </a:cubicBezTo>
                  <a:cubicBezTo>
                    <a:pt x="308" y="158"/>
                    <a:pt x="331" y="171"/>
                    <a:pt x="348" y="191"/>
                  </a:cubicBezTo>
                  <a:cubicBezTo>
                    <a:pt x="344" y="180"/>
                    <a:pt x="343" y="169"/>
                    <a:pt x="346" y="159"/>
                  </a:cubicBezTo>
                  <a:cubicBezTo>
                    <a:pt x="345" y="159"/>
                    <a:pt x="345" y="159"/>
                    <a:pt x="344" y="159"/>
                  </a:cubicBezTo>
                  <a:cubicBezTo>
                    <a:pt x="287" y="103"/>
                    <a:pt x="206" y="130"/>
                    <a:pt x="156" y="181"/>
                  </a:cubicBezTo>
                  <a:cubicBezTo>
                    <a:pt x="130" y="208"/>
                    <a:pt x="110" y="240"/>
                    <a:pt x="111" y="277"/>
                  </a:cubicBezTo>
                  <a:cubicBezTo>
                    <a:pt x="111" y="303"/>
                    <a:pt x="121" y="328"/>
                    <a:pt x="137" y="349"/>
                  </a:cubicBezTo>
                  <a:cubicBezTo>
                    <a:pt x="134" y="352"/>
                    <a:pt x="134" y="352"/>
                    <a:pt x="134" y="352"/>
                  </a:cubicBezTo>
                  <a:cubicBezTo>
                    <a:pt x="115" y="330"/>
                    <a:pt x="104" y="303"/>
                    <a:pt x="105" y="273"/>
                  </a:cubicBezTo>
                  <a:cubicBezTo>
                    <a:pt x="105" y="234"/>
                    <a:pt x="127" y="201"/>
                    <a:pt x="154" y="174"/>
                  </a:cubicBezTo>
                  <a:cubicBezTo>
                    <a:pt x="182" y="146"/>
                    <a:pt x="218" y="124"/>
                    <a:pt x="259" y="121"/>
                  </a:cubicBezTo>
                  <a:cubicBezTo>
                    <a:pt x="291" y="119"/>
                    <a:pt x="326" y="128"/>
                    <a:pt x="348" y="153"/>
                  </a:cubicBezTo>
                  <a:cubicBezTo>
                    <a:pt x="351" y="146"/>
                    <a:pt x="355" y="140"/>
                    <a:pt x="362" y="134"/>
                  </a:cubicBezTo>
                  <a:cubicBezTo>
                    <a:pt x="364" y="133"/>
                    <a:pt x="365" y="132"/>
                    <a:pt x="367" y="131"/>
                  </a:cubicBezTo>
                  <a:cubicBezTo>
                    <a:pt x="308" y="82"/>
                    <a:pt x="221" y="79"/>
                    <a:pt x="161" y="127"/>
                  </a:cubicBezTo>
                  <a:cubicBezTo>
                    <a:pt x="126" y="154"/>
                    <a:pt x="91" y="193"/>
                    <a:pt x="82" y="237"/>
                  </a:cubicBezTo>
                  <a:cubicBezTo>
                    <a:pt x="74" y="275"/>
                    <a:pt x="83" y="311"/>
                    <a:pt x="101" y="344"/>
                  </a:cubicBezTo>
                  <a:cubicBezTo>
                    <a:pt x="97" y="346"/>
                    <a:pt x="97" y="346"/>
                    <a:pt x="97" y="346"/>
                  </a:cubicBezTo>
                  <a:cubicBezTo>
                    <a:pt x="73" y="314"/>
                    <a:pt x="67" y="270"/>
                    <a:pt x="76" y="232"/>
                  </a:cubicBezTo>
                  <a:cubicBezTo>
                    <a:pt x="87" y="189"/>
                    <a:pt x="120" y="151"/>
                    <a:pt x="154" y="123"/>
                  </a:cubicBezTo>
                  <a:cubicBezTo>
                    <a:pt x="217" y="72"/>
                    <a:pt x="314" y="73"/>
                    <a:pt x="374" y="128"/>
                  </a:cubicBezTo>
                  <a:cubicBezTo>
                    <a:pt x="384" y="124"/>
                    <a:pt x="395" y="125"/>
                    <a:pt x="404" y="128"/>
                  </a:cubicBezTo>
                  <a:cubicBezTo>
                    <a:pt x="334" y="62"/>
                    <a:pt x="228" y="46"/>
                    <a:pt x="144" y="103"/>
                  </a:cubicBezTo>
                  <a:cubicBezTo>
                    <a:pt x="61" y="160"/>
                    <a:pt x="38" y="265"/>
                    <a:pt x="76" y="355"/>
                  </a:cubicBezTo>
                  <a:cubicBezTo>
                    <a:pt x="72" y="356"/>
                    <a:pt x="72" y="356"/>
                    <a:pt x="72" y="356"/>
                  </a:cubicBezTo>
                  <a:cubicBezTo>
                    <a:pt x="52" y="319"/>
                    <a:pt x="46" y="275"/>
                    <a:pt x="53" y="233"/>
                  </a:cubicBezTo>
                  <a:cubicBezTo>
                    <a:pt x="67" y="153"/>
                    <a:pt x="128" y="88"/>
                    <a:pt x="207" y="67"/>
                  </a:cubicBezTo>
                  <a:cubicBezTo>
                    <a:pt x="284" y="47"/>
                    <a:pt x="373" y="75"/>
                    <a:pt x="422" y="138"/>
                  </a:cubicBezTo>
                  <a:cubicBezTo>
                    <a:pt x="423" y="139"/>
                    <a:pt x="423" y="139"/>
                    <a:pt x="423" y="140"/>
                  </a:cubicBezTo>
                  <a:cubicBezTo>
                    <a:pt x="425" y="134"/>
                    <a:pt x="430" y="129"/>
                    <a:pt x="435" y="125"/>
                  </a:cubicBezTo>
                  <a:cubicBezTo>
                    <a:pt x="403" y="82"/>
                    <a:pt x="358" y="47"/>
                    <a:pt x="305" y="34"/>
                  </a:cubicBezTo>
                  <a:cubicBezTo>
                    <a:pt x="263" y="24"/>
                    <a:pt x="217" y="27"/>
                    <a:pt x="177" y="45"/>
                  </a:cubicBezTo>
                  <a:cubicBezTo>
                    <a:pt x="152" y="56"/>
                    <a:pt x="131" y="73"/>
                    <a:pt x="110" y="90"/>
                  </a:cubicBezTo>
                  <a:cubicBezTo>
                    <a:pt x="91" y="106"/>
                    <a:pt x="72" y="123"/>
                    <a:pt x="56" y="1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" name="Freeform 23"/>
            <p:cNvSpPr>
              <a:spLocks noEditPoints="1"/>
            </p:cNvSpPr>
            <p:nvPr/>
          </p:nvSpPr>
          <p:spPr bwMode="auto">
            <a:xfrm>
              <a:off x="592" y="925"/>
              <a:ext cx="610" cy="574"/>
            </a:xfrm>
            <a:custGeom>
              <a:avLst/>
              <a:gdLst>
                <a:gd name="T0" fmla="*/ 42 w 290"/>
                <a:gd name="T1" fmla="*/ 165 h 273"/>
                <a:gd name="T2" fmla="*/ 92 w 290"/>
                <a:gd name="T3" fmla="*/ 224 h 273"/>
                <a:gd name="T4" fmla="*/ 95 w 290"/>
                <a:gd name="T5" fmla="*/ 224 h 273"/>
                <a:gd name="T6" fmla="*/ 95 w 290"/>
                <a:gd name="T7" fmla="*/ 222 h 273"/>
                <a:gd name="T8" fmla="*/ 98 w 290"/>
                <a:gd name="T9" fmla="*/ 222 h 273"/>
                <a:gd name="T10" fmla="*/ 169 w 290"/>
                <a:gd name="T11" fmla="*/ 258 h 273"/>
                <a:gd name="T12" fmla="*/ 186 w 290"/>
                <a:gd name="T13" fmla="*/ 188 h 273"/>
                <a:gd name="T14" fmla="*/ 192 w 290"/>
                <a:gd name="T15" fmla="*/ 185 h 273"/>
                <a:gd name="T16" fmla="*/ 229 w 290"/>
                <a:gd name="T17" fmla="*/ 135 h 273"/>
                <a:gd name="T18" fmla="*/ 229 w 290"/>
                <a:gd name="T19" fmla="*/ 130 h 273"/>
                <a:gd name="T20" fmla="*/ 231 w 290"/>
                <a:gd name="T21" fmla="*/ 128 h 273"/>
                <a:gd name="T22" fmla="*/ 271 w 290"/>
                <a:gd name="T23" fmla="*/ 115 h 273"/>
                <a:gd name="T24" fmla="*/ 279 w 290"/>
                <a:gd name="T25" fmla="*/ 93 h 273"/>
                <a:gd name="T26" fmla="*/ 256 w 290"/>
                <a:gd name="T27" fmla="*/ 74 h 273"/>
                <a:gd name="T28" fmla="*/ 251 w 290"/>
                <a:gd name="T29" fmla="*/ 70 h 273"/>
                <a:gd name="T30" fmla="*/ 251 w 290"/>
                <a:gd name="T31" fmla="*/ 67 h 273"/>
                <a:gd name="T32" fmla="*/ 225 w 290"/>
                <a:gd name="T33" fmla="*/ 9 h 273"/>
                <a:gd name="T34" fmla="*/ 170 w 290"/>
                <a:gd name="T35" fmla="*/ 39 h 273"/>
                <a:gd name="T36" fmla="*/ 169 w 290"/>
                <a:gd name="T37" fmla="*/ 40 h 273"/>
                <a:gd name="T38" fmla="*/ 170 w 290"/>
                <a:gd name="T39" fmla="*/ 41 h 273"/>
                <a:gd name="T40" fmla="*/ 166 w 290"/>
                <a:gd name="T41" fmla="*/ 43 h 273"/>
                <a:gd name="T42" fmla="*/ 104 w 290"/>
                <a:gd name="T43" fmla="*/ 26 h 273"/>
                <a:gd name="T44" fmla="*/ 81 w 290"/>
                <a:gd name="T45" fmla="*/ 91 h 273"/>
                <a:gd name="T46" fmla="*/ 78 w 290"/>
                <a:gd name="T47" fmla="*/ 93 h 273"/>
                <a:gd name="T48" fmla="*/ 21 w 290"/>
                <a:gd name="T49" fmla="*/ 106 h 273"/>
                <a:gd name="T50" fmla="*/ 42 w 290"/>
                <a:gd name="T51" fmla="*/ 158 h 273"/>
                <a:gd name="T52" fmla="*/ 42 w 290"/>
                <a:gd name="T53" fmla="*/ 165 h 273"/>
                <a:gd name="T54" fmla="*/ 96 w 290"/>
                <a:gd name="T55" fmla="*/ 229 h 273"/>
                <a:gd name="T56" fmla="*/ 34 w 290"/>
                <a:gd name="T57" fmla="*/ 162 h 273"/>
                <a:gd name="T58" fmla="*/ 14 w 290"/>
                <a:gd name="T59" fmla="*/ 103 h 273"/>
                <a:gd name="T60" fmla="*/ 75 w 290"/>
                <a:gd name="T61" fmla="*/ 87 h 273"/>
                <a:gd name="T62" fmla="*/ 74 w 290"/>
                <a:gd name="T63" fmla="*/ 50 h 273"/>
                <a:gd name="T64" fmla="*/ 73 w 290"/>
                <a:gd name="T65" fmla="*/ 49 h 273"/>
                <a:gd name="T66" fmla="*/ 76 w 290"/>
                <a:gd name="T67" fmla="*/ 46 h 273"/>
                <a:gd name="T68" fmla="*/ 90 w 290"/>
                <a:gd name="T69" fmla="*/ 27 h 273"/>
                <a:gd name="T70" fmla="*/ 89 w 290"/>
                <a:gd name="T71" fmla="*/ 26 h 273"/>
                <a:gd name="T72" fmla="*/ 93 w 290"/>
                <a:gd name="T73" fmla="*/ 25 h 273"/>
                <a:gd name="T74" fmla="*/ 97 w 290"/>
                <a:gd name="T75" fmla="*/ 22 h 273"/>
                <a:gd name="T76" fmla="*/ 114 w 290"/>
                <a:gd name="T77" fmla="*/ 16 h 273"/>
                <a:gd name="T78" fmla="*/ 118 w 290"/>
                <a:gd name="T79" fmla="*/ 14 h 273"/>
                <a:gd name="T80" fmla="*/ 118 w 290"/>
                <a:gd name="T81" fmla="*/ 16 h 273"/>
                <a:gd name="T82" fmla="*/ 151 w 290"/>
                <a:gd name="T83" fmla="*/ 22 h 273"/>
                <a:gd name="T84" fmla="*/ 154 w 290"/>
                <a:gd name="T85" fmla="*/ 19 h 273"/>
                <a:gd name="T86" fmla="*/ 163 w 290"/>
                <a:gd name="T87" fmla="*/ 29 h 273"/>
                <a:gd name="T88" fmla="*/ 163 w 290"/>
                <a:gd name="T89" fmla="*/ 31 h 273"/>
                <a:gd name="T90" fmla="*/ 167 w 290"/>
                <a:gd name="T91" fmla="*/ 35 h 273"/>
                <a:gd name="T92" fmla="*/ 181 w 290"/>
                <a:gd name="T93" fmla="*/ 14 h 273"/>
                <a:gd name="T94" fmla="*/ 184 w 290"/>
                <a:gd name="T95" fmla="*/ 12 h 273"/>
                <a:gd name="T96" fmla="*/ 202 w 290"/>
                <a:gd name="T97" fmla="*/ 3 h 273"/>
                <a:gd name="T98" fmla="*/ 205 w 290"/>
                <a:gd name="T99" fmla="*/ 2 h 273"/>
                <a:gd name="T100" fmla="*/ 206 w 290"/>
                <a:gd name="T101" fmla="*/ 2 h 273"/>
                <a:gd name="T102" fmla="*/ 235 w 290"/>
                <a:gd name="T103" fmla="*/ 6 h 273"/>
                <a:gd name="T104" fmla="*/ 259 w 290"/>
                <a:gd name="T105" fmla="*/ 66 h 273"/>
                <a:gd name="T106" fmla="*/ 284 w 290"/>
                <a:gd name="T107" fmla="*/ 105 h 273"/>
                <a:gd name="T108" fmla="*/ 242 w 290"/>
                <a:gd name="T109" fmla="*/ 135 h 273"/>
                <a:gd name="T110" fmla="*/ 247 w 290"/>
                <a:gd name="T111" fmla="*/ 181 h 273"/>
                <a:gd name="T112" fmla="*/ 198 w 290"/>
                <a:gd name="T113" fmla="*/ 198 h 273"/>
                <a:gd name="T114" fmla="*/ 167 w 290"/>
                <a:gd name="T115" fmla="*/ 266 h 273"/>
                <a:gd name="T116" fmla="*/ 96 w 290"/>
                <a:gd name="T117" fmla="*/ 229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90" h="273">
                  <a:moveTo>
                    <a:pt x="42" y="165"/>
                  </a:moveTo>
                  <a:cubicBezTo>
                    <a:pt x="10" y="181"/>
                    <a:pt x="53" y="259"/>
                    <a:pt x="92" y="224"/>
                  </a:cubicBezTo>
                  <a:cubicBezTo>
                    <a:pt x="93" y="223"/>
                    <a:pt x="94" y="223"/>
                    <a:pt x="95" y="224"/>
                  </a:cubicBezTo>
                  <a:cubicBezTo>
                    <a:pt x="95" y="224"/>
                    <a:pt x="95" y="223"/>
                    <a:pt x="95" y="222"/>
                  </a:cubicBezTo>
                  <a:cubicBezTo>
                    <a:pt x="95" y="221"/>
                    <a:pt x="97" y="221"/>
                    <a:pt x="98" y="222"/>
                  </a:cubicBezTo>
                  <a:cubicBezTo>
                    <a:pt x="107" y="247"/>
                    <a:pt x="141" y="270"/>
                    <a:pt x="169" y="258"/>
                  </a:cubicBezTo>
                  <a:cubicBezTo>
                    <a:pt x="198" y="246"/>
                    <a:pt x="199" y="212"/>
                    <a:pt x="186" y="188"/>
                  </a:cubicBezTo>
                  <a:cubicBezTo>
                    <a:pt x="184" y="185"/>
                    <a:pt x="190" y="181"/>
                    <a:pt x="192" y="185"/>
                  </a:cubicBezTo>
                  <a:cubicBezTo>
                    <a:pt x="214" y="218"/>
                    <a:pt x="280" y="154"/>
                    <a:pt x="229" y="135"/>
                  </a:cubicBezTo>
                  <a:cubicBezTo>
                    <a:pt x="227" y="134"/>
                    <a:pt x="227" y="131"/>
                    <a:pt x="229" y="130"/>
                  </a:cubicBezTo>
                  <a:cubicBezTo>
                    <a:pt x="229" y="128"/>
                    <a:pt x="230" y="127"/>
                    <a:pt x="231" y="128"/>
                  </a:cubicBezTo>
                  <a:cubicBezTo>
                    <a:pt x="246" y="132"/>
                    <a:pt x="261" y="127"/>
                    <a:pt x="271" y="115"/>
                  </a:cubicBezTo>
                  <a:cubicBezTo>
                    <a:pt x="276" y="109"/>
                    <a:pt x="279" y="101"/>
                    <a:pt x="279" y="93"/>
                  </a:cubicBezTo>
                  <a:cubicBezTo>
                    <a:pt x="278" y="81"/>
                    <a:pt x="269" y="70"/>
                    <a:pt x="256" y="74"/>
                  </a:cubicBezTo>
                  <a:cubicBezTo>
                    <a:pt x="253" y="75"/>
                    <a:pt x="251" y="72"/>
                    <a:pt x="251" y="70"/>
                  </a:cubicBezTo>
                  <a:cubicBezTo>
                    <a:pt x="250" y="69"/>
                    <a:pt x="250" y="68"/>
                    <a:pt x="251" y="67"/>
                  </a:cubicBezTo>
                  <a:cubicBezTo>
                    <a:pt x="268" y="44"/>
                    <a:pt x="249" y="16"/>
                    <a:pt x="225" y="9"/>
                  </a:cubicBezTo>
                  <a:cubicBezTo>
                    <a:pt x="201" y="3"/>
                    <a:pt x="179" y="17"/>
                    <a:pt x="170" y="39"/>
                  </a:cubicBezTo>
                  <a:cubicBezTo>
                    <a:pt x="170" y="39"/>
                    <a:pt x="170" y="39"/>
                    <a:pt x="169" y="40"/>
                  </a:cubicBezTo>
                  <a:cubicBezTo>
                    <a:pt x="169" y="40"/>
                    <a:pt x="170" y="40"/>
                    <a:pt x="170" y="41"/>
                  </a:cubicBezTo>
                  <a:cubicBezTo>
                    <a:pt x="171" y="43"/>
                    <a:pt x="168" y="45"/>
                    <a:pt x="166" y="43"/>
                  </a:cubicBezTo>
                  <a:cubicBezTo>
                    <a:pt x="149" y="27"/>
                    <a:pt x="128" y="15"/>
                    <a:pt x="104" y="26"/>
                  </a:cubicBezTo>
                  <a:cubicBezTo>
                    <a:pt x="79" y="37"/>
                    <a:pt x="72" y="68"/>
                    <a:pt x="81" y="91"/>
                  </a:cubicBezTo>
                  <a:cubicBezTo>
                    <a:pt x="82" y="94"/>
                    <a:pt x="80" y="95"/>
                    <a:pt x="78" y="93"/>
                  </a:cubicBezTo>
                  <a:cubicBezTo>
                    <a:pt x="59" y="83"/>
                    <a:pt x="32" y="86"/>
                    <a:pt x="21" y="106"/>
                  </a:cubicBezTo>
                  <a:cubicBezTo>
                    <a:pt x="10" y="126"/>
                    <a:pt x="21" y="151"/>
                    <a:pt x="42" y="158"/>
                  </a:cubicBezTo>
                  <a:cubicBezTo>
                    <a:pt x="45" y="159"/>
                    <a:pt x="44" y="163"/>
                    <a:pt x="42" y="165"/>
                  </a:cubicBezTo>
                  <a:close/>
                  <a:moveTo>
                    <a:pt x="96" y="229"/>
                  </a:moveTo>
                  <a:cubicBezTo>
                    <a:pt x="58" y="271"/>
                    <a:pt x="0" y="190"/>
                    <a:pt x="34" y="162"/>
                  </a:cubicBezTo>
                  <a:cubicBezTo>
                    <a:pt x="13" y="151"/>
                    <a:pt x="2" y="124"/>
                    <a:pt x="14" y="103"/>
                  </a:cubicBezTo>
                  <a:cubicBezTo>
                    <a:pt x="26" y="82"/>
                    <a:pt x="55" y="76"/>
                    <a:pt x="75" y="87"/>
                  </a:cubicBezTo>
                  <a:cubicBezTo>
                    <a:pt x="70" y="76"/>
                    <a:pt x="70" y="62"/>
                    <a:pt x="74" y="50"/>
                  </a:cubicBezTo>
                  <a:cubicBezTo>
                    <a:pt x="74" y="50"/>
                    <a:pt x="73" y="49"/>
                    <a:pt x="73" y="49"/>
                  </a:cubicBezTo>
                  <a:cubicBezTo>
                    <a:pt x="76" y="46"/>
                    <a:pt x="76" y="46"/>
                    <a:pt x="76" y="46"/>
                  </a:cubicBezTo>
                  <a:cubicBezTo>
                    <a:pt x="79" y="39"/>
                    <a:pt x="84" y="32"/>
                    <a:pt x="90" y="27"/>
                  </a:cubicBezTo>
                  <a:cubicBezTo>
                    <a:pt x="90" y="27"/>
                    <a:pt x="90" y="27"/>
                    <a:pt x="89" y="26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4" y="24"/>
                    <a:pt x="96" y="23"/>
                    <a:pt x="97" y="22"/>
                  </a:cubicBezTo>
                  <a:cubicBezTo>
                    <a:pt x="102" y="19"/>
                    <a:pt x="108" y="17"/>
                    <a:pt x="114" y="16"/>
                  </a:cubicBezTo>
                  <a:cubicBezTo>
                    <a:pt x="118" y="14"/>
                    <a:pt x="118" y="14"/>
                    <a:pt x="118" y="14"/>
                  </a:cubicBezTo>
                  <a:cubicBezTo>
                    <a:pt x="118" y="15"/>
                    <a:pt x="118" y="15"/>
                    <a:pt x="118" y="16"/>
                  </a:cubicBezTo>
                  <a:cubicBezTo>
                    <a:pt x="129" y="15"/>
                    <a:pt x="141" y="17"/>
                    <a:pt x="151" y="22"/>
                  </a:cubicBezTo>
                  <a:cubicBezTo>
                    <a:pt x="154" y="19"/>
                    <a:pt x="154" y="19"/>
                    <a:pt x="154" y="19"/>
                  </a:cubicBezTo>
                  <a:cubicBezTo>
                    <a:pt x="157" y="22"/>
                    <a:pt x="160" y="26"/>
                    <a:pt x="163" y="29"/>
                  </a:cubicBezTo>
                  <a:cubicBezTo>
                    <a:pt x="164" y="29"/>
                    <a:pt x="164" y="30"/>
                    <a:pt x="163" y="31"/>
                  </a:cubicBezTo>
                  <a:cubicBezTo>
                    <a:pt x="165" y="32"/>
                    <a:pt x="166" y="34"/>
                    <a:pt x="167" y="35"/>
                  </a:cubicBezTo>
                  <a:cubicBezTo>
                    <a:pt x="170" y="27"/>
                    <a:pt x="175" y="20"/>
                    <a:pt x="181" y="14"/>
                  </a:cubicBezTo>
                  <a:cubicBezTo>
                    <a:pt x="184" y="12"/>
                    <a:pt x="184" y="12"/>
                    <a:pt x="184" y="12"/>
                  </a:cubicBezTo>
                  <a:cubicBezTo>
                    <a:pt x="189" y="8"/>
                    <a:pt x="195" y="5"/>
                    <a:pt x="202" y="3"/>
                  </a:cubicBezTo>
                  <a:cubicBezTo>
                    <a:pt x="205" y="2"/>
                    <a:pt x="205" y="2"/>
                    <a:pt x="205" y="2"/>
                  </a:cubicBezTo>
                  <a:cubicBezTo>
                    <a:pt x="205" y="2"/>
                    <a:pt x="206" y="2"/>
                    <a:pt x="206" y="2"/>
                  </a:cubicBezTo>
                  <a:cubicBezTo>
                    <a:pt x="215" y="0"/>
                    <a:pt x="225" y="1"/>
                    <a:pt x="235" y="6"/>
                  </a:cubicBezTo>
                  <a:cubicBezTo>
                    <a:pt x="257" y="16"/>
                    <a:pt x="274" y="46"/>
                    <a:pt x="259" y="66"/>
                  </a:cubicBezTo>
                  <a:cubicBezTo>
                    <a:pt x="279" y="64"/>
                    <a:pt x="290" y="87"/>
                    <a:pt x="284" y="105"/>
                  </a:cubicBezTo>
                  <a:cubicBezTo>
                    <a:pt x="278" y="123"/>
                    <a:pt x="260" y="136"/>
                    <a:pt x="242" y="135"/>
                  </a:cubicBezTo>
                  <a:cubicBezTo>
                    <a:pt x="255" y="146"/>
                    <a:pt x="258" y="166"/>
                    <a:pt x="247" y="181"/>
                  </a:cubicBezTo>
                  <a:cubicBezTo>
                    <a:pt x="237" y="194"/>
                    <a:pt x="214" y="204"/>
                    <a:pt x="198" y="198"/>
                  </a:cubicBezTo>
                  <a:cubicBezTo>
                    <a:pt x="206" y="224"/>
                    <a:pt x="198" y="256"/>
                    <a:pt x="167" y="266"/>
                  </a:cubicBezTo>
                  <a:cubicBezTo>
                    <a:pt x="142" y="273"/>
                    <a:pt x="101" y="256"/>
                    <a:pt x="96" y="2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36" name="Freeform 27"/>
          <p:cNvSpPr/>
          <p:nvPr/>
        </p:nvSpPr>
        <p:spPr bwMode="auto">
          <a:xfrm>
            <a:off x="765801" y="420688"/>
            <a:ext cx="10616574" cy="6137948"/>
          </a:xfrm>
          <a:custGeom>
            <a:avLst/>
            <a:gdLst>
              <a:gd name="T0" fmla="*/ 2409 w 2411"/>
              <a:gd name="T1" fmla="*/ 867 h 1559"/>
              <a:gd name="T2" fmla="*/ 2325 w 2411"/>
              <a:gd name="T3" fmla="*/ 655 h 1559"/>
              <a:gd name="T4" fmla="*/ 2152 w 2411"/>
              <a:gd name="T5" fmla="*/ 539 h 1559"/>
              <a:gd name="T6" fmla="*/ 2096 w 2411"/>
              <a:gd name="T7" fmla="*/ 225 h 1559"/>
              <a:gd name="T8" fmla="*/ 1719 w 2411"/>
              <a:gd name="T9" fmla="*/ 140 h 1559"/>
              <a:gd name="T10" fmla="*/ 1551 w 2411"/>
              <a:gd name="T11" fmla="*/ 227 h 1559"/>
              <a:gd name="T12" fmla="*/ 1309 w 2411"/>
              <a:gd name="T13" fmla="*/ 27 h 1559"/>
              <a:gd name="T14" fmla="*/ 1096 w 2411"/>
              <a:gd name="T15" fmla="*/ 7 h 1559"/>
              <a:gd name="T16" fmla="*/ 914 w 2411"/>
              <a:gd name="T17" fmla="*/ 57 h 1559"/>
              <a:gd name="T18" fmla="*/ 806 w 2411"/>
              <a:gd name="T19" fmla="*/ 157 h 1559"/>
              <a:gd name="T20" fmla="*/ 602 w 2411"/>
              <a:gd name="T21" fmla="*/ 131 h 1559"/>
              <a:gd name="T22" fmla="*/ 430 w 2411"/>
              <a:gd name="T23" fmla="*/ 300 h 1559"/>
              <a:gd name="T24" fmla="*/ 421 w 2411"/>
              <a:gd name="T25" fmla="*/ 404 h 1559"/>
              <a:gd name="T26" fmla="*/ 66 w 2411"/>
              <a:gd name="T27" fmla="*/ 678 h 1559"/>
              <a:gd name="T28" fmla="*/ 161 w 2411"/>
              <a:gd name="T29" fmla="*/ 1145 h 1559"/>
              <a:gd name="T30" fmla="*/ 411 w 2411"/>
              <a:gd name="T31" fmla="*/ 1252 h 1559"/>
              <a:gd name="T32" fmla="*/ 549 w 2411"/>
              <a:gd name="T33" fmla="*/ 1422 h 1559"/>
              <a:gd name="T34" fmla="*/ 772 w 2411"/>
              <a:gd name="T35" fmla="*/ 1392 h 1559"/>
              <a:gd name="T36" fmla="*/ 1010 w 2411"/>
              <a:gd name="T37" fmla="*/ 1537 h 1559"/>
              <a:gd name="T38" fmla="*/ 1317 w 2411"/>
              <a:gd name="T39" fmla="*/ 1480 h 1559"/>
              <a:gd name="T40" fmla="*/ 1412 w 2411"/>
              <a:gd name="T41" fmla="*/ 1394 h 1559"/>
              <a:gd name="T42" fmla="*/ 1648 w 2411"/>
              <a:gd name="T43" fmla="*/ 1460 h 1559"/>
              <a:gd name="T44" fmla="*/ 1786 w 2411"/>
              <a:gd name="T45" fmla="*/ 1427 h 1559"/>
              <a:gd name="T46" fmla="*/ 1916 w 2411"/>
              <a:gd name="T47" fmla="*/ 1341 h 1559"/>
              <a:gd name="T48" fmla="*/ 1961 w 2411"/>
              <a:gd name="T49" fmla="*/ 1232 h 1559"/>
              <a:gd name="T50" fmla="*/ 2341 w 2411"/>
              <a:gd name="T51" fmla="*/ 1090 h 1559"/>
              <a:gd name="T52" fmla="*/ 2409 w 2411"/>
              <a:gd name="T53" fmla="*/ 867 h 15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11" h="1559">
                <a:moveTo>
                  <a:pt x="2409" y="867"/>
                </a:moveTo>
                <a:cubicBezTo>
                  <a:pt x="2406" y="789"/>
                  <a:pt x="2376" y="716"/>
                  <a:pt x="2325" y="655"/>
                </a:cubicBezTo>
                <a:cubicBezTo>
                  <a:pt x="2281" y="601"/>
                  <a:pt x="2219" y="560"/>
                  <a:pt x="2152" y="539"/>
                </a:cubicBezTo>
                <a:cubicBezTo>
                  <a:pt x="2201" y="436"/>
                  <a:pt x="2179" y="309"/>
                  <a:pt x="2096" y="225"/>
                </a:cubicBezTo>
                <a:cubicBezTo>
                  <a:pt x="2000" y="127"/>
                  <a:pt x="1848" y="102"/>
                  <a:pt x="1719" y="140"/>
                </a:cubicBezTo>
                <a:cubicBezTo>
                  <a:pt x="1657" y="158"/>
                  <a:pt x="1601" y="188"/>
                  <a:pt x="1551" y="227"/>
                </a:cubicBezTo>
                <a:cubicBezTo>
                  <a:pt x="1504" y="130"/>
                  <a:pt x="1413" y="59"/>
                  <a:pt x="1309" y="27"/>
                </a:cubicBezTo>
                <a:cubicBezTo>
                  <a:pt x="1241" y="5"/>
                  <a:pt x="1167" y="0"/>
                  <a:pt x="1096" y="7"/>
                </a:cubicBezTo>
                <a:cubicBezTo>
                  <a:pt x="1033" y="14"/>
                  <a:pt x="970" y="28"/>
                  <a:pt x="914" y="57"/>
                </a:cubicBezTo>
                <a:cubicBezTo>
                  <a:pt x="869" y="80"/>
                  <a:pt x="830" y="114"/>
                  <a:pt x="806" y="157"/>
                </a:cubicBezTo>
                <a:cubicBezTo>
                  <a:pt x="745" y="123"/>
                  <a:pt x="671" y="112"/>
                  <a:pt x="602" y="131"/>
                </a:cubicBezTo>
                <a:cubicBezTo>
                  <a:pt x="519" y="154"/>
                  <a:pt x="455" y="220"/>
                  <a:pt x="430" y="300"/>
                </a:cubicBezTo>
                <a:cubicBezTo>
                  <a:pt x="420" y="334"/>
                  <a:pt x="417" y="369"/>
                  <a:pt x="421" y="404"/>
                </a:cubicBezTo>
                <a:cubicBezTo>
                  <a:pt x="265" y="427"/>
                  <a:pt x="126" y="536"/>
                  <a:pt x="66" y="678"/>
                </a:cubicBezTo>
                <a:cubicBezTo>
                  <a:pt x="0" y="834"/>
                  <a:pt x="43" y="1024"/>
                  <a:pt x="161" y="1145"/>
                </a:cubicBezTo>
                <a:cubicBezTo>
                  <a:pt x="225" y="1211"/>
                  <a:pt x="317" y="1261"/>
                  <a:pt x="411" y="1252"/>
                </a:cubicBezTo>
                <a:cubicBezTo>
                  <a:pt x="425" y="1327"/>
                  <a:pt x="477" y="1393"/>
                  <a:pt x="549" y="1422"/>
                </a:cubicBezTo>
                <a:cubicBezTo>
                  <a:pt x="623" y="1452"/>
                  <a:pt x="709" y="1437"/>
                  <a:pt x="772" y="1392"/>
                </a:cubicBezTo>
                <a:cubicBezTo>
                  <a:pt x="831" y="1465"/>
                  <a:pt x="916" y="1517"/>
                  <a:pt x="1010" y="1537"/>
                </a:cubicBezTo>
                <a:cubicBezTo>
                  <a:pt x="1116" y="1559"/>
                  <a:pt x="1227" y="1538"/>
                  <a:pt x="1317" y="1480"/>
                </a:cubicBezTo>
                <a:cubicBezTo>
                  <a:pt x="1354" y="1457"/>
                  <a:pt x="1386" y="1428"/>
                  <a:pt x="1412" y="1394"/>
                </a:cubicBezTo>
                <a:cubicBezTo>
                  <a:pt x="1477" y="1447"/>
                  <a:pt x="1563" y="1467"/>
                  <a:pt x="1648" y="1460"/>
                </a:cubicBezTo>
                <a:cubicBezTo>
                  <a:pt x="1695" y="1456"/>
                  <a:pt x="1742" y="1445"/>
                  <a:pt x="1786" y="1427"/>
                </a:cubicBezTo>
                <a:cubicBezTo>
                  <a:pt x="1835" y="1408"/>
                  <a:pt x="1882" y="1381"/>
                  <a:pt x="1916" y="1341"/>
                </a:cubicBezTo>
                <a:cubicBezTo>
                  <a:pt x="1941" y="1310"/>
                  <a:pt x="1959" y="1271"/>
                  <a:pt x="1961" y="1232"/>
                </a:cubicBezTo>
                <a:cubicBezTo>
                  <a:pt x="2102" y="1263"/>
                  <a:pt x="2256" y="1206"/>
                  <a:pt x="2341" y="1090"/>
                </a:cubicBezTo>
                <a:cubicBezTo>
                  <a:pt x="2387" y="1027"/>
                  <a:pt x="2411" y="946"/>
                  <a:pt x="2409" y="86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37" name="Group 30"/>
          <p:cNvGrpSpPr>
            <a:grpSpLocks noChangeAspect="1"/>
          </p:cNvGrpSpPr>
          <p:nvPr/>
        </p:nvGrpSpPr>
        <p:grpSpPr bwMode="auto">
          <a:xfrm>
            <a:off x="9265190" y="500063"/>
            <a:ext cx="2346745" cy="1660525"/>
            <a:chOff x="5022" y="261"/>
            <a:chExt cx="1898" cy="1343"/>
          </a:xfrm>
        </p:grpSpPr>
        <p:sp>
          <p:nvSpPr>
            <p:cNvPr id="38" name="Freeform 31"/>
            <p:cNvSpPr/>
            <p:nvPr/>
          </p:nvSpPr>
          <p:spPr bwMode="auto">
            <a:xfrm>
              <a:off x="5609" y="547"/>
              <a:ext cx="38" cy="59"/>
            </a:xfrm>
            <a:custGeom>
              <a:avLst/>
              <a:gdLst>
                <a:gd name="T0" fmla="*/ 6 w 18"/>
                <a:gd name="T1" fmla="*/ 0 h 28"/>
                <a:gd name="T2" fmla="*/ 18 w 18"/>
                <a:gd name="T3" fmla="*/ 28 h 28"/>
                <a:gd name="T4" fmla="*/ 9 w 18"/>
                <a:gd name="T5" fmla="*/ 26 h 28"/>
                <a:gd name="T6" fmla="*/ 0 w 18"/>
                <a:gd name="T7" fmla="*/ 22 h 28"/>
                <a:gd name="T8" fmla="*/ 6 w 18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8">
                  <a:moveTo>
                    <a:pt x="6" y="0"/>
                  </a:moveTo>
                  <a:cubicBezTo>
                    <a:pt x="9" y="10"/>
                    <a:pt x="14" y="19"/>
                    <a:pt x="18" y="28"/>
                  </a:cubicBezTo>
                  <a:cubicBezTo>
                    <a:pt x="15" y="28"/>
                    <a:pt x="12" y="27"/>
                    <a:pt x="9" y="26"/>
                  </a:cubicBezTo>
                  <a:cubicBezTo>
                    <a:pt x="6" y="25"/>
                    <a:pt x="3" y="23"/>
                    <a:pt x="0" y="22"/>
                  </a:cubicBezTo>
                  <a:cubicBezTo>
                    <a:pt x="2" y="15"/>
                    <a:pt x="4" y="7"/>
                    <a:pt x="6" y="0"/>
                  </a:cubicBezTo>
                  <a:close/>
                </a:path>
              </a:pathLst>
            </a:custGeom>
            <a:solidFill>
              <a:srgbClr val="CD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" name="Freeform 32"/>
            <p:cNvSpPr/>
            <p:nvPr/>
          </p:nvSpPr>
          <p:spPr bwMode="auto">
            <a:xfrm>
              <a:off x="5060" y="437"/>
              <a:ext cx="553" cy="301"/>
            </a:xfrm>
            <a:custGeom>
              <a:avLst/>
              <a:gdLst>
                <a:gd name="T0" fmla="*/ 264 w 264"/>
                <a:gd name="T1" fmla="*/ 44 h 143"/>
                <a:gd name="T2" fmla="*/ 228 w 264"/>
                <a:gd name="T3" fmla="*/ 143 h 143"/>
                <a:gd name="T4" fmla="*/ 227 w 264"/>
                <a:gd name="T5" fmla="*/ 140 h 143"/>
                <a:gd name="T6" fmla="*/ 165 w 264"/>
                <a:gd name="T7" fmla="*/ 106 h 143"/>
                <a:gd name="T8" fmla="*/ 105 w 264"/>
                <a:gd name="T9" fmla="*/ 70 h 143"/>
                <a:gd name="T10" fmla="*/ 0 w 264"/>
                <a:gd name="T11" fmla="*/ 0 h 143"/>
                <a:gd name="T12" fmla="*/ 127 w 264"/>
                <a:gd name="T13" fmla="*/ 26 h 143"/>
                <a:gd name="T14" fmla="*/ 264 w 264"/>
                <a:gd name="T15" fmla="*/ 4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4" h="143">
                  <a:moveTo>
                    <a:pt x="264" y="44"/>
                  </a:moveTo>
                  <a:cubicBezTo>
                    <a:pt x="254" y="78"/>
                    <a:pt x="240" y="110"/>
                    <a:pt x="228" y="143"/>
                  </a:cubicBezTo>
                  <a:cubicBezTo>
                    <a:pt x="228" y="142"/>
                    <a:pt x="228" y="141"/>
                    <a:pt x="227" y="140"/>
                  </a:cubicBezTo>
                  <a:cubicBezTo>
                    <a:pt x="208" y="127"/>
                    <a:pt x="185" y="117"/>
                    <a:pt x="165" y="106"/>
                  </a:cubicBezTo>
                  <a:cubicBezTo>
                    <a:pt x="145" y="94"/>
                    <a:pt x="125" y="82"/>
                    <a:pt x="105" y="70"/>
                  </a:cubicBezTo>
                  <a:cubicBezTo>
                    <a:pt x="69" y="47"/>
                    <a:pt x="35" y="23"/>
                    <a:pt x="0" y="0"/>
                  </a:cubicBezTo>
                  <a:cubicBezTo>
                    <a:pt x="41" y="11"/>
                    <a:pt x="84" y="18"/>
                    <a:pt x="127" y="26"/>
                  </a:cubicBezTo>
                  <a:cubicBezTo>
                    <a:pt x="172" y="33"/>
                    <a:pt x="219" y="43"/>
                    <a:pt x="264" y="44"/>
                  </a:cubicBezTo>
                  <a:close/>
                </a:path>
              </a:pathLst>
            </a:custGeom>
            <a:solidFill>
              <a:srgbClr val="CD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" name="Freeform 33"/>
            <p:cNvSpPr/>
            <p:nvPr/>
          </p:nvSpPr>
          <p:spPr bwMode="auto">
            <a:xfrm>
              <a:off x="5058" y="425"/>
              <a:ext cx="591" cy="160"/>
            </a:xfrm>
            <a:custGeom>
              <a:avLst/>
              <a:gdLst>
                <a:gd name="T0" fmla="*/ 276 w 282"/>
                <a:gd name="T1" fmla="*/ 19 h 76"/>
                <a:gd name="T2" fmla="*/ 282 w 282"/>
                <a:gd name="T3" fmla="*/ 76 h 76"/>
                <a:gd name="T4" fmla="*/ 270 w 282"/>
                <a:gd name="T5" fmla="*/ 52 h 76"/>
                <a:gd name="T6" fmla="*/ 270 w 282"/>
                <a:gd name="T7" fmla="*/ 52 h 76"/>
                <a:gd name="T8" fmla="*/ 269 w 282"/>
                <a:gd name="T9" fmla="*/ 49 h 76"/>
                <a:gd name="T10" fmla="*/ 268 w 282"/>
                <a:gd name="T11" fmla="*/ 45 h 76"/>
                <a:gd name="T12" fmla="*/ 127 w 282"/>
                <a:gd name="T13" fmla="*/ 25 h 76"/>
                <a:gd name="T14" fmla="*/ 2 w 282"/>
                <a:gd name="T15" fmla="*/ 1 h 76"/>
                <a:gd name="T16" fmla="*/ 0 w 282"/>
                <a:gd name="T17" fmla="*/ 0 h 76"/>
                <a:gd name="T18" fmla="*/ 273 w 282"/>
                <a:gd name="T19" fmla="*/ 20 h 76"/>
                <a:gd name="T20" fmla="*/ 276 w 282"/>
                <a:gd name="T21" fmla="*/ 1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2" h="76">
                  <a:moveTo>
                    <a:pt x="276" y="19"/>
                  </a:moveTo>
                  <a:cubicBezTo>
                    <a:pt x="279" y="38"/>
                    <a:pt x="282" y="57"/>
                    <a:pt x="282" y="76"/>
                  </a:cubicBezTo>
                  <a:cubicBezTo>
                    <a:pt x="278" y="68"/>
                    <a:pt x="274" y="60"/>
                    <a:pt x="270" y="52"/>
                  </a:cubicBezTo>
                  <a:cubicBezTo>
                    <a:pt x="270" y="52"/>
                    <a:pt x="270" y="52"/>
                    <a:pt x="270" y="52"/>
                  </a:cubicBezTo>
                  <a:cubicBezTo>
                    <a:pt x="270" y="50"/>
                    <a:pt x="270" y="50"/>
                    <a:pt x="269" y="49"/>
                  </a:cubicBezTo>
                  <a:cubicBezTo>
                    <a:pt x="270" y="48"/>
                    <a:pt x="270" y="45"/>
                    <a:pt x="268" y="45"/>
                  </a:cubicBezTo>
                  <a:cubicBezTo>
                    <a:pt x="221" y="36"/>
                    <a:pt x="173" y="32"/>
                    <a:pt x="127" y="25"/>
                  </a:cubicBezTo>
                  <a:cubicBezTo>
                    <a:pt x="85" y="18"/>
                    <a:pt x="43" y="9"/>
                    <a:pt x="2" y="1"/>
                  </a:cubicBezTo>
                  <a:cubicBezTo>
                    <a:pt x="1" y="1"/>
                    <a:pt x="0" y="1"/>
                    <a:pt x="0" y="0"/>
                  </a:cubicBezTo>
                  <a:cubicBezTo>
                    <a:pt x="91" y="5"/>
                    <a:pt x="182" y="10"/>
                    <a:pt x="273" y="20"/>
                  </a:cubicBezTo>
                  <a:cubicBezTo>
                    <a:pt x="274" y="20"/>
                    <a:pt x="275" y="20"/>
                    <a:pt x="276" y="19"/>
                  </a:cubicBezTo>
                  <a:close/>
                </a:path>
              </a:pathLst>
            </a:custGeom>
            <a:solidFill>
              <a:srgbClr val="CD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" name="Freeform 34"/>
            <p:cNvSpPr/>
            <p:nvPr/>
          </p:nvSpPr>
          <p:spPr bwMode="auto">
            <a:xfrm>
              <a:off x="5058" y="278"/>
              <a:ext cx="677" cy="174"/>
            </a:xfrm>
            <a:custGeom>
              <a:avLst/>
              <a:gdLst>
                <a:gd name="T0" fmla="*/ 239 w 323"/>
                <a:gd name="T1" fmla="*/ 12 h 83"/>
                <a:gd name="T2" fmla="*/ 323 w 323"/>
                <a:gd name="T3" fmla="*/ 1 h 83"/>
                <a:gd name="T4" fmla="*/ 299 w 323"/>
                <a:gd name="T5" fmla="*/ 38 h 83"/>
                <a:gd name="T6" fmla="*/ 273 w 323"/>
                <a:gd name="T7" fmla="*/ 83 h 83"/>
                <a:gd name="T8" fmla="*/ 273 w 323"/>
                <a:gd name="T9" fmla="*/ 83 h 83"/>
                <a:gd name="T10" fmla="*/ 0 w 323"/>
                <a:gd name="T11" fmla="*/ 65 h 83"/>
                <a:gd name="T12" fmla="*/ 157 w 323"/>
                <a:gd name="T13" fmla="*/ 31 h 83"/>
                <a:gd name="T14" fmla="*/ 239 w 323"/>
                <a:gd name="T15" fmla="*/ 1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3" h="83">
                  <a:moveTo>
                    <a:pt x="239" y="12"/>
                  </a:moveTo>
                  <a:cubicBezTo>
                    <a:pt x="267" y="6"/>
                    <a:pt x="295" y="0"/>
                    <a:pt x="323" y="1"/>
                  </a:cubicBezTo>
                  <a:cubicBezTo>
                    <a:pt x="314" y="12"/>
                    <a:pt x="306" y="26"/>
                    <a:pt x="299" y="38"/>
                  </a:cubicBezTo>
                  <a:cubicBezTo>
                    <a:pt x="290" y="53"/>
                    <a:pt x="280" y="68"/>
                    <a:pt x="273" y="83"/>
                  </a:cubicBezTo>
                  <a:cubicBezTo>
                    <a:pt x="273" y="83"/>
                    <a:pt x="273" y="83"/>
                    <a:pt x="273" y="83"/>
                  </a:cubicBezTo>
                  <a:cubicBezTo>
                    <a:pt x="183" y="73"/>
                    <a:pt x="91" y="65"/>
                    <a:pt x="0" y="65"/>
                  </a:cubicBezTo>
                  <a:cubicBezTo>
                    <a:pt x="53" y="55"/>
                    <a:pt x="105" y="42"/>
                    <a:pt x="157" y="31"/>
                  </a:cubicBezTo>
                  <a:cubicBezTo>
                    <a:pt x="184" y="25"/>
                    <a:pt x="211" y="18"/>
                    <a:pt x="239" y="12"/>
                  </a:cubicBezTo>
                  <a:close/>
                </a:path>
              </a:pathLst>
            </a:custGeom>
            <a:solidFill>
              <a:srgbClr val="CD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" name="Freeform 35"/>
            <p:cNvSpPr>
              <a:spLocks noEditPoints="1"/>
            </p:cNvSpPr>
            <p:nvPr/>
          </p:nvSpPr>
          <p:spPr bwMode="auto">
            <a:xfrm>
              <a:off x="5861" y="406"/>
              <a:ext cx="1059" cy="1198"/>
            </a:xfrm>
            <a:custGeom>
              <a:avLst/>
              <a:gdLst>
                <a:gd name="T0" fmla="*/ 447 w 505"/>
                <a:gd name="T1" fmla="*/ 405 h 570"/>
                <a:gd name="T2" fmla="*/ 414 w 505"/>
                <a:gd name="T3" fmla="*/ 378 h 570"/>
                <a:gd name="T4" fmla="*/ 379 w 505"/>
                <a:gd name="T5" fmla="*/ 409 h 570"/>
                <a:gd name="T6" fmla="*/ 427 w 505"/>
                <a:gd name="T7" fmla="*/ 417 h 570"/>
                <a:gd name="T8" fmla="*/ 447 w 505"/>
                <a:gd name="T9" fmla="*/ 405 h 570"/>
                <a:gd name="T10" fmla="*/ 261 w 505"/>
                <a:gd name="T11" fmla="*/ 147 h 570"/>
                <a:gd name="T12" fmla="*/ 263 w 505"/>
                <a:gd name="T13" fmla="*/ 130 h 570"/>
                <a:gd name="T14" fmla="*/ 210 w 505"/>
                <a:gd name="T15" fmla="*/ 157 h 570"/>
                <a:gd name="T16" fmla="*/ 196 w 505"/>
                <a:gd name="T17" fmla="*/ 192 h 570"/>
                <a:gd name="T18" fmla="*/ 238 w 505"/>
                <a:gd name="T19" fmla="*/ 188 h 570"/>
                <a:gd name="T20" fmla="*/ 261 w 505"/>
                <a:gd name="T21" fmla="*/ 147 h 570"/>
                <a:gd name="T22" fmla="*/ 134 w 505"/>
                <a:gd name="T23" fmla="*/ 9 h 570"/>
                <a:gd name="T24" fmla="*/ 266 w 505"/>
                <a:gd name="T25" fmla="*/ 94 h 570"/>
                <a:gd name="T26" fmla="*/ 270 w 505"/>
                <a:gd name="T27" fmla="*/ 121 h 570"/>
                <a:gd name="T28" fmla="*/ 375 w 505"/>
                <a:gd name="T29" fmla="*/ 139 h 570"/>
                <a:gd name="T30" fmla="*/ 486 w 505"/>
                <a:gd name="T31" fmla="*/ 255 h 570"/>
                <a:gd name="T32" fmla="*/ 456 w 505"/>
                <a:gd name="T33" fmla="*/ 406 h 570"/>
                <a:gd name="T34" fmla="*/ 470 w 505"/>
                <a:gd name="T35" fmla="*/ 444 h 570"/>
                <a:gd name="T36" fmla="*/ 401 w 505"/>
                <a:gd name="T37" fmla="*/ 568 h 570"/>
                <a:gd name="T38" fmla="*/ 397 w 505"/>
                <a:gd name="T39" fmla="*/ 562 h 570"/>
                <a:gd name="T40" fmla="*/ 462 w 505"/>
                <a:gd name="T41" fmla="*/ 441 h 570"/>
                <a:gd name="T42" fmla="*/ 451 w 505"/>
                <a:gd name="T43" fmla="*/ 411 h 570"/>
                <a:gd name="T44" fmla="*/ 390 w 505"/>
                <a:gd name="T45" fmla="*/ 427 h 570"/>
                <a:gd name="T46" fmla="*/ 376 w 505"/>
                <a:gd name="T47" fmla="*/ 382 h 570"/>
                <a:gd name="T48" fmla="*/ 429 w 505"/>
                <a:gd name="T49" fmla="*/ 377 h 570"/>
                <a:gd name="T50" fmla="*/ 453 w 505"/>
                <a:gd name="T51" fmla="*/ 400 h 570"/>
                <a:gd name="T52" fmla="*/ 489 w 505"/>
                <a:gd name="T53" fmla="*/ 309 h 570"/>
                <a:gd name="T54" fmla="*/ 437 w 505"/>
                <a:gd name="T55" fmla="*/ 192 h 570"/>
                <a:gd name="T56" fmla="*/ 330 w 505"/>
                <a:gd name="T57" fmla="*/ 132 h 570"/>
                <a:gd name="T58" fmla="*/ 270 w 505"/>
                <a:gd name="T59" fmla="*/ 129 h 570"/>
                <a:gd name="T60" fmla="*/ 224 w 505"/>
                <a:gd name="T61" fmla="*/ 206 h 570"/>
                <a:gd name="T62" fmla="*/ 188 w 505"/>
                <a:gd name="T63" fmla="*/ 186 h 570"/>
                <a:gd name="T64" fmla="*/ 225 w 505"/>
                <a:gd name="T65" fmla="*/ 136 h 570"/>
                <a:gd name="T66" fmla="*/ 263 w 505"/>
                <a:gd name="T67" fmla="*/ 123 h 570"/>
                <a:gd name="T68" fmla="*/ 219 w 505"/>
                <a:gd name="T69" fmla="*/ 43 h 570"/>
                <a:gd name="T70" fmla="*/ 4 w 505"/>
                <a:gd name="T71" fmla="*/ 83 h 570"/>
                <a:gd name="T72" fmla="*/ 0 w 505"/>
                <a:gd name="T73" fmla="*/ 82 h 570"/>
                <a:gd name="T74" fmla="*/ 134 w 505"/>
                <a:gd name="T75" fmla="*/ 9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05" h="570">
                  <a:moveTo>
                    <a:pt x="447" y="405"/>
                  </a:moveTo>
                  <a:cubicBezTo>
                    <a:pt x="439" y="392"/>
                    <a:pt x="428" y="382"/>
                    <a:pt x="414" y="378"/>
                  </a:cubicBezTo>
                  <a:cubicBezTo>
                    <a:pt x="397" y="373"/>
                    <a:pt x="368" y="387"/>
                    <a:pt x="379" y="409"/>
                  </a:cubicBezTo>
                  <a:cubicBezTo>
                    <a:pt x="388" y="426"/>
                    <a:pt x="412" y="424"/>
                    <a:pt x="427" y="417"/>
                  </a:cubicBezTo>
                  <a:cubicBezTo>
                    <a:pt x="434" y="414"/>
                    <a:pt x="441" y="409"/>
                    <a:pt x="447" y="405"/>
                  </a:cubicBezTo>
                  <a:close/>
                  <a:moveTo>
                    <a:pt x="261" y="147"/>
                  </a:moveTo>
                  <a:cubicBezTo>
                    <a:pt x="262" y="141"/>
                    <a:pt x="263" y="136"/>
                    <a:pt x="263" y="130"/>
                  </a:cubicBezTo>
                  <a:cubicBezTo>
                    <a:pt x="243" y="134"/>
                    <a:pt x="225" y="142"/>
                    <a:pt x="210" y="157"/>
                  </a:cubicBezTo>
                  <a:cubicBezTo>
                    <a:pt x="202" y="164"/>
                    <a:pt x="191" y="180"/>
                    <a:pt x="196" y="192"/>
                  </a:cubicBezTo>
                  <a:cubicBezTo>
                    <a:pt x="205" y="212"/>
                    <a:pt x="228" y="197"/>
                    <a:pt x="238" y="188"/>
                  </a:cubicBezTo>
                  <a:cubicBezTo>
                    <a:pt x="250" y="178"/>
                    <a:pt x="257" y="163"/>
                    <a:pt x="261" y="147"/>
                  </a:cubicBezTo>
                  <a:close/>
                  <a:moveTo>
                    <a:pt x="134" y="9"/>
                  </a:moveTo>
                  <a:cubicBezTo>
                    <a:pt x="189" y="11"/>
                    <a:pt x="249" y="39"/>
                    <a:pt x="266" y="94"/>
                  </a:cubicBezTo>
                  <a:cubicBezTo>
                    <a:pt x="268" y="103"/>
                    <a:pt x="270" y="112"/>
                    <a:pt x="270" y="121"/>
                  </a:cubicBezTo>
                  <a:cubicBezTo>
                    <a:pt x="305" y="117"/>
                    <a:pt x="343" y="125"/>
                    <a:pt x="375" y="139"/>
                  </a:cubicBezTo>
                  <a:cubicBezTo>
                    <a:pt x="425" y="162"/>
                    <a:pt x="466" y="204"/>
                    <a:pt x="486" y="255"/>
                  </a:cubicBezTo>
                  <a:cubicBezTo>
                    <a:pt x="505" y="306"/>
                    <a:pt x="499" y="368"/>
                    <a:pt x="456" y="406"/>
                  </a:cubicBezTo>
                  <a:cubicBezTo>
                    <a:pt x="463" y="418"/>
                    <a:pt x="468" y="431"/>
                    <a:pt x="470" y="444"/>
                  </a:cubicBezTo>
                  <a:cubicBezTo>
                    <a:pt x="479" y="496"/>
                    <a:pt x="450" y="547"/>
                    <a:pt x="401" y="568"/>
                  </a:cubicBezTo>
                  <a:cubicBezTo>
                    <a:pt x="397" y="570"/>
                    <a:pt x="393" y="564"/>
                    <a:pt x="397" y="562"/>
                  </a:cubicBezTo>
                  <a:cubicBezTo>
                    <a:pt x="445" y="541"/>
                    <a:pt x="473" y="492"/>
                    <a:pt x="462" y="441"/>
                  </a:cubicBezTo>
                  <a:cubicBezTo>
                    <a:pt x="460" y="431"/>
                    <a:pt x="456" y="421"/>
                    <a:pt x="451" y="411"/>
                  </a:cubicBezTo>
                  <a:cubicBezTo>
                    <a:pt x="434" y="424"/>
                    <a:pt x="411" y="435"/>
                    <a:pt x="390" y="427"/>
                  </a:cubicBezTo>
                  <a:cubicBezTo>
                    <a:pt x="372" y="419"/>
                    <a:pt x="363" y="398"/>
                    <a:pt x="376" y="382"/>
                  </a:cubicBezTo>
                  <a:cubicBezTo>
                    <a:pt x="390" y="366"/>
                    <a:pt x="413" y="366"/>
                    <a:pt x="429" y="377"/>
                  </a:cubicBezTo>
                  <a:cubicBezTo>
                    <a:pt x="439" y="383"/>
                    <a:pt x="446" y="391"/>
                    <a:pt x="453" y="400"/>
                  </a:cubicBezTo>
                  <a:cubicBezTo>
                    <a:pt x="477" y="377"/>
                    <a:pt x="490" y="342"/>
                    <a:pt x="489" y="309"/>
                  </a:cubicBezTo>
                  <a:cubicBezTo>
                    <a:pt x="488" y="265"/>
                    <a:pt x="467" y="223"/>
                    <a:pt x="437" y="192"/>
                  </a:cubicBezTo>
                  <a:cubicBezTo>
                    <a:pt x="408" y="162"/>
                    <a:pt x="370" y="141"/>
                    <a:pt x="330" y="132"/>
                  </a:cubicBezTo>
                  <a:cubicBezTo>
                    <a:pt x="311" y="128"/>
                    <a:pt x="290" y="126"/>
                    <a:pt x="270" y="129"/>
                  </a:cubicBezTo>
                  <a:cubicBezTo>
                    <a:pt x="269" y="161"/>
                    <a:pt x="255" y="193"/>
                    <a:pt x="224" y="206"/>
                  </a:cubicBezTo>
                  <a:cubicBezTo>
                    <a:pt x="207" y="212"/>
                    <a:pt x="188" y="206"/>
                    <a:pt x="188" y="186"/>
                  </a:cubicBezTo>
                  <a:cubicBezTo>
                    <a:pt x="188" y="164"/>
                    <a:pt x="208" y="146"/>
                    <a:pt x="225" y="136"/>
                  </a:cubicBezTo>
                  <a:cubicBezTo>
                    <a:pt x="237" y="130"/>
                    <a:pt x="250" y="125"/>
                    <a:pt x="263" y="123"/>
                  </a:cubicBezTo>
                  <a:cubicBezTo>
                    <a:pt x="262" y="91"/>
                    <a:pt x="246" y="62"/>
                    <a:pt x="219" y="43"/>
                  </a:cubicBezTo>
                  <a:cubicBezTo>
                    <a:pt x="158" y="0"/>
                    <a:pt x="34" y="3"/>
                    <a:pt x="4" y="83"/>
                  </a:cubicBezTo>
                  <a:cubicBezTo>
                    <a:pt x="3" y="85"/>
                    <a:pt x="0" y="84"/>
                    <a:pt x="0" y="82"/>
                  </a:cubicBezTo>
                  <a:cubicBezTo>
                    <a:pt x="18" y="27"/>
                    <a:pt x="81" y="7"/>
                    <a:pt x="134" y="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" name="Freeform 36"/>
            <p:cNvSpPr/>
            <p:nvPr/>
          </p:nvSpPr>
          <p:spPr bwMode="auto">
            <a:xfrm>
              <a:off x="5060" y="427"/>
              <a:ext cx="564" cy="103"/>
            </a:xfrm>
            <a:custGeom>
              <a:avLst/>
              <a:gdLst>
                <a:gd name="T0" fmla="*/ 127 w 269"/>
                <a:gd name="T1" fmla="*/ 31 h 49"/>
                <a:gd name="T2" fmla="*/ 0 w 269"/>
                <a:gd name="T3" fmla="*/ 5 h 49"/>
                <a:gd name="T4" fmla="*/ 1 w 269"/>
                <a:gd name="T5" fmla="*/ 0 h 49"/>
                <a:gd name="T6" fmla="*/ 126 w 269"/>
                <a:gd name="T7" fmla="*/ 24 h 49"/>
                <a:gd name="T8" fmla="*/ 267 w 269"/>
                <a:gd name="T9" fmla="*/ 44 h 49"/>
                <a:gd name="T10" fmla="*/ 268 w 269"/>
                <a:gd name="T11" fmla="*/ 48 h 49"/>
                <a:gd name="T12" fmla="*/ 264 w 269"/>
                <a:gd name="T13" fmla="*/ 49 h 49"/>
                <a:gd name="T14" fmla="*/ 127 w 269"/>
                <a:gd name="T15" fmla="*/ 3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9" h="49">
                  <a:moveTo>
                    <a:pt x="127" y="31"/>
                  </a:moveTo>
                  <a:cubicBezTo>
                    <a:pt x="84" y="23"/>
                    <a:pt x="41" y="16"/>
                    <a:pt x="0" y="5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42" y="8"/>
                    <a:pt x="84" y="17"/>
                    <a:pt x="126" y="24"/>
                  </a:cubicBezTo>
                  <a:cubicBezTo>
                    <a:pt x="172" y="31"/>
                    <a:pt x="220" y="35"/>
                    <a:pt x="267" y="44"/>
                  </a:cubicBezTo>
                  <a:cubicBezTo>
                    <a:pt x="269" y="44"/>
                    <a:pt x="269" y="47"/>
                    <a:pt x="268" y="48"/>
                  </a:cubicBezTo>
                  <a:cubicBezTo>
                    <a:pt x="264" y="49"/>
                    <a:pt x="264" y="49"/>
                    <a:pt x="264" y="49"/>
                  </a:cubicBezTo>
                  <a:cubicBezTo>
                    <a:pt x="219" y="48"/>
                    <a:pt x="172" y="38"/>
                    <a:pt x="127" y="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5022" y="404"/>
              <a:ext cx="642" cy="351"/>
            </a:xfrm>
            <a:custGeom>
              <a:avLst/>
              <a:gdLst>
                <a:gd name="T0" fmla="*/ 298 w 306"/>
                <a:gd name="T1" fmla="*/ 96 h 167"/>
                <a:gd name="T2" fmla="*/ 286 w 306"/>
                <a:gd name="T3" fmla="*/ 68 h 167"/>
                <a:gd name="T4" fmla="*/ 280 w 306"/>
                <a:gd name="T5" fmla="*/ 90 h 167"/>
                <a:gd name="T6" fmla="*/ 289 w 306"/>
                <a:gd name="T7" fmla="*/ 94 h 167"/>
                <a:gd name="T8" fmla="*/ 298 w 306"/>
                <a:gd name="T9" fmla="*/ 96 h 167"/>
                <a:gd name="T10" fmla="*/ 18 w 306"/>
                <a:gd name="T11" fmla="*/ 16 h 167"/>
                <a:gd name="T12" fmla="*/ 123 w 306"/>
                <a:gd name="T13" fmla="*/ 86 h 167"/>
                <a:gd name="T14" fmla="*/ 183 w 306"/>
                <a:gd name="T15" fmla="*/ 122 h 167"/>
                <a:gd name="T16" fmla="*/ 245 w 306"/>
                <a:gd name="T17" fmla="*/ 156 h 167"/>
                <a:gd name="T18" fmla="*/ 246 w 306"/>
                <a:gd name="T19" fmla="*/ 159 h 167"/>
                <a:gd name="T20" fmla="*/ 282 w 306"/>
                <a:gd name="T21" fmla="*/ 60 h 167"/>
                <a:gd name="T22" fmla="*/ 286 w 306"/>
                <a:gd name="T23" fmla="*/ 59 h 167"/>
                <a:gd name="T24" fmla="*/ 287 w 306"/>
                <a:gd name="T25" fmla="*/ 62 h 167"/>
                <a:gd name="T26" fmla="*/ 287 w 306"/>
                <a:gd name="T27" fmla="*/ 62 h 167"/>
                <a:gd name="T28" fmla="*/ 299 w 306"/>
                <a:gd name="T29" fmla="*/ 86 h 167"/>
                <a:gd name="T30" fmla="*/ 293 w 306"/>
                <a:gd name="T31" fmla="*/ 29 h 167"/>
                <a:gd name="T32" fmla="*/ 290 w 306"/>
                <a:gd name="T33" fmla="*/ 30 h 167"/>
                <a:gd name="T34" fmla="*/ 17 w 306"/>
                <a:gd name="T35" fmla="*/ 10 h 167"/>
                <a:gd name="T36" fmla="*/ 19 w 306"/>
                <a:gd name="T37" fmla="*/ 11 h 167"/>
                <a:gd name="T38" fmla="*/ 18 w 306"/>
                <a:gd name="T39" fmla="*/ 16 h 167"/>
                <a:gd name="T40" fmla="*/ 119 w 306"/>
                <a:gd name="T41" fmla="*/ 92 h 167"/>
                <a:gd name="T42" fmla="*/ 3 w 306"/>
                <a:gd name="T43" fmla="*/ 13 h 167"/>
                <a:gd name="T44" fmla="*/ 3 w 306"/>
                <a:gd name="T45" fmla="*/ 13 h 167"/>
                <a:gd name="T46" fmla="*/ 3 w 306"/>
                <a:gd name="T47" fmla="*/ 9 h 167"/>
                <a:gd name="T48" fmla="*/ 5 w 306"/>
                <a:gd name="T49" fmla="*/ 6 h 167"/>
                <a:gd name="T50" fmla="*/ 5 w 306"/>
                <a:gd name="T51" fmla="*/ 6 h 167"/>
                <a:gd name="T52" fmla="*/ 7 w 306"/>
                <a:gd name="T53" fmla="*/ 2 h 167"/>
                <a:gd name="T54" fmla="*/ 16 w 306"/>
                <a:gd name="T55" fmla="*/ 0 h 167"/>
                <a:gd name="T56" fmla="*/ 17 w 306"/>
                <a:gd name="T57" fmla="*/ 5 h 167"/>
                <a:gd name="T58" fmla="*/ 290 w 306"/>
                <a:gd name="T59" fmla="*/ 23 h 167"/>
                <a:gd name="T60" fmla="*/ 290 w 306"/>
                <a:gd name="T61" fmla="*/ 23 h 167"/>
                <a:gd name="T62" fmla="*/ 296 w 306"/>
                <a:gd name="T63" fmla="*/ 24 h 167"/>
                <a:gd name="T64" fmla="*/ 297 w 306"/>
                <a:gd name="T65" fmla="*/ 25 h 167"/>
                <a:gd name="T66" fmla="*/ 304 w 306"/>
                <a:gd name="T67" fmla="*/ 97 h 167"/>
                <a:gd name="T68" fmla="*/ 300 w 306"/>
                <a:gd name="T69" fmla="*/ 100 h 167"/>
                <a:gd name="T70" fmla="*/ 279 w 306"/>
                <a:gd name="T71" fmla="*/ 95 h 167"/>
                <a:gd name="T72" fmla="*/ 251 w 306"/>
                <a:gd name="T73" fmla="*/ 164 h 167"/>
                <a:gd name="T74" fmla="*/ 245 w 306"/>
                <a:gd name="T75" fmla="*/ 161 h 167"/>
                <a:gd name="T76" fmla="*/ 242 w 306"/>
                <a:gd name="T77" fmla="*/ 162 h 167"/>
                <a:gd name="T78" fmla="*/ 180 w 306"/>
                <a:gd name="T79" fmla="*/ 128 h 167"/>
                <a:gd name="T80" fmla="*/ 119 w 306"/>
                <a:gd name="T81" fmla="*/ 92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06" h="167">
                  <a:moveTo>
                    <a:pt x="298" y="96"/>
                  </a:moveTo>
                  <a:cubicBezTo>
                    <a:pt x="294" y="87"/>
                    <a:pt x="289" y="78"/>
                    <a:pt x="286" y="68"/>
                  </a:cubicBezTo>
                  <a:cubicBezTo>
                    <a:pt x="284" y="75"/>
                    <a:pt x="282" y="83"/>
                    <a:pt x="280" y="90"/>
                  </a:cubicBezTo>
                  <a:cubicBezTo>
                    <a:pt x="283" y="91"/>
                    <a:pt x="286" y="93"/>
                    <a:pt x="289" y="94"/>
                  </a:cubicBezTo>
                  <a:cubicBezTo>
                    <a:pt x="292" y="95"/>
                    <a:pt x="295" y="96"/>
                    <a:pt x="298" y="96"/>
                  </a:cubicBezTo>
                  <a:close/>
                  <a:moveTo>
                    <a:pt x="18" y="16"/>
                  </a:moveTo>
                  <a:cubicBezTo>
                    <a:pt x="53" y="39"/>
                    <a:pt x="87" y="63"/>
                    <a:pt x="123" y="86"/>
                  </a:cubicBezTo>
                  <a:cubicBezTo>
                    <a:pt x="143" y="98"/>
                    <a:pt x="163" y="110"/>
                    <a:pt x="183" y="122"/>
                  </a:cubicBezTo>
                  <a:cubicBezTo>
                    <a:pt x="203" y="133"/>
                    <a:pt x="226" y="143"/>
                    <a:pt x="245" y="156"/>
                  </a:cubicBezTo>
                  <a:cubicBezTo>
                    <a:pt x="246" y="157"/>
                    <a:pt x="246" y="158"/>
                    <a:pt x="246" y="159"/>
                  </a:cubicBezTo>
                  <a:cubicBezTo>
                    <a:pt x="258" y="126"/>
                    <a:pt x="272" y="94"/>
                    <a:pt x="282" y="60"/>
                  </a:cubicBezTo>
                  <a:cubicBezTo>
                    <a:pt x="286" y="59"/>
                    <a:pt x="286" y="59"/>
                    <a:pt x="286" y="59"/>
                  </a:cubicBezTo>
                  <a:cubicBezTo>
                    <a:pt x="287" y="60"/>
                    <a:pt x="287" y="60"/>
                    <a:pt x="287" y="62"/>
                  </a:cubicBezTo>
                  <a:cubicBezTo>
                    <a:pt x="287" y="62"/>
                    <a:pt x="287" y="62"/>
                    <a:pt x="287" y="62"/>
                  </a:cubicBezTo>
                  <a:cubicBezTo>
                    <a:pt x="291" y="70"/>
                    <a:pt x="295" y="78"/>
                    <a:pt x="299" y="86"/>
                  </a:cubicBezTo>
                  <a:cubicBezTo>
                    <a:pt x="299" y="67"/>
                    <a:pt x="296" y="48"/>
                    <a:pt x="293" y="29"/>
                  </a:cubicBezTo>
                  <a:cubicBezTo>
                    <a:pt x="292" y="30"/>
                    <a:pt x="291" y="30"/>
                    <a:pt x="290" y="30"/>
                  </a:cubicBezTo>
                  <a:cubicBezTo>
                    <a:pt x="199" y="20"/>
                    <a:pt x="108" y="15"/>
                    <a:pt x="17" y="10"/>
                  </a:cubicBezTo>
                  <a:cubicBezTo>
                    <a:pt x="17" y="11"/>
                    <a:pt x="18" y="11"/>
                    <a:pt x="19" y="11"/>
                  </a:cubicBezTo>
                  <a:lnTo>
                    <a:pt x="18" y="16"/>
                  </a:lnTo>
                  <a:close/>
                  <a:moveTo>
                    <a:pt x="119" y="92"/>
                  </a:moveTo>
                  <a:cubicBezTo>
                    <a:pt x="80" y="67"/>
                    <a:pt x="39" y="42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0" y="12"/>
                    <a:pt x="1" y="9"/>
                    <a:pt x="3" y="9"/>
                  </a:cubicBezTo>
                  <a:cubicBezTo>
                    <a:pt x="2" y="7"/>
                    <a:pt x="3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3"/>
                    <a:pt x="5" y="3"/>
                    <a:pt x="7" y="2"/>
                  </a:cubicBezTo>
                  <a:cubicBezTo>
                    <a:pt x="10" y="1"/>
                    <a:pt x="13" y="0"/>
                    <a:pt x="16" y="0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08" y="5"/>
                    <a:pt x="200" y="13"/>
                    <a:pt x="290" y="23"/>
                  </a:cubicBezTo>
                  <a:cubicBezTo>
                    <a:pt x="290" y="23"/>
                    <a:pt x="290" y="23"/>
                    <a:pt x="290" y="23"/>
                  </a:cubicBezTo>
                  <a:cubicBezTo>
                    <a:pt x="296" y="24"/>
                    <a:pt x="296" y="24"/>
                    <a:pt x="296" y="24"/>
                  </a:cubicBezTo>
                  <a:cubicBezTo>
                    <a:pt x="296" y="24"/>
                    <a:pt x="296" y="24"/>
                    <a:pt x="297" y="25"/>
                  </a:cubicBezTo>
                  <a:cubicBezTo>
                    <a:pt x="305" y="47"/>
                    <a:pt x="306" y="74"/>
                    <a:pt x="304" y="97"/>
                  </a:cubicBezTo>
                  <a:cubicBezTo>
                    <a:pt x="304" y="99"/>
                    <a:pt x="301" y="101"/>
                    <a:pt x="300" y="100"/>
                  </a:cubicBezTo>
                  <a:cubicBezTo>
                    <a:pt x="293" y="101"/>
                    <a:pt x="284" y="100"/>
                    <a:pt x="279" y="95"/>
                  </a:cubicBezTo>
                  <a:cubicBezTo>
                    <a:pt x="272" y="119"/>
                    <a:pt x="263" y="143"/>
                    <a:pt x="251" y="164"/>
                  </a:cubicBezTo>
                  <a:cubicBezTo>
                    <a:pt x="249" y="167"/>
                    <a:pt x="244" y="165"/>
                    <a:pt x="245" y="161"/>
                  </a:cubicBezTo>
                  <a:cubicBezTo>
                    <a:pt x="245" y="162"/>
                    <a:pt x="244" y="162"/>
                    <a:pt x="242" y="162"/>
                  </a:cubicBezTo>
                  <a:cubicBezTo>
                    <a:pt x="220" y="153"/>
                    <a:pt x="200" y="140"/>
                    <a:pt x="180" y="128"/>
                  </a:cubicBezTo>
                  <a:cubicBezTo>
                    <a:pt x="159" y="116"/>
                    <a:pt x="139" y="104"/>
                    <a:pt x="119" y="9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" name="Freeform 38"/>
            <p:cNvSpPr/>
            <p:nvPr/>
          </p:nvSpPr>
          <p:spPr bwMode="auto">
            <a:xfrm>
              <a:off x="5056" y="261"/>
              <a:ext cx="698" cy="193"/>
            </a:xfrm>
            <a:custGeom>
              <a:avLst/>
              <a:gdLst>
                <a:gd name="T0" fmla="*/ 0 w 333"/>
                <a:gd name="T1" fmla="*/ 68 h 92"/>
                <a:gd name="T2" fmla="*/ 162 w 333"/>
                <a:gd name="T3" fmla="*/ 30 h 92"/>
                <a:gd name="T4" fmla="*/ 250 w 333"/>
                <a:gd name="T5" fmla="*/ 11 h 92"/>
                <a:gd name="T6" fmla="*/ 328 w 333"/>
                <a:gd name="T7" fmla="*/ 2 h 92"/>
                <a:gd name="T8" fmla="*/ 331 w 333"/>
                <a:gd name="T9" fmla="*/ 8 h 92"/>
                <a:gd name="T10" fmla="*/ 331 w 333"/>
                <a:gd name="T11" fmla="*/ 9 h 92"/>
                <a:gd name="T12" fmla="*/ 304 w 333"/>
                <a:gd name="T13" fmla="*/ 52 h 92"/>
                <a:gd name="T14" fmla="*/ 280 w 333"/>
                <a:gd name="T15" fmla="*/ 92 h 92"/>
                <a:gd name="T16" fmla="*/ 274 w 333"/>
                <a:gd name="T17" fmla="*/ 91 h 92"/>
                <a:gd name="T18" fmla="*/ 300 w 333"/>
                <a:gd name="T19" fmla="*/ 46 h 92"/>
                <a:gd name="T20" fmla="*/ 324 w 333"/>
                <a:gd name="T21" fmla="*/ 9 h 92"/>
                <a:gd name="T22" fmla="*/ 240 w 333"/>
                <a:gd name="T23" fmla="*/ 20 h 92"/>
                <a:gd name="T24" fmla="*/ 158 w 333"/>
                <a:gd name="T25" fmla="*/ 39 h 92"/>
                <a:gd name="T26" fmla="*/ 1 w 333"/>
                <a:gd name="T27" fmla="*/ 73 h 92"/>
                <a:gd name="T28" fmla="*/ 0 w 333"/>
                <a:gd name="T29" fmla="*/ 6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33" h="92">
                  <a:moveTo>
                    <a:pt x="0" y="68"/>
                  </a:moveTo>
                  <a:cubicBezTo>
                    <a:pt x="53" y="53"/>
                    <a:pt x="108" y="42"/>
                    <a:pt x="162" y="30"/>
                  </a:cubicBezTo>
                  <a:cubicBezTo>
                    <a:pt x="191" y="24"/>
                    <a:pt x="220" y="17"/>
                    <a:pt x="250" y="11"/>
                  </a:cubicBezTo>
                  <a:cubicBezTo>
                    <a:pt x="276" y="5"/>
                    <a:pt x="302" y="0"/>
                    <a:pt x="328" y="2"/>
                  </a:cubicBezTo>
                  <a:cubicBezTo>
                    <a:pt x="332" y="2"/>
                    <a:pt x="333" y="6"/>
                    <a:pt x="331" y="8"/>
                  </a:cubicBezTo>
                  <a:cubicBezTo>
                    <a:pt x="331" y="8"/>
                    <a:pt x="331" y="9"/>
                    <a:pt x="331" y="9"/>
                  </a:cubicBezTo>
                  <a:cubicBezTo>
                    <a:pt x="324" y="24"/>
                    <a:pt x="313" y="38"/>
                    <a:pt x="304" y="52"/>
                  </a:cubicBezTo>
                  <a:cubicBezTo>
                    <a:pt x="296" y="65"/>
                    <a:pt x="288" y="79"/>
                    <a:pt x="280" y="92"/>
                  </a:cubicBezTo>
                  <a:cubicBezTo>
                    <a:pt x="274" y="91"/>
                    <a:pt x="274" y="91"/>
                    <a:pt x="274" y="91"/>
                  </a:cubicBezTo>
                  <a:cubicBezTo>
                    <a:pt x="281" y="76"/>
                    <a:pt x="291" y="61"/>
                    <a:pt x="300" y="46"/>
                  </a:cubicBezTo>
                  <a:cubicBezTo>
                    <a:pt x="307" y="34"/>
                    <a:pt x="315" y="20"/>
                    <a:pt x="324" y="9"/>
                  </a:cubicBezTo>
                  <a:cubicBezTo>
                    <a:pt x="296" y="8"/>
                    <a:pt x="268" y="14"/>
                    <a:pt x="240" y="20"/>
                  </a:cubicBezTo>
                  <a:cubicBezTo>
                    <a:pt x="212" y="26"/>
                    <a:pt x="185" y="33"/>
                    <a:pt x="158" y="39"/>
                  </a:cubicBezTo>
                  <a:cubicBezTo>
                    <a:pt x="106" y="50"/>
                    <a:pt x="54" y="63"/>
                    <a:pt x="1" y="73"/>
                  </a:cubicBezTo>
                  <a:lnTo>
                    <a:pt x="0" y="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" name="Freeform 39"/>
            <p:cNvSpPr>
              <a:spLocks noEditPoints="1"/>
            </p:cNvSpPr>
            <p:nvPr/>
          </p:nvSpPr>
          <p:spPr bwMode="auto">
            <a:xfrm>
              <a:off x="6012" y="1039"/>
              <a:ext cx="382" cy="410"/>
            </a:xfrm>
            <a:custGeom>
              <a:avLst/>
              <a:gdLst>
                <a:gd name="T0" fmla="*/ 58 w 182"/>
                <a:gd name="T1" fmla="*/ 97 h 195"/>
                <a:gd name="T2" fmla="*/ 59 w 182"/>
                <a:gd name="T3" fmla="*/ 83 h 195"/>
                <a:gd name="T4" fmla="*/ 45 w 182"/>
                <a:gd name="T5" fmla="*/ 85 h 195"/>
                <a:gd name="T6" fmla="*/ 44 w 182"/>
                <a:gd name="T7" fmla="*/ 95 h 195"/>
                <a:gd name="T8" fmla="*/ 58 w 182"/>
                <a:gd name="T9" fmla="*/ 97 h 195"/>
                <a:gd name="T10" fmla="*/ 115 w 182"/>
                <a:gd name="T11" fmla="*/ 5 h 195"/>
                <a:gd name="T12" fmla="*/ 179 w 182"/>
                <a:gd name="T13" fmla="*/ 100 h 195"/>
                <a:gd name="T14" fmla="*/ 80 w 182"/>
                <a:gd name="T15" fmla="*/ 187 h 195"/>
                <a:gd name="T16" fmla="*/ 6 w 182"/>
                <a:gd name="T17" fmla="*/ 84 h 195"/>
                <a:gd name="T18" fmla="*/ 99 w 182"/>
                <a:gd name="T19" fmla="*/ 0 h 195"/>
                <a:gd name="T20" fmla="*/ 112 w 182"/>
                <a:gd name="T21" fmla="*/ 6 h 195"/>
                <a:gd name="T22" fmla="*/ 115 w 182"/>
                <a:gd name="T23" fmla="*/ 5 h 195"/>
                <a:gd name="T24" fmla="*/ 144 w 182"/>
                <a:gd name="T25" fmla="*/ 128 h 195"/>
                <a:gd name="T26" fmla="*/ 139 w 182"/>
                <a:gd name="T27" fmla="*/ 125 h 195"/>
                <a:gd name="T28" fmla="*/ 86 w 182"/>
                <a:gd name="T29" fmla="*/ 159 h 195"/>
                <a:gd name="T30" fmla="*/ 33 w 182"/>
                <a:gd name="T31" fmla="*/ 123 h 195"/>
                <a:gd name="T32" fmla="*/ 29 w 182"/>
                <a:gd name="T33" fmla="*/ 124 h 195"/>
                <a:gd name="T34" fmla="*/ 79 w 182"/>
                <a:gd name="T35" fmla="*/ 164 h 195"/>
                <a:gd name="T36" fmla="*/ 144 w 182"/>
                <a:gd name="T37" fmla="*/ 128 h 195"/>
                <a:gd name="T38" fmla="*/ 98 w 182"/>
                <a:gd name="T39" fmla="*/ 95 h 195"/>
                <a:gd name="T40" fmla="*/ 101 w 182"/>
                <a:gd name="T41" fmla="*/ 83 h 195"/>
                <a:gd name="T42" fmla="*/ 88 w 182"/>
                <a:gd name="T43" fmla="*/ 82 h 195"/>
                <a:gd name="T44" fmla="*/ 87 w 182"/>
                <a:gd name="T45" fmla="*/ 85 h 195"/>
                <a:gd name="T46" fmla="*/ 87 w 182"/>
                <a:gd name="T47" fmla="*/ 89 h 195"/>
                <a:gd name="T48" fmla="*/ 98 w 182"/>
                <a:gd name="T49" fmla="*/ 95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2" h="195">
                  <a:moveTo>
                    <a:pt x="58" y="97"/>
                  </a:moveTo>
                  <a:cubicBezTo>
                    <a:pt x="63" y="94"/>
                    <a:pt x="63" y="87"/>
                    <a:pt x="59" y="83"/>
                  </a:cubicBezTo>
                  <a:cubicBezTo>
                    <a:pt x="55" y="80"/>
                    <a:pt x="48" y="80"/>
                    <a:pt x="45" y="85"/>
                  </a:cubicBezTo>
                  <a:cubicBezTo>
                    <a:pt x="43" y="87"/>
                    <a:pt x="43" y="91"/>
                    <a:pt x="44" y="95"/>
                  </a:cubicBezTo>
                  <a:cubicBezTo>
                    <a:pt x="47" y="100"/>
                    <a:pt x="54" y="100"/>
                    <a:pt x="58" y="97"/>
                  </a:cubicBezTo>
                  <a:close/>
                  <a:moveTo>
                    <a:pt x="115" y="5"/>
                  </a:moveTo>
                  <a:cubicBezTo>
                    <a:pt x="154" y="19"/>
                    <a:pt x="182" y="58"/>
                    <a:pt x="179" y="100"/>
                  </a:cubicBezTo>
                  <a:cubicBezTo>
                    <a:pt x="176" y="148"/>
                    <a:pt x="132" y="195"/>
                    <a:pt x="80" y="187"/>
                  </a:cubicBezTo>
                  <a:cubicBezTo>
                    <a:pt x="31" y="180"/>
                    <a:pt x="0" y="131"/>
                    <a:pt x="6" y="84"/>
                  </a:cubicBezTo>
                  <a:cubicBezTo>
                    <a:pt x="13" y="35"/>
                    <a:pt x="53" y="6"/>
                    <a:pt x="99" y="0"/>
                  </a:cubicBezTo>
                  <a:cubicBezTo>
                    <a:pt x="104" y="1"/>
                    <a:pt x="108" y="3"/>
                    <a:pt x="112" y="6"/>
                  </a:cubicBezTo>
                  <a:cubicBezTo>
                    <a:pt x="113" y="6"/>
                    <a:pt x="114" y="6"/>
                    <a:pt x="115" y="5"/>
                  </a:cubicBezTo>
                  <a:close/>
                  <a:moveTo>
                    <a:pt x="144" y="128"/>
                  </a:moveTo>
                  <a:cubicBezTo>
                    <a:pt x="145" y="125"/>
                    <a:pt x="141" y="122"/>
                    <a:pt x="139" y="125"/>
                  </a:cubicBezTo>
                  <a:cubicBezTo>
                    <a:pt x="127" y="144"/>
                    <a:pt x="110" y="158"/>
                    <a:pt x="86" y="159"/>
                  </a:cubicBezTo>
                  <a:cubicBezTo>
                    <a:pt x="64" y="160"/>
                    <a:pt x="37" y="147"/>
                    <a:pt x="33" y="123"/>
                  </a:cubicBezTo>
                  <a:cubicBezTo>
                    <a:pt x="32" y="121"/>
                    <a:pt x="29" y="122"/>
                    <a:pt x="29" y="124"/>
                  </a:cubicBezTo>
                  <a:cubicBezTo>
                    <a:pt x="30" y="149"/>
                    <a:pt x="57" y="162"/>
                    <a:pt x="79" y="164"/>
                  </a:cubicBezTo>
                  <a:cubicBezTo>
                    <a:pt x="106" y="166"/>
                    <a:pt x="132" y="152"/>
                    <a:pt x="144" y="128"/>
                  </a:cubicBezTo>
                  <a:close/>
                  <a:moveTo>
                    <a:pt x="98" y="95"/>
                  </a:moveTo>
                  <a:cubicBezTo>
                    <a:pt x="103" y="93"/>
                    <a:pt x="105" y="87"/>
                    <a:pt x="101" y="83"/>
                  </a:cubicBezTo>
                  <a:cubicBezTo>
                    <a:pt x="98" y="79"/>
                    <a:pt x="92" y="78"/>
                    <a:pt x="88" y="82"/>
                  </a:cubicBezTo>
                  <a:cubicBezTo>
                    <a:pt x="87" y="83"/>
                    <a:pt x="87" y="84"/>
                    <a:pt x="87" y="85"/>
                  </a:cubicBezTo>
                  <a:cubicBezTo>
                    <a:pt x="87" y="86"/>
                    <a:pt x="87" y="88"/>
                    <a:pt x="87" y="89"/>
                  </a:cubicBezTo>
                  <a:cubicBezTo>
                    <a:pt x="87" y="94"/>
                    <a:pt x="93" y="97"/>
                    <a:pt x="98" y="95"/>
                  </a:cubicBezTo>
                  <a:close/>
                </a:path>
              </a:pathLst>
            </a:custGeom>
            <a:solidFill>
              <a:srgbClr val="FFE8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" name="Freeform 40"/>
            <p:cNvSpPr/>
            <p:nvPr/>
          </p:nvSpPr>
          <p:spPr bwMode="auto">
            <a:xfrm>
              <a:off x="6194" y="1203"/>
              <a:ext cx="38" cy="40"/>
            </a:xfrm>
            <a:custGeom>
              <a:avLst/>
              <a:gdLst>
                <a:gd name="T0" fmla="*/ 14 w 18"/>
                <a:gd name="T1" fmla="*/ 5 h 19"/>
                <a:gd name="T2" fmla="*/ 11 w 18"/>
                <a:gd name="T3" fmla="*/ 17 h 19"/>
                <a:gd name="T4" fmla="*/ 0 w 18"/>
                <a:gd name="T5" fmla="*/ 11 h 19"/>
                <a:gd name="T6" fmla="*/ 0 w 18"/>
                <a:gd name="T7" fmla="*/ 7 h 19"/>
                <a:gd name="T8" fmla="*/ 1 w 18"/>
                <a:gd name="T9" fmla="*/ 4 h 19"/>
                <a:gd name="T10" fmla="*/ 14 w 18"/>
                <a:gd name="T11" fmla="*/ 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9">
                  <a:moveTo>
                    <a:pt x="14" y="5"/>
                  </a:moveTo>
                  <a:cubicBezTo>
                    <a:pt x="18" y="9"/>
                    <a:pt x="16" y="15"/>
                    <a:pt x="11" y="17"/>
                  </a:cubicBezTo>
                  <a:cubicBezTo>
                    <a:pt x="6" y="19"/>
                    <a:pt x="0" y="16"/>
                    <a:pt x="0" y="11"/>
                  </a:cubicBezTo>
                  <a:cubicBezTo>
                    <a:pt x="0" y="10"/>
                    <a:pt x="0" y="8"/>
                    <a:pt x="0" y="7"/>
                  </a:cubicBezTo>
                  <a:cubicBezTo>
                    <a:pt x="0" y="6"/>
                    <a:pt x="0" y="5"/>
                    <a:pt x="1" y="4"/>
                  </a:cubicBezTo>
                  <a:cubicBezTo>
                    <a:pt x="5" y="0"/>
                    <a:pt x="11" y="1"/>
                    <a:pt x="14" y="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" name="Freeform 41"/>
            <p:cNvSpPr>
              <a:spLocks noEditPoints="1"/>
            </p:cNvSpPr>
            <p:nvPr/>
          </p:nvSpPr>
          <p:spPr bwMode="auto">
            <a:xfrm>
              <a:off x="6102" y="1207"/>
              <a:ext cx="42" cy="42"/>
            </a:xfrm>
            <a:custGeom>
              <a:avLst/>
              <a:gdLst>
                <a:gd name="T0" fmla="*/ 16 w 20"/>
                <a:gd name="T1" fmla="*/ 3 h 20"/>
                <a:gd name="T2" fmla="*/ 15 w 20"/>
                <a:gd name="T3" fmla="*/ 17 h 20"/>
                <a:gd name="T4" fmla="*/ 1 w 20"/>
                <a:gd name="T5" fmla="*/ 15 h 20"/>
                <a:gd name="T6" fmla="*/ 2 w 20"/>
                <a:gd name="T7" fmla="*/ 5 h 20"/>
                <a:gd name="T8" fmla="*/ 16 w 20"/>
                <a:gd name="T9" fmla="*/ 3 h 20"/>
                <a:gd name="T10" fmla="*/ 13 w 20"/>
                <a:gd name="T11" fmla="*/ 10 h 20"/>
                <a:gd name="T12" fmla="*/ 8 w 20"/>
                <a:gd name="T13" fmla="*/ 8 h 20"/>
                <a:gd name="T14" fmla="*/ 8 w 20"/>
                <a:gd name="T15" fmla="*/ 10 h 20"/>
                <a:gd name="T16" fmla="*/ 9 w 20"/>
                <a:gd name="T17" fmla="*/ 11 h 20"/>
                <a:gd name="T18" fmla="*/ 10 w 20"/>
                <a:gd name="T19" fmla="*/ 12 h 20"/>
                <a:gd name="T20" fmla="*/ 11 w 20"/>
                <a:gd name="T21" fmla="*/ 13 h 20"/>
                <a:gd name="T22" fmla="*/ 13 w 20"/>
                <a:gd name="T23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" h="20">
                  <a:moveTo>
                    <a:pt x="16" y="3"/>
                  </a:moveTo>
                  <a:cubicBezTo>
                    <a:pt x="20" y="7"/>
                    <a:pt x="20" y="14"/>
                    <a:pt x="15" y="17"/>
                  </a:cubicBezTo>
                  <a:cubicBezTo>
                    <a:pt x="11" y="20"/>
                    <a:pt x="4" y="20"/>
                    <a:pt x="1" y="15"/>
                  </a:cubicBezTo>
                  <a:cubicBezTo>
                    <a:pt x="0" y="11"/>
                    <a:pt x="0" y="7"/>
                    <a:pt x="2" y="5"/>
                  </a:cubicBezTo>
                  <a:cubicBezTo>
                    <a:pt x="5" y="0"/>
                    <a:pt x="12" y="0"/>
                    <a:pt x="16" y="3"/>
                  </a:cubicBezTo>
                  <a:close/>
                  <a:moveTo>
                    <a:pt x="13" y="10"/>
                  </a:moveTo>
                  <a:cubicBezTo>
                    <a:pt x="13" y="9"/>
                    <a:pt x="9" y="6"/>
                    <a:pt x="8" y="8"/>
                  </a:cubicBezTo>
                  <a:cubicBezTo>
                    <a:pt x="8" y="8"/>
                    <a:pt x="8" y="10"/>
                    <a:pt x="8" y="10"/>
                  </a:cubicBezTo>
                  <a:cubicBezTo>
                    <a:pt x="8" y="11"/>
                    <a:pt x="9" y="11"/>
                    <a:pt x="9" y="11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1" y="12"/>
                    <a:pt x="11" y="12"/>
                    <a:pt x="11" y="13"/>
                  </a:cubicBezTo>
                  <a:cubicBezTo>
                    <a:pt x="12" y="12"/>
                    <a:pt x="13" y="11"/>
                    <a:pt x="13" y="1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" name="Freeform 42"/>
            <p:cNvSpPr/>
            <p:nvPr/>
          </p:nvSpPr>
          <p:spPr bwMode="auto">
            <a:xfrm>
              <a:off x="6073" y="1293"/>
              <a:ext cx="243" cy="95"/>
            </a:xfrm>
            <a:custGeom>
              <a:avLst/>
              <a:gdLst>
                <a:gd name="T0" fmla="*/ 50 w 116"/>
                <a:gd name="T1" fmla="*/ 43 h 45"/>
                <a:gd name="T2" fmla="*/ 0 w 116"/>
                <a:gd name="T3" fmla="*/ 3 h 45"/>
                <a:gd name="T4" fmla="*/ 4 w 116"/>
                <a:gd name="T5" fmla="*/ 2 h 45"/>
                <a:gd name="T6" fmla="*/ 57 w 116"/>
                <a:gd name="T7" fmla="*/ 38 h 45"/>
                <a:gd name="T8" fmla="*/ 110 w 116"/>
                <a:gd name="T9" fmla="*/ 4 h 45"/>
                <a:gd name="T10" fmla="*/ 115 w 116"/>
                <a:gd name="T11" fmla="*/ 7 h 45"/>
                <a:gd name="T12" fmla="*/ 50 w 116"/>
                <a:gd name="T13" fmla="*/ 4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45">
                  <a:moveTo>
                    <a:pt x="50" y="43"/>
                  </a:moveTo>
                  <a:cubicBezTo>
                    <a:pt x="28" y="41"/>
                    <a:pt x="1" y="28"/>
                    <a:pt x="0" y="3"/>
                  </a:cubicBezTo>
                  <a:cubicBezTo>
                    <a:pt x="0" y="1"/>
                    <a:pt x="3" y="0"/>
                    <a:pt x="4" y="2"/>
                  </a:cubicBezTo>
                  <a:cubicBezTo>
                    <a:pt x="8" y="26"/>
                    <a:pt x="35" y="39"/>
                    <a:pt x="57" y="38"/>
                  </a:cubicBezTo>
                  <a:cubicBezTo>
                    <a:pt x="81" y="37"/>
                    <a:pt x="98" y="23"/>
                    <a:pt x="110" y="4"/>
                  </a:cubicBezTo>
                  <a:cubicBezTo>
                    <a:pt x="112" y="1"/>
                    <a:pt x="116" y="4"/>
                    <a:pt x="115" y="7"/>
                  </a:cubicBezTo>
                  <a:cubicBezTo>
                    <a:pt x="103" y="31"/>
                    <a:pt x="77" y="45"/>
                    <a:pt x="50" y="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" name="Freeform 43"/>
            <p:cNvSpPr>
              <a:spLocks noEditPoints="1"/>
            </p:cNvSpPr>
            <p:nvPr/>
          </p:nvSpPr>
          <p:spPr bwMode="auto">
            <a:xfrm>
              <a:off x="5913" y="910"/>
              <a:ext cx="585" cy="614"/>
            </a:xfrm>
            <a:custGeom>
              <a:avLst/>
              <a:gdLst>
                <a:gd name="T0" fmla="*/ 53 w 279"/>
                <a:gd name="T1" fmla="*/ 145 h 292"/>
                <a:gd name="T2" fmla="*/ 127 w 279"/>
                <a:gd name="T3" fmla="*/ 248 h 292"/>
                <a:gd name="T4" fmla="*/ 226 w 279"/>
                <a:gd name="T5" fmla="*/ 161 h 292"/>
                <a:gd name="T6" fmla="*/ 162 w 279"/>
                <a:gd name="T7" fmla="*/ 66 h 292"/>
                <a:gd name="T8" fmla="*/ 159 w 279"/>
                <a:gd name="T9" fmla="*/ 67 h 292"/>
                <a:gd name="T10" fmla="*/ 146 w 279"/>
                <a:gd name="T11" fmla="*/ 61 h 292"/>
                <a:gd name="T12" fmla="*/ 53 w 279"/>
                <a:gd name="T13" fmla="*/ 145 h 292"/>
                <a:gd name="T14" fmla="*/ 2 w 279"/>
                <a:gd name="T15" fmla="*/ 115 h 292"/>
                <a:gd name="T16" fmla="*/ 25 w 279"/>
                <a:gd name="T17" fmla="*/ 118 h 292"/>
                <a:gd name="T18" fmla="*/ 52 w 279"/>
                <a:gd name="T19" fmla="*/ 125 h 292"/>
                <a:gd name="T20" fmla="*/ 83 w 279"/>
                <a:gd name="T21" fmla="*/ 79 h 292"/>
                <a:gd name="T22" fmla="*/ 68 w 279"/>
                <a:gd name="T23" fmla="*/ 56 h 292"/>
                <a:gd name="T24" fmla="*/ 71 w 279"/>
                <a:gd name="T25" fmla="*/ 54 h 292"/>
                <a:gd name="T26" fmla="*/ 86 w 279"/>
                <a:gd name="T27" fmla="*/ 78 h 292"/>
                <a:gd name="T28" fmla="*/ 147 w 279"/>
                <a:gd name="T29" fmla="*/ 57 h 292"/>
                <a:gd name="T30" fmla="*/ 162 w 279"/>
                <a:gd name="T31" fmla="*/ 2 h 292"/>
                <a:gd name="T32" fmla="*/ 166 w 279"/>
                <a:gd name="T33" fmla="*/ 4 h 292"/>
                <a:gd name="T34" fmla="*/ 152 w 279"/>
                <a:gd name="T35" fmla="*/ 54 h 292"/>
                <a:gd name="T36" fmla="*/ 153 w 279"/>
                <a:gd name="T37" fmla="*/ 54 h 292"/>
                <a:gd name="T38" fmla="*/ 154 w 279"/>
                <a:gd name="T39" fmla="*/ 55 h 292"/>
                <a:gd name="T40" fmla="*/ 152 w 279"/>
                <a:gd name="T41" fmla="*/ 57 h 292"/>
                <a:gd name="T42" fmla="*/ 156 w 279"/>
                <a:gd name="T43" fmla="*/ 58 h 292"/>
                <a:gd name="T44" fmla="*/ 157 w 279"/>
                <a:gd name="T45" fmla="*/ 58 h 292"/>
                <a:gd name="T46" fmla="*/ 217 w 279"/>
                <a:gd name="T47" fmla="*/ 102 h 292"/>
                <a:gd name="T48" fmla="*/ 237 w 279"/>
                <a:gd name="T49" fmla="*/ 89 h 292"/>
                <a:gd name="T50" fmla="*/ 239 w 279"/>
                <a:gd name="T51" fmla="*/ 92 h 292"/>
                <a:gd name="T52" fmla="*/ 219 w 279"/>
                <a:gd name="T53" fmla="*/ 105 h 292"/>
                <a:gd name="T54" fmla="*/ 219 w 279"/>
                <a:gd name="T55" fmla="*/ 105 h 292"/>
                <a:gd name="T56" fmla="*/ 233 w 279"/>
                <a:gd name="T57" fmla="*/ 150 h 292"/>
                <a:gd name="T58" fmla="*/ 230 w 279"/>
                <a:gd name="T59" fmla="*/ 179 h 292"/>
                <a:gd name="T60" fmla="*/ 276 w 279"/>
                <a:gd name="T61" fmla="*/ 191 h 292"/>
                <a:gd name="T62" fmla="*/ 275 w 279"/>
                <a:gd name="T63" fmla="*/ 195 h 292"/>
                <a:gd name="T64" fmla="*/ 229 w 279"/>
                <a:gd name="T65" fmla="*/ 183 h 292"/>
                <a:gd name="T66" fmla="*/ 184 w 279"/>
                <a:gd name="T67" fmla="*/ 242 h 292"/>
                <a:gd name="T68" fmla="*/ 184 w 279"/>
                <a:gd name="T69" fmla="*/ 242 h 292"/>
                <a:gd name="T70" fmla="*/ 199 w 279"/>
                <a:gd name="T71" fmla="*/ 256 h 292"/>
                <a:gd name="T72" fmla="*/ 196 w 279"/>
                <a:gd name="T73" fmla="*/ 258 h 292"/>
                <a:gd name="T74" fmla="*/ 182 w 279"/>
                <a:gd name="T75" fmla="*/ 244 h 292"/>
                <a:gd name="T76" fmla="*/ 182 w 279"/>
                <a:gd name="T77" fmla="*/ 243 h 292"/>
                <a:gd name="T78" fmla="*/ 176 w 279"/>
                <a:gd name="T79" fmla="*/ 246 h 292"/>
                <a:gd name="T80" fmla="*/ 110 w 279"/>
                <a:gd name="T81" fmla="*/ 250 h 292"/>
                <a:gd name="T82" fmla="*/ 97 w 279"/>
                <a:gd name="T83" fmla="*/ 289 h 292"/>
                <a:gd name="T84" fmla="*/ 94 w 279"/>
                <a:gd name="T85" fmla="*/ 287 h 292"/>
                <a:gd name="T86" fmla="*/ 107 w 279"/>
                <a:gd name="T87" fmla="*/ 249 h 292"/>
                <a:gd name="T88" fmla="*/ 68 w 279"/>
                <a:gd name="T89" fmla="*/ 221 h 292"/>
                <a:gd name="T90" fmla="*/ 55 w 279"/>
                <a:gd name="T91" fmla="*/ 200 h 292"/>
                <a:gd name="T92" fmla="*/ 54 w 279"/>
                <a:gd name="T93" fmla="*/ 201 h 292"/>
                <a:gd name="T94" fmla="*/ 38 w 279"/>
                <a:gd name="T95" fmla="*/ 206 h 292"/>
                <a:gd name="T96" fmla="*/ 26 w 279"/>
                <a:gd name="T97" fmla="*/ 214 h 292"/>
                <a:gd name="T98" fmla="*/ 23 w 279"/>
                <a:gd name="T99" fmla="*/ 212 h 292"/>
                <a:gd name="T100" fmla="*/ 53 w 279"/>
                <a:gd name="T101" fmla="*/ 199 h 292"/>
                <a:gd name="T102" fmla="*/ 55 w 279"/>
                <a:gd name="T103" fmla="*/ 199 h 292"/>
                <a:gd name="T104" fmla="*/ 51 w 279"/>
                <a:gd name="T105" fmla="*/ 129 h 292"/>
                <a:gd name="T106" fmla="*/ 29 w 279"/>
                <a:gd name="T107" fmla="*/ 125 h 292"/>
                <a:gd name="T108" fmla="*/ 18 w 279"/>
                <a:gd name="T109" fmla="*/ 122 h 292"/>
                <a:gd name="T110" fmla="*/ 10 w 279"/>
                <a:gd name="T111" fmla="*/ 120 h 292"/>
                <a:gd name="T112" fmla="*/ 4 w 279"/>
                <a:gd name="T113" fmla="*/ 119 h 292"/>
                <a:gd name="T114" fmla="*/ 3 w 279"/>
                <a:gd name="T115" fmla="*/ 121 h 292"/>
                <a:gd name="T116" fmla="*/ 0 w 279"/>
                <a:gd name="T117" fmla="*/ 116 h 292"/>
                <a:gd name="T118" fmla="*/ 2 w 279"/>
                <a:gd name="T119" fmla="*/ 115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9" h="292">
                  <a:moveTo>
                    <a:pt x="53" y="145"/>
                  </a:moveTo>
                  <a:cubicBezTo>
                    <a:pt x="47" y="192"/>
                    <a:pt x="78" y="241"/>
                    <a:pt x="127" y="248"/>
                  </a:cubicBezTo>
                  <a:cubicBezTo>
                    <a:pt x="179" y="256"/>
                    <a:pt x="223" y="209"/>
                    <a:pt x="226" y="161"/>
                  </a:cubicBezTo>
                  <a:cubicBezTo>
                    <a:pt x="229" y="119"/>
                    <a:pt x="201" y="80"/>
                    <a:pt x="162" y="66"/>
                  </a:cubicBezTo>
                  <a:cubicBezTo>
                    <a:pt x="161" y="67"/>
                    <a:pt x="160" y="67"/>
                    <a:pt x="159" y="67"/>
                  </a:cubicBezTo>
                  <a:cubicBezTo>
                    <a:pt x="155" y="64"/>
                    <a:pt x="151" y="62"/>
                    <a:pt x="146" y="61"/>
                  </a:cubicBezTo>
                  <a:cubicBezTo>
                    <a:pt x="100" y="67"/>
                    <a:pt x="60" y="96"/>
                    <a:pt x="53" y="145"/>
                  </a:cubicBezTo>
                  <a:close/>
                  <a:moveTo>
                    <a:pt x="2" y="115"/>
                  </a:moveTo>
                  <a:cubicBezTo>
                    <a:pt x="8" y="112"/>
                    <a:pt x="18" y="117"/>
                    <a:pt x="25" y="118"/>
                  </a:cubicBezTo>
                  <a:cubicBezTo>
                    <a:pt x="34" y="120"/>
                    <a:pt x="44" y="122"/>
                    <a:pt x="52" y="125"/>
                  </a:cubicBezTo>
                  <a:cubicBezTo>
                    <a:pt x="59" y="108"/>
                    <a:pt x="69" y="92"/>
                    <a:pt x="83" y="79"/>
                  </a:cubicBezTo>
                  <a:cubicBezTo>
                    <a:pt x="78" y="72"/>
                    <a:pt x="72" y="64"/>
                    <a:pt x="68" y="56"/>
                  </a:cubicBezTo>
                  <a:cubicBezTo>
                    <a:pt x="67" y="54"/>
                    <a:pt x="69" y="52"/>
                    <a:pt x="71" y="54"/>
                  </a:cubicBezTo>
                  <a:cubicBezTo>
                    <a:pt x="77" y="61"/>
                    <a:pt x="81" y="69"/>
                    <a:pt x="86" y="78"/>
                  </a:cubicBezTo>
                  <a:cubicBezTo>
                    <a:pt x="102" y="64"/>
                    <a:pt x="123" y="56"/>
                    <a:pt x="147" y="57"/>
                  </a:cubicBezTo>
                  <a:cubicBezTo>
                    <a:pt x="150" y="39"/>
                    <a:pt x="156" y="20"/>
                    <a:pt x="162" y="2"/>
                  </a:cubicBezTo>
                  <a:cubicBezTo>
                    <a:pt x="163" y="0"/>
                    <a:pt x="167" y="1"/>
                    <a:pt x="166" y="4"/>
                  </a:cubicBezTo>
                  <a:cubicBezTo>
                    <a:pt x="162" y="20"/>
                    <a:pt x="158" y="38"/>
                    <a:pt x="152" y="54"/>
                  </a:cubicBezTo>
                  <a:cubicBezTo>
                    <a:pt x="153" y="54"/>
                    <a:pt x="153" y="54"/>
                    <a:pt x="153" y="54"/>
                  </a:cubicBezTo>
                  <a:cubicBezTo>
                    <a:pt x="154" y="53"/>
                    <a:pt x="155" y="55"/>
                    <a:pt x="154" y="55"/>
                  </a:cubicBezTo>
                  <a:cubicBezTo>
                    <a:pt x="154" y="56"/>
                    <a:pt x="153" y="56"/>
                    <a:pt x="152" y="57"/>
                  </a:cubicBezTo>
                  <a:cubicBezTo>
                    <a:pt x="154" y="57"/>
                    <a:pt x="155" y="57"/>
                    <a:pt x="156" y="58"/>
                  </a:cubicBezTo>
                  <a:cubicBezTo>
                    <a:pt x="157" y="58"/>
                    <a:pt x="157" y="58"/>
                    <a:pt x="157" y="58"/>
                  </a:cubicBezTo>
                  <a:cubicBezTo>
                    <a:pt x="182" y="65"/>
                    <a:pt x="203" y="81"/>
                    <a:pt x="217" y="102"/>
                  </a:cubicBezTo>
                  <a:cubicBezTo>
                    <a:pt x="223" y="97"/>
                    <a:pt x="230" y="91"/>
                    <a:pt x="237" y="89"/>
                  </a:cubicBezTo>
                  <a:cubicBezTo>
                    <a:pt x="239" y="88"/>
                    <a:pt x="240" y="91"/>
                    <a:pt x="239" y="92"/>
                  </a:cubicBezTo>
                  <a:cubicBezTo>
                    <a:pt x="232" y="96"/>
                    <a:pt x="225" y="100"/>
                    <a:pt x="219" y="105"/>
                  </a:cubicBezTo>
                  <a:cubicBezTo>
                    <a:pt x="219" y="105"/>
                    <a:pt x="219" y="105"/>
                    <a:pt x="219" y="105"/>
                  </a:cubicBezTo>
                  <a:cubicBezTo>
                    <a:pt x="227" y="119"/>
                    <a:pt x="232" y="134"/>
                    <a:pt x="233" y="150"/>
                  </a:cubicBezTo>
                  <a:cubicBezTo>
                    <a:pt x="233" y="160"/>
                    <a:pt x="232" y="169"/>
                    <a:pt x="230" y="179"/>
                  </a:cubicBezTo>
                  <a:cubicBezTo>
                    <a:pt x="245" y="182"/>
                    <a:pt x="261" y="185"/>
                    <a:pt x="276" y="191"/>
                  </a:cubicBezTo>
                  <a:cubicBezTo>
                    <a:pt x="279" y="192"/>
                    <a:pt x="278" y="196"/>
                    <a:pt x="275" y="195"/>
                  </a:cubicBezTo>
                  <a:cubicBezTo>
                    <a:pt x="259" y="193"/>
                    <a:pt x="244" y="187"/>
                    <a:pt x="229" y="183"/>
                  </a:cubicBezTo>
                  <a:cubicBezTo>
                    <a:pt x="222" y="207"/>
                    <a:pt x="206" y="228"/>
                    <a:pt x="184" y="242"/>
                  </a:cubicBezTo>
                  <a:cubicBezTo>
                    <a:pt x="184" y="242"/>
                    <a:pt x="184" y="242"/>
                    <a:pt x="184" y="242"/>
                  </a:cubicBezTo>
                  <a:cubicBezTo>
                    <a:pt x="189" y="246"/>
                    <a:pt x="195" y="250"/>
                    <a:pt x="199" y="256"/>
                  </a:cubicBezTo>
                  <a:cubicBezTo>
                    <a:pt x="201" y="258"/>
                    <a:pt x="198" y="260"/>
                    <a:pt x="196" y="258"/>
                  </a:cubicBezTo>
                  <a:cubicBezTo>
                    <a:pt x="191" y="254"/>
                    <a:pt x="187" y="249"/>
                    <a:pt x="182" y="244"/>
                  </a:cubicBezTo>
                  <a:cubicBezTo>
                    <a:pt x="182" y="243"/>
                    <a:pt x="182" y="243"/>
                    <a:pt x="182" y="243"/>
                  </a:cubicBezTo>
                  <a:cubicBezTo>
                    <a:pt x="180" y="244"/>
                    <a:pt x="178" y="245"/>
                    <a:pt x="176" y="246"/>
                  </a:cubicBezTo>
                  <a:cubicBezTo>
                    <a:pt x="154" y="257"/>
                    <a:pt x="131" y="257"/>
                    <a:pt x="110" y="250"/>
                  </a:cubicBezTo>
                  <a:cubicBezTo>
                    <a:pt x="109" y="263"/>
                    <a:pt x="105" y="278"/>
                    <a:pt x="97" y="289"/>
                  </a:cubicBezTo>
                  <a:cubicBezTo>
                    <a:pt x="96" y="292"/>
                    <a:pt x="92" y="290"/>
                    <a:pt x="94" y="287"/>
                  </a:cubicBezTo>
                  <a:cubicBezTo>
                    <a:pt x="100" y="274"/>
                    <a:pt x="105" y="263"/>
                    <a:pt x="107" y="249"/>
                  </a:cubicBezTo>
                  <a:cubicBezTo>
                    <a:pt x="92" y="243"/>
                    <a:pt x="79" y="234"/>
                    <a:pt x="68" y="221"/>
                  </a:cubicBezTo>
                  <a:cubicBezTo>
                    <a:pt x="63" y="214"/>
                    <a:pt x="58" y="207"/>
                    <a:pt x="55" y="200"/>
                  </a:cubicBezTo>
                  <a:cubicBezTo>
                    <a:pt x="55" y="200"/>
                    <a:pt x="55" y="201"/>
                    <a:pt x="54" y="201"/>
                  </a:cubicBezTo>
                  <a:cubicBezTo>
                    <a:pt x="49" y="202"/>
                    <a:pt x="43" y="204"/>
                    <a:pt x="38" y="206"/>
                  </a:cubicBezTo>
                  <a:cubicBezTo>
                    <a:pt x="34" y="208"/>
                    <a:pt x="30" y="212"/>
                    <a:pt x="26" y="214"/>
                  </a:cubicBezTo>
                  <a:cubicBezTo>
                    <a:pt x="25" y="215"/>
                    <a:pt x="22" y="213"/>
                    <a:pt x="23" y="212"/>
                  </a:cubicBezTo>
                  <a:cubicBezTo>
                    <a:pt x="29" y="203"/>
                    <a:pt x="43" y="199"/>
                    <a:pt x="53" y="199"/>
                  </a:cubicBezTo>
                  <a:cubicBezTo>
                    <a:pt x="54" y="199"/>
                    <a:pt x="54" y="199"/>
                    <a:pt x="55" y="199"/>
                  </a:cubicBezTo>
                  <a:cubicBezTo>
                    <a:pt x="44" y="177"/>
                    <a:pt x="44" y="152"/>
                    <a:pt x="51" y="129"/>
                  </a:cubicBezTo>
                  <a:cubicBezTo>
                    <a:pt x="44" y="129"/>
                    <a:pt x="37" y="126"/>
                    <a:pt x="29" y="125"/>
                  </a:cubicBezTo>
                  <a:cubicBezTo>
                    <a:pt x="26" y="124"/>
                    <a:pt x="22" y="123"/>
                    <a:pt x="18" y="122"/>
                  </a:cubicBezTo>
                  <a:cubicBezTo>
                    <a:pt x="15" y="121"/>
                    <a:pt x="13" y="120"/>
                    <a:pt x="10" y="120"/>
                  </a:cubicBezTo>
                  <a:cubicBezTo>
                    <a:pt x="8" y="118"/>
                    <a:pt x="6" y="118"/>
                    <a:pt x="4" y="119"/>
                  </a:cubicBezTo>
                  <a:cubicBezTo>
                    <a:pt x="5" y="120"/>
                    <a:pt x="4" y="122"/>
                    <a:pt x="3" y="121"/>
                  </a:cubicBezTo>
                  <a:cubicBezTo>
                    <a:pt x="0" y="120"/>
                    <a:pt x="0" y="119"/>
                    <a:pt x="0" y="116"/>
                  </a:cubicBezTo>
                  <a:cubicBezTo>
                    <a:pt x="0" y="116"/>
                    <a:pt x="1" y="115"/>
                    <a:pt x="2" y="1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51" name="Group 46"/>
          <p:cNvGrpSpPr>
            <a:grpSpLocks noChangeAspect="1"/>
          </p:cNvGrpSpPr>
          <p:nvPr/>
        </p:nvGrpSpPr>
        <p:grpSpPr bwMode="auto">
          <a:xfrm>
            <a:off x="964406" y="4484631"/>
            <a:ext cx="2684462" cy="2011476"/>
            <a:chOff x="619" y="2918"/>
            <a:chExt cx="1436" cy="1076"/>
          </a:xfrm>
        </p:grpSpPr>
        <p:sp>
          <p:nvSpPr>
            <p:cNvPr id="52" name="Freeform 47"/>
            <p:cNvSpPr/>
            <p:nvPr/>
          </p:nvSpPr>
          <p:spPr bwMode="auto">
            <a:xfrm>
              <a:off x="1998" y="3912"/>
              <a:ext cx="45" cy="32"/>
            </a:xfrm>
            <a:custGeom>
              <a:avLst/>
              <a:gdLst>
                <a:gd name="T0" fmla="*/ 18 w 21"/>
                <a:gd name="T1" fmla="*/ 2 h 15"/>
                <a:gd name="T2" fmla="*/ 16 w 21"/>
                <a:gd name="T3" fmla="*/ 10 h 15"/>
                <a:gd name="T4" fmla="*/ 12 w 21"/>
                <a:gd name="T5" fmla="*/ 13 h 15"/>
                <a:gd name="T6" fmla="*/ 0 w 21"/>
                <a:gd name="T7" fmla="*/ 15 h 15"/>
                <a:gd name="T8" fmla="*/ 8 w 21"/>
                <a:gd name="T9" fmla="*/ 5 h 15"/>
                <a:gd name="T10" fmla="*/ 12 w 21"/>
                <a:gd name="T11" fmla="*/ 1 h 15"/>
                <a:gd name="T12" fmla="*/ 18 w 21"/>
                <a:gd name="T13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15">
                  <a:moveTo>
                    <a:pt x="18" y="2"/>
                  </a:moveTo>
                  <a:cubicBezTo>
                    <a:pt x="21" y="5"/>
                    <a:pt x="20" y="8"/>
                    <a:pt x="16" y="10"/>
                  </a:cubicBezTo>
                  <a:cubicBezTo>
                    <a:pt x="15" y="11"/>
                    <a:pt x="14" y="12"/>
                    <a:pt x="12" y="13"/>
                  </a:cubicBezTo>
                  <a:cubicBezTo>
                    <a:pt x="8" y="14"/>
                    <a:pt x="4" y="14"/>
                    <a:pt x="0" y="15"/>
                  </a:cubicBezTo>
                  <a:cubicBezTo>
                    <a:pt x="3" y="11"/>
                    <a:pt x="6" y="6"/>
                    <a:pt x="8" y="5"/>
                  </a:cubicBezTo>
                  <a:cubicBezTo>
                    <a:pt x="9" y="3"/>
                    <a:pt x="11" y="2"/>
                    <a:pt x="12" y="1"/>
                  </a:cubicBezTo>
                  <a:cubicBezTo>
                    <a:pt x="15" y="0"/>
                    <a:pt x="16" y="0"/>
                    <a:pt x="18" y="2"/>
                  </a:cubicBezTo>
                  <a:close/>
                </a:path>
              </a:pathLst>
            </a:custGeom>
            <a:solidFill>
              <a:srgbClr val="B14D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" name="Freeform 48"/>
            <p:cNvSpPr/>
            <p:nvPr/>
          </p:nvSpPr>
          <p:spPr bwMode="auto">
            <a:xfrm>
              <a:off x="1627" y="3952"/>
              <a:ext cx="35" cy="30"/>
            </a:xfrm>
            <a:custGeom>
              <a:avLst/>
              <a:gdLst>
                <a:gd name="T0" fmla="*/ 11 w 17"/>
                <a:gd name="T1" fmla="*/ 6 h 14"/>
                <a:gd name="T2" fmla="*/ 17 w 17"/>
                <a:gd name="T3" fmla="*/ 14 h 14"/>
                <a:gd name="T4" fmla="*/ 17 w 17"/>
                <a:gd name="T5" fmla="*/ 14 h 14"/>
                <a:gd name="T6" fmla="*/ 1 w 17"/>
                <a:gd name="T7" fmla="*/ 5 h 14"/>
                <a:gd name="T8" fmla="*/ 11 w 17"/>
                <a:gd name="T9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4">
                  <a:moveTo>
                    <a:pt x="11" y="6"/>
                  </a:moveTo>
                  <a:cubicBezTo>
                    <a:pt x="14" y="8"/>
                    <a:pt x="15" y="11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1" y="14"/>
                    <a:pt x="0" y="13"/>
                    <a:pt x="1" y="5"/>
                  </a:cubicBezTo>
                  <a:cubicBezTo>
                    <a:pt x="2" y="0"/>
                    <a:pt x="9" y="4"/>
                    <a:pt x="11" y="6"/>
                  </a:cubicBezTo>
                  <a:close/>
                </a:path>
              </a:pathLst>
            </a:custGeom>
            <a:solidFill>
              <a:srgbClr val="B14D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" name="Freeform 49"/>
            <p:cNvSpPr/>
            <p:nvPr/>
          </p:nvSpPr>
          <p:spPr bwMode="auto">
            <a:xfrm>
              <a:off x="1675" y="3582"/>
              <a:ext cx="221" cy="197"/>
            </a:xfrm>
            <a:custGeom>
              <a:avLst/>
              <a:gdLst>
                <a:gd name="T0" fmla="*/ 0 w 105"/>
                <a:gd name="T1" fmla="*/ 89 h 94"/>
                <a:gd name="T2" fmla="*/ 9 w 105"/>
                <a:gd name="T3" fmla="*/ 8 h 94"/>
                <a:gd name="T4" fmla="*/ 40 w 105"/>
                <a:gd name="T5" fmla="*/ 11 h 94"/>
                <a:gd name="T6" fmla="*/ 83 w 105"/>
                <a:gd name="T7" fmla="*/ 0 h 94"/>
                <a:gd name="T8" fmla="*/ 105 w 105"/>
                <a:gd name="T9" fmla="*/ 75 h 94"/>
                <a:gd name="T10" fmla="*/ 0 w 105"/>
                <a:gd name="T11" fmla="*/ 89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" h="94">
                  <a:moveTo>
                    <a:pt x="0" y="89"/>
                  </a:moveTo>
                  <a:cubicBezTo>
                    <a:pt x="4" y="62"/>
                    <a:pt x="4" y="33"/>
                    <a:pt x="9" y="8"/>
                  </a:cubicBezTo>
                  <a:cubicBezTo>
                    <a:pt x="19" y="10"/>
                    <a:pt x="30" y="11"/>
                    <a:pt x="40" y="11"/>
                  </a:cubicBezTo>
                  <a:cubicBezTo>
                    <a:pt x="54" y="10"/>
                    <a:pt x="69" y="6"/>
                    <a:pt x="83" y="0"/>
                  </a:cubicBezTo>
                  <a:cubicBezTo>
                    <a:pt x="88" y="25"/>
                    <a:pt x="95" y="51"/>
                    <a:pt x="105" y="75"/>
                  </a:cubicBezTo>
                  <a:cubicBezTo>
                    <a:pt x="71" y="90"/>
                    <a:pt x="36" y="94"/>
                    <a:pt x="0" y="89"/>
                  </a:cubicBezTo>
                  <a:close/>
                </a:path>
              </a:pathLst>
            </a:custGeom>
            <a:solidFill>
              <a:srgbClr val="B14D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" name="Freeform 50"/>
            <p:cNvSpPr/>
            <p:nvPr/>
          </p:nvSpPr>
          <p:spPr bwMode="auto">
            <a:xfrm>
              <a:off x="1639" y="3748"/>
              <a:ext cx="311" cy="147"/>
            </a:xfrm>
            <a:custGeom>
              <a:avLst/>
              <a:gdLst>
                <a:gd name="T0" fmla="*/ 148 w 148"/>
                <a:gd name="T1" fmla="*/ 43 h 70"/>
                <a:gd name="T2" fmla="*/ 136 w 148"/>
                <a:gd name="T3" fmla="*/ 51 h 70"/>
                <a:gd name="T4" fmla="*/ 136 w 148"/>
                <a:gd name="T5" fmla="*/ 51 h 70"/>
                <a:gd name="T6" fmla="*/ 135 w 148"/>
                <a:gd name="T7" fmla="*/ 52 h 70"/>
                <a:gd name="T8" fmla="*/ 116 w 148"/>
                <a:gd name="T9" fmla="*/ 60 h 70"/>
                <a:gd name="T10" fmla="*/ 102 w 148"/>
                <a:gd name="T11" fmla="*/ 49 h 70"/>
                <a:gd name="T12" fmla="*/ 92 w 148"/>
                <a:gd name="T13" fmla="*/ 38 h 70"/>
                <a:gd name="T14" fmla="*/ 109 w 148"/>
                <a:gd name="T15" fmla="*/ 31 h 70"/>
                <a:gd name="T16" fmla="*/ 108 w 148"/>
                <a:gd name="T17" fmla="*/ 27 h 70"/>
                <a:gd name="T18" fmla="*/ 107 w 148"/>
                <a:gd name="T19" fmla="*/ 27 h 70"/>
                <a:gd name="T20" fmla="*/ 105 w 148"/>
                <a:gd name="T21" fmla="*/ 28 h 70"/>
                <a:gd name="T22" fmla="*/ 105 w 148"/>
                <a:gd name="T23" fmla="*/ 29 h 70"/>
                <a:gd name="T24" fmla="*/ 105 w 148"/>
                <a:gd name="T25" fmla="*/ 30 h 70"/>
                <a:gd name="T26" fmla="*/ 90 w 148"/>
                <a:gd name="T27" fmla="*/ 33 h 70"/>
                <a:gd name="T28" fmla="*/ 75 w 148"/>
                <a:gd name="T29" fmla="*/ 36 h 70"/>
                <a:gd name="T30" fmla="*/ 34 w 148"/>
                <a:gd name="T31" fmla="*/ 36 h 70"/>
                <a:gd name="T32" fmla="*/ 34 w 148"/>
                <a:gd name="T33" fmla="*/ 38 h 70"/>
                <a:gd name="T34" fmla="*/ 51 w 148"/>
                <a:gd name="T35" fmla="*/ 41 h 70"/>
                <a:gd name="T36" fmla="*/ 51 w 148"/>
                <a:gd name="T37" fmla="*/ 42 h 70"/>
                <a:gd name="T38" fmla="*/ 48 w 148"/>
                <a:gd name="T39" fmla="*/ 59 h 70"/>
                <a:gd name="T40" fmla="*/ 39 w 148"/>
                <a:gd name="T41" fmla="*/ 70 h 70"/>
                <a:gd name="T42" fmla="*/ 0 w 148"/>
                <a:gd name="T43" fmla="*/ 63 h 70"/>
                <a:gd name="T44" fmla="*/ 16 w 148"/>
                <a:gd name="T45" fmla="*/ 12 h 70"/>
                <a:gd name="T46" fmla="*/ 123 w 148"/>
                <a:gd name="T47" fmla="*/ 0 h 70"/>
                <a:gd name="T48" fmla="*/ 148 w 148"/>
                <a:gd name="T49" fmla="*/ 43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8" h="70">
                  <a:moveTo>
                    <a:pt x="148" y="43"/>
                  </a:moveTo>
                  <a:cubicBezTo>
                    <a:pt x="144" y="46"/>
                    <a:pt x="140" y="48"/>
                    <a:pt x="136" y="51"/>
                  </a:cubicBezTo>
                  <a:cubicBezTo>
                    <a:pt x="136" y="51"/>
                    <a:pt x="136" y="51"/>
                    <a:pt x="136" y="51"/>
                  </a:cubicBezTo>
                  <a:cubicBezTo>
                    <a:pt x="135" y="50"/>
                    <a:pt x="134" y="51"/>
                    <a:pt x="135" y="52"/>
                  </a:cubicBezTo>
                  <a:cubicBezTo>
                    <a:pt x="129" y="55"/>
                    <a:pt x="123" y="58"/>
                    <a:pt x="116" y="60"/>
                  </a:cubicBezTo>
                  <a:cubicBezTo>
                    <a:pt x="109" y="61"/>
                    <a:pt x="106" y="54"/>
                    <a:pt x="102" y="49"/>
                  </a:cubicBezTo>
                  <a:cubicBezTo>
                    <a:pt x="99" y="45"/>
                    <a:pt x="95" y="42"/>
                    <a:pt x="92" y="38"/>
                  </a:cubicBezTo>
                  <a:cubicBezTo>
                    <a:pt x="99" y="37"/>
                    <a:pt x="106" y="34"/>
                    <a:pt x="109" y="31"/>
                  </a:cubicBezTo>
                  <a:cubicBezTo>
                    <a:pt x="110" y="30"/>
                    <a:pt x="110" y="27"/>
                    <a:pt x="108" y="27"/>
                  </a:cubicBezTo>
                  <a:cubicBezTo>
                    <a:pt x="108" y="27"/>
                    <a:pt x="108" y="27"/>
                    <a:pt x="107" y="27"/>
                  </a:cubicBezTo>
                  <a:cubicBezTo>
                    <a:pt x="106" y="27"/>
                    <a:pt x="105" y="27"/>
                    <a:pt x="105" y="28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5" y="29"/>
                    <a:pt x="105" y="30"/>
                    <a:pt x="105" y="30"/>
                  </a:cubicBezTo>
                  <a:cubicBezTo>
                    <a:pt x="100" y="30"/>
                    <a:pt x="90" y="33"/>
                    <a:pt x="90" y="33"/>
                  </a:cubicBezTo>
                  <a:cubicBezTo>
                    <a:pt x="85" y="34"/>
                    <a:pt x="80" y="35"/>
                    <a:pt x="75" y="36"/>
                  </a:cubicBezTo>
                  <a:cubicBezTo>
                    <a:pt x="61" y="38"/>
                    <a:pt x="48" y="38"/>
                    <a:pt x="34" y="36"/>
                  </a:cubicBezTo>
                  <a:cubicBezTo>
                    <a:pt x="32" y="35"/>
                    <a:pt x="32" y="38"/>
                    <a:pt x="34" y="38"/>
                  </a:cubicBezTo>
                  <a:cubicBezTo>
                    <a:pt x="39" y="40"/>
                    <a:pt x="45" y="41"/>
                    <a:pt x="51" y="41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50" y="47"/>
                    <a:pt x="49" y="53"/>
                    <a:pt x="48" y="59"/>
                  </a:cubicBezTo>
                  <a:cubicBezTo>
                    <a:pt x="47" y="66"/>
                    <a:pt x="47" y="70"/>
                    <a:pt x="39" y="70"/>
                  </a:cubicBezTo>
                  <a:cubicBezTo>
                    <a:pt x="26" y="70"/>
                    <a:pt x="12" y="66"/>
                    <a:pt x="0" y="63"/>
                  </a:cubicBezTo>
                  <a:cubicBezTo>
                    <a:pt x="9" y="48"/>
                    <a:pt x="13" y="30"/>
                    <a:pt x="16" y="12"/>
                  </a:cubicBezTo>
                  <a:cubicBezTo>
                    <a:pt x="52" y="21"/>
                    <a:pt x="90" y="15"/>
                    <a:pt x="123" y="0"/>
                  </a:cubicBezTo>
                  <a:cubicBezTo>
                    <a:pt x="130" y="15"/>
                    <a:pt x="138" y="30"/>
                    <a:pt x="148" y="43"/>
                  </a:cubicBezTo>
                  <a:close/>
                </a:path>
              </a:pathLst>
            </a:custGeom>
            <a:solidFill>
              <a:srgbClr val="33B2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" name="Freeform 51"/>
            <p:cNvSpPr/>
            <p:nvPr/>
          </p:nvSpPr>
          <p:spPr bwMode="auto">
            <a:xfrm>
              <a:off x="1578" y="3232"/>
              <a:ext cx="334" cy="194"/>
            </a:xfrm>
            <a:custGeom>
              <a:avLst/>
              <a:gdLst>
                <a:gd name="T0" fmla="*/ 145 w 159"/>
                <a:gd name="T1" fmla="*/ 52 h 92"/>
                <a:gd name="T2" fmla="*/ 159 w 159"/>
                <a:gd name="T3" fmla="*/ 69 h 92"/>
                <a:gd name="T4" fmla="*/ 116 w 159"/>
                <a:gd name="T5" fmla="*/ 44 h 92"/>
                <a:gd name="T6" fmla="*/ 115 w 159"/>
                <a:gd name="T7" fmla="*/ 43 h 92"/>
                <a:gd name="T8" fmla="*/ 112 w 159"/>
                <a:gd name="T9" fmla="*/ 43 h 92"/>
                <a:gd name="T10" fmla="*/ 80 w 159"/>
                <a:gd name="T11" fmla="*/ 74 h 92"/>
                <a:gd name="T12" fmla="*/ 82 w 159"/>
                <a:gd name="T13" fmla="*/ 68 h 92"/>
                <a:gd name="T14" fmla="*/ 77 w 159"/>
                <a:gd name="T15" fmla="*/ 65 h 92"/>
                <a:gd name="T16" fmla="*/ 38 w 159"/>
                <a:gd name="T17" fmla="*/ 90 h 92"/>
                <a:gd name="T18" fmla="*/ 40 w 159"/>
                <a:gd name="T19" fmla="*/ 84 h 92"/>
                <a:gd name="T20" fmla="*/ 37 w 159"/>
                <a:gd name="T21" fmla="*/ 81 h 92"/>
                <a:gd name="T22" fmla="*/ 0 w 159"/>
                <a:gd name="T23" fmla="*/ 92 h 92"/>
                <a:gd name="T24" fmla="*/ 17 w 159"/>
                <a:gd name="T25" fmla="*/ 43 h 92"/>
                <a:gd name="T26" fmla="*/ 77 w 159"/>
                <a:gd name="T27" fmla="*/ 9 h 92"/>
                <a:gd name="T28" fmla="*/ 79 w 159"/>
                <a:gd name="T29" fmla="*/ 5 h 92"/>
                <a:gd name="T30" fmla="*/ 77 w 159"/>
                <a:gd name="T31" fmla="*/ 2 h 92"/>
                <a:gd name="T32" fmla="*/ 86 w 159"/>
                <a:gd name="T33" fmla="*/ 4 h 92"/>
                <a:gd name="T34" fmla="*/ 91 w 159"/>
                <a:gd name="T35" fmla="*/ 4 h 92"/>
                <a:gd name="T36" fmla="*/ 96 w 159"/>
                <a:gd name="T37" fmla="*/ 0 h 92"/>
                <a:gd name="T38" fmla="*/ 121 w 159"/>
                <a:gd name="T39" fmla="*/ 7 h 92"/>
                <a:gd name="T40" fmla="*/ 117 w 159"/>
                <a:gd name="T41" fmla="*/ 13 h 92"/>
                <a:gd name="T42" fmla="*/ 118 w 159"/>
                <a:gd name="T43" fmla="*/ 17 h 92"/>
                <a:gd name="T44" fmla="*/ 153 w 159"/>
                <a:gd name="T45" fmla="*/ 49 h 92"/>
                <a:gd name="T46" fmla="*/ 147 w 159"/>
                <a:gd name="T47" fmla="*/ 48 h 92"/>
                <a:gd name="T48" fmla="*/ 145 w 159"/>
                <a:gd name="T49" fmla="*/ 5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59" h="92">
                  <a:moveTo>
                    <a:pt x="145" y="52"/>
                  </a:moveTo>
                  <a:cubicBezTo>
                    <a:pt x="151" y="57"/>
                    <a:pt x="156" y="62"/>
                    <a:pt x="159" y="69"/>
                  </a:cubicBezTo>
                  <a:cubicBezTo>
                    <a:pt x="144" y="61"/>
                    <a:pt x="130" y="53"/>
                    <a:pt x="116" y="44"/>
                  </a:cubicBezTo>
                  <a:cubicBezTo>
                    <a:pt x="115" y="43"/>
                    <a:pt x="115" y="43"/>
                    <a:pt x="115" y="43"/>
                  </a:cubicBezTo>
                  <a:cubicBezTo>
                    <a:pt x="114" y="43"/>
                    <a:pt x="113" y="42"/>
                    <a:pt x="112" y="43"/>
                  </a:cubicBezTo>
                  <a:cubicBezTo>
                    <a:pt x="104" y="57"/>
                    <a:pt x="94" y="67"/>
                    <a:pt x="80" y="74"/>
                  </a:cubicBezTo>
                  <a:cubicBezTo>
                    <a:pt x="81" y="72"/>
                    <a:pt x="82" y="70"/>
                    <a:pt x="82" y="68"/>
                  </a:cubicBezTo>
                  <a:cubicBezTo>
                    <a:pt x="83" y="65"/>
                    <a:pt x="79" y="63"/>
                    <a:pt x="77" y="65"/>
                  </a:cubicBezTo>
                  <a:cubicBezTo>
                    <a:pt x="65" y="76"/>
                    <a:pt x="52" y="84"/>
                    <a:pt x="38" y="90"/>
                  </a:cubicBezTo>
                  <a:cubicBezTo>
                    <a:pt x="39" y="88"/>
                    <a:pt x="39" y="86"/>
                    <a:pt x="40" y="84"/>
                  </a:cubicBezTo>
                  <a:cubicBezTo>
                    <a:pt x="41" y="82"/>
                    <a:pt x="38" y="80"/>
                    <a:pt x="37" y="81"/>
                  </a:cubicBezTo>
                  <a:cubicBezTo>
                    <a:pt x="25" y="87"/>
                    <a:pt x="13" y="91"/>
                    <a:pt x="0" y="92"/>
                  </a:cubicBezTo>
                  <a:cubicBezTo>
                    <a:pt x="6" y="76"/>
                    <a:pt x="9" y="58"/>
                    <a:pt x="17" y="43"/>
                  </a:cubicBezTo>
                  <a:cubicBezTo>
                    <a:pt x="28" y="16"/>
                    <a:pt x="49" y="9"/>
                    <a:pt x="77" y="9"/>
                  </a:cubicBezTo>
                  <a:cubicBezTo>
                    <a:pt x="79" y="9"/>
                    <a:pt x="80" y="7"/>
                    <a:pt x="79" y="5"/>
                  </a:cubicBezTo>
                  <a:cubicBezTo>
                    <a:pt x="79" y="4"/>
                    <a:pt x="78" y="3"/>
                    <a:pt x="77" y="2"/>
                  </a:cubicBezTo>
                  <a:cubicBezTo>
                    <a:pt x="80" y="3"/>
                    <a:pt x="83" y="3"/>
                    <a:pt x="86" y="4"/>
                  </a:cubicBezTo>
                  <a:cubicBezTo>
                    <a:pt x="88" y="5"/>
                    <a:pt x="90" y="5"/>
                    <a:pt x="91" y="4"/>
                  </a:cubicBezTo>
                  <a:cubicBezTo>
                    <a:pt x="92" y="2"/>
                    <a:pt x="94" y="1"/>
                    <a:pt x="96" y="0"/>
                  </a:cubicBezTo>
                  <a:cubicBezTo>
                    <a:pt x="98" y="8"/>
                    <a:pt x="112" y="7"/>
                    <a:pt x="121" y="7"/>
                  </a:cubicBezTo>
                  <a:cubicBezTo>
                    <a:pt x="120" y="9"/>
                    <a:pt x="118" y="11"/>
                    <a:pt x="117" y="13"/>
                  </a:cubicBezTo>
                  <a:cubicBezTo>
                    <a:pt x="116" y="15"/>
                    <a:pt x="117" y="17"/>
                    <a:pt x="118" y="17"/>
                  </a:cubicBezTo>
                  <a:cubicBezTo>
                    <a:pt x="134" y="23"/>
                    <a:pt x="146" y="34"/>
                    <a:pt x="153" y="49"/>
                  </a:cubicBezTo>
                  <a:cubicBezTo>
                    <a:pt x="151" y="49"/>
                    <a:pt x="149" y="48"/>
                    <a:pt x="147" y="48"/>
                  </a:cubicBezTo>
                  <a:cubicBezTo>
                    <a:pt x="144" y="47"/>
                    <a:pt x="142" y="51"/>
                    <a:pt x="145" y="52"/>
                  </a:cubicBezTo>
                  <a:close/>
                </a:path>
              </a:pathLst>
            </a:custGeom>
            <a:solidFill>
              <a:srgbClr val="FFE8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" name="Freeform 52"/>
            <p:cNvSpPr/>
            <p:nvPr/>
          </p:nvSpPr>
          <p:spPr bwMode="auto">
            <a:xfrm>
              <a:off x="1961" y="3512"/>
              <a:ext cx="29" cy="32"/>
            </a:xfrm>
            <a:custGeom>
              <a:avLst/>
              <a:gdLst>
                <a:gd name="T0" fmla="*/ 13 w 14"/>
                <a:gd name="T1" fmla="*/ 4 h 15"/>
                <a:gd name="T2" fmla="*/ 9 w 14"/>
                <a:gd name="T3" fmla="*/ 14 h 15"/>
                <a:gd name="T4" fmla="*/ 1 w 14"/>
                <a:gd name="T5" fmla="*/ 14 h 15"/>
                <a:gd name="T6" fmla="*/ 1 w 14"/>
                <a:gd name="T7" fmla="*/ 12 h 15"/>
                <a:gd name="T8" fmla="*/ 3 w 14"/>
                <a:gd name="T9" fmla="*/ 2 h 15"/>
                <a:gd name="T10" fmla="*/ 13 w 14"/>
                <a:gd name="T11" fmla="*/ 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5">
                  <a:moveTo>
                    <a:pt x="13" y="4"/>
                  </a:moveTo>
                  <a:cubicBezTo>
                    <a:pt x="14" y="8"/>
                    <a:pt x="13" y="12"/>
                    <a:pt x="9" y="14"/>
                  </a:cubicBezTo>
                  <a:cubicBezTo>
                    <a:pt x="7" y="15"/>
                    <a:pt x="4" y="14"/>
                    <a:pt x="1" y="14"/>
                  </a:cubicBezTo>
                  <a:cubicBezTo>
                    <a:pt x="2" y="13"/>
                    <a:pt x="2" y="12"/>
                    <a:pt x="1" y="12"/>
                  </a:cubicBezTo>
                  <a:cubicBezTo>
                    <a:pt x="0" y="8"/>
                    <a:pt x="0" y="4"/>
                    <a:pt x="3" y="2"/>
                  </a:cubicBezTo>
                  <a:cubicBezTo>
                    <a:pt x="6" y="0"/>
                    <a:pt x="11" y="1"/>
                    <a:pt x="13" y="4"/>
                  </a:cubicBezTo>
                  <a:close/>
                </a:path>
              </a:pathLst>
            </a:custGeom>
            <a:solidFill>
              <a:srgbClr val="F3E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" name="Freeform 53"/>
            <p:cNvSpPr/>
            <p:nvPr/>
          </p:nvSpPr>
          <p:spPr bwMode="auto">
            <a:xfrm>
              <a:off x="1929" y="3400"/>
              <a:ext cx="25" cy="34"/>
            </a:xfrm>
            <a:custGeom>
              <a:avLst/>
              <a:gdLst>
                <a:gd name="T0" fmla="*/ 10 w 12"/>
                <a:gd name="T1" fmla="*/ 6 h 16"/>
                <a:gd name="T2" fmla="*/ 1 w 12"/>
                <a:gd name="T3" fmla="*/ 16 h 16"/>
                <a:gd name="T4" fmla="*/ 0 w 12"/>
                <a:gd name="T5" fmla="*/ 0 h 16"/>
                <a:gd name="T6" fmla="*/ 5 w 12"/>
                <a:gd name="T7" fmla="*/ 1 h 16"/>
                <a:gd name="T8" fmla="*/ 10 w 12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6">
                  <a:moveTo>
                    <a:pt x="10" y="6"/>
                  </a:moveTo>
                  <a:cubicBezTo>
                    <a:pt x="12" y="11"/>
                    <a:pt x="6" y="16"/>
                    <a:pt x="1" y="16"/>
                  </a:cubicBezTo>
                  <a:cubicBezTo>
                    <a:pt x="1" y="10"/>
                    <a:pt x="1" y="5"/>
                    <a:pt x="0" y="0"/>
                  </a:cubicBezTo>
                  <a:cubicBezTo>
                    <a:pt x="2" y="0"/>
                    <a:pt x="4" y="0"/>
                    <a:pt x="5" y="1"/>
                  </a:cubicBezTo>
                  <a:cubicBezTo>
                    <a:pt x="8" y="2"/>
                    <a:pt x="10" y="4"/>
                    <a:pt x="10" y="6"/>
                  </a:cubicBezTo>
                  <a:close/>
                </a:path>
              </a:pathLst>
            </a:custGeom>
            <a:solidFill>
              <a:srgbClr val="F3E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" name="Freeform 54"/>
            <p:cNvSpPr/>
            <p:nvPr/>
          </p:nvSpPr>
          <p:spPr bwMode="auto">
            <a:xfrm>
              <a:off x="1543" y="3563"/>
              <a:ext cx="25" cy="25"/>
            </a:xfrm>
            <a:custGeom>
              <a:avLst/>
              <a:gdLst>
                <a:gd name="T0" fmla="*/ 2 w 12"/>
                <a:gd name="T1" fmla="*/ 10 h 12"/>
                <a:gd name="T2" fmla="*/ 4 w 12"/>
                <a:gd name="T3" fmla="*/ 2 h 12"/>
                <a:gd name="T4" fmla="*/ 11 w 12"/>
                <a:gd name="T5" fmla="*/ 5 h 12"/>
                <a:gd name="T6" fmla="*/ 9 w 12"/>
                <a:gd name="T7" fmla="*/ 11 h 12"/>
                <a:gd name="T8" fmla="*/ 8 w 12"/>
                <a:gd name="T9" fmla="*/ 11 h 12"/>
                <a:gd name="T10" fmla="*/ 2 w 12"/>
                <a:gd name="T11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2">
                  <a:moveTo>
                    <a:pt x="2" y="10"/>
                  </a:moveTo>
                  <a:cubicBezTo>
                    <a:pt x="0" y="8"/>
                    <a:pt x="2" y="4"/>
                    <a:pt x="4" y="2"/>
                  </a:cubicBezTo>
                  <a:cubicBezTo>
                    <a:pt x="7" y="0"/>
                    <a:pt x="11" y="2"/>
                    <a:pt x="11" y="5"/>
                  </a:cubicBezTo>
                  <a:cubicBezTo>
                    <a:pt x="12" y="8"/>
                    <a:pt x="11" y="10"/>
                    <a:pt x="9" y="11"/>
                  </a:cubicBezTo>
                  <a:cubicBezTo>
                    <a:pt x="9" y="11"/>
                    <a:pt x="8" y="10"/>
                    <a:pt x="8" y="11"/>
                  </a:cubicBezTo>
                  <a:cubicBezTo>
                    <a:pt x="6" y="11"/>
                    <a:pt x="4" y="12"/>
                    <a:pt x="2" y="10"/>
                  </a:cubicBezTo>
                  <a:close/>
                </a:path>
              </a:pathLst>
            </a:custGeom>
            <a:solidFill>
              <a:srgbClr val="F3E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" name="Freeform 55"/>
            <p:cNvSpPr/>
            <p:nvPr/>
          </p:nvSpPr>
          <p:spPr bwMode="auto">
            <a:xfrm>
              <a:off x="1560" y="3466"/>
              <a:ext cx="25" cy="29"/>
            </a:xfrm>
            <a:custGeom>
              <a:avLst/>
              <a:gdLst>
                <a:gd name="T0" fmla="*/ 6 w 12"/>
                <a:gd name="T1" fmla="*/ 13 h 14"/>
                <a:gd name="T2" fmla="*/ 1 w 12"/>
                <a:gd name="T3" fmla="*/ 8 h 14"/>
                <a:gd name="T4" fmla="*/ 4 w 12"/>
                <a:gd name="T5" fmla="*/ 1 h 14"/>
                <a:gd name="T6" fmla="*/ 10 w 12"/>
                <a:gd name="T7" fmla="*/ 0 h 14"/>
                <a:gd name="T8" fmla="*/ 12 w 12"/>
                <a:gd name="T9" fmla="*/ 13 h 14"/>
                <a:gd name="T10" fmla="*/ 6 w 12"/>
                <a:gd name="T11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4">
                  <a:moveTo>
                    <a:pt x="6" y="13"/>
                  </a:moveTo>
                  <a:cubicBezTo>
                    <a:pt x="3" y="13"/>
                    <a:pt x="1" y="11"/>
                    <a:pt x="1" y="8"/>
                  </a:cubicBezTo>
                  <a:cubicBezTo>
                    <a:pt x="0" y="5"/>
                    <a:pt x="2" y="3"/>
                    <a:pt x="4" y="1"/>
                  </a:cubicBezTo>
                  <a:cubicBezTo>
                    <a:pt x="6" y="0"/>
                    <a:pt x="8" y="0"/>
                    <a:pt x="10" y="0"/>
                  </a:cubicBezTo>
                  <a:cubicBezTo>
                    <a:pt x="10" y="4"/>
                    <a:pt x="10" y="9"/>
                    <a:pt x="12" y="13"/>
                  </a:cubicBezTo>
                  <a:cubicBezTo>
                    <a:pt x="10" y="13"/>
                    <a:pt x="8" y="14"/>
                    <a:pt x="6" y="13"/>
                  </a:cubicBezTo>
                  <a:close/>
                </a:path>
              </a:pathLst>
            </a:custGeom>
            <a:solidFill>
              <a:srgbClr val="F3E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" name="Freeform 56"/>
            <p:cNvSpPr>
              <a:spLocks noEditPoints="1"/>
            </p:cNvSpPr>
            <p:nvPr/>
          </p:nvSpPr>
          <p:spPr bwMode="auto">
            <a:xfrm>
              <a:off x="1585" y="3335"/>
              <a:ext cx="340" cy="268"/>
            </a:xfrm>
            <a:custGeom>
              <a:avLst/>
              <a:gdLst>
                <a:gd name="T0" fmla="*/ 83 w 162"/>
                <a:gd name="T1" fmla="*/ 81 h 127"/>
                <a:gd name="T2" fmla="*/ 81 w 162"/>
                <a:gd name="T3" fmla="*/ 84 h 127"/>
                <a:gd name="T4" fmla="*/ 88 w 162"/>
                <a:gd name="T5" fmla="*/ 86 h 127"/>
                <a:gd name="T6" fmla="*/ 92 w 162"/>
                <a:gd name="T7" fmla="*/ 79 h 127"/>
                <a:gd name="T8" fmla="*/ 87 w 162"/>
                <a:gd name="T9" fmla="*/ 73 h 127"/>
                <a:gd name="T10" fmla="*/ 79 w 162"/>
                <a:gd name="T11" fmla="*/ 75 h 127"/>
                <a:gd name="T12" fmla="*/ 80 w 162"/>
                <a:gd name="T13" fmla="*/ 76 h 127"/>
                <a:gd name="T14" fmla="*/ 88 w 162"/>
                <a:gd name="T15" fmla="*/ 79 h 127"/>
                <a:gd name="T16" fmla="*/ 86 w 162"/>
                <a:gd name="T17" fmla="*/ 82 h 127"/>
                <a:gd name="T18" fmla="*/ 83 w 162"/>
                <a:gd name="T19" fmla="*/ 81 h 127"/>
                <a:gd name="T20" fmla="*/ 68 w 162"/>
                <a:gd name="T21" fmla="*/ 29 h 127"/>
                <a:gd name="T22" fmla="*/ 71 w 162"/>
                <a:gd name="T23" fmla="*/ 34 h 127"/>
                <a:gd name="T24" fmla="*/ 110 w 162"/>
                <a:gd name="T25" fmla="*/ 0 h 127"/>
                <a:gd name="T26" fmla="*/ 159 w 162"/>
                <a:gd name="T27" fmla="*/ 27 h 127"/>
                <a:gd name="T28" fmla="*/ 159 w 162"/>
                <a:gd name="T29" fmla="*/ 28 h 127"/>
                <a:gd name="T30" fmla="*/ 150 w 162"/>
                <a:gd name="T31" fmla="*/ 89 h 127"/>
                <a:gd name="T32" fmla="*/ 88 w 162"/>
                <a:gd name="T33" fmla="*/ 122 h 127"/>
                <a:gd name="T34" fmla="*/ 2 w 162"/>
                <a:gd name="T35" fmla="*/ 48 h 127"/>
                <a:gd name="T36" fmla="*/ 27 w 162"/>
                <a:gd name="T37" fmla="*/ 41 h 127"/>
                <a:gd name="T38" fmla="*/ 23 w 162"/>
                <a:gd name="T39" fmla="*/ 45 h 127"/>
                <a:gd name="T40" fmla="*/ 26 w 162"/>
                <a:gd name="T41" fmla="*/ 50 h 127"/>
                <a:gd name="T42" fmla="*/ 68 w 162"/>
                <a:gd name="T43" fmla="*/ 29 h 127"/>
                <a:gd name="T44" fmla="*/ 68 w 162"/>
                <a:gd name="T45" fmla="*/ 29 h 127"/>
                <a:gd name="T46" fmla="*/ 142 w 162"/>
                <a:gd name="T47" fmla="*/ 58 h 127"/>
                <a:gd name="T48" fmla="*/ 139 w 162"/>
                <a:gd name="T49" fmla="*/ 49 h 127"/>
                <a:gd name="T50" fmla="*/ 134 w 162"/>
                <a:gd name="T51" fmla="*/ 58 h 127"/>
                <a:gd name="T52" fmla="*/ 137 w 162"/>
                <a:gd name="T53" fmla="*/ 59 h 127"/>
                <a:gd name="T54" fmla="*/ 142 w 162"/>
                <a:gd name="T55" fmla="*/ 58 h 127"/>
                <a:gd name="T56" fmla="*/ 138 w 162"/>
                <a:gd name="T57" fmla="*/ 89 h 127"/>
                <a:gd name="T58" fmla="*/ 135 w 162"/>
                <a:gd name="T59" fmla="*/ 87 h 127"/>
                <a:gd name="T60" fmla="*/ 34 w 162"/>
                <a:gd name="T61" fmla="*/ 90 h 127"/>
                <a:gd name="T62" fmla="*/ 32 w 162"/>
                <a:gd name="T63" fmla="*/ 91 h 127"/>
                <a:gd name="T64" fmla="*/ 138 w 162"/>
                <a:gd name="T65" fmla="*/ 89 h 127"/>
                <a:gd name="T66" fmla="*/ 37 w 162"/>
                <a:gd name="T67" fmla="*/ 68 h 127"/>
                <a:gd name="T68" fmla="*/ 30 w 162"/>
                <a:gd name="T69" fmla="*/ 60 h 127"/>
                <a:gd name="T70" fmla="*/ 27 w 162"/>
                <a:gd name="T71" fmla="*/ 66 h 127"/>
                <a:gd name="T72" fmla="*/ 31 w 162"/>
                <a:gd name="T73" fmla="*/ 71 h 127"/>
                <a:gd name="T74" fmla="*/ 37 w 162"/>
                <a:gd name="T75" fmla="*/ 68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2" h="127">
                  <a:moveTo>
                    <a:pt x="83" y="81"/>
                  </a:moveTo>
                  <a:cubicBezTo>
                    <a:pt x="81" y="81"/>
                    <a:pt x="81" y="83"/>
                    <a:pt x="81" y="84"/>
                  </a:cubicBezTo>
                  <a:cubicBezTo>
                    <a:pt x="82" y="87"/>
                    <a:pt x="85" y="87"/>
                    <a:pt x="88" y="86"/>
                  </a:cubicBezTo>
                  <a:cubicBezTo>
                    <a:pt x="91" y="85"/>
                    <a:pt x="92" y="82"/>
                    <a:pt x="92" y="79"/>
                  </a:cubicBezTo>
                  <a:cubicBezTo>
                    <a:pt x="92" y="77"/>
                    <a:pt x="90" y="74"/>
                    <a:pt x="87" y="73"/>
                  </a:cubicBezTo>
                  <a:cubicBezTo>
                    <a:pt x="84" y="72"/>
                    <a:pt x="82" y="73"/>
                    <a:pt x="79" y="75"/>
                  </a:cubicBezTo>
                  <a:cubicBezTo>
                    <a:pt x="78" y="75"/>
                    <a:pt x="79" y="77"/>
                    <a:pt x="80" y="76"/>
                  </a:cubicBezTo>
                  <a:cubicBezTo>
                    <a:pt x="83" y="75"/>
                    <a:pt x="88" y="76"/>
                    <a:pt x="88" y="79"/>
                  </a:cubicBezTo>
                  <a:cubicBezTo>
                    <a:pt x="88" y="80"/>
                    <a:pt x="87" y="81"/>
                    <a:pt x="86" y="82"/>
                  </a:cubicBezTo>
                  <a:cubicBezTo>
                    <a:pt x="85" y="82"/>
                    <a:pt x="84" y="81"/>
                    <a:pt x="83" y="81"/>
                  </a:cubicBezTo>
                  <a:close/>
                  <a:moveTo>
                    <a:pt x="68" y="29"/>
                  </a:moveTo>
                  <a:cubicBezTo>
                    <a:pt x="66" y="32"/>
                    <a:pt x="69" y="35"/>
                    <a:pt x="71" y="34"/>
                  </a:cubicBezTo>
                  <a:cubicBezTo>
                    <a:pt x="88" y="28"/>
                    <a:pt x="104" y="16"/>
                    <a:pt x="110" y="0"/>
                  </a:cubicBezTo>
                  <a:cubicBezTo>
                    <a:pt x="126" y="10"/>
                    <a:pt x="142" y="19"/>
                    <a:pt x="159" y="27"/>
                  </a:cubicBezTo>
                  <a:cubicBezTo>
                    <a:pt x="159" y="27"/>
                    <a:pt x="159" y="27"/>
                    <a:pt x="159" y="28"/>
                  </a:cubicBezTo>
                  <a:cubicBezTo>
                    <a:pt x="161" y="48"/>
                    <a:pt x="162" y="71"/>
                    <a:pt x="150" y="89"/>
                  </a:cubicBezTo>
                  <a:cubicBezTo>
                    <a:pt x="138" y="110"/>
                    <a:pt x="111" y="119"/>
                    <a:pt x="88" y="122"/>
                  </a:cubicBezTo>
                  <a:cubicBezTo>
                    <a:pt x="40" y="127"/>
                    <a:pt x="0" y="96"/>
                    <a:pt x="2" y="48"/>
                  </a:cubicBezTo>
                  <a:cubicBezTo>
                    <a:pt x="11" y="46"/>
                    <a:pt x="19" y="44"/>
                    <a:pt x="27" y="41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1" y="47"/>
                    <a:pt x="22" y="51"/>
                    <a:pt x="26" y="50"/>
                  </a:cubicBezTo>
                  <a:cubicBezTo>
                    <a:pt x="41" y="46"/>
                    <a:pt x="55" y="39"/>
                    <a:pt x="68" y="29"/>
                  </a:cubicBezTo>
                  <a:cubicBezTo>
                    <a:pt x="68" y="29"/>
                    <a:pt x="68" y="29"/>
                    <a:pt x="68" y="29"/>
                  </a:cubicBezTo>
                  <a:close/>
                  <a:moveTo>
                    <a:pt x="142" y="58"/>
                  </a:moveTo>
                  <a:cubicBezTo>
                    <a:pt x="146" y="55"/>
                    <a:pt x="143" y="49"/>
                    <a:pt x="139" y="49"/>
                  </a:cubicBezTo>
                  <a:cubicBezTo>
                    <a:pt x="134" y="48"/>
                    <a:pt x="131" y="55"/>
                    <a:pt x="134" y="58"/>
                  </a:cubicBezTo>
                  <a:cubicBezTo>
                    <a:pt x="135" y="59"/>
                    <a:pt x="136" y="59"/>
                    <a:pt x="137" y="59"/>
                  </a:cubicBezTo>
                  <a:cubicBezTo>
                    <a:pt x="139" y="60"/>
                    <a:pt x="141" y="59"/>
                    <a:pt x="142" y="58"/>
                  </a:cubicBezTo>
                  <a:close/>
                  <a:moveTo>
                    <a:pt x="138" y="89"/>
                  </a:moveTo>
                  <a:cubicBezTo>
                    <a:pt x="139" y="87"/>
                    <a:pt x="136" y="86"/>
                    <a:pt x="135" y="87"/>
                  </a:cubicBezTo>
                  <a:cubicBezTo>
                    <a:pt x="109" y="108"/>
                    <a:pt x="60" y="115"/>
                    <a:pt x="34" y="90"/>
                  </a:cubicBezTo>
                  <a:cubicBezTo>
                    <a:pt x="33" y="88"/>
                    <a:pt x="31" y="90"/>
                    <a:pt x="32" y="91"/>
                  </a:cubicBezTo>
                  <a:cubicBezTo>
                    <a:pt x="53" y="120"/>
                    <a:pt x="117" y="117"/>
                    <a:pt x="138" y="89"/>
                  </a:cubicBezTo>
                  <a:close/>
                  <a:moveTo>
                    <a:pt x="37" y="68"/>
                  </a:moveTo>
                  <a:cubicBezTo>
                    <a:pt x="40" y="64"/>
                    <a:pt x="35" y="58"/>
                    <a:pt x="30" y="60"/>
                  </a:cubicBezTo>
                  <a:cubicBezTo>
                    <a:pt x="28" y="60"/>
                    <a:pt x="26" y="64"/>
                    <a:pt x="27" y="66"/>
                  </a:cubicBezTo>
                  <a:cubicBezTo>
                    <a:pt x="27" y="68"/>
                    <a:pt x="29" y="70"/>
                    <a:pt x="31" y="71"/>
                  </a:cubicBezTo>
                  <a:cubicBezTo>
                    <a:pt x="33" y="71"/>
                    <a:pt x="36" y="70"/>
                    <a:pt x="37" y="68"/>
                  </a:cubicBezTo>
                  <a:close/>
                </a:path>
              </a:pathLst>
            </a:custGeom>
            <a:solidFill>
              <a:srgbClr val="F3E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" name="Freeform 57"/>
            <p:cNvSpPr/>
            <p:nvPr/>
          </p:nvSpPr>
          <p:spPr bwMode="auto">
            <a:xfrm>
              <a:off x="1860" y="3436"/>
              <a:ext cx="31" cy="26"/>
            </a:xfrm>
            <a:custGeom>
              <a:avLst/>
              <a:gdLst>
                <a:gd name="T0" fmla="*/ 11 w 15"/>
                <a:gd name="T1" fmla="*/ 10 h 12"/>
                <a:gd name="T2" fmla="*/ 6 w 15"/>
                <a:gd name="T3" fmla="*/ 11 h 12"/>
                <a:gd name="T4" fmla="*/ 3 w 15"/>
                <a:gd name="T5" fmla="*/ 10 h 12"/>
                <a:gd name="T6" fmla="*/ 8 w 15"/>
                <a:gd name="T7" fmla="*/ 1 h 12"/>
                <a:gd name="T8" fmla="*/ 11 w 15"/>
                <a:gd name="T9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2">
                  <a:moveTo>
                    <a:pt x="11" y="10"/>
                  </a:moveTo>
                  <a:cubicBezTo>
                    <a:pt x="10" y="11"/>
                    <a:pt x="8" y="12"/>
                    <a:pt x="6" y="11"/>
                  </a:cubicBezTo>
                  <a:cubicBezTo>
                    <a:pt x="5" y="11"/>
                    <a:pt x="4" y="11"/>
                    <a:pt x="3" y="10"/>
                  </a:cubicBezTo>
                  <a:cubicBezTo>
                    <a:pt x="0" y="7"/>
                    <a:pt x="3" y="0"/>
                    <a:pt x="8" y="1"/>
                  </a:cubicBezTo>
                  <a:cubicBezTo>
                    <a:pt x="12" y="1"/>
                    <a:pt x="15" y="7"/>
                    <a:pt x="11" y="1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" name="Freeform 58"/>
            <p:cNvSpPr/>
            <p:nvPr/>
          </p:nvSpPr>
          <p:spPr bwMode="auto">
            <a:xfrm>
              <a:off x="1749" y="3487"/>
              <a:ext cx="29" cy="31"/>
            </a:xfrm>
            <a:custGeom>
              <a:avLst/>
              <a:gdLst>
                <a:gd name="T0" fmla="*/ 10 w 14"/>
                <a:gd name="T1" fmla="*/ 7 h 15"/>
                <a:gd name="T2" fmla="*/ 2 w 14"/>
                <a:gd name="T3" fmla="*/ 4 h 15"/>
                <a:gd name="T4" fmla="*/ 1 w 14"/>
                <a:gd name="T5" fmla="*/ 3 h 15"/>
                <a:gd name="T6" fmla="*/ 9 w 14"/>
                <a:gd name="T7" fmla="*/ 1 h 15"/>
                <a:gd name="T8" fmla="*/ 14 w 14"/>
                <a:gd name="T9" fmla="*/ 7 h 15"/>
                <a:gd name="T10" fmla="*/ 10 w 14"/>
                <a:gd name="T11" fmla="*/ 14 h 15"/>
                <a:gd name="T12" fmla="*/ 3 w 14"/>
                <a:gd name="T13" fmla="*/ 12 h 15"/>
                <a:gd name="T14" fmla="*/ 5 w 14"/>
                <a:gd name="T15" fmla="*/ 9 h 15"/>
                <a:gd name="T16" fmla="*/ 8 w 14"/>
                <a:gd name="T17" fmla="*/ 10 h 15"/>
                <a:gd name="T18" fmla="*/ 10 w 14"/>
                <a:gd name="T19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5">
                  <a:moveTo>
                    <a:pt x="10" y="7"/>
                  </a:moveTo>
                  <a:cubicBezTo>
                    <a:pt x="10" y="4"/>
                    <a:pt x="5" y="3"/>
                    <a:pt x="2" y="4"/>
                  </a:cubicBezTo>
                  <a:cubicBezTo>
                    <a:pt x="1" y="5"/>
                    <a:pt x="0" y="3"/>
                    <a:pt x="1" y="3"/>
                  </a:cubicBezTo>
                  <a:cubicBezTo>
                    <a:pt x="4" y="1"/>
                    <a:pt x="6" y="0"/>
                    <a:pt x="9" y="1"/>
                  </a:cubicBezTo>
                  <a:cubicBezTo>
                    <a:pt x="12" y="2"/>
                    <a:pt x="14" y="5"/>
                    <a:pt x="14" y="7"/>
                  </a:cubicBezTo>
                  <a:cubicBezTo>
                    <a:pt x="14" y="10"/>
                    <a:pt x="13" y="13"/>
                    <a:pt x="10" y="14"/>
                  </a:cubicBezTo>
                  <a:cubicBezTo>
                    <a:pt x="7" y="15"/>
                    <a:pt x="4" y="15"/>
                    <a:pt x="3" y="12"/>
                  </a:cubicBezTo>
                  <a:cubicBezTo>
                    <a:pt x="3" y="11"/>
                    <a:pt x="3" y="9"/>
                    <a:pt x="5" y="9"/>
                  </a:cubicBezTo>
                  <a:cubicBezTo>
                    <a:pt x="6" y="9"/>
                    <a:pt x="7" y="10"/>
                    <a:pt x="8" y="10"/>
                  </a:cubicBezTo>
                  <a:cubicBezTo>
                    <a:pt x="9" y="9"/>
                    <a:pt x="10" y="8"/>
                    <a:pt x="10" y="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4" name="Freeform 59"/>
            <p:cNvSpPr/>
            <p:nvPr/>
          </p:nvSpPr>
          <p:spPr bwMode="auto">
            <a:xfrm>
              <a:off x="1639" y="3457"/>
              <a:ext cx="30" cy="28"/>
            </a:xfrm>
            <a:custGeom>
              <a:avLst/>
              <a:gdLst>
                <a:gd name="T0" fmla="*/ 4 w 14"/>
                <a:gd name="T1" fmla="*/ 2 h 13"/>
                <a:gd name="T2" fmla="*/ 11 w 14"/>
                <a:gd name="T3" fmla="*/ 10 h 13"/>
                <a:gd name="T4" fmla="*/ 5 w 14"/>
                <a:gd name="T5" fmla="*/ 13 h 13"/>
                <a:gd name="T6" fmla="*/ 1 w 14"/>
                <a:gd name="T7" fmla="*/ 8 h 13"/>
                <a:gd name="T8" fmla="*/ 4 w 14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">
                  <a:moveTo>
                    <a:pt x="4" y="2"/>
                  </a:moveTo>
                  <a:cubicBezTo>
                    <a:pt x="9" y="0"/>
                    <a:pt x="14" y="6"/>
                    <a:pt x="11" y="10"/>
                  </a:cubicBezTo>
                  <a:cubicBezTo>
                    <a:pt x="10" y="12"/>
                    <a:pt x="7" y="13"/>
                    <a:pt x="5" y="13"/>
                  </a:cubicBezTo>
                  <a:cubicBezTo>
                    <a:pt x="3" y="12"/>
                    <a:pt x="1" y="10"/>
                    <a:pt x="1" y="8"/>
                  </a:cubicBezTo>
                  <a:cubicBezTo>
                    <a:pt x="0" y="6"/>
                    <a:pt x="2" y="2"/>
                    <a:pt x="4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5" name="Freeform 60"/>
            <p:cNvSpPr/>
            <p:nvPr/>
          </p:nvSpPr>
          <p:spPr bwMode="auto">
            <a:xfrm>
              <a:off x="1650" y="3516"/>
              <a:ext cx="227" cy="72"/>
            </a:xfrm>
            <a:custGeom>
              <a:avLst/>
              <a:gdLst>
                <a:gd name="T0" fmla="*/ 3 w 108"/>
                <a:gd name="T1" fmla="*/ 4 h 34"/>
                <a:gd name="T2" fmla="*/ 104 w 108"/>
                <a:gd name="T3" fmla="*/ 1 h 34"/>
                <a:gd name="T4" fmla="*/ 107 w 108"/>
                <a:gd name="T5" fmla="*/ 3 h 34"/>
                <a:gd name="T6" fmla="*/ 1 w 108"/>
                <a:gd name="T7" fmla="*/ 5 h 34"/>
                <a:gd name="T8" fmla="*/ 3 w 108"/>
                <a:gd name="T9" fmla="*/ 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34">
                  <a:moveTo>
                    <a:pt x="3" y="4"/>
                  </a:moveTo>
                  <a:cubicBezTo>
                    <a:pt x="29" y="29"/>
                    <a:pt x="78" y="22"/>
                    <a:pt x="104" y="1"/>
                  </a:cubicBezTo>
                  <a:cubicBezTo>
                    <a:pt x="105" y="0"/>
                    <a:pt x="108" y="1"/>
                    <a:pt x="107" y="3"/>
                  </a:cubicBezTo>
                  <a:cubicBezTo>
                    <a:pt x="86" y="31"/>
                    <a:pt x="22" y="34"/>
                    <a:pt x="1" y="5"/>
                  </a:cubicBezTo>
                  <a:cubicBezTo>
                    <a:pt x="0" y="4"/>
                    <a:pt x="2" y="2"/>
                    <a:pt x="3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" name="Freeform 61"/>
            <p:cNvSpPr>
              <a:spLocks noEditPoints="1"/>
            </p:cNvSpPr>
            <p:nvPr/>
          </p:nvSpPr>
          <p:spPr bwMode="auto">
            <a:xfrm>
              <a:off x="1532" y="3213"/>
              <a:ext cx="523" cy="781"/>
            </a:xfrm>
            <a:custGeom>
              <a:avLst/>
              <a:gdLst>
                <a:gd name="T0" fmla="*/ 25 w 249"/>
                <a:gd name="T1" fmla="*/ 133 h 371"/>
                <a:gd name="T2" fmla="*/ 14 w 249"/>
                <a:gd name="T3" fmla="*/ 128 h 371"/>
                <a:gd name="T4" fmla="*/ 13 w 249"/>
                <a:gd name="T5" fmla="*/ 177 h 371"/>
                <a:gd name="T6" fmla="*/ 9 w 249"/>
                <a:gd name="T7" fmla="*/ 168 h 371"/>
                <a:gd name="T8" fmla="*/ 189 w 249"/>
                <a:gd name="T9" fmla="*/ 89 h 371"/>
                <a:gd name="T10" fmla="*/ 108 w 249"/>
                <a:gd name="T11" fmla="*/ 186 h 371"/>
                <a:gd name="T12" fmla="*/ 173 w 249"/>
                <a:gd name="T13" fmla="*/ 250 h 371"/>
                <a:gd name="T14" fmla="*/ 99 w 249"/>
                <a:gd name="T15" fmla="*/ 18 h 371"/>
                <a:gd name="T16" fmla="*/ 59 w 249"/>
                <a:gd name="T17" fmla="*/ 90 h 371"/>
                <a:gd name="T18" fmla="*/ 99 w 249"/>
                <a:gd name="T19" fmla="*/ 74 h 371"/>
                <a:gd name="T20" fmla="*/ 134 w 249"/>
                <a:gd name="T21" fmla="*/ 52 h 371"/>
                <a:gd name="T22" fmla="*/ 181 w 249"/>
                <a:gd name="T23" fmla="*/ 78 h 371"/>
                <a:gd name="T24" fmla="*/ 175 w 249"/>
                <a:gd name="T25" fmla="*/ 58 h 371"/>
                <a:gd name="T26" fmla="*/ 143 w 249"/>
                <a:gd name="T27" fmla="*/ 16 h 371"/>
                <a:gd name="T28" fmla="*/ 108 w 249"/>
                <a:gd name="T29" fmla="*/ 13 h 371"/>
                <a:gd name="T30" fmla="*/ 99 w 249"/>
                <a:gd name="T31" fmla="*/ 18 h 371"/>
                <a:gd name="T32" fmla="*/ 175 w 249"/>
                <a:gd name="T33" fmla="*/ 147 h 371"/>
                <a:gd name="T34" fmla="*/ 135 w 249"/>
                <a:gd name="T35" fmla="*/ 58 h 371"/>
                <a:gd name="T36" fmla="*/ 93 w 249"/>
                <a:gd name="T37" fmla="*/ 87 h 371"/>
                <a:gd name="T38" fmla="*/ 52 w 249"/>
                <a:gd name="T39" fmla="*/ 99 h 371"/>
                <a:gd name="T40" fmla="*/ 90 w 249"/>
                <a:gd name="T41" fmla="*/ 324 h 371"/>
                <a:gd name="T42" fmla="*/ 102 w 249"/>
                <a:gd name="T43" fmla="*/ 295 h 371"/>
                <a:gd name="T44" fmla="*/ 126 w 249"/>
                <a:gd name="T45" fmla="*/ 290 h 371"/>
                <a:gd name="T46" fmla="*/ 156 w 249"/>
                <a:gd name="T47" fmla="*/ 283 h 371"/>
                <a:gd name="T48" fmla="*/ 159 w 249"/>
                <a:gd name="T49" fmla="*/ 281 h 371"/>
                <a:gd name="T50" fmla="*/ 153 w 249"/>
                <a:gd name="T51" fmla="*/ 303 h 371"/>
                <a:gd name="T52" fmla="*/ 187 w 249"/>
                <a:gd name="T53" fmla="*/ 305 h 371"/>
                <a:gd name="T54" fmla="*/ 174 w 249"/>
                <a:gd name="T55" fmla="*/ 254 h 371"/>
                <a:gd name="T56" fmla="*/ 56 w 249"/>
                <a:gd name="T57" fmla="*/ 357 h 371"/>
                <a:gd name="T58" fmla="*/ 62 w 249"/>
                <a:gd name="T59" fmla="*/ 365 h 371"/>
                <a:gd name="T60" fmla="*/ 240 w 249"/>
                <a:gd name="T61" fmla="*/ 334 h 371"/>
                <a:gd name="T62" fmla="*/ 222 w 249"/>
                <a:gd name="T63" fmla="*/ 347 h 371"/>
                <a:gd name="T64" fmla="*/ 213 w 249"/>
                <a:gd name="T65" fmla="*/ 156 h 371"/>
                <a:gd name="T66" fmla="*/ 205 w 249"/>
                <a:gd name="T67" fmla="*/ 154 h 371"/>
                <a:gd name="T68" fmla="*/ 217 w 249"/>
                <a:gd name="T69" fmla="*/ 158 h 371"/>
                <a:gd name="T70" fmla="*/ 204 w 249"/>
                <a:gd name="T71" fmla="*/ 295 h 371"/>
                <a:gd name="T72" fmla="*/ 191 w 249"/>
                <a:gd name="T73" fmla="*/ 308 h 371"/>
                <a:gd name="T74" fmla="*/ 214 w 249"/>
                <a:gd name="T75" fmla="*/ 345 h 371"/>
                <a:gd name="T76" fmla="*/ 246 w 249"/>
                <a:gd name="T77" fmla="*/ 333 h 371"/>
                <a:gd name="T78" fmla="*/ 212 w 249"/>
                <a:gd name="T79" fmla="*/ 349 h 371"/>
                <a:gd name="T80" fmla="*/ 200 w 249"/>
                <a:gd name="T81" fmla="*/ 329 h 371"/>
                <a:gd name="T82" fmla="*/ 181 w 249"/>
                <a:gd name="T83" fmla="*/ 314 h 371"/>
                <a:gd name="T84" fmla="*/ 139 w 249"/>
                <a:gd name="T85" fmla="*/ 293 h 371"/>
                <a:gd name="T86" fmla="*/ 106 w 249"/>
                <a:gd name="T87" fmla="*/ 296 h 371"/>
                <a:gd name="T88" fmla="*/ 78 w 249"/>
                <a:gd name="T89" fmla="*/ 327 h 371"/>
                <a:gd name="T90" fmla="*/ 42 w 249"/>
                <a:gd name="T91" fmla="*/ 353 h 371"/>
                <a:gd name="T92" fmla="*/ 48 w 249"/>
                <a:gd name="T93" fmla="*/ 319 h 371"/>
                <a:gd name="T94" fmla="*/ 63 w 249"/>
                <a:gd name="T95" fmla="*/ 245 h 371"/>
                <a:gd name="T96" fmla="*/ 15 w 249"/>
                <a:gd name="T97" fmla="*/ 180 h 371"/>
                <a:gd name="T98" fmla="*/ 6 w 249"/>
                <a:gd name="T99" fmla="*/ 165 h 371"/>
                <a:gd name="T100" fmla="*/ 45 w 249"/>
                <a:gd name="T101" fmla="*/ 193 h 371"/>
                <a:gd name="T102" fmla="*/ 41 w 249"/>
                <a:gd name="T103" fmla="*/ 162 h 371"/>
                <a:gd name="T104" fmla="*/ 9 w 249"/>
                <a:gd name="T105" fmla="*/ 128 h 371"/>
                <a:gd name="T106" fmla="*/ 18 w 249"/>
                <a:gd name="T107" fmla="*/ 107 h 371"/>
                <a:gd name="T108" fmla="*/ 94 w 249"/>
                <a:gd name="T109" fmla="*/ 13 h 371"/>
                <a:gd name="T110" fmla="*/ 110 w 249"/>
                <a:gd name="T111" fmla="*/ 7 h 371"/>
                <a:gd name="T112" fmla="*/ 149 w 249"/>
                <a:gd name="T113" fmla="*/ 12 h 371"/>
                <a:gd name="T114" fmla="*/ 182 w 249"/>
                <a:gd name="T115" fmla="*/ 62 h 371"/>
                <a:gd name="T116" fmla="*/ 189 w 249"/>
                <a:gd name="T117" fmla="*/ 85 h 371"/>
                <a:gd name="T118" fmla="*/ 204 w 249"/>
                <a:gd name="T119" fmla="*/ 95 h 371"/>
                <a:gd name="T120" fmla="*/ 154 w 249"/>
                <a:gd name="T121" fmla="*/ 173 h 371"/>
                <a:gd name="T122" fmla="*/ 201 w 249"/>
                <a:gd name="T123" fmla="*/ 156 h 371"/>
                <a:gd name="T124" fmla="*/ 204 w 249"/>
                <a:gd name="T125" fmla="*/ 141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9" h="371">
                  <a:moveTo>
                    <a:pt x="14" y="128"/>
                  </a:moveTo>
                  <a:cubicBezTo>
                    <a:pt x="14" y="131"/>
                    <a:pt x="16" y="133"/>
                    <a:pt x="19" y="133"/>
                  </a:cubicBezTo>
                  <a:cubicBezTo>
                    <a:pt x="21" y="134"/>
                    <a:pt x="23" y="133"/>
                    <a:pt x="25" y="133"/>
                  </a:cubicBezTo>
                  <a:cubicBezTo>
                    <a:pt x="23" y="129"/>
                    <a:pt x="23" y="124"/>
                    <a:pt x="23" y="120"/>
                  </a:cubicBezTo>
                  <a:cubicBezTo>
                    <a:pt x="21" y="120"/>
                    <a:pt x="19" y="120"/>
                    <a:pt x="17" y="121"/>
                  </a:cubicBezTo>
                  <a:cubicBezTo>
                    <a:pt x="15" y="123"/>
                    <a:pt x="13" y="125"/>
                    <a:pt x="14" y="128"/>
                  </a:cubicBezTo>
                  <a:close/>
                  <a:moveTo>
                    <a:pt x="9" y="168"/>
                  </a:moveTo>
                  <a:cubicBezTo>
                    <a:pt x="7" y="170"/>
                    <a:pt x="5" y="174"/>
                    <a:pt x="7" y="176"/>
                  </a:cubicBezTo>
                  <a:cubicBezTo>
                    <a:pt x="9" y="178"/>
                    <a:pt x="11" y="177"/>
                    <a:pt x="13" y="177"/>
                  </a:cubicBezTo>
                  <a:cubicBezTo>
                    <a:pt x="13" y="176"/>
                    <a:pt x="14" y="177"/>
                    <a:pt x="14" y="177"/>
                  </a:cubicBezTo>
                  <a:cubicBezTo>
                    <a:pt x="16" y="176"/>
                    <a:pt x="17" y="174"/>
                    <a:pt x="16" y="171"/>
                  </a:cubicBezTo>
                  <a:cubicBezTo>
                    <a:pt x="16" y="168"/>
                    <a:pt x="12" y="166"/>
                    <a:pt x="9" y="168"/>
                  </a:cubicBezTo>
                  <a:close/>
                  <a:moveTo>
                    <a:pt x="199" y="95"/>
                  </a:moveTo>
                  <a:cubicBezTo>
                    <a:pt x="199" y="93"/>
                    <a:pt x="197" y="91"/>
                    <a:pt x="194" y="90"/>
                  </a:cubicBezTo>
                  <a:cubicBezTo>
                    <a:pt x="193" y="89"/>
                    <a:pt x="191" y="89"/>
                    <a:pt x="189" y="89"/>
                  </a:cubicBezTo>
                  <a:cubicBezTo>
                    <a:pt x="190" y="94"/>
                    <a:pt x="190" y="99"/>
                    <a:pt x="190" y="105"/>
                  </a:cubicBezTo>
                  <a:cubicBezTo>
                    <a:pt x="195" y="105"/>
                    <a:pt x="201" y="100"/>
                    <a:pt x="199" y="95"/>
                  </a:cubicBezTo>
                  <a:close/>
                  <a:moveTo>
                    <a:pt x="108" y="186"/>
                  </a:moveTo>
                  <a:cubicBezTo>
                    <a:pt x="98" y="186"/>
                    <a:pt x="87" y="185"/>
                    <a:pt x="77" y="183"/>
                  </a:cubicBezTo>
                  <a:cubicBezTo>
                    <a:pt x="72" y="208"/>
                    <a:pt x="72" y="237"/>
                    <a:pt x="68" y="264"/>
                  </a:cubicBezTo>
                  <a:cubicBezTo>
                    <a:pt x="104" y="269"/>
                    <a:pt x="139" y="265"/>
                    <a:pt x="173" y="250"/>
                  </a:cubicBezTo>
                  <a:cubicBezTo>
                    <a:pt x="163" y="226"/>
                    <a:pt x="156" y="200"/>
                    <a:pt x="151" y="175"/>
                  </a:cubicBezTo>
                  <a:cubicBezTo>
                    <a:pt x="137" y="181"/>
                    <a:pt x="122" y="185"/>
                    <a:pt x="108" y="186"/>
                  </a:cubicBezTo>
                  <a:close/>
                  <a:moveTo>
                    <a:pt x="99" y="18"/>
                  </a:moveTo>
                  <a:cubicBezTo>
                    <a:pt x="71" y="18"/>
                    <a:pt x="50" y="25"/>
                    <a:pt x="39" y="52"/>
                  </a:cubicBezTo>
                  <a:cubicBezTo>
                    <a:pt x="31" y="67"/>
                    <a:pt x="28" y="85"/>
                    <a:pt x="22" y="101"/>
                  </a:cubicBezTo>
                  <a:cubicBezTo>
                    <a:pt x="35" y="100"/>
                    <a:pt x="47" y="96"/>
                    <a:pt x="59" y="90"/>
                  </a:cubicBezTo>
                  <a:cubicBezTo>
                    <a:pt x="60" y="89"/>
                    <a:pt x="63" y="91"/>
                    <a:pt x="62" y="93"/>
                  </a:cubicBezTo>
                  <a:cubicBezTo>
                    <a:pt x="61" y="95"/>
                    <a:pt x="61" y="97"/>
                    <a:pt x="60" y="99"/>
                  </a:cubicBezTo>
                  <a:cubicBezTo>
                    <a:pt x="74" y="93"/>
                    <a:pt x="87" y="85"/>
                    <a:pt x="99" y="74"/>
                  </a:cubicBezTo>
                  <a:cubicBezTo>
                    <a:pt x="101" y="72"/>
                    <a:pt x="105" y="74"/>
                    <a:pt x="104" y="77"/>
                  </a:cubicBezTo>
                  <a:cubicBezTo>
                    <a:pt x="104" y="79"/>
                    <a:pt x="103" y="81"/>
                    <a:pt x="102" y="83"/>
                  </a:cubicBezTo>
                  <a:cubicBezTo>
                    <a:pt x="116" y="76"/>
                    <a:pt x="126" y="66"/>
                    <a:pt x="134" y="52"/>
                  </a:cubicBezTo>
                  <a:cubicBezTo>
                    <a:pt x="135" y="51"/>
                    <a:pt x="136" y="52"/>
                    <a:pt x="137" y="52"/>
                  </a:cubicBezTo>
                  <a:cubicBezTo>
                    <a:pt x="137" y="52"/>
                    <a:pt x="137" y="52"/>
                    <a:pt x="138" y="53"/>
                  </a:cubicBezTo>
                  <a:cubicBezTo>
                    <a:pt x="152" y="62"/>
                    <a:pt x="166" y="70"/>
                    <a:pt x="181" y="78"/>
                  </a:cubicBezTo>
                  <a:cubicBezTo>
                    <a:pt x="178" y="71"/>
                    <a:pt x="173" y="66"/>
                    <a:pt x="167" y="61"/>
                  </a:cubicBezTo>
                  <a:cubicBezTo>
                    <a:pt x="164" y="60"/>
                    <a:pt x="166" y="56"/>
                    <a:pt x="169" y="57"/>
                  </a:cubicBezTo>
                  <a:cubicBezTo>
                    <a:pt x="171" y="57"/>
                    <a:pt x="173" y="58"/>
                    <a:pt x="175" y="58"/>
                  </a:cubicBezTo>
                  <a:cubicBezTo>
                    <a:pt x="168" y="43"/>
                    <a:pt x="156" y="32"/>
                    <a:pt x="140" y="26"/>
                  </a:cubicBezTo>
                  <a:cubicBezTo>
                    <a:pt x="139" y="26"/>
                    <a:pt x="138" y="24"/>
                    <a:pt x="139" y="22"/>
                  </a:cubicBezTo>
                  <a:cubicBezTo>
                    <a:pt x="140" y="20"/>
                    <a:pt x="142" y="18"/>
                    <a:pt x="143" y="16"/>
                  </a:cubicBezTo>
                  <a:cubicBezTo>
                    <a:pt x="134" y="16"/>
                    <a:pt x="120" y="17"/>
                    <a:pt x="118" y="9"/>
                  </a:cubicBezTo>
                  <a:cubicBezTo>
                    <a:pt x="116" y="10"/>
                    <a:pt x="114" y="11"/>
                    <a:pt x="113" y="13"/>
                  </a:cubicBezTo>
                  <a:cubicBezTo>
                    <a:pt x="112" y="14"/>
                    <a:pt x="110" y="14"/>
                    <a:pt x="108" y="13"/>
                  </a:cubicBezTo>
                  <a:cubicBezTo>
                    <a:pt x="105" y="12"/>
                    <a:pt x="102" y="12"/>
                    <a:pt x="99" y="11"/>
                  </a:cubicBezTo>
                  <a:cubicBezTo>
                    <a:pt x="100" y="12"/>
                    <a:pt x="101" y="13"/>
                    <a:pt x="101" y="14"/>
                  </a:cubicBezTo>
                  <a:cubicBezTo>
                    <a:pt x="102" y="16"/>
                    <a:pt x="101" y="18"/>
                    <a:pt x="99" y="18"/>
                  </a:cubicBezTo>
                  <a:close/>
                  <a:moveTo>
                    <a:pt x="27" y="106"/>
                  </a:moveTo>
                  <a:cubicBezTo>
                    <a:pt x="25" y="154"/>
                    <a:pt x="65" y="185"/>
                    <a:pt x="113" y="180"/>
                  </a:cubicBezTo>
                  <a:cubicBezTo>
                    <a:pt x="136" y="177"/>
                    <a:pt x="163" y="168"/>
                    <a:pt x="175" y="147"/>
                  </a:cubicBezTo>
                  <a:cubicBezTo>
                    <a:pt x="187" y="129"/>
                    <a:pt x="186" y="106"/>
                    <a:pt x="184" y="86"/>
                  </a:cubicBezTo>
                  <a:cubicBezTo>
                    <a:pt x="184" y="85"/>
                    <a:pt x="184" y="85"/>
                    <a:pt x="184" y="85"/>
                  </a:cubicBezTo>
                  <a:cubicBezTo>
                    <a:pt x="167" y="77"/>
                    <a:pt x="151" y="68"/>
                    <a:pt x="135" y="58"/>
                  </a:cubicBezTo>
                  <a:cubicBezTo>
                    <a:pt x="129" y="74"/>
                    <a:pt x="113" y="86"/>
                    <a:pt x="96" y="92"/>
                  </a:cubicBezTo>
                  <a:cubicBezTo>
                    <a:pt x="94" y="93"/>
                    <a:pt x="91" y="90"/>
                    <a:pt x="93" y="87"/>
                  </a:cubicBezTo>
                  <a:cubicBezTo>
                    <a:pt x="93" y="87"/>
                    <a:pt x="93" y="87"/>
                    <a:pt x="93" y="87"/>
                  </a:cubicBezTo>
                  <a:cubicBezTo>
                    <a:pt x="80" y="97"/>
                    <a:pt x="66" y="104"/>
                    <a:pt x="51" y="108"/>
                  </a:cubicBezTo>
                  <a:cubicBezTo>
                    <a:pt x="47" y="109"/>
                    <a:pt x="46" y="105"/>
                    <a:pt x="48" y="103"/>
                  </a:cubicBezTo>
                  <a:cubicBezTo>
                    <a:pt x="52" y="99"/>
                    <a:pt x="52" y="99"/>
                    <a:pt x="52" y="99"/>
                  </a:cubicBezTo>
                  <a:cubicBezTo>
                    <a:pt x="44" y="102"/>
                    <a:pt x="36" y="104"/>
                    <a:pt x="27" y="106"/>
                  </a:cubicBezTo>
                  <a:close/>
                  <a:moveTo>
                    <a:pt x="51" y="317"/>
                  </a:moveTo>
                  <a:cubicBezTo>
                    <a:pt x="63" y="320"/>
                    <a:pt x="77" y="324"/>
                    <a:pt x="90" y="324"/>
                  </a:cubicBezTo>
                  <a:cubicBezTo>
                    <a:pt x="98" y="324"/>
                    <a:pt x="98" y="320"/>
                    <a:pt x="99" y="313"/>
                  </a:cubicBezTo>
                  <a:cubicBezTo>
                    <a:pt x="100" y="307"/>
                    <a:pt x="101" y="301"/>
                    <a:pt x="102" y="296"/>
                  </a:cubicBezTo>
                  <a:cubicBezTo>
                    <a:pt x="102" y="296"/>
                    <a:pt x="102" y="296"/>
                    <a:pt x="102" y="295"/>
                  </a:cubicBezTo>
                  <a:cubicBezTo>
                    <a:pt x="96" y="295"/>
                    <a:pt x="90" y="294"/>
                    <a:pt x="85" y="292"/>
                  </a:cubicBezTo>
                  <a:cubicBezTo>
                    <a:pt x="83" y="292"/>
                    <a:pt x="83" y="289"/>
                    <a:pt x="85" y="290"/>
                  </a:cubicBezTo>
                  <a:cubicBezTo>
                    <a:pt x="99" y="292"/>
                    <a:pt x="112" y="292"/>
                    <a:pt x="126" y="290"/>
                  </a:cubicBezTo>
                  <a:cubicBezTo>
                    <a:pt x="131" y="289"/>
                    <a:pt x="136" y="288"/>
                    <a:pt x="141" y="287"/>
                  </a:cubicBezTo>
                  <a:cubicBezTo>
                    <a:pt x="141" y="287"/>
                    <a:pt x="151" y="284"/>
                    <a:pt x="156" y="284"/>
                  </a:cubicBezTo>
                  <a:cubicBezTo>
                    <a:pt x="156" y="284"/>
                    <a:pt x="156" y="283"/>
                    <a:pt x="156" y="283"/>
                  </a:cubicBezTo>
                  <a:cubicBezTo>
                    <a:pt x="156" y="283"/>
                    <a:pt x="156" y="283"/>
                    <a:pt x="156" y="282"/>
                  </a:cubicBezTo>
                  <a:cubicBezTo>
                    <a:pt x="156" y="281"/>
                    <a:pt x="157" y="281"/>
                    <a:pt x="158" y="281"/>
                  </a:cubicBezTo>
                  <a:cubicBezTo>
                    <a:pt x="159" y="281"/>
                    <a:pt x="159" y="281"/>
                    <a:pt x="159" y="281"/>
                  </a:cubicBezTo>
                  <a:cubicBezTo>
                    <a:pt x="161" y="281"/>
                    <a:pt x="161" y="284"/>
                    <a:pt x="160" y="285"/>
                  </a:cubicBezTo>
                  <a:cubicBezTo>
                    <a:pt x="157" y="288"/>
                    <a:pt x="150" y="291"/>
                    <a:pt x="143" y="292"/>
                  </a:cubicBezTo>
                  <a:cubicBezTo>
                    <a:pt x="146" y="296"/>
                    <a:pt x="150" y="299"/>
                    <a:pt x="153" y="303"/>
                  </a:cubicBezTo>
                  <a:cubicBezTo>
                    <a:pt x="157" y="308"/>
                    <a:pt x="160" y="315"/>
                    <a:pt x="167" y="314"/>
                  </a:cubicBezTo>
                  <a:cubicBezTo>
                    <a:pt x="174" y="312"/>
                    <a:pt x="180" y="309"/>
                    <a:pt x="186" y="306"/>
                  </a:cubicBezTo>
                  <a:cubicBezTo>
                    <a:pt x="185" y="305"/>
                    <a:pt x="186" y="304"/>
                    <a:pt x="187" y="305"/>
                  </a:cubicBezTo>
                  <a:cubicBezTo>
                    <a:pt x="187" y="305"/>
                    <a:pt x="187" y="305"/>
                    <a:pt x="187" y="305"/>
                  </a:cubicBezTo>
                  <a:cubicBezTo>
                    <a:pt x="191" y="302"/>
                    <a:pt x="195" y="300"/>
                    <a:pt x="199" y="297"/>
                  </a:cubicBezTo>
                  <a:cubicBezTo>
                    <a:pt x="189" y="284"/>
                    <a:pt x="181" y="269"/>
                    <a:pt x="174" y="254"/>
                  </a:cubicBezTo>
                  <a:cubicBezTo>
                    <a:pt x="141" y="269"/>
                    <a:pt x="103" y="275"/>
                    <a:pt x="67" y="266"/>
                  </a:cubicBezTo>
                  <a:cubicBezTo>
                    <a:pt x="64" y="284"/>
                    <a:pt x="60" y="302"/>
                    <a:pt x="51" y="317"/>
                  </a:cubicBezTo>
                  <a:close/>
                  <a:moveTo>
                    <a:pt x="56" y="357"/>
                  </a:moveTo>
                  <a:cubicBezTo>
                    <a:pt x="54" y="355"/>
                    <a:pt x="47" y="351"/>
                    <a:pt x="46" y="356"/>
                  </a:cubicBezTo>
                  <a:cubicBezTo>
                    <a:pt x="45" y="364"/>
                    <a:pt x="56" y="365"/>
                    <a:pt x="62" y="365"/>
                  </a:cubicBezTo>
                  <a:cubicBezTo>
                    <a:pt x="62" y="365"/>
                    <a:pt x="62" y="365"/>
                    <a:pt x="62" y="365"/>
                  </a:cubicBezTo>
                  <a:cubicBezTo>
                    <a:pt x="60" y="362"/>
                    <a:pt x="59" y="359"/>
                    <a:pt x="56" y="357"/>
                  </a:cubicBezTo>
                  <a:close/>
                  <a:moveTo>
                    <a:pt x="238" y="342"/>
                  </a:moveTo>
                  <a:cubicBezTo>
                    <a:pt x="242" y="340"/>
                    <a:pt x="243" y="337"/>
                    <a:pt x="240" y="334"/>
                  </a:cubicBezTo>
                  <a:cubicBezTo>
                    <a:pt x="238" y="332"/>
                    <a:pt x="237" y="332"/>
                    <a:pt x="234" y="333"/>
                  </a:cubicBezTo>
                  <a:cubicBezTo>
                    <a:pt x="233" y="334"/>
                    <a:pt x="231" y="335"/>
                    <a:pt x="230" y="337"/>
                  </a:cubicBezTo>
                  <a:cubicBezTo>
                    <a:pt x="228" y="338"/>
                    <a:pt x="225" y="343"/>
                    <a:pt x="222" y="347"/>
                  </a:cubicBezTo>
                  <a:cubicBezTo>
                    <a:pt x="226" y="346"/>
                    <a:pt x="230" y="346"/>
                    <a:pt x="234" y="345"/>
                  </a:cubicBezTo>
                  <a:cubicBezTo>
                    <a:pt x="236" y="344"/>
                    <a:pt x="237" y="343"/>
                    <a:pt x="238" y="342"/>
                  </a:cubicBezTo>
                  <a:close/>
                  <a:moveTo>
                    <a:pt x="213" y="156"/>
                  </a:moveTo>
                  <a:cubicBezTo>
                    <a:pt x="217" y="154"/>
                    <a:pt x="218" y="150"/>
                    <a:pt x="217" y="146"/>
                  </a:cubicBezTo>
                  <a:cubicBezTo>
                    <a:pt x="215" y="143"/>
                    <a:pt x="210" y="142"/>
                    <a:pt x="207" y="144"/>
                  </a:cubicBezTo>
                  <a:cubicBezTo>
                    <a:pt x="204" y="146"/>
                    <a:pt x="204" y="150"/>
                    <a:pt x="205" y="154"/>
                  </a:cubicBezTo>
                  <a:cubicBezTo>
                    <a:pt x="206" y="154"/>
                    <a:pt x="206" y="155"/>
                    <a:pt x="205" y="156"/>
                  </a:cubicBezTo>
                  <a:cubicBezTo>
                    <a:pt x="208" y="156"/>
                    <a:pt x="211" y="157"/>
                    <a:pt x="213" y="156"/>
                  </a:cubicBezTo>
                  <a:close/>
                  <a:moveTo>
                    <a:pt x="217" y="158"/>
                  </a:moveTo>
                  <a:cubicBezTo>
                    <a:pt x="213" y="161"/>
                    <a:pt x="208" y="161"/>
                    <a:pt x="204" y="158"/>
                  </a:cubicBezTo>
                  <a:cubicBezTo>
                    <a:pt x="198" y="176"/>
                    <a:pt x="179" y="191"/>
                    <a:pt x="161" y="196"/>
                  </a:cubicBezTo>
                  <a:cubicBezTo>
                    <a:pt x="172" y="230"/>
                    <a:pt x="183" y="264"/>
                    <a:pt x="204" y="295"/>
                  </a:cubicBezTo>
                  <a:cubicBezTo>
                    <a:pt x="205" y="296"/>
                    <a:pt x="205" y="298"/>
                    <a:pt x="203" y="298"/>
                  </a:cubicBezTo>
                  <a:cubicBezTo>
                    <a:pt x="204" y="299"/>
                    <a:pt x="203" y="300"/>
                    <a:pt x="203" y="300"/>
                  </a:cubicBezTo>
                  <a:cubicBezTo>
                    <a:pt x="199" y="303"/>
                    <a:pt x="195" y="306"/>
                    <a:pt x="191" y="308"/>
                  </a:cubicBezTo>
                  <a:cubicBezTo>
                    <a:pt x="195" y="313"/>
                    <a:pt x="200" y="319"/>
                    <a:pt x="201" y="320"/>
                  </a:cubicBezTo>
                  <a:cubicBezTo>
                    <a:pt x="206" y="328"/>
                    <a:pt x="211" y="336"/>
                    <a:pt x="214" y="345"/>
                  </a:cubicBezTo>
                  <a:cubicBezTo>
                    <a:pt x="214" y="345"/>
                    <a:pt x="214" y="345"/>
                    <a:pt x="214" y="345"/>
                  </a:cubicBezTo>
                  <a:cubicBezTo>
                    <a:pt x="217" y="344"/>
                    <a:pt x="221" y="338"/>
                    <a:pt x="224" y="336"/>
                  </a:cubicBezTo>
                  <a:cubicBezTo>
                    <a:pt x="226" y="333"/>
                    <a:pt x="229" y="330"/>
                    <a:pt x="232" y="328"/>
                  </a:cubicBezTo>
                  <a:cubicBezTo>
                    <a:pt x="237" y="326"/>
                    <a:pt x="244" y="327"/>
                    <a:pt x="246" y="333"/>
                  </a:cubicBezTo>
                  <a:cubicBezTo>
                    <a:pt x="249" y="339"/>
                    <a:pt x="245" y="345"/>
                    <a:pt x="239" y="347"/>
                  </a:cubicBezTo>
                  <a:cubicBezTo>
                    <a:pt x="232" y="351"/>
                    <a:pt x="224" y="351"/>
                    <a:pt x="217" y="350"/>
                  </a:cubicBezTo>
                  <a:cubicBezTo>
                    <a:pt x="215" y="351"/>
                    <a:pt x="213" y="351"/>
                    <a:pt x="212" y="349"/>
                  </a:cubicBezTo>
                  <a:cubicBezTo>
                    <a:pt x="212" y="349"/>
                    <a:pt x="211" y="348"/>
                    <a:pt x="211" y="348"/>
                  </a:cubicBezTo>
                  <a:cubicBezTo>
                    <a:pt x="211" y="348"/>
                    <a:pt x="210" y="348"/>
                    <a:pt x="210" y="347"/>
                  </a:cubicBezTo>
                  <a:cubicBezTo>
                    <a:pt x="206" y="341"/>
                    <a:pt x="204" y="335"/>
                    <a:pt x="200" y="329"/>
                  </a:cubicBezTo>
                  <a:cubicBezTo>
                    <a:pt x="196" y="323"/>
                    <a:pt x="192" y="318"/>
                    <a:pt x="189" y="312"/>
                  </a:cubicBezTo>
                  <a:cubicBezTo>
                    <a:pt x="188" y="312"/>
                    <a:pt x="188" y="311"/>
                    <a:pt x="188" y="310"/>
                  </a:cubicBezTo>
                  <a:cubicBezTo>
                    <a:pt x="186" y="312"/>
                    <a:pt x="183" y="313"/>
                    <a:pt x="181" y="314"/>
                  </a:cubicBezTo>
                  <a:cubicBezTo>
                    <a:pt x="176" y="316"/>
                    <a:pt x="169" y="320"/>
                    <a:pt x="164" y="320"/>
                  </a:cubicBezTo>
                  <a:cubicBezTo>
                    <a:pt x="159" y="320"/>
                    <a:pt x="158" y="317"/>
                    <a:pt x="154" y="312"/>
                  </a:cubicBezTo>
                  <a:cubicBezTo>
                    <a:pt x="149" y="306"/>
                    <a:pt x="143" y="300"/>
                    <a:pt x="139" y="293"/>
                  </a:cubicBezTo>
                  <a:cubicBezTo>
                    <a:pt x="133" y="294"/>
                    <a:pt x="128" y="294"/>
                    <a:pt x="124" y="295"/>
                  </a:cubicBezTo>
                  <a:cubicBezTo>
                    <a:pt x="118" y="296"/>
                    <a:pt x="112" y="296"/>
                    <a:pt x="106" y="296"/>
                  </a:cubicBezTo>
                  <a:cubicBezTo>
                    <a:pt x="106" y="296"/>
                    <a:pt x="106" y="296"/>
                    <a:pt x="106" y="296"/>
                  </a:cubicBezTo>
                  <a:cubicBezTo>
                    <a:pt x="105" y="305"/>
                    <a:pt x="104" y="313"/>
                    <a:pt x="103" y="322"/>
                  </a:cubicBezTo>
                  <a:cubicBezTo>
                    <a:pt x="102" y="325"/>
                    <a:pt x="101" y="328"/>
                    <a:pt x="98" y="329"/>
                  </a:cubicBezTo>
                  <a:cubicBezTo>
                    <a:pt x="93" y="331"/>
                    <a:pt x="83" y="328"/>
                    <a:pt x="78" y="327"/>
                  </a:cubicBezTo>
                  <a:cubicBezTo>
                    <a:pt x="78" y="341"/>
                    <a:pt x="73" y="356"/>
                    <a:pt x="67" y="367"/>
                  </a:cubicBezTo>
                  <a:cubicBezTo>
                    <a:pt x="66" y="369"/>
                    <a:pt x="65" y="369"/>
                    <a:pt x="64" y="368"/>
                  </a:cubicBezTo>
                  <a:cubicBezTo>
                    <a:pt x="54" y="371"/>
                    <a:pt x="37" y="366"/>
                    <a:pt x="42" y="353"/>
                  </a:cubicBezTo>
                  <a:cubicBezTo>
                    <a:pt x="47" y="343"/>
                    <a:pt x="59" y="351"/>
                    <a:pt x="64" y="359"/>
                  </a:cubicBezTo>
                  <a:cubicBezTo>
                    <a:pt x="68" y="348"/>
                    <a:pt x="72" y="337"/>
                    <a:pt x="75" y="327"/>
                  </a:cubicBezTo>
                  <a:cubicBezTo>
                    <a:pt x="66" y="325"/>
                    <a:pt x="57" y="322"/>
                    <a:pt x="48" y="319"/>
                  </a:cubicBezTo>
                  <a:cubicBezTo>
                    <a:pt x="48" y="319"/>
                    <a:pt x="47" y="319"/>
                    <a:pt x="47" y="319"/>
                  </a:cubicBezTo>
                  <a:cubicBezTo>
                    <a:pt x="46" y="318"/>
                    <a:pt x="45" y="317"/>
                    <a:pt x="46" y="316"/>
                  </a:cubicBezTo>
                  <a:cubicBezTo>
                    <a:pt x="55" y="293"/>
                    <a:pt x="60" y="270"/>
                    <a:pt x="63" y="245"/>
                  </a:cubicBezTo>
                  <a:cubicBezTo>
                    <a:pt x="64" y="232"/>
                    <a:pt x="65" y="218"/>
                    <a:pt x="68" y="205"/>
                  </a:cubicBezTo>
                  <a:cubicBezTo>
                    <a:pt x="58" y="205"/>
                    <a:pt x="46" y="199"/>
                    <a:pt x="38" y="195"/>
                  </a:cubicBezTo>
                  <a:cubicBezTo>
                    <a:pt x="30" y="192"/>
                    <a:pt x="17" y="189"/>
                    <a:pt x="15" y="180"/>
                  </a:cubicBezTo>
                  <a:cubicBezTo>
                    <a:pt x="15" y="180"/>
                    <a:pt x="14" y="180"/>
                    <a:pt x="14" y="180"/>
                  </a:cubicBezTo>
                  <a:cubicBezTo>
                    <a:pt x="11" y="183"/>
                    <a:pt x="6" y="182"/>
                    <a:pt x="4" y="179"/>
                  </a:cubicBezTo>
                  <a:cubicBezTo>
                    <a:pt x="0" y="175"/>
                    <a:pt x="2" y="168"/>
                    <a:pt x="6" y="165"/>
                  </a:cubicBezTo>
                  <a:cubicBezTo>
                    <a:pt x="11" y="162"/>
                    <a:pt x="18" y="164"/>
                    <a:pt x="20" y="169"/>
                  </a:cubicBezTo>
                  <a:cubicBezTo>
                    <a:pt x="21" y="172"/>
                    <a:pt x="20" y="175"/>
                    <a:pt x="18" y="177"/>
                  </a:cubicBezTo>
                  <a:cubicBezTo>
                    <a:pt x="24" y="186"/>
                    <a:pt x="36" y="190"/>
                    <a:pt x="45" y="193"/>
                  </a:cubicBezTo>
                  <a:cubicBezTo>
                    <a:pt x="52" y="196"/>
                    <a:pt x="61" y="200"/>
                    <a:pt x="68" y="201"/>
                  </a:cubicBezTo>
                  <a:cubicBezTo>
                    <a:pt x="70" y="194"/>
                    <a:pt x="71" y="188"/>
                    <a:pt x="73" y="182"/>
                  </a:cubicBezTo>
                  <a:cubicBezTo>
                    <a:pt x="61" y="178"/>
                    <a:pt x="50" y="171"/>
                    <a:pt x="41" y="162"/>
                  </a:cubicBezTo>
                  <a:cubicBezTo>
                    <a:pt x="34" y="155"/>
                    <a:pt x="29" y="146"/>
                    <a:pt x="26" y="137"/>
                  </a:cubicBezTo>
                  <a:cubicBezTo>
                    <a:pt x="23" y="139"/>
                    <a:pt x="19" y="138"/>
                    <a:pt x="16" y="137"/>
                  </a:cubicBezTo>
                  <a:cubicBezTo>
                    <a:pt x="12" y="135"/>
                    <a:pt x="9" y="132"/>
                    <a:pt x="9" y="128"/>
                  </a:cubicBezTo>
                  <a:cubicBezTo>
                    <a:pt x="8" y="122"/>
                    <a:pt x="16" y="114"/>
                    <a:pt x="23" y="116"/>
                  </a:cubicBezTo>
                  <a:cubicBezTo>
                    <a:pt x="23" y="112"/>
                    <a:pt x="23" y="109"/>
                    <a:pt x="24" y="106"/>
                  </a:cubicBezTo>
                  <a:cubicBezTo>
                    <a:pt x="22" y="106"/>
                    <a:pt x="20" y="107"/>
                    <a:pt x="18" y="107"/>
                  </a:cubicBezTo>
                  <a:cubicBezTo>
                    <a:pt x="15" y="107"/>
                    <a:pt x="14" y="104"/>
                    <a:pt x="15" y="103"/>
                  </a:cubicBezTo>
                  <a:cubicBezTo>
                    <a:pt x="25" y="80"/>
                    <a:pt x="27" y="52"/>
                    <a:pt x="43" y="32"/>
                  </a:cubicBezTo>
                  <a:cubicBezTo>
                    <a:pt x="57" y="17"/>
                    <a:pt x="74" y="13"/>
                    <a:pt x="94" y="13"/>
                  </a:cubicBezTo>
                  <a:cubicBezTo>
                    <a:pt x="91" y="8"/>
                    <a:pt x="91" y="8"/>
                    <a:pt x="91" y="8"/>
                  </a:cubicBezTo>
                  <a:cubicBezTo>
                    <a:pt x="90" y="7"/>
                    <a:pt x="91" y="4"/>
                    <a:pt x="93" y="4"/>
                  </a:cubicBezTo>
                  <a:cubicBezTo>
                    <a:pt x="100" y="3"/>
                    <a:pt x="104" y="4"/>
                    <a:pt x="110" y="7"/>
                  </a:cubicBezTo>
                  <a:cubicBezTo>
                    <a:pt x="113" y="4"/>
                    <a:pt x="115" y="2"/>
                    <a:pt x="120" y="0"/>
                  </a:cubicBezTo>
                  <a:cubicBezTo>
                    <a:pt x="122" y="0"/>
                    <a:pt x="124" y="2"/>
                    <a:pt x="123" y="4"/>
                  </a:cubicBezTo>
                  <a:cubicBezTo>
                    <a:pt x="121" y="12"/>
                    <a:pt x="145" y="11"/>
                    <a:pt x="149" y="12"/>
                  </a:cubicBezTo>
                  <a:cubicBezTo>
                    <a:pt x="151" y="13"/>
                    <a:pt x="152" y="15"/>
                    <a:pt x="151" y="16"/>
                  </a:cubicBezTo>
                  <a:cubicBezTo>
                    <a:pt x="148" y="18"/>
                    <a:pt x="146" y="20"/>
                    <a:pt x="145" y="22"/>
                  </a:cubicBezTo>
                  <a:cubicBezTo>
                    <a:pt x="163" y="30"/>
                    <a:pt x="176" y="44"/>
                    <a:pt x="182" y="62"/>
                  </a:cubicBezTo>
                  <a:cubicBezTo>
                    <a:pt x="183" y="65"/>
                    <a:pt x="181" y="66"/>
                    <a:pt x="179" y="65"/>
                  </a:cubicBezTo>
                  <a:cubicBezTo>
                    <a:pt x="183" y="70"/>
                    <a:pt x="187" y="76"/>
                    <a:pt x="190" y="82"/>
                  </a:cubicBezTo>
                  <a:cubicBezTo>
                    <a:pt x="190" y="84"/>
                    <a:pt x="189" y="84"/>
                    <a:pt x="189" y="85"/>
                  </a:cubicBezTo>
                  <a:cubicBezTo>
                    <a:pt x="189" y="85"/>
                    <a:pt x="189" y="85"/>
                    <a:pt x="189" y="85"/>
                  </a:cubicBezTo>
                  <a:cubicBezTo>
                    <a:pt x="191" y="84"/>
                    <a:pt x="195" y="85"/>
                    <a:pt x="198" y="86"/>
                  </a:cubicBezTo>
                  <a:cubicBezTo>
                    <a:pt x="201" y="88"/>
                    <a:pt x="204" y="91"/>
                    <a:pt x="204" y="95"/>
                  </a:cubicBezTo>
                  <a:cubicBezTo>
                    <a:pt x="205" y="103"/>
                    <a:pt x="198" y="109"/>
                    <a:pt x="190" y="108"/>
                  </a:cubicBezTo>
                  <a:cubicBezTo>
                    <a:pt x="190" y="125"/>
                    <a:pt x="187" y="142"/>
                    <a:pt x="176" y="156"/>
                  </a:cubicBezTo>
                  <a:cubicBezTo>
                    <a:pt x="170" y="163"/>
                    <a:pt x="163" y="169"/>
                    <a:pt x="154" y="173"/>
                  </a:cubicBezTo>
                  <a:cubicBezTo>
                    <a:pt x="157" y="180"/>
                    <a:pt x="159" y="186"/>
                    <a:pt x="161" y="193"/>
                  </a:cubicBezTo>
                  <a:cubicBezTo>
                    <a:pt x="170" y="189"/>
                    <a:pt x="178" y="184"/>
                    <a:pt x="185" y="177"/>
                  </a:cubicBezTo>
                  <a:cubicBezTo>
                    <a:pt x="192" y="171"/>
                    <a:pt x="196" y="164"/>
                    <a:pt x="201" y="156"/>
                  </a:cubicBezTo>
                  <a:cubicBezTo>
                    <a:pt x="201" y="156"/>
                    <a:pt x="201" y="156"/>
                    <a:pt x="201" y="156"/>
                  </a:cubicBezTo>
                  <a:cubicBezTo>
                    <a:pt x="200" y="155"/>
                    <a:pt x="200" y="155"/>
                    <a:pt x="201" y="154"/>
                  </a:cubicBezTo>
                  <a:cubicBezTo>
                    <a:pt x="198" y="150"/>
                    <a:pt x="200" y="144"/>
                    <a:pt x="204" y="141"/>
                  </a:cubicBezTo>
                  <a:cubicBezTo>
                    <a:pt x="209" y="137"/>
                    <a:pt x="216" y="138"/>
                    <a:pt x="220" y="143"/>
                  </a:cubicBezTo>
                  <a:cubicBezTo>
                    <a:pt x="223" y="147"/>
                    <a:pt x="222" y="155"/>
                    <a:pt x="217" y="15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" name="Freeform 62"/>
            <p:cNvSpPr/>
            <p:nvPr/>
          </p:nvSpPr>
          <p:spPr bwMode="auto">
            <a:xfrm>
              <a:off x="669" y="3902"/>
              <a:ext cx="44" cy="75"/>
            </a:xfrm>
            <a:custGeom>
              <a:avLst/>
              <a:gdLst>
                <a:gd name="T0" fmla="*/ 7 w 21"/>
                <a:gd name="T1" fmla="*/ 10 h 36"/>
                <a:gd name="T2" fmla="*/ 19 w 21"/>
                <a:gd name="T3" fmla="*/ 0 h 36"/>
                <a:gd name="T4" fmla="*/ 20 w 21"/>
                <a:gd name="T5" fmla="*/ 18 h 36"/>
                <a:gd name="T6" fmla="*/ 4 w 21"/>
                <a:gd name="T7" fmla="*/ 26 h 36"/>
                <a:gd name="T8" fmla="*/ 7 w 21"/>
                <a:gd name="T9" fmla="*/ 1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36">
                  <a:moveTo>
                    <a:pt x="7" y="10"/>
                  </a:moveTo>
                  <a:cubicBezTo>
                    <a:pt x="9" y="7"/>
                    <a:pt x="14" y="1"/>
                    <a:pt x="19" y="0"/>
                  </a:cubicBezTo>
                  <a:cubicBezTo>
                    <a:pt x="21" y="6"/>
                    <a:pt x="21" y="12"/>
                    <a:pt x="20" y="18"/>
                  </a:cubicBezTo>
                  <a:cubicBezTo>
                    <a:pt x="18" y="24"/>
                    <a:pt x="10" y="36"/>
                    <a:pt x="4" y="26"/>
                  </a:cubicBezTo>
                  <a:cubicBezTo>
                    <a:pt x="0" y="21"/>
                    <a:pt x="4" y="14"/>
                    <a:pt x="7" y="10"/>
                  </a:cubicBezTo>
                  <a:close/>
                </a:path>
              </a:pathLst>
            </a:custGeom>
            <a:solidFill>
              <a:srgbClr val="33B2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" name="Freeform 63"/>
            <p:cNvSpPr/>
            <p:nvPr/>
          </p:nvSpPr>
          <p:spPr bwMode="auto">
            <a:xfrm>
              <a:off x="1108" y="3902"/>
              <a:ext cx="27" cy="71"/>
            </a:xfrm>
            <a:custGeom>
              <a:avLst/>
              <a:gdLst>
                <a:gd name="T0" fmla="*/ 0 w 13"/>
                <a:gd name="T1" fmla="*/ 16 h 34"/>
                <a:gd name="T2" fmla="*/ 6 w 13"/>
                <a:gd name="T3" fmla="*/ 1 h 34"/>
                <a:gd name="T4" fmla="*/ 6 w 13"/>
                <a:gd name="T5" fmla="*/ 0 h 34"/>
                <a:gd name="T6" fmla="*/ 12 w 13"/>
                <a:gd name="T7" fmla="*/ 11 h 34"/>
                <a:gd name="T8" fmla="*/ 9 w 13"/>
                <a:gd name="T9" fmla="*/ 29 h 34"/>
                <a:gd name="T10" fmla="*/ 0 w 13"/>
                <a:gd name="T11" fmla="*/ 1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34">
                  <a:moveTo>
                    <a:pt x="0" y="16"/>
                  </a:moveTo>
                  <a:cubicBezTo>
                    <a:pt x="0" y="10"/>
                    <a:pt x="2" y="5"/>
                    <a:pt x="6" y="1"/>
                  </a:cubicBezTo>
                  <a:cubicBezTo>
                    <a:pt x="6" y="1"/>
                    <a:pt x="6" y="1"/>
                    <a:pt x="6" y="0"/>
                  </a:cubicBezTo>
                  <a:cubicBezTo>
                    <a:pt x="8" y="4"/>
                    <a:pt x="11" y="7"/>
                    <a:pt x="12" y="11"/>
                  </a:cubicBezTo>
                  <a:cubicBezTo>
                    <a:pt x="13" y="16"/>
                    <a:pt x="13" y="26"/>
                    <a:pt x="9" y="29"/>
                  </a:cubicBezTo>
                  <a:cubicBezTo>
                    <a:pt x="2" y="34"/>
                    <a:pt x="0" y="19"/>
                    <a:pt x="0" y="16"/>
                  </a:cubicBezTo>
                  <a:close/>
                </a:path>
              </a:pathLst>
            </a:custGeom>
            <a:solidFill>
              <a:srgbClr val="33B2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" name="Freeform 64"/>
            <p:cNvSpPr/>
            <p:nvPr/>
          </p:nvSpPr>
          <p:spPr bwMode="auto">
            <a:xfrm>
              <a:off x="1100" y="3325"/>
              <a:ext cx="33" cy="25"/>
            </a:xfrm>
            <a:custGeom>
              <a:avLst/>
              <a:gdLst>
                <a:gd name="T0" fmla="*/ 16 w 16"/>
                <a:gd name="T1" fmla="*/ 2 h 12"/>
                <a:gd name="T2" fmla="*/ 6 w 16"/>
                <a:gd name="T3" fmla="*/ 12 h 12"/>
                <a:gd name="T4" fmla="*/ 5 w 16"/>
                <a:gd name="T5" fmla="*/ 10 h 12"/>
                <a:gd name="T6" fmla="*/ 0 w 16"/>
                <a:gd name="T7" fmla="*/ 1 h 12"/>
                <a:gd name="T8" fmla="*/ 16 w 16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2">
                  <a:moveTo>
                    <a:pt x="16" y="2"/>
                  </a:moveTo>
                  <a:cubicBezTo>
                    <a:pt x="14" y="6"/>
                    <a:pt x="10" y="9"/>
                    <a:pt x="6" y="12"/>
                  </a:cubicBezTo>
                  <a:cubicBezTo>
                    <a:pt x="6" y="11"/>
                    <a:pt x="6" y="10"/>
                    <a:pt x="5" y="10"/>
                  </a:cubicBezTo>
                  <a:cubicBezTo>
                    <a:pt x="4" y="7"/>
                    <a:pt x="2" y="4"/>
                    <a:pt x="0" y="1"/>
                  </a:cubicBezTo>
                  <a:cubicBezTo>
                    <a:pt x="6" y="0"/>
                    <a:pt x="11" y="1"/>
                    <a:pt x="16" y="2"/>
                  </a:cubicBezTo>
                  <a:close/>
                </a:path>
              </a:pathLst>
            </a:custGeom>
            <a:solidFill>
              <a:srgbClr val="33B2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" name="Freeform 65"/>
            <p:cNvSpPr/>
            <p:nvPr/>
          </p:nvSpPr>
          <p:spPr bwMode="auto">
            <a:xfrm>
              <a:off x="1068" y="3280"/>
              <a:ext cx="27" cy="40"/>
            </a:xfrm>
            <a:custGeom>
              <a:avLst/>
              <a:gdLst>
                <a:gd name="T0" fmla="*/ 12 w 13"/>
                <a:gd name="T1" fmla="*/ 6 h 19"/>
                <a:gd name="T2" fmla="*/ 13 w 13"/>
                <a:gd name="T3" fmla="*/ 19 h 19"/>
                <a:gd name="T4" fmla="*/ 0 w 13"/>
                <a:gd name="T5" fmla="*/ 6 h 19"/>
                <a:gd name="T6" fmla="*/ 9 w 13"/>
                <a:gd name="T7" fmla="*/ 1 h 19"/>
                <a:gd name="T8" fmla="*/ 12 w 13"/>
                <a:gd name="T9" fmla="*/ 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9">
                  <a:moveTo>
                    <a:pt x="12" y="6"/>
                  </a:moveTo>
                  <a:cubicBezTo>
                    <a:pt x="13" y="10"/>
                    <a:pt x="13" y="14"/>
                    <a:pt x="13" y="19"/>
                  </a:cubicBezTo>
                  <a:cubicBezTo>
                    <a:pt x="9" y="14"/>
                    <a:pt x="5" y="10"/>
                    <a:pt x="0" y="6"/>
                  </a:cubicBezTo>
                  <a:cubicBezTo>
                    <a:pt x="2" y="4"/>
                    <a:pt x="6" y="1"/>
                    <a:pt x="9" y="1"/>
                  </a:cubicBezTo>
                  <a:cubicBezTo>
                    <a:pt x="12" y="0"/>
                    <a:pt x="12" y="3"/>
                    <a:pt x="12" y="6"/>
                  </a:cubicBezTo>
                  <a:close/>
                </a:path>
              </a:pathLst>
            </a:custGeom>
            <a:solidFill>
              <a:srgbClr val="33B2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1" name="Freeform 66"/>
            <p:cNvSpPr/>
            <p:nvPr/>
          </p:nvSpPr>
          <p:spPr bwMode="auto">
            <a:xfrm>
              <a:off x="799" y="3278"/>
              <a:ext cx="25" cy="19"/>
            </a:xfrm>
            <a:custGeom>
              <a:avLst/>
              <a:gdLst>
                <a:gd name="T0" fmla="*/ 7 w 12"/>
                <a:gd name="T1" fmla="*/ 5 h 9"/>
                <a:gd name="T2" fmla="*/ 3 w 12"/>
                <a:gd name="T3" fmla="*/ 9 h 9"/>
                <a:gd name="T4" fmla="*/ 2 w 12"/>
                <a:gd name="T5" fmla="*/ 1 h 9"/>
                <a:gd name="T6" fmla="*/ 10 w 12"/>
                <a:gd name="T7" fmla="*/ 1 h 9"/>
                <a:gd name="T8" fmla="*/ 12 w 12"/>
                <a:gd name="T9" fmla="*/ 1 h 9"/>
                <a:gd name="T10" fmla="*/ 7 w 12"/>
                <a:gd name="T11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9">
                  <a:moveTo>
                    <a:pt x="7" y="5"/>
                  </a:moveTo>
                  <a:cubicBezTo>
                    <a:pt x="6" y="7"/>
                    <a:pt x="4" y="8"/>
                    <a:pt x="3" y="9"/>
                  </a:cubicBezTo>
                  <a:cubicBezTo>
                    <a:pt x="1" y="8"/>
                    <a:pt x="0" y="5"/>
                    <a:pt x="2" y="1"/>
                  </a:cubicBezTo>
                  <a:cubicBezTo>
                    <a:pt x="5" y="0"/>
                    <a:pt x="7" y="0"/>
                    <a:pt x="10" y="1"/>
                  </a:cubicBezTo>
                  <a:cubicBezTo>
                    <a:pt x="11" y="1"/>
                    <a:pt x="12" y="1"/>
                    <a:pt x="12" y="1"/>
                  </a:cubicBezTo>
                  <a:cubicBezTo>
                    <a:pt x="11" y="2"/>
                    <a:pt x="9" y="4"/>
                    <a:pt x="7" y="5"/>
                  </a:cubicBezTo>
                  <a:close/>
                </a:path>
              </a:pathLst>
            </a:custGeom>
            <a:solidFill>
              <a:srgbClr val="33B2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2" name="Freeform 67"/>
            <p:cNvSpPr/>
            <p:nvPr/>
          </p:nvSpPr>
          <p:spPr bwMode="auto">
            <a:xfrm>
              <a:off x="839" y="3249"/>
              <a:ext cx="25" cy="23"/>
            </a:xfrm>
            <a:custGeom>
              <a:avLst/>
              <a:gdLst>
                <a:gd name="T0" fmla="*/ 12 w 12"/>
                <a:gd name="T1" fmla="*/ 6 h 11"/>
                <a:gd name="T2" fmla="*/ 0 w 12"/>
                <a:gd name="T3" fmla="*/ 11 h 11"/>
                <a:gd name="T4" fmla="*/ 2 w 12"/>
                <a:gd name="T5" fmla="*/ 4 h 11"/>
                <a:gd name="T6" fmla="*/ 9 w 12"/>
                <a:gd name="T7" fmla="*/ 3 h 11"/>
                <a:gd name="T8" fmla="*/ 10 w 12"/>
                <a:gd name="T9" fmla="*/ 5 h 11"/>
                <a:gd name="T10" fmla="*/ 12 w 12"/>
                <a:gd name="T11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1">
                  <a:moveTo>
                    <a:pt x="12" y="6"/>
                  </a:moveTo>
                  <a:cubicBezTo>
                    <a:pt x="8" y="7"/>
                    <a:pt x="4" y="9"/>
                    <a:pt x="0" y="11"/>
                  </a:cubicBezTo>
                  <a:cubicBezTo>
                    <a:pt x="0" y="9"/>
                    <a:pt x="1" y="6"/>
                    <a:pt x="2" y="4"/>
                  </a:cubicBezTo>
                  <a:cubicBezTo>
                    <a:pt x="2" y="1"/>
                    <a:pt x="5" y="0"/>
                    <a:pt x="9" y="3"/>
                  </a:cubicBezTo>
                  <a:cubicBezTo>
                    <a:pt x="9" y="4"/>
                    <a:pt x="10" y="4"/>
                    <a:pt x="10" y="5"/>
                  </a:cubicBezTo>
                  <a:cubicBezTo>
                    <a:pt x="11" y="6"/>
                    <a:pt x="11" y="6"/>
                    <a:pt x="12" y="6"/>
                  </a:cubicBezTo>
                  <a:close/>
                </a:path>
              </a:pathLst>
            </a:custGeom>
            <a:solidFill>
              <a:srgbClr val="33B2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3" name="Freeform 68"/>
            <p:cNvSpPr/>
            <p:nvPr/>
          </p:nvSpPr>
          <p:spPr bwMode="auto">
            <a:xfrm>
              <a:off x="780" y="3560"/>
              <a:ext cx="255" cy="308"/>
            </a:xfrm>
            <a:custGeom>
              <a:avLst/>
              <a:gdLst>
                <a:gd name="T0" fmla="*/ 121 w 121"/>
                <a:gd name="T1" fmla="*/ 129 h 146"/>
                <a:gd name="T2" fmla="*/ 0 w 121"/>
                <a:gd name="T3" fmla="*/ 120 h 146"/>
                <a:gd name="T4" fmla="*/ 22 w 121"/>
                <a:gd name="T5" fmla="*/ 63 h 146"/>
                <a:gd name="T6" fmla="*/ 44 w 121"/>
                <a:gd name="T7" fmla="*/ 0 h 146"/>
                <a:gd name="T8" fmla="*/ 110 w 121"/>
                <a:gd name="T9" fmla="*/ 4 h 146"/>
                <a:gd name="T10" fmla="*/ 121 w 121"/>
                <a:gd name="T11" fmla="*/ 129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" h="146">
                  <a:moveTo>
                    <a:pt x="121" y="129"/>
                  </a:moveTo>
                  <a:cubicBezTo>
                    <a:pt x="83" y="145"/>
                    <a:pt x="34" y="146"/>
                    <a:pt x="0" y="120"/>
                  </a:cubicBezTo>
                  <a:cubicBezTo>
                    <a:pt x="9" y="102"/>
                    <a:pt x="15" y="82"/>
                    <a:pt x="22" y="63"/>
                  </a:cubicBezTo>
                  <a:cubicBezTo>
                    <a:pt x="30" y="42"/>
                    <a:pt x="38" y="21"/>
                    <a:pt x="44" y="0"/>
                  </a:cubicBezTo>
                  <a:cubicBezTo>
                    <a:pt x="65" y="9"/>
                    <a:pt x="89" y="11"/>
                    <a:pt x="110" y="4"/>
                  </a:cubicBezTo>
                  <a:cubicBezTo>
                    <a:pt x="112" y="46"/>
                    <a:pt x="118" y="88"/>
                    <a:pt x="121" y="129"/>
                  </a:cubicBezTo>
                  <a:close/>
                </a:path>
              </a:pathLst>
            </a:custGeom>
            <a:solidFill>
              <a:srgbClr val="33B2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4" name="Freeform 69"/>
            <p:cNvSpPr/>
            <p:nvPr/>
          </p:nvSpPr>
          <p:spPr bwMode="auto">
            <a:xfrm>
              <a:off x="722" y="3196"/>
              <a:ext cx="117" cy="78"/>
            </a:xfrm>
            <a:custGeom>
              <a:avLst/>
              <a:gdLst>
                <a:gd name="T0" fmla="*/ 52 w 56"/>
                <a:gd name="T1" fmla="*/ 37 h 37"/>
                <a:gd name="T2" fmla="*/ 37 w 56"/>
                <a:gd name="T3" fmla="*/ 37 h 37"/>
                <a:gd name="T4" fmla="*/ 36 w 56"/>
                <a:gd name="T5" fmla="*/ 37 h 37"/>
                <a:gd name="T6" fmla="*/ 7 w 56"/>
                <a:gd name="T7" fmla="*/ 25 h 37"/>
                <a:gd name="T8" fmla="*/ 0 w 56"/>
                <a:gd name="T9" fmla="*/ 19 h 37"/>
                <a:gd name="T10" fmla="*/ 16 w 56"/>
                <a:gd name="T11" fmla="*/ 9 h 37"/>
                <a:gd name="T12" fmla="*/ 56 w 56"/>
                <a:gd name="T13" fmla="*/ 24 h 37"/>
                <a:gd name="T14" fmla="*/ 52 w 56"/>
                <a:gd name="T15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" h="37">
                  <a:moveTo>
                    <a:pt x="52" y="37"/>
                  </a:moveTo>
                  <a:cubicBezTo>
                    <a:pt x="47" y="36"/>
                    <a:pt x="41" y="35"/>
                    <a:pt x="37" y="37"/>
                  </a:cubicBezTo>
                  <a:cubicBezTo>
                    <a:pt x="37" y="37"/>
                    <a:pt x="36" y="37"/>
                    <a:pt x="36" y="37"/>
                  </a:cubicBezTo>
                  <a:cubicBezTo>
                    <a:pt x="25" y="36"/>
                    <a:pt x="15" y="33"/>
                    <a:pt x="7" y="25"/>
                  </a:cubicBezTo>
                  <a:cubicBezTo>
                    <a:pt x="4" y="23"/>
                    <a:pt x="2" y="20"/>
                    <a:pt x="0" y="19"/>
                  </a:cubicBezTo>
                  <a:cubicBezTo>
                    <a:pt x="6" y="16"/>
                    <a:pt x="11" y="13"/>
                    <a:pt x="16" y="9"/>
                  </a:cubicBezTo>
                  <a:cubicBezTo>
                    <a:pt x="32" y="0"/>
                    <a:pt x="51" y="6"/>
                    <a:pt x="56" y="24"/>
                  </a:cubicBezTo>
                  <a:cubicBezTo>
                    <a:pt x="53" y="27"/>
                    <a:pt x="52" y="33"/>
                    <a:pt x="52" y="37"/>
                  </a:cubicBezTo>
                  <a:close/>
                </a:path>
              </a:pathLst>
            </a:custGeom>
            <a:solidFill>
              <a:srgbClr val="5F3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5" name="Freeform 70"/>
            <p:cNvSpPr/>
            <p:nvPr/>
          </p:nvSpPr>
          <p:spPr bwMode="auto">
            <a:xfrm>
              <a:off x="1102" y="3264"/>
              <a:ext cx="115" cy="73"/>
            </a:xfrm>
            <a:custGeom>
              <a:avLst/>
              <a:gdLst>
                <a:gd name="T0" fmla="*/ 19 w 55"/>
                <a:gd name="T1" fmla="*/ 28 h 35"/>
                <a:gd name="T2" fmla="*/ 1 w 55"/>
                <a:gd name="T3" fmla="*/ 26 h 35"/>
                <a:gd name="T4" fmla="*/ 0 w 55"/>
                <a:gd name="T5" fmla="*/ 10 h 35"/>
                <a:gd name="T6" fmla="*/ 39 w 55"/>
                <a:gd name="T7" fmla="*/ 9 h 35"/>
                <a:gd name="T8" fmla="*/ 55 w 55"/>
                <a:gd name="T9" fmla="*/ 21 h 35"/>
                <a:gd name="T10" fmla="*/ 22 w 55"/>
                <a:gd name="T11" fmla="*/ 30 h 35"/>
                <a:gd name="T12" fmla="*/ 20 w 55"/>
                <a:gd name="T13" fmla="*/ 30 h 35"/>
                <a:gd name="T14" fmla="*/ 19 w 55"/>
                <a:gd name="T15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" h="35">
                  <a:moveTo>
                    <a:pt x="19" y="28"/>
                  </a:moveTo>
                  <a:cubicBezTo>
                    <a:pt x="13" y="26"/>
                    <a:pt x="7" y="26"/>
                    <a:pt x="1" y="26"/>
                  </a:cubicBezTo>
                  <a:cubicBezTo>
                    <a:pt x="1" y="22"/>
                    <a:pt x="2" y="15"/>
                    <a:pt x="0" y="10"/>
                  </a:cubicBezTo>
                  <a:cubicBezTo>
                    <a:pt x="12" y="2"/>
                    <a:pt x="27" y="0"/>
                    <a:pt x="39" y="9"/>
                  </a:cubicBezTo>
                  <a:cubicBezTo>
                    <a:pt x="45" y="13"/>
                    <a:pt x="49" y="19"/>
                    <a:pt x="55" y="21"/>
                  </a:cubicBezTo>
                  <a:cubicBezTo>
                    <a:pt x="46" y="27"/>
                    <a:pt x="33" y="35"/>
                    <a:pt x="22" y="30"/>
                  </a:cubicBezTo>
                  <a:cubicBezTo>
                    <a:pt x="22" y="29"/>
                    <a:pt x="21" y="29"/>
                    <a:pt x="20" y="30"/>
                  </a:cubicBezTo>
                  <a:cubicBezTo>
                    <a:pt x="20" y="29"/>
                    <a:pt x="20" y="28"/>
                    <a:pt x="19" y="28"/>
                  </a:cubicBezTo>
                  <a:close/>
                </a:path>
              </a:pathLst>
            </a:custGeom>
            <a:solidFill>
              <a:srgbClr val="5F3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6" name="Freeform 71"/>
            <p:cNvSpPr/>
            <p:nvPr/>
          </p:nvSpPr>
          <p:spPr bwMode="auto">
            <a:xfrm>
              <a:off x="780" y="3257"/>
              <a:ext cx="332" cy="154"/>
            </a:xfrm>
            <a:custGeom>
              <a:avLst/>
              <a:gdLst>
                <a:gd name="T0" fmla="*/ 2 w 158"/>
                <a:gd name="T1" fmla="*/ 57 h 73"/>
                <a:gd name="T2" fmla="*/ 0 w 158"/>
                <a:gd name="T3" fmla="*/ 57 h 73"/>
                <a:gd name="T4" fmla="*/ 1 w 158"/>
                <a:gd name="T5" fmla="*/ 53 h 73"/>
                <a:gd name="T6" fmla="*/ 1 w 158"/>
                <a:gd name="T7" fmla="*/ 52 h 73"/>
                <a:gd name="T8" fmla="*/ 28 w 158"/>
                <a:gd name="T9" fmla="*/ 12 h 73"/>
                <a:gd name="T10" fmla="*/ 94 w 158"/>
                <a:gd name="T11" fmla="*/ 4 h 73"/>
                <a:gd name="T12" fmla="*/ 158 w 158"/>
                <a:gd name="T13" fmla="*/ 70 h 73"/>
                <a:gd name="T14" fmla="*/ 141 w 158"/>
                <a:gd name="T15" fmla="*/ 70 h 73"/>
                <a:gd name="T16" fmla="*/ 136 w 158"/>
                <a:gd name="T17" fmla="*/ 58 h 73"/>
                <a:gd name="T18" fmla="*/ 127 w 158"/>
                <a:gd name="T19" fmla="*/ 29 h 73"/>
                <a:gd name="T20" fmla="*/ 124 w 158"/>
                <a:gd name="T21" fmla="*/ 30 h 73"/>
                <a:gd name="T22" fmla="*/ 117 w 158"/>
                <a:gd name="T23" fmla="*/ 70 h 73"/>
                <a:gd name="T24" fmla="*/ 80 w 158"/>
                <a:gd name="T25" fmla="*/ 70 h 73"/>
                <a:gd name="T26" fmla="*/ 2 w 158"/>
                <a:gd name="T27" fmla="*/ 57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8" h="73">
                  <a:moveTo>
                    <a:pt x="2" y="57"/>
                  </a:moveTo>
                  <a:cubicBezTo>
                    <a:pt x="1" y="56"/>
                    <a:pt x="1" y="57"/>
                    <a:pt x="0" y="57"/>
                  </a:cubicBezTo>
                  <a:cubicBezTo>
                    <a:pt x="1" y="56"/>
                    <a:pt x="1" y="54"/>
                    <a:pt x="1" y="53"/>
                  </a:cubicBezTo>
                  <a:cubicBezTo>
                    <a:pt x="1" y="53"/>
                    <a:pt x="1" y="52"/>
                    <a:pt x="1" y="52"/>
                  </a:cubicBezTo>
                  <a:cubicBezTo>
                    <a:pt x="4" y="36"/>
                    <a:pt x="12" y="22"/>
                    <a:pt x="28" y="12"/>
                  </a:cubicBezTo>
                  <a:cubicBezTo>
                    <a:pt x="47" y="1"/>
                    <a:pt x="72" y="0"/>
                    <a:pt x="94" y="4"/>
                  </a:cubicBezTo>
                  <a:cubicBezTo>
                    <a:pt x="131" y="11"/>
                    <a:pt x="157" y="35"/>
                    <a:pt x="158" y="70"/>
                  </a:cubicBezTo>
                  <a:cubicBezTo>
                    <a:pt x="154" y="70"/>
                    <a:pt x="144" y="72"/>
                    <a:pt x="141" y="70"/>
                  </a:cubicBezTo>
                  <a:cubicBezTo>
                    <a:pt x="136" y="67"/>
                    <a:pt x="137" y="63"/>
                    <a:pt x="136" y="58"/>
                  </a:cubicBezTo>
                  <a:cubicBezTo>
                    <a:pt x="135" y="48"/>
                    <a:pt x="131" y="38"/>
                    <a:pt x="127" y="29"/>
                  </a:cubicBezTo>
                  <a:cubicBezTo>
                    <a:pt x="126" y="28"/>
                    <a:pt x="124" y="29"/>
                    <a:pt x="124" y="30"/>
                  </a:cubicBezTo>
                  <a:cubicBezTo>
                    <a:pt x="126" y="40"/>
                    <a:pt x="130" y="67"/>
                    <a:pt x="117" y="70"/>
                  </a:cubicBezTo>
                  <a:cubicBezTo>
                    <a:pt x="107" y="73"/>
                    <a:pt x="91" y="71"/>
                    <a:pt x="80" y="70"/>
                  </a:cubicBezTo>
                  <a:cubicBezTo>
                    <a:pt x="54" y="68"/>
                    <a:pt x="27" y="63"/>
                    <a:pt x="2" y="57"/>
                  </a:cubicBezTo>
                  <a:close/>
                </a:path>
              </a:pathLst>
            </a:custGeom>
            <a:solidFill>
              <a:srgbClr val="5F3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7" name="Freeform 72"/>
            <p:cNvSpPr/>
            <p:nvPr/>
          </p:nvSpPr>
          <p:spPr bwMode="auto">
            <a:xfrm>
              <a:off x="696" y="3506"/>
              <a:ext cx="30" cy="27"/>
            </a:xfrm>
            <a:custGeom>
              <a:avLst/>
              <a:gdLst>
                <a:gd name="T0" fmla="*/ 4 w 14"/>
                <a:gd name="T1" fmla="*/ 13 h 13"/>
                <a:gd name="T2" fmla="*/ 0 w 14"/>
                <a:gd name="T3" fmla="*/ 6 h 13"/>
                <a:gd name="T4" fmla="*/ 6 w 14"/>
                <a:gd name="T5" fmla="*/ 0 h 13"/>
                <a:gd name="T6" fmla="*/ 14 w 14"/>
                <a:gd name="T7" fmla="*/ 6 h 13"/>
                <a:gd name="T8" fmla="*/ 5 w 14"/>
                <a:gd name="T9" fmla="*/ 12 h 13"/>
                <a:gd name="T10" fmla="*/ 4 w 14"/>
                <a:gd name="T11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3">
                  <a:moveTo>
                    <a:pt x="4" y="13"/>
                  </a:moveTo>
                  <a:cubicBezTo>
                    <a:pt x="2" y="11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0" y="0"/>
                    <a:pt x="14" y="2"/>
                    <a:pt x="14" y="6"/>
                  </a:cubicBezTo>
                  <a:cubicBezTo>
                    <a:pt x="14" y="10"/>
                    <a:pt x="8" y="12"/>
                    <a:pt x="5" y="12"/>
                  </a:cubicBezTo>
                  <a:cubicBezTo>
                    <a:pt x="5" y="12"/>
                    <a:pt x="4" y="13"/>
                    <a:pt x="4" y="13"/>
                  </a:cubicBezTo>
                  <a:close/>
                </a:path>
              </a:pathLst>
            </a:custGeom>
            <a:solidFill>
              <a:srgbClr val="F3E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8" name="Freeform 73"/>
            <p:cNvSpPr/>
            <p:nvPr/>
          </p:nvSpPr>
          <p:spPr bwMode="auto">
            <a:xfrm>
              <a:off x="1198" y="3533"/>
              <a:ext cx="30" cy="23"/>
            </a:xfrm>
            <a:custGeom>
              <a:avLst/>
              <a:gdLst>
                <a:gd name="T0" fmla="*/ 14 w 14"/>
                <a:gd name="T1" fmla="*/ 5 h 11"/>
                <a:gd name="T2" fmla="*/ 7 w 14"/>
                <a:gd name="T3" fmla="*/ 11 h 11"/>
                <a:gd name="T4" fmla="*/ 0 w 14"/>
                <a:gd name="T5" fmla="*/ 9 h 11"/>
                <a:gd name="T6" fmla="*/ 0 w 14"/>
                <a:gd name="T7" fmla="*/ 9 h 11"/>
                <a:gd name="T8" fmla="*/ 6 w 14"/>
                <a:gd name="T9" fmla="*/ 1 h 11"/>
                <a:gd name="T10" fmla="*/ 14 w 14"/>
                <a:gd name="T11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1">
                  <a:moveTo>
                    <a:pt x="14" y="5"/>
                  </a:moveTo>
                  <a:cubicBezTo>
                    <a:pt x="14" y="9"/>
                    <a:pt x="10" y="11"/>
                    <a:pt x="7" y="11"/>
                  </a:cubicBezTo>
                  <a:cubicBezTo>
                    <a:pt x="4" y="11"/>
                    <a:pt x="2" y="11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" y="6"/>
                    <a:pt x="2" y="2"/>
                    <a:pt x="6" y="1"/>
                  </a:cubicBezTo>
                  <a:cubicBezTo>
                    <a:pt x="9" y="0"/>
                    <a:pt x="13" y="2"/>
                    <a:pt x="14" y="5"/>
                  </a:cubicBezTo>
                  <a:close/>
                </a:path>
              </a:pathLst>
            </a:custGeom>
            <a:solidFill>
              <a:srgbClr val="F3E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9" name="Freeform 74"/>
            <p:cNvSpPr/>
            <p:nvPr/>
          </p:nvSpPr>
          <p:spPr bwMode="auto">
            <a:xfrm>
              <a:off x="1119" y="3415"/>
              <a:ext cx="18" cy="23"/>
            </a:xfrm>
            <a:custGeom>
              <a:avLst/>
              <a:gdLst>
                <a:gd name="T0" fmla="*/ 2 w 9"/>
                <a:gd name="T1" fmla="*/ 0 h 11"/>
                <a:gd name="T2" fmla="*/ 7 w 9"/>
                <a:gd name="T3" fmla="*/ 9 h 11"/>
                <a:gd name="T4" fmla="*/ 0 w 9"/>
                <a:gd name="T5" fmla="*/ 11 h 11"/>
                <a:gd name="T6" fmla="*/ 2 w 9"/>
                <a:gd name="T7" fmla="*/ 0 h 11"/>
                <a:gd name="T8" fmla="*/ 2 w 9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1">
                  <a:moveTo>
                    <a:pt x="2" y="0"/>
                  </a:moveTo>
                  <a:cubicBezTo>
                    <a:pt x="6" y="0"/>
                    <a:pt x="9" y="5"/>
                    <a:pt x="7" y="9"/>
                  </a:cubicBezTo>
                  <a:cubicBezTo>
                    <a:pt x="5" y="11"/>
                    <a:pt x="2" y="11"/>
                    <a:pt x="0" y="11"/>
                  </a:cubicBezTo>
                  <a:cubicBezTo>
                    <a:pt x="1" y="7"/>
                    <a:pt x="1" y="3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F3E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0" name="Freeform 75"/>
            <p:cNvSpPr>
              <a:spLocks noEditPoints="1"/>
            </p:cNvSpPr>
            <p:nvPr/>
          </p:nvSpPr>
          <p:spPr bwMode="auto">
            <a:xfrm>
              <a:off x="774" y="3331"/>
              <a:ext cx="336" cy="255"/>
            </a:xfrm>
            <a:custGeom>
              <a:avLst/>
              <a:gdLst>
                <a:gd name="T0" fmla="*/ 127 w 160"/>
                <a:gd name="T1" fmla="*/ 93 h 121"/>
                <a:gd name="T2" fmla="*/ 125 w 160"/>
                <a:gd name="T3" fmla="*/ 89 h 121"/>
                <a:gd name="T4" fmla="*/ 29 w 160"/>
                <a:gd name="T5" fmla="*/ 72 h 121"/>
                <a:gd name="T6" fmla="*/ 28 w 160"/>
                <a:gd name="T7" fmla="*/ 74 h 121"/>
                <a:gd name="T8" fmla="*/ 127 w 160"/>
                <a:gd name="T9" fmla="*/ 93 h 121"/>
                <a:gd name="T10" fmla="*/ 158 w 160"/>
                <a:gd name="T11" fmla="*/ 56 h 121"/>
                <a:gd name="T12" fmla="*/ 65 w 160"/>
                <a:gd name="T13" fmla="*/ 111 h 121"/>
                <a:gd name="T14" fmla="*/ 48 w 160"/>
                <a:gd name="T15" fmla="*/ 106 h 121"/>
                <a:gd name="T16" fmla="*/ 45 w 160"/>
                <a:gd name="T17" fmla="*/ 104 h 121"/>
                <a:gd name="T18" fmla="*/ 1 w 160"/>
                <a:gd name="T19" fmla="*/ 37 h 121"/>
                <a:gd name="T20" fmla="*/ 2 w 160"/>
                <a:gd name="T21" fmla="*/ 35 h 121"/>
                <a:gd name="T22" fmla="*/ 3 w 160"/>
                <a:gd name="T23" fmla="*/ 24 h 121"/>
                <a:gd name="T24" fmla="*/ 3 w 160"/>
                <a:gd name="T25" fmla="*/ 24 h 121"/>
                <a:gd name="T26" fmla="*/ 4 w 160"/>
                <a:gd name="T27" fmla="*/ 24 h 121"/>
                <a:gd name="T28" fmla="*/ 60 w 160"/>
                <a:gd name="T29" fmla="*/ 37 h 121"/>
                <a:gd name="T30" fmla="*/ 123 w 160"/>
                <a:gd name="T31" fmla="*/ 40 h 121"/>
                <a:gd name="T32" fmla="*/ 132 w 160"/>
                <a:gd name="T33" fmla="*/ 22 h 121"/>
                <a:gd name="T34" fmla="*/ 131 w 160"/>
                <a:gd name="T35" fmla="*/ 0 h 121"/>
                <a:gd name="T36" fmla="*/ 136 w 160"/>
                <a:gd name="T37" fmla="*/ 37 h 121"/>
                <a:gd name="T38" fmla="*/ 138 w 160"/>
                <a:gd name="T39" fmla="*/ 39 h 121"/>
                <a:gd name="T40" fmla="*/ 160 w 160"/>
                <a:gd name="T41" fmla="*/ 39 h 121"/>
                <a:gd name="T42" fmla="*/ 158 w 160"/>
                <a:gd name="T43" fmla="*/ 56 h 121"/>
                <a:gd name="T44" fmla="*/ 136 w 160"/>
                <a:gd name="T45" fmla="*/ 71 h 121"/>
                <a:gd name="T46" fmla="*/ 131 w 160"/>
                <a:gd name="T47" fmla="*/ 64 h 121"/>
                <a:gd name="T48" fmla="*/ 130 w 160"/>
                <a:gd name="T49" fmla="*/ 66 h 121"/>
                <a:gd name="T50" fmla="*/ 136 w 160"/>
                <a:gd name="T51" fmla="*/ 71 h 121"/>
                <a:gd name="T52" fmla="*/ 80 w 160"/>
                <a:gd name="T53" fmla="*/ 74 h 121"/>
                <a:gd name="T54" fmla="*/ 81 w 160"/>
                <a:gd name="T55" fmla="*/ 72 h 121"/>
                <a:gd name="T56" fmla="*/ 73 w 160"/>
                <a:gd name="T57" fmla="*/ 75 h 121"/>
                <a:gd name="T58" fmla="*/ 80 w 160"/>
                <a:gd name="T59" fmla="*/ 82 h 121"/>
                <a:gd name="T60" fmla="*/ 80 w 160"/>
                <a:gd name="T61" fmla="*/ 79 h 121"/>
                <a:gd name="T62" fmla="*/ 77 w 160"/>
                <a:gd name="T63" fmla="*/ 76 h 121"/>
                <a:gd name="T64" fmla="*/ 80 w 160"/>
                <a:gd name="T65" fmla="*/ 74 h 121"/>
                <a:gd name="T66" fmla="*/ 39 w 160"/>
                <a:gd name="T67" fmla="*/ 62 h 121"/>
                <a:gd name="T68" fmla="*/ 43 w 160"/>
                <a:gd name="T69" fmla="*/ 54 h 121"/>
                <a:gd name="T70" fmla="*/ 39 w 160"/>
                <a:gd name="T71" fmla="*/ 53 h 121"/>
                <a:gd name="T72" fmla="*/ 37 w 160"/>
                <a:gd name="T73" fmla="*/ 54 h 121"/>
                <a:gd name="T74" fmla="*/ 39 w 160"/>
                <a:gd name="T75" fmla="*/ 62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0" h="121">
                  <a:moveTo>
                    <a:pt x="127" y="93"/>
                  </a:moveTo>
                  <a:cubicBezTo>
                    <a:pt x="129" y="91"/>
                    <a:pt x="127" y="88"/>
                    <a:pt x="125" y="89"/>
                  </a:cubicBezTo>
                  <a:cubicBezTo>
                    <a:pt x="91" y="108"/>
                    <a:pt x="55" y="100"/>
                    <a:pt x="29" y="72"/>
                  </a:cubicBezTo>
                  <a:cubicBezTo>
                    <a:pt x="28" y="72"/>
                    <a:pt x="27" y="73"/>
                    <a:pt x="28" y="74"/>
                  </a:cubicBezTo>
                  <a:cubicBezTo>
                    <a:pt x="50" y="105"/>
                    <a:pt x="94" y="112"/>
                    <a:pt x="127" y="93"/>
                  </a:cubicBezTo>
                  <a:close/>
                  <a:moveTo>
                    <a:pt x="158" y="56"/>
                  </a:moveTo>
                  <a:cubicBezTo>
                    <a:pt x="146" y="98"/>
                    <a:pt x="108" y="121"/>
                    <a:pt x="65" y="111"/>
                  </a:cubicBezTo>
                  <a:cubicBezTo>
                    <a:pt x="59" y="110"/>
                    <a:pt x="53" y="108"/>
                    <a:pt x="48" y="106"/>
                  </a:cubicBezTo>
                  <a:cubicBezTo>
                    <a:pt x="47" y="105"/>
                    <a:pt x="46" y="104"/>
                    <a:pt x="45" y="104"/>
                  </a:cubicBezTo>
                  <a:cubicBezTo>
                    <a:pt x="18" y="91"/>
                    <a:pt x="0" y="66"/>
                    <a:pt x="1" y="37"/>
                  </a:cubicBezTo>
                  <a:cubicBezTo>
                    <a:pt x="1" y="37"/>
                    <a:pt x="2" y="36"/>
                    <a:pt x="2" y="35"/>
                  </a:cubicBezTo>
                  <a:cubicBezTo>
                    <a:pt x="2" y="31"/>
                    <a:pt x="2" y="28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4"/>
                    <a:pt x="3" y="24"/>
                    <a:pt x="4" y="24"/>
                  </a:cubicBezTo>
                  <a:cubicBezTo>
                    <a:pt x="22" y="31"/>
                    <a:pt x="41" y="35"/>
                    <a:pt x="60" y="37"/>
                  </a:cubicBezTo>
                  <a:cubicBezTo>
                    <a:pt x="80" y="40"/>
                    <a:pt x="104" y="44"/>
                    <a:pt x="123" y="40"/>
                  </a:cubicBezTo>
                  <a:cubicBezTo>
                    <a:pt x="133" y="38"/>
                    <a:pt x="132" y="31"/>
                    <a:pt x="132" y="22"/>
                  </a:cubicBezTo>
                  <a:cubicBezTo>
                    <a:pt x="132" y="21"/>
                    <a:pt x="132" y="1"/>
                    <a:pt x="131" y="0"/>
                  </a:cubicBezTo>
                  <a:cubicBezTo>
                    <a:pt x="134" y="1"/>
                    <a:pt x="136" y="34"/>
                    <a:pt x="136" y="37"/>
                  </a:cubicBezTo>
                  <a:cubicBezTo>
                    <a:pt x="136" y="38"/>
                    <a:pt x="137" y="39"/>
                    <a:pt x="138" y="39"/>
                  </a:cubicBezTo>
                  <a:cubicBezTo>
                    <a:pt x="146" y="39"/>
                    <a:pt x="153" y="39"/>
                    <a:pt x="160" y="39"/>
                  </a:cubicBezTo>
                  <a:cubicBezTo>
                    <a:pt x="160" y="44"/>
                    <a:pt x="159" y="50"/>
                    <a:pt x="158" y="56"/>
                  </a:cubicBezTo>
                  <a:close/>
                  <a:moveTo>
                    <a:pt x="136" y="71"/>
                  </a:moveTo>
                  <a:cubicBezTo>
                    <a:pt x="140" y="67"/>
                    <a:pt x="135" y="61"/>
                    <a:pt x="131" y="64"/>
                  </a:cubicBezTo>
                  <a:cubicBezTo>
                    <a:pt x="130" y="64"/>
                    <a:pt x="130" y="65"/>
                    <a:pt x="130" y="66"/>
                  </a:cubicBezTo>
                  <a:cubicBezTo>
                    <a:pt x="127" y="69"/>
                    <a:pt x="133" y="74"/>
                    <a:pt x="136" y="71"/>
                  </a:cubicBezTo>
                  <a:close/>
                  <a:moveTo>
                    <a:pt x="80" y="74"/>
                  </a:moveTo>
                  <a:cubicBezTo>
                    <a:pt x="82" y="75"/>
                    <a:pt x="83" y="73"/>
                    <a:pt x="81" y="72"/>
                  </a:cubicBezTo>
                  <a:cubicBezTo>
                    <a:pt x="78" y="70"/>
                    <a:pt x="74" y="72"/>
                    <a:pt x="73" y="75"/>
                  </a:cubicBezTo>
                  <a:cubicBezTo>
                    <a:pt x="72" y="79"/>
                    <a:pt x="76" y="83"/>
                    <a:pt x="80" y="82"/>
                  </a:cubicBezTo>
                  <a:cubicBezTo>
                    <a:pt x="82" y="82"/>
                    <a:pt x="81" y="79"/>
                    <a:pt x="80" y="79"/>
                  </a:cubicBezTo>
                  <a:cubicBezTo>
                    <a:pt x="78" y="78"/>
                    <a:pt x="77" y="78"/>
                    <a:pt x="77" y="76"/>
                  </a:cubicBezTo>
                  <a:cubicBezTo>
                    <a:pt x="77" y="75"/>
                    <a:pt x="79" y="74"/>
                    <a:pt x="80" y="74"/>
                  </a:cubicBezTo>
                  <a:close/>
                  <a:moveTo>
                    <a:pt x="39" y="62"/>
                  </a:moveTo>
                  <a:cubicBezTo>
                    <a:pt x="43" y="61"/>
                    <a:pt x="45" y="57"/>
                    <a:pt x="43" y="54"/>
                  </a:cubicBezTo>
                  <a:cubicBezTo>
                    <a:pt x="42" y="53"/>
                    <a:pt x="41" y="52"/>
                    <a:pt x="39" y="53"/>
                  </a:cubicBezTo>
                  <a:cubicBezTo>
                    <a:pt x="39" y="53"/>
                    <a:pt x="38" y="54"/>
                    <a:pt x="37" y="54"/>
                  </a:cubicBezTo>
                  <a:cubicBezTo>
                    <a:pt x="35" y="56"/>
                    <a:pt x="35" y="62"/>
                    <a:pt x="39" y="62"/>
                  </a:cubicBezTo>
                  <a:close/>
                </a:path>
              </a:pathLst>
            </a:custGeom>
            <a:solidFill>
              <a:srgbClr val="F3E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1" name="Freeform 76"/>
            <p:cNvSpPr/>
            <p:nvPr/>
          </p:nvSpPr>
          <p:spPr bwMode="auto">
            <a:xfrm>
              <a:off x="755" y="3379"/>
              <a:ext cx="17" cy="28"/>
            </a:xfrm>
            <a:custGeom>
              <a:avLst/>
              <a:gdLst>
                <a:gd name="T0" fmla="*/ 8 w 8"/>
                <a:gd name="T1" fmla="*/ 5 h 13"/>
                <a:gd name="T2" fmla="*/ 6 w 8"/>
                <a:gd name="T3" fmla="*/ 13 h 13"/>
                <a:gd name="T4" fmla="*/ 6 w 8"/>
                <a:gd name="T5" fmla="*/ 13 h 13"/>
                <a:gd name="T6" fmla="*/ 2 w 8"/>
                <a:gd name="T7" fmla="*/ 3 h 13"/>
                <a:gd name="T8" fmla="*/ 8 w 8"/>
                <a:gd name="T9" fmla="*/ 0 h 13"/>
                <a:gd name="T10" fmla="*/ 8 w 8"/>
                <a:gd name="T11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3">
                  <a:moveTo>
                    <a:pt x="8" y="5"/>
                  </a:moveTo>
                  <a:cubicBezTo>
                    <a:pt x="7" y="8"/>
                    <a:pt x="7" y="11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0"/>
                    <a:pt x="0" y="7"/>
                    <a:pt x="2" y="3"/>
                  </a:cubicBezTo>
                  <a:cubicBezTo>
                    <a:pt x="3" y="1"/>
                    <a:pt x="6" y="0"/>
                    <a:pt x="8" y="0"/>
                  </a:cubicBezTo>
                  <a:cubicBezTo>
                    <a:pt x="8" y="2"/>
                    <a:pt x="8" y="3"/>
                    <a:pt x="8" y="5"/>
                  </a:cubicBezTo>
                  <a:close/>
                </a:path>
              </a:pathLst>
            </a:custGeom>
            <a:solidFill>
              <a:srgbClr val="F3E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2" name="Freeform 77"/>
            <p:cNvSpPr/>
            <p:nvPr/>
          </p:nvSpPr>
          <p:spPr bwMode="auto">
            <a:xfrm>
              <a:off x="1041" y="3459"/>
              <a:ext cx="27" cy="28"/>
            </a:xfrm>
            <a:custGeom>
              <a:avLst/>
              <a:gdLst>
                <a:gd name="T0" fmla="*/ 4 w 13"/>
                <a:gd name="T1" fmla="*/ 3 h 13"/>
                <a:gd name="T2" fmla="*/ 9 w 13"/>
                <a:gd name="T3" fmla="*/ 10 h 13"/>
                <a:gd name="T4" fmla="*/ 3 w 13"/>
                <a:gd name="T5" fmla="*/ 5 h 13"/>
                <a:gd name="T6" fmla="*/ 4 w 13"/>
                <a:gd name="T7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3">
                  <a:moveTo>
                    <a:pt x="4" y="3"/>
                  </a:moveTo>
                  <a:cubicBezTo>
                    <a:pt x="8" y="0"/>
                    <a:pt x="13" y="6"/>
                    <a:pt x="9" y="10"/>
                  </a:cubicBezTo>
                  <a:cubicBezTo>
                    <a:pt x="6" y="13"/>
                    <a:pt x="0" y="8"/>
                    <a:pt x="3" y="5"/>
                  </a:cubicBezTo>
                  <a:cubicBezTo>
                    <a:pt x="3" y="4"/>
                    <a:pt x="3" y="3"/>
                    <a:pt x="4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3" name="Freeform 78"/>
            <p:cNvSpPr>
              <a:spLocks noEditPoints="1"/>
            </p:cNvSpPr>
            <p:nvPr/>
          </p:nvSpPr>
          <p:spPr bwMode="auto">
            <a:xfrm>
              <a:off x="974" y="3862"/>
              <a:ext cx="170" cy="115"/>
            </a:xfrm>
            <a:custGeom>
              <a:avLst/>
              <a:gdLst>
                <a:gd name="T0" fmla="*/ 70 w 81"/>
                <a:gd name="T1" fmla="*/ 20 h 55"/>
                <a:gd name="T2" fmla="*/ 64 w 81"/>
                <a:gd name="T3" fmla="*/ 35 h 55"/>
                <a:gd name="T4" fmla="*/ 73 w 81"/>
                <a:gd name="T5" fmla="*/ 48 h 55"/>
                <a:gd name="T6" fmla="*/ 76 w 81"/>
                <a:gd name="T7" fmla="*/ 30 h 55"/>
                <a:gd name="T8" fmla="*/ 70 w 81"/>
                <a:gd name="T9" fmla="*/ 19 h 55"/>
                <a:gd name="T10" fmla="*/ 70 w 81"/>
                <a:gd name="T11" fmla="*/ 20 h 55"/>
                <a:gd name="T12" fmla="*/ 60 w 81"/>
                <a:gd name="T13" fmla="*/ 41 h 55"/>
                <a:gd name="T14" fmla="*/ 65 w 81"/>
                <a:gd name="T15" fmla="*/ 20 h 55"/>
                <a:gd name="T16" fmla="*/ 1 w 81"/>
                <a:gd name="T17" fmla="*/ 3 h 55"/>
                <a:gd name="T18" fmla="*/ 4 w 81"/>
                <a:gd name="T19" fmla="*/ 1 h 55"/>
                <a:gd name="T20" fmla="*/ 68 w 81"/>
                <a:gd name="T21" fmla="*/ 16 h 55"/>
                <a:gd name="T22" fmla="*/ 69 w 81"/>
                <a:gd name="T23" fmla="*/ 16 h 55"/>
                <a:gd name="T24" fmla="*/ 72 w 81"/>
                <a:gd name="T25" fmla="*/ 15 h 55"/>
                <a:gd name="T26" fmla="*/ 81 w 81"/>
                <a:gd name="T27" fmla="*/ 37 h 55"/>
                <a:gd name="T28" fmla="*/ 71 w 81"/>
                <a:gd name="T29" fmla="*/ 54 h 55"/>
                <a:gd name="T30" fmla="*/ 60 w 81"/>
                <a:gd name="T31" fmla="*/ 4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1" h="55">
                  <a:moveTo>
                    <a:pt x="70" y="20"/>
                  </a:moveTo>
                  <a:cubicBezTo>
                    <a:pt x="66" y="24"/>
                    <a:pt x="64" y="29"/>
                    <a:pt x="64" y="35"/>
                  </a:cubicBezTo>
                  <a:cubicBezTo>
                    <a:pt x="64" y="38"/>
                    <a:pt x="66" y="53"/>
                    <a:pt x="73" y="48"/>
                  </a:cubicBezTo>
                  <a:cubicBezTo>
                    <a:pt x="77" y="45"/>
                    <a:pt x="77" y="35"/>
                    <a:pt x="76" y="30"/>
                  </a:cubicBezTo>
                  <a:cubicBezTo>
                    <a:pt x="75" y="26"/>
                    <a:pt x="72" y="23"/>
                    <a:pt x="70" y="19"/>
                  </a:cubicBezTo>
                  <a:cubicBezTo>
                    <a:pt x="70" y="20"/>
                    <a:pt x="70" y="20"/>
                    <a:pt x="70" y="20"/>
                  </a:cubicBezTo>
                  <a:close/>
                  <a:moveTo>
                    <a:pt x="60" y="41"/>
                  </a:moveTo>
                  <a:cubicBezTo>
                    <a:pt x="59" y="34"/>
                    <a:pt x="61" y="26"/>
                    <a:pt x="65" y="20"/>
                  </a:cubicBezTo>
                  <a:cubicBezTo>
                    <a:pt x="43" y="26"/>
                    <a:pt x="14" y="24"/>
                    <a:pt x="1" y="3"/>
                  </a:cubicBezTo>
                  <a:cubicBezTo>
                    <a:pt x="0" y="1"/>
                    <a:pt x="3" y="0"/>
                    <a:pt x="4" y="1"/>
                  </a:cubicBezTo>
                  <a:cubicBezTo>
                    <a:pt x="21" y="22"/>
                    <a:pt x="44" y="18"/>
                    <a:pt x="68" y="16"/>
                  </a:cubicBezTo>
                  <a:cubicBezTo>
                    <a:pt x="68" y="16"/>
                    <a:pt x="69" y="16"/>
                    <a:pt x="69" y="16"/>
                  </a:cubicBezTo>
                  <a:cubicBezTo>
                    <a:pt x="69" y="15"/>
                    <a:pt x="70" y="14"/>
                    <a:pt x="72" y="15"/>
                  </a:cubicBezTo>
                  <a:cubicBezTo>
                    <a:pt x="78" y="19"/>
                    <a:pt x="81" y="29"/>
                    <a:pt x="81" y="37"/>
                  </a:cubicBezTo>
                  <a:cubicBezTo>
                    <a:pt x="81" y="43"/>
                    <a:pt x="79" y="54"/>
                    <a:pt x="71" y="54"/>
                  </a:cubicBezTo>
                  <a:cubicBezTo>
                    <a:pt x="64" y="55"/>
                    <a:pt x="61" y="46"/>
                    <a:pt x="60" y="4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4" name="Freeform 79"/>
            <p:cNvSpPr/>
            <p:nvPr/>
          </p:nvSpPr>
          <p:spPr bwMode="auto">
            <a:xfrm>
              <a:off x="925" y="3478"/>
              <a:ext cx="23" cy="28"/>
            </a:xfrm>
            <a:custGeom>
              <a:avLst/>
              <a:gdLst>
                <a:gd name="T0" fmla="*/ 1 w 11"/>
                <a:gd name="T1" fmla="*/ 5 h 13"/>
                <a:gd name="T2" fmla="*/ 9 w 11"/>
                <a:gd name="T3" fmla="*/ 2 h 13"/>
                <a:gd name="T4" fmla="*/ 8 w 11"/>
                <a:gd name="T5" fmla="*/ 4 h 13"/>
                <a:gd name="T6" fmla="*/ 5 w 11"/>
                <a:gd name="T7" fmla="*/ 6 h 13"/>
                <a:gd name="T8" fmla="*/ 8 w 11"/>
                <a:gd name="T9" fmla="*/ 9 h 13"/>
                <a:gd name="T10" fmla="*/ 8 w 11"/>
                <a:gd name="T11" fmla="*/ 12 h 13"/>
                <a:gd name="T12" fmla="*/ 1 w 11"/>
                <a:gd name="T13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3">
                  <a:moveTo>
                    <a:pt x="1" y="5"/>
                  </a:moveTo>
                  <a:cubicBezTo>
                    <a:pt x="2" y="2"/>
                    <a:pt x="6" y="0"/>
                    <a:pt x="9" y="2"/>
                  </a:cubicBezTo>
                  <a:cubicBezTo>
                    <a:pt x="11" y="3"/>
                    <a:pt x="10" y="5"/>
                    <a:pt x="8" y="4"/>
                  </a:cubicBezTo>
                  <a:cubicBezTo>
                    <a:pt x="7" y="4"/>
                    <a:pt x="5" y="5"/>
                    <a:pt x="5" y="6"/>
                  </a:cubicBezTo>
                  <a:cubicBezTo>
                    <a:pt x="5" y="8"/>
                    <a:pt x="6" y="8"/>
                    <a:pt x="8" y="9"/>
                  </a:cubicBezTo>
                  <a:cubicBezTo>
                    <a:pt x="9" y="9"/>
                    <a:pt x="10" y="12"/>
                    <a:pt x="8" y="12"/>
                  </a:cubicBezTo>
                  <a:cubicBezTo>
                    <a:pt x="4" y="13"/>
                    <a:pt x="0" y="9"/>
                    <a:pt x="1" y="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5" name="Freeform 80"/>
            <p:cNvSpPr/>
            <p:nvPr/>
          </p:nvSpPr>
          <p:spPr bwMode="auto">
            <a:xfrm>
              <a:off x="848" y="3440"/>
              <a:ext cx="21" cy="22"/>
            </a:xfrm>
            <a:custGeom>
              <a:avLst/>
              <a:gdLst>
                <a:gd name="T0" fmla="*/ 2 w 10"/>
                <a:gd name="T1" fmla="*/ 2 h 10"/>
                <a:gd name="T2" fmla="*/ 4 w 10"/>
                <a:gd name="T3" fmla="*/ 1 h 10"/>
                <a:gd name="T4" fmla="*/ 8 w 10"/>
                <a:gd name="T5" fmla="*/ 2 h 10"/>
                <a:gd name="T6" fmla="*/ 4 w 10"/>
                <a:gd name="T7" fmla="*/ 10 h 10"/>
                <a:gd name="T8" fmla="*/ 2 w 10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2" y="2"/>
                  </a:moveTo>
                  <a:cubicBezTo>
                    <a:pt x="3" y="2"/>
                    <a:pt x="4" y="1"/>
                    <a:pt x="4" y="1"/>
                  </a:cubicBezTo>
                  <a:cubicBezTo>
                    <a:pt x="6" y="0"/>
                    <a:pt x="7" y="1"/>
                    <a:pt x="8" y="2"/>
                  </a:cubicBezTo>
                  <a:cubicBezTo>
                    <a:pt x="10" y="5"/>
                    <a:pt x="8" y="9"/>
                    <a:pt x="4" y="10"/>
                  </a:cubicBezTo>
                  <a:cubicBezTo>
                    <a:pt x="0" y="10"/>
                    <a:pt x="0" y="4"/>
                    <a:pt x="2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6" name="Freeform 81"/>
            <p:cNvSpPr/>
            <p:nvPr/>
          </p:nvSpPr>
          <p:spPr bwMode="auto">
            <a:xfrm>
              <a:off x="831" y="3483"/>
              <a:ext cx="214" cy="84"/>
            </a:xfrm>
            <a:custGeom>
              <a:avLst/>
              <a:gdLst>
                <a:gd name="T0" fmla="*/ 98 w 102"/>
                <a:gd name="T1" fmla="*/ 17 h 40"/>
                <a:gd name="T2" fmla="*/ 100 w 102"/>
                <a:gd name="T3" fmla="*/ 21 h 40"/>
                <a:gd name="T4" fmla="*/ 1 w 102"/>
                <a:gd name="T5" fmla="*/ 2 h 40"/>
                <a:gd name="T6" fmla="*/ 2 w 102"/>
                <a:gd name="T7" fmla="*/ 0 h 40"/>
                <a:gd name="T8" fmla="*/ 98 w 102"/>
                <a:gd name="T9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40">
                  <a:moveTo>
                    <a:pt x="98" y="17"/>
                  </a:moveTo>
                  <a:cubicBezTo>
                    <a:pt x="100" y="16"/>
                    <a:pt x="102" y="19"/>
                    <a:pt x="100" y="21"/>
                  </a:cubicBezTo>
                  <a:cubicBezTo>
                    <a:pt x="67" y="40"/>
                    <a:pt x="23" y="33"/>
                    <a:pt x="1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8" y="28"/>
                    <a:pt x="64" y="36"/>
                    <a:pt x="98" y="1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7" name="Freeform 82"/>
            <p:cNvSpPr>
              <a:spLocks noEditPoints="1"/>
            </p:cNvSpPr>
            <p:nvPr/>
          </p:nvSpPr>
          <p:spPr bwMode="auto">
            <a:xfrm>
              <a:off x="619" y="2918"/>
              <a:ext cx="674" cy="1061"/>
            </a:xfrm>
            <a:custGeom>
              <a:avLst/>
              <a:gdLst>
                <a:gd name="T0" fmla="*/ 88 w 321"/>
                <a:gd name="T1" fmla="*/ 172 h 504"/>
                <a:gd name="T2" fmla="*/ 117 w 321"/>
                <a:gd name="T3" fmla="*/ 163 h 504"/>
                <a:gd name="T4" fmla="*/ 105 w 321"/>
                <a:gd name="T5" fmla="*/ 168 h 504"/>
                <a:gd name="T6" fmla="*/ 99 w 321"/>
                <a:gd name="T7" fmla="*/ 368 h 504"/>
                <a:gd name="T8" fmla="*/ 283 w 321"/>
                <a:gd name="T9" fmla="*/ 308 h 504"/>
                <a:gd name="T10" fmla="*/ 282 w 321"/>
                <a:gd name="T11" fmla="*/ 315 h 504"/>
                <a:gd name="T12" fmla="*/ 276 w 321"/>
                <a:gd name="T13" fmla="*/ 301 h 504"/>
                <a:gd name="T14" fmla="*/ 71 w 321"/>
                <a:gd name="T15" fmla="*/ 232 h 504"/>
                <a:gd name="T16" fmla="*/ 71 w 321"/>
                <a:gd name="T17" fmla="*/ 232 h 504"/>
                <a:gd name="T18" fmla="*/ 86 w 321"/>
                <a:gd name="T19" fmla="*/ 169 h 504"/>
                <a:gd name="T20" fmla="*/ 49 w 321"/>
                <a:gd name="T21" fmla="*/ 151 h 504"/>
                <a:gd name="T22" fmla="*/ 28 w 321"/>
                <a:gd name="T23" fmla="*/ 493 h 504"/>
                <a:gd name="T24" fmla="*/ 41 w 321"/>
                <a:gd name="T25" fmla="*/ 292 h 504"/>
                <a:gd name="T26" fmla="*/ 37 w 321"/>
                <a:gd name="T27" fmla="*/ 285 h 504"/>
                <a:gd name="T28" fmla="*/ 36 w 321"/>
                <a:gd name="T29" fmla="*/ 294 h 504"/>
                <a:gd name="T30" fmla="*/ 39 w 321"/>
                <a:gd name="T31" fmla="*/ 300 h 504"/>
                <a:gd name="T32" fmla="*/ 238 w 321"/>
                <a:gd name="T33" fmla="*/ 247 h 504"/>
                <a:gd name="T34" fmla="*/ 234 w 321"/>
                <a:gd name="T35" fmla="*/ 203 h 504"/>
                <a:gd name="T36" fmla="*/ 212 w 321"/>
                <a:gd name="T37" fmla="*/ 235 h 504"/>
                <a:gd name="T38" fmla="*/ 197 w 321"/>
                <a:gd name="T39" fmla="*/ 236 h 504"/>
                <a:gd name="T40" fmla="*/ 77 w 321"/>
                <a:gd name="T41" fmla="*/ 220 h 504"/>
                <a:gd name="T42" fmla="*/ 122 w 321"/>
                <a:gd name="T43" fmla="*/ 302 h 504"/>
                <a:gd name="T44" fmla="*/ 231 w 321"/>
                <a:gd name="T45" fmla="*/ 190 h 504"/>
                <a:gd name="T46" fmla="*/ 285 w 321"/>
                <a:gd name="T47" fmla="*/ 185 h 504"/>
                <a:gd name="T48" fmla="*/ 227 w 321"/>
                <a:gd name="T49" fmla="*/ 191 h 504"/>
                <a:gd name="T50" fmla="*/ 227 w 321"/>
                <a:gd name="T51" fmla="*/ 191 h 504"/>
                <a:gd name="T52" fmla="*/ 78 w 321"/>
                <a:gd name="T53" fmla="*/ 213 h 504"/>
                <a:gd name="T54" fmla="*/ 157 w 321"/>
                <a:gd name="T55" fmla="*/ 231 h 504"/>
                <a:gd name="T56" fmla="*/ 213 w 321"/>
                <a:gd name="T57" fmla="*/ 219 h 504"/>
                <a:gd name="T58" fmla="*/ 8 w 321"/>
                <a:gd name="T59" fmla="*/ 139 h 504"/>
                <a:gd name="T60" fmla="*/ 55 w 321"/>
                <a:gd name="T61" fmla="*/ 286 h 504"/>
                <a:gd name="T62" fmla="*/ 71 w 321"/>
                <a:gd name="T63" fmla="*/ 235 h 504"/>
                <a:gd name="T64" fmla="*/ 87 w 321"/>
                <a:gd name="T65" fmla="*/ 182 h 504"/>
                <a:gd name="T66" fmla="*/ 43 w 321"/>
                <a:gd name="T67" fmla="*/ 147 h 504"/>
                <a:gd name="T68" fmla="*/ 118 w 321"/>
                <a:gd name="T69" fmla="*/ 161 h 504"/>
                <a:gd name="T70" fmla="*/ 213 w 321"/>
                <a:gd name="T71" fmla="*/ 175 h 504"/>
                <a:gd name="T72" fmla="*/ 256 w 321"/>
                <a:gd name="T73" fmla="*/ 162 h 504"/>
                <a:gd name="T74" fmla="*/ 249 w 321"/>
                <a:gd name="T75" fmla="*/ 197 h 504"/>
                <a:gd name="T76" fmla="*/ 249 w 321"/>
                <a:gd name="T77" fmla="*/ 244 h 504"/>
                <a:gd name="T78" fmla="*/ 198 w 321"/>
                <a:gd name="T79" fmla="*/ 346 h 504"/>
                <a:gd name="T80" fmla="*/ 278 w 321"/>
                <a:gd name="T81" fmla="*/ 289 h 504"/>
                <a:gd name="T82" fmla="*/ 234 w 321"/>
                <a:gd name="T83" fmla="*/ 28 h 504"/>
                <a:gd name="T84" fmla="*/ 9 w 321"/>
                <a:gd name="T85" fmla="*/ 100 h 504"/>
                <a:gd name="T86" fmla="*/ 307 w 321"/>
                <a:gd name="T87" fmla="*/ 206 h 504"/>
                <a:gd name="T88" fmla="*/ 287 w 321"/>
                <a:gd name="T89" fmla="*/ 307 h 504"/>
                <a:gd name="T90" fmla="*/ 198 w 321"/>
                <a:gd name="T91" fmla="*/ 349 h 504"/>
                <a:gd name="T92" fmla="*/ 98 w 321"/>
                <a:gd name="T93" fmla="*/ 445 h 504"/>
                <a:gd name="T94" fmla="*/ 27 w 321"/>
                <a:gd name="T95" fmla="*/ 474 h 504"/>
                <a:gd name="T96" fmla="*/ 96 w 321"/>
                <a:gd name="T97" fmla="*/ 444 h 504"/>
                <a:gd name="T98" fmla="*/ 94 w 321"/>
                <a:gd name="T99" fmla="*/ 363 h 504"/>
                <a:gd name="T100" fmla="*/ 33 w 321"/>
                <a:gd name="T101" fmla="*/ 311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504">
                  <a:moveTo>
                    <a:pt x="93" y="176"/>
                  </a:moveTo>
                  <a:cubicBezTo>
                    <a:pt x="95" y="175"/>
                    <a:pt x="97" y="173"/>
                    <a:pt x="98" y="172"/>
                  </a:cubicBezTo>
                  <a:cubicBezTo>
                    <a:pt x="98" y="172"/>
                    <a:pt x="97" y="172"/>
                    <a:pt x="96" y="172"/>
                  </a:cubicBezTo>
                  <a:cubicBezTo>
                    <a:pt x="93" y="171"/>
                    <a:pt x="91" y="171"/>
                    <a:pt x="88" y="172"/>
                  </a:cubicBezTo>
                  <a:cubicBezTo>
                    <a:pt x="86" y="176"/>
                    <a:pt x="87" y="179"/>
                    <a:pt x="89" y="180"/>
                  </a:cubicBezTo>
                  <a:cubicBezTo>
                    <a:pt x="90" y="179"/>
                    <a:pt x="92" y="178"/>
                    <a:pt x="93" y="176"/>
                  </a:cubicBezTo>
                  <a:close/>
                  <a:moveTo>
                    <a:pt x="105" y="168"/>
                  </a:moveTo>
                  <a:cubicBezTo>
                    <a:pt x="109" y="166"/>
                    <a:pt x="113" y="164"/>
                    <a:pt x="117" y="163"/>
                  </a:cubicBezTo>
                  <a:cubicBezTo>
                    <a:pt x="116" y="163"/>
                    <a:pt x="116" y="163"/>
                    <a:pt x="115" y="162"/>
                  </a:cubicBezTo>
                  <a:cubicBezTo>
                    <a:pt x="115" y="161"/>
                    <a:pt x="114" y="161"/>
                    <a:pt x="114" y="160"/>
                  </a:cubicBezTo>
                  <a:cubicBezTo>
                    <a:pt x="110" y="157"/>
                    <a:pt x="107" y="158"/>
                    <a:pt x="107" y="161"/>
                  </a:cubicBezTo>
                  <a:cubicBezTo>
                    <a:pt x="106" y="163"/>
                    <a:pt x="105" y="166"/>
                    <a:pt x="105" y="168"/>
                  </a:cubicBezTo>
                  <a:close/>
                  <a:moveTo>
                    <a:pt x="198" y="434"/>
                  </a:moveTo>
                  <a:cubicBezTo>
                    <a:pt x="195" y="393"/>
                    <a:pt x="189" y="351"/>
                    <a:pt x="187" y="309"/>
                  </a:cubicBezTo>
                  <a:cubicBezTo>
                    <a:pt x="166" y="316"/>
                    <a:pt x="142" y="314"/>
                    <a:pt x="121" y="305"/>
                  </a:cubicBezTo>
                  <a:cubicBezTo>
                    <a:pt x="115" y="326"/>
                    <a:pt x="107" y="347"/>
                    <a:pt x="99" y="368"/>
                  </a:cubicBezTo>
                  <a:cubicBezTo>
                    <a:pt x="92" y="387"/>
                    <a:pt x="86" y="407"/>
                    <a:pt x="77" y="425"/>
                  </a:cubicBezTo>
                  <a:cubicBezTo>
                    <a:pt x="111" y="451"/>
                    <a:pt x="160" y="450"/>
                    <a:pt x="198" y="434"/>
                  </a:cubicBezTo>
                  <a:close/>
                  <a:moveTo>
                    <a:pt x="283" y="308"/>
                  </a:moveTo>
                  <a:cubicBezTo>
                    <a:pt x="283" y="308"/>
                    <a:pt x="283" y="308"/>
                    <a:pt x="283" y="308"/>
                  </a:cubicBezTo>
                  <a:cubicBezTo>
                    <a:pt x="281" y="308"/>
                    <a:pt x="279" y="308"/>
                    <a:pt x="277" y="306"/>
                  </a:cubicBezTo>
                  <a:cubicBezTo>
                    <a:pt x="276" y="309"/>
                    <a:pt x="276" y="312"/>
                    <a:pt x="276" y="314"/>
                  </a:cubicBezTo>
                  <a:cubicBezTo>
                    <a:pt x="276" y="316"/>
                    <a:pt x="276" y="320"/>
                    <a:pt x="277" y="321"/>
                  </a:cubicBezTo>
                  <a:cubicBezTo>
                    <a:pt x="281" y="326"/>
                    <a:pt x="282" y="317"/>
                    <a:pt x="282" y="315"/>
                  </a:cubicBezTo>
                  <a:cubicBezTo>
                    <a:pt x="283" y="313"/>
                    <a:pt x="283" y="310"/>
                    <a:pt x="283" y="308"/>
                  </a:cubicBezTo>
                  <a:close/>
                  <a:moveTo>
                    <a:pt x="290" y="297"/>
                  </a:moveTo>
                  <a:cubicBezTo>
                    <a:pt x="289" y="294"/>
                    <a:pt x="285" y="292"/>
                    <a:pt x="282" y="293"/>
                  </a:cubicBezTo>
                  <a:cubicBezTo>
                    <a:pt x="278" y="294"/>
                    <a:pt x="277" y="298"/>
                    <a:pt x="276" y="301"/>
                  </a:cubicBezTo>
                  <a:cubicBezTo>
                    <a:pt x="276" y="301"/>
                    <a:pt x="276" y="301"/>
                    <a:pt x="276" y="301"/>
                  </a:cubicBezTo>
                  <a:cubicBezTo>
                    <a:pt x="278" y="303"/>
                    <a:pt x="280" y="303"/>
                    <a:pt x="283" y="303"/>
                  </a:cubicBezTo>
                  <a:cubicBezTo>
                    <a:pt x="286" y="303"/>
                    <a:pt x="290" y="301"/>
                    <a:pt x="290" y="297"/>
                  </a:cubicBezTo>
                  <a:close/>
                  <a:moveTo>
                    <a:pt x="71" y="232"/>
                  </a:moveTo>
                  <a:cubicBezTo>
                    <a:pt x="72" y="230"/>
                    <a:pt x="72" y="227"/>
                    <a:pt x="73" y="224"/>
                  </a:cubicBezTo>
                  <a:cubicBezTo>
                    <a:pt x="73" y="222"/>
                    <a:pt x="73" y="221"/>
                    <a:pt x="73" y="219"/>
                  </a:cubicBezTo>
                  <a:cubicBezTo>
                    <a:pt x="71" y="219"/>
                    <a:pt x="68" y="220"/>
                    <a:pt x="67" y="222"/>
                  </a:cubicBezTo>
                  <a:cubicBezTo>
                    <a:pt x="65" y="226"/>
                    <a:pt x="69" y="229"/>
                    <a:pt x="71" y="232"/>
                  </a:cubicBezTo>
                  <a:cubicBezTo>
                    <a:pt x="71" y="232"/>
                    <a:pt x="71" y="232"/>
                    <a:pt x="71" y="232"/>
                  </a:cubicBezTo>
                  <a:close/>
                  <a:moveTo>
                    <a:pt x="56" y="157"/>
                  </a:moveTo>
                  <a:cubicBezTo>
                    <a:pt x="64" y="165"/>
                    <a:pt x="74" y="168"/>
                    <a:pt x="85" y="169"/>
                  </a:cubicBezTo>
                  <a:cubicBezTo>
                    <a:pt x="85" y="169"/>
                    <a:pt x="86" y="169"/>
                    <a:pt x="86" y="169"/>
                  </a:cubicBezTo>
                  <a:cubicBezTo>
                    <a:pt x="90" y="167"/>
                    <a:pt x="96" y="168"/>
                    <a:pt x="101" y="169"/>
                  </a:cubicBezTo>
                  <a:cubicBezTo>
                    <a:pt x="101" y="165"/>
                    <a:pt x="102" y="159"/>
                    <a:pt x="105" y="156"/>
                  </a:cubicBezTo>
                  <a:cubicBezTo>
                    <a:pt x="100" y="138"/>
                    <a:pt x="81" y="132"/>
                    <a:pt x="65" y="141"/>
                  </a:cubicBezTo>
                  <a:cubicBezTo>
                    <a:pt x="60" y="145"/>
                    <a:pt x="55" y="148"/>
                    <a:pt x="49" y="151"/>
                  </a:cubicBezTo>
                  <a:cubicBezTo>
                    <a:pt x="51" y="152"/>
                    <a:pt x="53" y="155"/>
                    <a:pt x="56" y="157"/>
                  </a:cubicBezTo>
                  <a:close/>
                  <a:moveTo>
                    <a:pt x="43" y="467"/>
                  </a:moveTo>
                  <a:cubicBezTo>
                    <a:pt x="38" y="468"/>
                    <a:pt x="33" y="474"/>
                    <a:pt x="31" y="477"/>
                  </a:cubicBezTo>
                  <a:cubicBezTo>
                    <a:pt x="28" y="481"/>
                    <a:pt x="24" y="488"/>
                    <a:pt x="28" y="493"/>
                  </a:cubicBezTo>
                  <a:cubicBezTo>
                    <a:pt x="34" y="503"/>
                    <a:pt x="42" y="491"/>
                    <a:pt x="44" y="485"/>
                  </a:cubicBezTo>
                  <a:cubicBezTo>
                    <a:pt x="45" y="479"/>
                    <a:pt x="45" y="473"/>
                    <a:pt x="43" y="467"/>
                  </a:cubicBezTo>
                  <a:close/>
                  <a:moveTo>
                    <a:pt x="37" y="285"/>
                  </a:moveTo>
                  <a:cubicBezTo>
                    <a:pt x="37" y="288"/>
                    <a:pt x="39" y="290"/>
                    <a:pt x="41" y="292"/>
                  </a:cubicBezTo>
                  <a:cubicBezTo>
                    <a:pt x="41" y="292"/>
                    <a:pt x="42" y="291"/>
                    <a:pt x="42" y="291"/>
                  </a:cubicBezTo>
                  <a:cubicBezTo>
                    <a:pt x="45" y="291"/>
                    <a:pt x="51" y="289"/>
                    <a:pt x="51" y="285"/>
                  </a:cubicBezTo>
                  <a:cubicBezTo>
                    <a:pt x="51" y="281"/>
                    <a:pt x="47" y="279"/>
                    <a:pt x="43" y="279"/>
                  </a:cubicBezTo>
                  <a:cubicBezTo>
                    <a:pt x="40" y="279"/>
                    <a:pt x="37" y="282"/>
                    <a:pt x="37" y="285"/>
                  </a:cubicBezTo>
                  <a:close/>
                  <a:moveTo>
                    <a:pt x="39" y="300"/>
                  </a:moveTo>
                  <a:cubicBezTo>
                    <a:pt x="39" y="298"/>
                    <a:pt x="39" y="297"/>
                    <a:pt x="39" y="296"/>
                  </a:cubicBezTo>
                  <a:cubicBezTo>
                    <a:pt x="39" y="296"/>
                    <a:pt x="39" y="296"/>
                    <a:pt x="39" y="296"/>
                  </a:cubicBezTo>
                  <a:cubicBezTo>
                    <a:pt x="38" y="296"/>
                    <a:pt x="37" y="295"/>
                    <a:pt x="36" y="294"/>
                  </a:cubicBezTo>
                  <a:cubicBezTo>
                    <a:pt x="35" y="297"/>
                    <a:pt x="34" y="301"/>
                    <a:pt x="34" y="304"/>
                  </a:cubicBezTo>
                  <a:cubicBezTo>
                    <a:pt x="34" y="305"/>
                    <a:pt x="34" y="305"/>
                    <a:pt x="35" y="306"/>
                  </a:cubicBezTo>
                  <a:cubicBezTo>
                    <a:pt x="36" y="306"/>
                    <a:pt x="37" y="306"/>
                    <a:pt x="38" y="305"/>
                  </a:cubicBezTo>
                  <a:cubicBezTo>
                    <a:pt x="39" y="304"/>
                    <a:pt x="39" y="301"/>
                    <a:pt x="39" y="300"/>
                  </a:cubicBezTo>
                  <a:close/>
                  <a:moveTo>
                    <a:pt x="245" y="245"/>
                  </a:moveTo>
                  <a:cubicBezTo>
                    <a:pt x="247" y="241"/>
                    <a:pt x="244" y="236"/>
                    <a:pt x="240" y="236"/>
                  </a:cubicBezTo>
                  <a:cubicBezTo>
                    <a:pt x="240" y="236"/>
                    <a:pt x="240" y="236"/>
                    <a:pt x="240" y="236"/>
                  </a:cubicBezTo>
                  <a:cubicBezTo>
                    <a:pt x="239" y="239"/>
                    <a:pt x="239" y="243"/>
                    <a:pt x="238" y="247"/>
                  </a:cubicBezTo>
                  <a:cubicBezTo>
                    <a:pt x="240" y="247"/>
                    <a:pt x="243" y="247"/>
                    <a:pt x="245" y="245"/>
                  </a:cubicBezTo>
                  <a:close/>
                  <a:moveTo>
                    <a:pt x="245" y="195"/>
                  </a:moveTo>
                  <a:cubicBezTo>
                    <a:pt x="240" y="194"/>
                    <a:pt x="235" y="193"/>
                    <a:pt x="229" y="194"/>
                  </a:cubicBezTo>
                  <a:cubicBezTo>
                    <a:pt x="231" y="197"/>
                    <a:pt x="233" y="200"/>
                    <a:pt x="234" y="203"/>
                  </a:cubicBezTo>
                  <a:cubicBezTo>
                    <a:pt x="235" y="203"/>
                    <a:pt x="235" y="204"/>
                    <a:pt x="235" y="205"/>
                  </a:cubicBezTo>
                  <a:cubicBezTo>
                    <a:pt x="239" y="202"/>
                    <a:pt x="243" y="199"/>
                    <a:pt x="245" y="195"/>
                  </a:cubicBezTo>
                  <a:close/>
                  <a:moveTo>
                    <a:pt x="234" y="235"/>
                  </a:moveTo>
                  <a:cubicBezTo>
                    <a:pt x="227" y="235"/>
                    <a:pt x="220" y="235"/>
                    <a:pt x="212" y="235"/>
                  </a:cubicBezTo>
                  <a:cubicBezTo>
                    <a:pt x="211" y="235"/>
                    <a:pt x="210" y="234"/>
                    <a:pt x="210" y="233"/>
                  </a:cubicBezTo>
                  <a:cubicBezTo>
                    <a:pt x="210" y="230"/>
                    <a:pt x="208" y="197"/>
                    <a:pt x="205" y="196"/>
                  </a:cubicBezTo>
                  <a:cubicBezTo>
                    <a:pt x="206" y="197"/>
                    <a:pt x="206" y="217"/>
                    <a:pt x="206" y="218"/>
                  </a:cubicBezTo>
                  <a:cubicBezTo>
                    <a:pt x="206" y="227"/>
                    <a:pt x="207" y="234"/>
                    <a:pt x="197" y="236"/>
                  </a:cubicBezTo>
                  <a:cubicBezTo>
                    <a:pt x="178" y="240"/>
                    <a:pt x="154" y="236"/>
                    <a:pt x="134" y="233"/>
                  </a:cubicBezTo>
                  <a:cubicBezTo>
                    <a:pt x="115" y="231"/>
                    <a:pt x="96" y="227"/>
                    <a:pt x="78" y="220"/>
                  </a:cubicBezTo>
                  <a:cubicBezTo>
                    <a:pt x="77" y="220"/>
                    <a:pt x="77" y="220"/>
                    <a:pt x="77" y="220"/>
                  </a:cubicBezTo>
                  <a:cubicBezTo>
                    <a:pt x="77" y="220"/>
                    <a:pt x="77" y="220"/>
                    <a:pt x="77" y="220"/>
                  </a:cubicBezTo>
                  <a:cubicBezTo>
                    <a:pt x="76" y="224"/>
                    <a:pt x="76" y="227"/>
                    <a:pt x="76" y="231"/>
                  </a:cubicBezTo>
                  <a:cubicBezTo>
                    <a:pt x="76" y="232"/>
                    <a:pt x="75" y="233"/>
                    <a:pt x="75" y="233"/>
                  </a:cubicBezTo>
                  <a:cubicBezTo>
                    <a:pt x="74" y="262"/>
                    <a:pt x="92" y="287"/>
                    <a:pt x="119" y="300"/>
                  </a:cubicBezTo>
                  <a:cubicBezTo>
                    <a:pt x="120" y="300"/>
                    <a:pt x="121" y="301"/>
                    <a:pt x="122" y="302"/>
                  </a:cubicBezTo>
                  <a:cubicBezTo>
                    <a:pt x="127" y="304"/>
                    <a:pt x="133" y="306"/>
                    <a:pt x="139" y="307"/>
                  </a:cubicBezTo>
                  <a:cubicBezTo>
                    <a:pt x="182" y="317"/>
                    <a:pt x="220" y="294"/>
                    <a:pt x="232" y="252"/>
                  </a:cubicBezTo>
                  <a:cubicBezTo>
                    <a:pt x="233" y="246"/>
                    <a:pt x="234" y="240"/>
                    <a:pt x="234" y="235"/>
                  </a:cubicBezTo>
                  <a:close/>
                  <a:moveTo>
                    <a:pt x="231" y="190"/>
                  </a:moveTo>
                  <a:cubicBezTo>
                    <a:pt x="237" y="190"/>
                    <a:pt x="243" y="190"/>
                    <a:pt x="249" y="192"/>
                  </a:cubicBezTo>
                  <a:cubicBezTo>
                    <a:pt x="250" y="192"/>
                    <a:pt x="250" y="193"/>
                    <a:pt x="250" y="194"/>
                  </a:cubicBezTo>
                  <a:cubicBezTo>
                    <a:pt x="251" y="193"/>
                    <a:pt x="252" y="193"/>
                    <a:pt x="252" y="194"/>
                  </a:cubicBezTo>
                  <a:cubicBezTo>
                    <a:pt x="263" y="199"/>
                    <a:pt x="276" y="191"/>
                    <a:pt x="285" y="185"/>
                  </a:cubicBezTo>
                  <a:cubicBezTo>
                    <a:pt x="279" y="183"/>
                    <a:pt x="275" y="177"/>
                    <a:pt x="269" y="173"/>
                  </a:cubicBezTo>
                  <a:cubicBezTo>
                    <a:pt x="257" y="164"/>
                    <a:pt x="242" y="166"/>
                    <a:pt x="230" y="174"/>
                  </a:cubicBezTo>
                  <a:cubicBezTo>
                    <a:pt x="232" y="179"/>
                    <a:pt x="231" y="186"/>
                    <a:pt x="231" y="190"/>
                  </a:cubicBezTo>
                  <a:close/>
                  <a:moveTo>
                    <a:pt x="227" y="191"/>
                  </a:moveTo>
                  <a:cubicBezTo>
                    <a:pt x="227" y="186"/>
                    <a:pt x="227" y="182"/>
                    <a:pt x="226" y="178"/>
                  </a:cubicBezTo>
                  <a:cubicBezTo>
                    <a:pt x="226" y="175"/>
                    <a:pt x="226" y="172"/>
                    <a:pt x="223" y="173"/>
                  </a:cubicBezTo>
                  <a:cubicBezTo>
                    <a:pt x="220" y="173"/>
                    <a:pt x="216" y="176"/>
                    <a:pt x="214" y="178"/>
                  </a:cubicBezTo>
                  <a:cubicBezTo>
                    <a:pt x="219" y="182"/>
                    <a:pt x="223" y="186"/>
                    <a:pt x="227" y="191"/>
                  </a:cubicBezTo>
                  <a:close/>
                  <a:moveTo>
                    <a:pt x="235" y="231"/>
                  </a:moveTo>
                  <a:cubicBezTo>
                    <a:pt x="234" y="196"/>
                    <a:pt x="208" y="172"/>
                    <a:pt x="171" y="165"/>
                  </a:cubicBezTo>
                  <a:cubicBezTo>
                    <a:pt x="149" y="161"/>
                    <a:pt x="124" y="162"/>
                    <a:pt x="105" y="173"/>
                  </a:cubicBezTo>
                  <a:cubicBezTo>
                    <a:pt x="89" y="183"/>
                    <a:pt x="81" y="197"/>
                    <a:pt x="78" y="213"/>
                  </a:cubicBezTo>
                  <a:cubicBezTo>
                    <a:pt x="78" y="213"/>
                    <a:pt x="78" y="214"/>
                    <a:pt x="78" y="214"/>
                  </a:cubicBezTo>
                  <a:cubicBezTo>
                    <a:pt x="78" y="215"/>
                    <a:pt x="78" y="217"/>
                    <a:pt x="77" y="218"/>
                  </a:cubicBezTo>
                  <a:cubicBezTo>
                    <a:pt x="78" y="218"/>
                    <a:pt x="78" y="217"/>
                    <a:pt x="79" y="218"/>
                  </a:cubicBezTo>
                  <a:cubicBezTo>
                    <a:pt x="104" y="224"/>
                    <a:pt x="131" y="229"/>
                    <a:pt x="157" y="231"/>
                  </a:cubicBezTo>
                  <a:cubicBezTo>
                    <a:pt x="168" y="232"/>
                    <a:pt x="184" y="234"/>
                    <a:pt x="194" y="231"/>
                  </a:cubicBezTo>
                  <a:cubicBezTo>
                    <a:pt x="207" y="228"/>
                    <a:pt x="203" y="201"/>
                    <a:pt x="201" y="191"/>
                  </a:cubicBezTo>
                  <a:cubicBezTo>
                    <a:pt x="201" y="190"/>
                    <a:pt x="203" y="189"/>
                    <a:pt x="204" y="190"/>
                  </a:cubicBezTo>
                  <a:cubicBezTo>
                    <a:pt x="208" y="199"/>
                    <a:pt x="212" y="209"/>
                    <a:pt x="213" y="219"/>
                  </a:cubicBezTo>
                  <a:cubicBezTo>
                    <a:pt x="214" y="224"/>
                    <a:pt x="213" y="228"/>
                    <a:pt x="218" y="231"/>
                  </a:cubicBezTo>
                  <a:cubicBezTo>
                    <a:pt x="221" y="233"/>
                    <a:pt x="231" y="231"/>
                    <a:pt x="235" y="231"/>
                  </a:cubicBezTo>
                  <a:close/>
                  <a:moveTo>
                    <a:pt x="92" y="27"/>
                  </a:moveTo>
                  <a:cubicBezTo>
                    <a:pt x="45" y="48"/>
                    <a:pt x="8" y="87"/>
                    <a:pt x="8" y="139"/>
                  </a:cubicBezTo>
                  <a:cubicBezTo>
                    <a:pt x="8" y="164"/>
                    <a:pt x="15" y="188"/>
                    <a:pt x="23" y="211"/>
                  </a:cubicBezTo>
                  <a:cubicBezTo>
                    <a:pt x="31" y="232"/>
                    <a:pt x="41" y="252"/>
                    <a:pt x="43" y="275"/>
                  </a:cubicBezTo>
                  <a:cubicBezTo>
                    <a:pt x="44" y="275"/>
                    <a:pt x="44" y="275"/>
                    <a:pt x="45" y="275"/>
                  </a:cubicBezTo>
                  <a:cubicBezTo>
                    <a:pt x="51" y="275"/>
                    <a:pt x="56" y="280"/>
                    <a:pt x="55" y="286"/>
                  </a:cubicBezTo>
                  <a:cubicBezTo>
                    <a:pt x="54" y="291"/>
                    <a:pt x="49" y="293"/>
                    <a:pt x="45" y="294"/>
                  </a:cubicBezTo>
                  <a:cubicBezTo>
                    <a:pt x="58" y="317"/>
                    <a:pt x="79" y="329"/>
                    <a:pt x="105" y="332"/>
                  </a:cubicBezTo>
                  <a:cubicBezTo>
                    <a:pt x="108" y="323"/>
                    <a:pt x="112" y="313"/>
                    <a:pt x="116" y="303"/>
                  </a:cubicBezTo>
                  <a:cubicBezTo>
                    <a:pt x="89" y="290"/>
                    <a:pt x="68" y="265"/>
                    <a:pt x="71" y="235"/>
                  </a:cubicBezTo>
                  <a:cubicBezTo>
                    <a:pt x="71" y="235"/>
                    <a:pt x="70" y="235"/>
                    <a:pt x="69" y="235"/>
                  </a:cubicBezTo>
                  <a:cubicBezTo>
                    <a:pt x="64" y="233"/>
                    <a:pt x="61" y="225"/>
                    <a:pt x="64" y="220"/>
                  </a:cubicBezTo>
                  <a:cubicBezTo>
                    <a:pt x="66" y="217"/>
                    <a:pt x="70" y="215"/>
                    <a:pt x="74" y="216"/>
                  </a:cubicBezTo>
                  <a:cubicBezTo>
                    <a:pt x="75" y="203"/>
                    <a:pt x="79" y="192"/>
                    <a:pt x="87" y="182"/>
                  </a:cubicBezTo>
                  <a:cubicBezTo>
                    <a:pt x="83" y="180"/>
                    <a:pt x="81" y="177"/>
                    <a:pt x="83" y="173"/>
                  </a:cubicBezTo>
                  <a:cubicBezTo>
                    <a:pt x="76" y="173"/>
                    <a:pt x="69" y="172"/>
                    <a:pt x="63" y="169"/>
                  </a:cubicBezTo>
                  <a:cubicBezTo>
                    <a:pt x="55" y="165"/>
                    <a:pt x="50" y="155"/>
                    <a:pt x="42" y="152"/>
                  </a:cubicBezTo>
                  <a:cubicBezTo>
                    <a:pt x="39" y="151"/>
                    <a:pt x="40" y="147"/>
                    <a:pt x="43" y="147"/>
                  </a:cubicBezTo>
                  <a:cubicBezTo>
                    <a:pt x="60" y="145"/>
                    <a:pt x="68" y="128"/>
                    <a:pt x="87" y="132"/>
                  </a:cubicBezTo>
                  <a:cubicBezTo>
                    <a:pt x="98" y="134"/>
                    <a:pt x="105" y="143"/>
                    <a:pt x="107" y="154"/>
                  </a:cubicBezTo>
                  <a:cubicBezTo>
                    <a:pt x="108" y="154"/>
                    <a:pt x="108" y="153"/>
                    <a:pt x="109" y="153"/>
                  </a:cubicBezTo>
                  <a:cubicBezTo>
                    <a:pt x="114" y="152"/>
                    <a:pt x="117" y="157"/>
                    <a:pt x="118" y="161"/>
                  </a:cubicBezTo>
                  <a:cubicBezTo>
                    <a:pt x="118" y="162"/>
                    <a:pt x="118" y="163"/>
                    <a:pt x="117" y="163"/>
                  </a:cubicBezTo>
                  <a:cubicBezTo>
                    <a:pt x="128" y="159"/>
                    <a:pt x="139" y="158"/>
                    <a:pt x="151" y="158"/>
                  </a:cubicBezTo>
                  <a:cubicBezTo>
                    <a:pt x="171" y="159"/>
                    <a:pt x="195" y="164"/>
                    <a:pt x="212" y="177"/>
                  </a:cubicBezTo>
                  <a:cubicBezTo>
                    <a:pt x="212" y="176"/>
                    <a:pt x="213" y="175"/>
                    <a:pt x="213" y="175"/>
                  </a:cubicBezTo>
                  <a:cubicBezTo>
                    <a:pt x="214" y="174"/>
                    <a:pt x="215" y="174"/>
                    <a:pt x="215" y="175"/>
                  </a:cubicBezTo>
                  <a:cubicBezTo>
                    <a:pt x="218" y="171"/>
                    <a:pt x="223" y="167"/>
                    <a:pt x="227" y="169"/>
                  </a:cubicBezTo>
                  <a:cubicBezTo>
                    <a:pt x="228" y="170"/>
                    <a:pt x="229" y="170"/>
                    <a:pt x="229" y="171"/>
                  </a:cubicBezTo>
                  <a:cubicBezTo>
                    <a:pt x="236" y="164"/>
                    <a:pt x="246" y="161"/>
                    <a:pt x="256" y="162"/>
                  </a:cubicBezTo>
                  <a:cubicBezTo>
                    <a:pt x="271" y="164"/>
                    <a:pt x="277" y="178"/>
                    <a:pt x="290" y="183"/>
                  </a:cubicBezTo>
                  <a:cubicBezTo>
                    <a:pt x="292" y="183"/>
                    <a:pt x="293" y="185"/>
                    <a:pt x="291" y="186"/>
                  </a:cubicBezTo>
                  <a:cubicBezTo>
                    <a:pt x="278" y="193"/>
                    <a:pt x="265" y="205"/>
                    <a:pt x="250" y="198"/>
                  </a:cubicBezTo>
                  <a:cubicBezTo>
                    <a:pt x="249" y="197"/>
                    <a:pt x="249" y="197"/>
                    <a:pt x="249" y="197"/>
                  </a:cubicBezTo>
                  <a:cubicBezTo>
                    <a:pt x="246" y="202"/>
                    <a:pt x="242" y="206"/>
                    <a:pt x="237" y="209"/>
                  </a:cubicBezTo>
                  <a:cubicBezTo>
                    <a:pt x="239" y="216"/>
                    <a:pt x="240" y="223"/>
                    <a:pt x="240" y="230"/>
                  </a:cubicBezTo>
                  <a:cubicBezTo>
                    <a:pt x="240" y="231"/>
                    <a:pt x="240" y="232"/>
                    <a:pt x="240" y="233"/>
                  </a:cubicBezTo>
                  <a:cubicBezTo>
                    <a:pt x="245" y="233"/>
                    <a:pt x="250" y="239"/>
                    <a:pt x="249" y="244"/>
                  </a:cubicBezTo>
                  <a:cubicBezTo>
                    <a:pt x="248" y="249"/>
                    <a:pt x="242" y="253"/>
                    <a:pt x="237" y="252"/>
                  </a:cubicBezTo>
                  <a:cubicBezTo>
                    <a:pt x="232" y="271"/>
                    <a:pt x="221" y="289"/>
                    <a:pt x="206" y="300"/>
                  </a:cubicBezTo>
                  <a:cubicBezTo>
                    <a:pt x="201" y="303"/>
                    <a:pt x="197" y="306"/>
                    <a:pt x="192" y="308"/>
                  </a:cubicBezTo>
                  <a:cubicBezTo>
                    <a:pt x="194" y="320"/>
                    <a:pt x="196" y="333"/>
                    <a:pt x="198" y="346"/>
                  </a:cubicBezTo>
                  <a:cubicBezTo>
                    <a:pt x="229" y="341"/>
                    <a:pt x="250" y="323"/>
                    <a:pt x="271" y="302"/>
                  </a:cubicBezTo>
                  <a:cubicBezTo>
                    <a:pt x="271" y="301"/>
                    <a:pt x="271" y="301"/>
                    <a:pt x="271" y="300"/>
                  </a:cubicBezTo>
                  <a:cubicBezTo>
                    <a:pt x="271" y="300"/>
                    <a:pt x="271" y="300"/>
                    <a:pt x="271" y="299"/>
                  </a:cubicBezTo>
                  <a:cubicBezTo>
                    <a:pt x="272" y="295"/>
                    <a:pt x="275" y="291"/>
                    <a:pt x="278" y="289"/>
                  </a:cubicBezTo>
                  <a:cubicBezTo>
                    <a:pt x="278" y="289"/>
                    <a:pt x="278" y="288"/>
                    <a:pt x="278" y="288"/>
                  </a:cubicBezTo>
                  <a:cubicBezTo>
                    <a:pt x="281" y="262"/>
                    <a:pt x="289" y="237"/>
                    <a:pt x="298" y="212"/>
                  </a:cubicBezTo>
                  <a:cubicBezTo>
                    <a:pt x="309" y="187"/>
                    <a:pt x="316" y="161"/>
                    <a:pt x="312" y="133"/>
                  </a:cubicBezTo>
                  <a:cubicBezTo>
                    <a:pt x="306" y="87"/>
                    <a:pt x="276" y="48"/>
                    <a:pt x="234" y="28"/>
                  </a:cubicBezTo>
                  <a:cubicBezTo>
                    <a:pt x="189" y="5"/>
                    <a:pt x="137" y="7"/>
                    <a:pt x="92" y="27"/>
                  </a:cubicBezTo>
                  <a:close/>
                  <a:moveTo>
                    <a:pt x="40" y="275"/>
                  </a:moveTo>
                  <a:cubicBezTo>
                    <a:pt x="33" y="242"/>
                    <a:pt x="16" y="212"/>
                    <a:pt x="8" y="180"/>
                  </a:cubicBezTo>
                  <a:cubicBezTo>
                    <a:pt x="2" y="154"/>
                    <a:pt x="0" y="126"/>
                    <a:pt x="9" y="100"/>
                  </a:cubicBezTo>
                  <a:cubicBezTo>
                    <a:pt x="24" y="58"/>
                    <a:pt x="67" y="28"/>
                    <a:pt x="109" y="14"/>
                  </a:cubicBezTo>
                  <a:cubicBezTo>
                    <a:pt x="155" y="0"/>
                    <a:pt x="206" y="4"/>
                    <a:pt x="247" y="28"/>
                  </a:cubicBezTo>
                  <a:cubicBezTo>
                    <a:pt x="286" y="51"/>
                    <a:pt x="312" y="89"/>
                    <a:pt x="318" y="133"/>
                  </a:cubicBezTo>
                  <a:cubicBezTo>
                    <a:pt x="321" y="158"/>
                    <a:pt x="316" y="182"/>
                    <a:pt x="307" y="206"/>
                  </a:cubicBezTo>
                  <a:cubicBezTo>
                    <a:pt x="296" y="233"/>
                    <a:pt x="287" y="259"/>
                    <a:pt x="282" y="288"/>
                  </a:cubicBezTo>
                  <a:cubicBezTo>
                    <a:pt x="283" y="288"/>
                    <a:pt x="283" y="288"/>
                    <a:pt x="283" y="288"/>
                  </a:cubicBezTo>
                  <a:cubicBezTo>
                    <a:pt x="288" y="287"/>
                    <a:pt x="294" y="291"/>
                    <a:pt x="295" y="296"/>
                  </a:cubicBezTo>
                  <a:cubicBezTo>
                    <a:pt x="296" y="301"/>
                    <a:pt x="292" y="306"/>
                    <a:pt x="287" y="307"/>
                  </a:cubicBezTo>
                  <a:cubicBezTo>
                    <a:pt x="288" y="308"/>
                    <a:pt x="288" y="308"/>
                    <a:pt x="288" y="309"/>
                  </a:cubicBezTo>
                  <a:cubicBezTo>
                    <a:pt x="287" y="314"/>
                    <a:pt x="288" y="331"/>
                    <a:pt x="277" y="328"/>
                  </a:cubicBezTo>
                  <a:cubicBezTo>
                    <a:pt x="269" y="326"/>
                    <a:pt x="271" y="314"/>
                    <a:pt x="273" y="307"/>
                  </a:cubicBezTo>
                  <a:cubicBezTo>
                    <a:pt x="255" y="329"/>
                    <a:pt x="228" y="347"/>
                    <a:pt x="198" y="349"/>
                  </a:cubicBezTo>
                  <a:cubicBezTo>
                    <a:pt x="202" y="377"/>
                    <a:pt x="203" y="406"/>
                    <a:pt x="204" y="435"/>
                  </a:cubicBezTo>
                  <a:cubicBezTo>
                    <a:pt x="204" y="435"/>
                    <a:pt x="204" y="436"/>
                    <a:pt x="203" y="437"/>
                  </a:cubicBezTo>
                  <a:cubicBezTo>
                    <a:pt x="203" y="437"/>
                    <a:pt x="203" y="438"/>
                    <a:pt x="202" y="439"/>
                  </a:cubicBezTo>
                  <a:cubicBezTo>
                    <a:pt x="174" y="451"/>
                    <a:pt x="130" y="458"/>
                    <a:pt x="98" y="445"/>
                  </a:cubicBezTo>
                  <a:cubicBezTo>
                    <a:pt x="92" y="464"/>
                    <a:pt x="68" y="480"/>
                    <a:pt x="48" y="469"/>
                  </a:cubicBezTo>
                  <a:cubicBezTo>
                    <a:pt x="51" y="478"/>
                    <a:pt x="49" y="489"/>
                    <a:pt x="43" y="496"/>
                  </a:cubicBezTo>
                  <a:cubicBezTo>
                    <a:pt x="38" y="502"/>
                    <a:pt x="29" y="504"/>
                    <a:pt x="24" y="497"/>
                  </a:cubicBezTo>
                  <a:cubicBezTo>
                    <a:pt x="19" y="490"/>
                    <a:pt x="22" y="480"/>
                    <a:pt x="27" y="474"/>
                  </a:cubicBezTo>
                  <a:cubicBezTo>
                    <a:pt x="30" y="470"/>
                    <a:pt x="40" y="460"/>
                    <a:pt x="46" y="464"/>
                  </a:cubicBezTo>
                  <a:cubicBezTo>
                    <a:pt x="46" y="464"/>
                    <a:pt x="46" y="463"/>
                    <a:pt x="47" y="464"/>
                  </a:cubicBezTo>
                  <a:cubicBezTo>
                    <a:pt x="58" y="467"/>
                    <a:pt x="68" y="469"/>
                    <a:pt x="79" y="462"/>
                  </a:cubicBezTo>
                  <a:cubicBezTo>
                    <a:pt x="86" y="458"/>
                    <a:pt x="91" y="451"/>
                    <a:pt x="96" y="444"/>
                  </a:cubicBezTo>
                  <a:cubicBezTo>
                    <a:pt x="87" y="440"/>
                    <a:pt x="79" y="435"/>
                    <a:pt x="73" y="427"/>
                  </a:cubicBezTo>
                  <a:cubicBezTo>
                    <a:pt x="73" y="427"/>
                    <a:pt x="73" y="427"/>
                    <a:pt x="73" y="427"/>
                  </a:cubicBezTo>
                  <a:cubicBezTo>
                    <a:pt x="72" y="426"/>
                    <a:pt x="72" y="426"/>
                    <a:pt x="72" y="425"/>
                  </a:cubicBezTo>
                  <a:cubicBezTo>
                    <a:pt x="78" y="404"/>
                    <a:pt x="87" y="384"/>
                    <a:pt x="94" y="363"/>
                  </a:cubicBezTo>
                  <a:cubicBezTo>
                    <a:pt x="97" y="354"/>
                    <a:pt x="100" y="345"/>
                    <a:pt x="104" y="336"/>
                  </a:cubicBezTo>
                  <a:cubicBezTo>
                    <a:pt x="79" y="336"/>
                    <a:pt x="56" y="321"/>
                    <a:pt x="44" y="301"/>
                  </a:cubicBezTo>
                  <a:cubicBezTo>
                    <a:pt x="44" y="304"/>
                    <a:pt x="43" y="307"/>
                    <a:pt x="41" y="309"/>
                  </a:cubicBezTo>
                  <a:cubicBezTo>
                    <a:pt x="39" y="312"/>
                    <a:pt x="35" y="313"/>
                    <a:pt x="33" y="311"/>
                  </a:cubicBezTo>
                  <a:cubicBezTo>
                    <a:pt x="26" y="307"/>
                    <a:pt x="30" y="296"/>
                    <a:pt x="33" y="290"/>
                  </a:cubicBezTo>
                  <a:cubicBezTo>
                    <a:pt x="32" y="287"/>
                    <a:pt x="32" y="285"/>
                    <a:pt x="33" y="282"/>
                  </a:cubicBezTo>
                  <a:cubicBezTo>
                    <a:pt x="34" y="279"/>
                    <a:pt x="36" y="276"/>
                    <a:pt x="40" y="27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88" name="Group 85"/>
          <p:cNvGrpSpPr>
            <a:grpSpLocks noChangeAspect="1"/>
          </p:cNvGrpSpPr>
          <p:nvPr/>
        </p:nvGrpSpPr>
        <p:grpSpPr bwMode="auto">
          <a:xfrm>
            <a:off x="8340925" y="4970993"/>
            <a:ext cx="2373361" cy="1634010"/>
            <a:chOff x="5950" y="3196"/>
            <a:chExt cx="1085" cy="747"/>
          </a:xfrm>
        </p:grpSpPr>
        <p:sp>
          <p:nvSpPr>
            <p:cNvPr id="89" name="Freeform 86"/>
            <p:cNvSpPr/>
            <p:nvPr/>
          </p:nvSpPr>
          <p:spPr bwMode="auto">
            <a:xfrm>
              <a:off x="6886" y="3871"/>
              <a:ext cx="42" cy="32"/>
            </a:xfrm>
            <a:custGeom>
              <a:avLst/>
              <a:gdLst>
                <a:gd name="T0" fmla="*/ 10 w 20"/>
                <a:gd name="T1" fmla="*/ 4 h 15"/>
                <a:gd name="T2" fmla="*/ 20 w 20"/>
                <a:gd name="T3" fmla="*/ 7 h 15"/>
                <a:gd name="T4" fmla="*/ 0 w 20"/>
                <a:gd name="T5" fmla="*/ 12 h 15"/>
                <a:gd name="T6" fmla="*/ 1 w 20"/>
                <a:gd name="T7" fmla="*/ 11 h 15"/>
                <a:gd name="T8" fmla="*/ 10 w 20"/>
                <a:gd name="T9" fmla="*/ 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5">
                  <a:moveTo>
                    <a:pt x="10" y="4"/>
                  </a:moveTo>
                  <a:cubicBezTo>
                    <a:pt x="13" y="2"/>
                    <a:pt x="20" y="0"/>
                    <a:pt x="20" y="7"/>
                  </a:cubicBezTo>
                  <a:cubicBezTo>
                    <a:pt x="19" y="15"/>
                    <a:pt x="6" y="14"/>
                    <a:pt x="0" y="12"/>
                  </a:cubicBezTo>
                  <a:cubicBezTo>
                    <a:pt x="0" y="12"/>
                    <a:pt x="1" y="12"/>
                    <a:pt x="1" y="11"/>
                  </a:cubicBezTo>
                  <a:cubicBezTo>
                    <a:pt x="3" y="8"/>
                    <a:pt x="6" y="6"/>
                    <a:pt x="10" y="4"/>
                  </a:cubicBezTo>
                  <a:close/>
                </a:path>
              </a:pathLst>
            </a:custGeom>
            <a:solidFill>
              <a:srgbClr val="5E55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0" name="Freeform 87"/>
            <p:cNvSpPr/>
            <p:nvPr/>
          </p:nvSpPr>
          <p:spPr bwMode="auto">
            <a:xfrm>
              <a:off x="6636" y="3874"/>
              <a:ext cx="42" cy="29"/>
            </a:xfrm>
            <a:custGeom>
              <a:avLst/>
              <a:gdLst>
                <a:gd name="T0" fmla="*/ 20 w 20"/>
                <a:gd name="T1" fmla="*/ 13 h 14"/>
                <a:gd name="T2" fmla="*/ 20 w 20"/>
                <a:gd name="T3" fmla="*/ 14 h 14"/>
                <a:gd name="T4" fmla="*/ 1 w 20"/>
                <a:gd name="T5" fmla="*/ 5 h 14"/>
                <a:gd name="T6" fmla="*/ 4 w 20"/>
                <a:gd name="T7" fmla="*/ 0 h 14"/>
                <a:gd name="T8" fmla="*/ 11 w 20"/>
                <a:gd name="T9" fmla="*/ 4 h 14"/>
                <a:gd name="T10" fmla="*/ 20 w 20"/>
                <a:gd name="T11" fmla="*/ 13 h 14"/>
                <a:gd name="T12" fmla="*/ 20 w 20"/>
                <a:gd name="T13" fmla="*/ 13 h 14"/>
                <a:gd name="T14" fmla="*/ 20 w 20"/>
                <a:gd name="T15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14">
                  <a:moveTo>
                    <a:pt x="20" y="13"/>
                  </a:moveTo>
                  <a:cubicBezTo>
                    <a:pt x="20" y="13"/>
                    <a:pt x="20" y="14"/>
                    <a:pt x="20" y="14"/>
                  </a:cubicBezTo>
                  <a:cubicBezTo>
                    <a:pt x="13" y="13"/>
                    <a:pt x="1" y="13"/>
                    <a:pt x="1" y="5"/>
                  </a:cubicBezTo>
                  <a:cubicBezTo>
                    <a:pt x="0" y="3"/>
                    <a:pt x="2" y="0"/>
                    <a:pt x="4" y="0"/>
                  </a:cubicBezTo>
                  <a:cubicBezTo>
                    <a:pt x="7" y="0"/>
                    <a:pt x="10" y="3"/>
                    <a:pt x="11" y="4"/>
                  </a:cubicBezTo>
                  <a:cubicBezTo>
                    <a:pt x="15" y="7"/>
                    <a:pt x="17" y="10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lose/>
                </a:path>
              </a:pathLst>
            </a:custGeom>
            <a:solidFill>
              <a:srgbClr val="5E55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1" name="Freeform 88"/>
            <p:cNvSpPr/>
            <p:nvPr/>
          </p:nvSpPr>
          <p:spPr bwMode="auto">
            <a:xfrm>
              <a:off x="6684" y="3745"/>
              <a:ext cx="69" cy="80"/>
            </a:xfrm>
            <a:custGeom>
              <a:avLst/>
              <a:gdLst>
                <a:gd name="T0" fmla="*/ 5 w 33"/>
                <a:gd name="T1" fmla="*/ 0 h 38"/>
                <a:gd name="T2" fmla="*/ 33 w 33"/>
                <a:gd name="T3" fmla="*/ 1 h 38"/>
                <a:gd name="T4" fmla="*/ 29 w 33"/>
                <a:gd name="T5" fmla="*/ 24 h 38"/>
                <a:gd name="T6" fmla="*/ 26 w 33"/>
                <a:gd name="T7" fmla="*/ 32 h 38"/>
                <a:gd name="T8" fmla="*/ 10 w 33"/>
                <a:gd name="T9" fmla="*/ 34 h 38"/>
                <a:gd name="T10" fmla="*/ 4 w 33"/>
                <a:gd name="T11" fmla="*/ 32 h 38"/>
                <a:gd name="T12" fmla="*/ 1 w 33"/>
                <a:gd name="T13" fmla="*/ 29 h 38"/>
                <a:gd name="T14" fmla="*/ 2 w 33"/>
                <a:gd name="T15" fmla="*/ 20 h 38"/>
                <a:gd name="T16" fmla="*/ 5 w 33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38">
                  <a:moveTo>
                    <a:pt x="5" y="0"/>
                  </a:moveTo>
                  <a:cubicBezTo>
                    <a:pt x="14" y="1"/>
                    <a:pt x="24" y="1"/>
                    <a:pt x="33" y="1"/>
                  </a:cubicBezTo>
                  <a:cubicBezTo>
                    <a:pt x="32" y="9"/>
                    <a:pt x="31" y="16"/>
                    <a:pt x="29" y="24"/>
                  </a:cubicBezTo>
                  <a:cubicBezTo>
                    <a:pt x="28" y="26"/>
                    <a:pt x="27" y="31"/>
                    <a:pt x="26" y="32"/>
                  </a:cubicBezTo>
                  <a:cubicBezTo>
                    <a:pt x="22" y="38"/>
                    <a:pt x="15" y="35"/>
                    <a:pt x="10" y="34"/>
                  </a:cubicBezTo>
                  <a:cubicBezTo>
                    <a:pt x="8" y="33"/>
                    <a:pt x="6" y="33"/>
                    <a:pt x="4" y="32"/>
                  </a:cubicBezTo>
                  <a:cubicBezTo>
                    <a:pt x="1" y="33"/>
                    <a:pt x="0" y="31"/>
                    <a:pt x="1" y="29"/>
                  </a:cubicBezTo>
                  <a:cubicBezTo>
                    <a:pt x="0" y="26"/>
                    <a:pt x="2" y="22"/>
                    <a:pt x="2" y="20"/>
                  </a:cubicBezTo>
                  <a:cubicBezTo>
                    <a:pt x="3" y="13"/>
                    <a:pt x="4" y="7"/>
                    <a:pt x="5" y="0"/>
                  </a:cubicBezTo>
                  <a:close/>
                </a:path>
              </a:pathLst>
            </a:custGeom>
            <a:solidFill>
              <a:srgbClr val="5E55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2" name="Freeform 89"/>
            <p:cNvSpPr/>
            <p:nvPr/>
          </p:nvSpPr>
          <p:spPr bwMode="auto">
            <a:xfrm>
              <a:off x="6812" y="3732"/>
              <a:ext cx="85" cy="91"/>
            </a:xfrm>
            <a:custGeom>
              <a:avLst/>
              <a:gdLst>
                <a:gd name="T0" fmla="*/ 34 w 40"/>
                <a:gd name="T1" fmla="*/ 21 h 43"/>
                <a:gd name="T2" fmla="*/ 37 w 40"/>
                <a:gd name="T3" fmla="*/ 34 h 43"/>
                <a:gd name="T4" fmla="*/ 25 w 40"/>
                <a:gd name="T5" fmla="*/ 39 h 43"/>
                <a:gd name="T6" fmla="*/ 11 w 40"/>
                <a:gd name="T7" fmla="*/ 38 h 43"/>
                <a:gd name="T8" fmla="*/ 7 w 40"/>
                <a:gd name="T9" fmla="*/ 27 h 43"/>
                <a:gd name="T10" fmla="*/ 0 w 40"/>
                <a:gd name="T11" fmla="*/ 5 h 43"/>
                <a:gd name="T12" fmla="*/ 26 w 40"/>
                <a:gd name="T13" fmla="*/ 0 h 43"/>
                <a:gd name="T14" fmla="*/ 34 w 40"/>
                <a:gd name="T15" fmla="*/ 2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3">
                  <a:moveTo>
                    <a:pt x="34" y="21"/>
                  </a:moveTo>
                  <a:cubicBezTo>
                    <a:pt x="36" y="24"/>
                    <a:pt x="40" y="30"/>
                    <a:pt x="37" y="34"/>
                  </a:cubicBezTo>
                  <a:cubicBezTo>
                    <a:pt x="35" y="36"/>
                    <a:pt x="28" y="38"/>
                    <a:pt x="25" y="39"/>
                  </a:cubicBezTo>
                  <a:cubicBezTo>
                    <a:pt x="21" y="41"/>
                    <a:pt x="15" y="43"/>
                    <a:pt x="11" y="38"/>
                  </a:cubicBezTo>
                  <a:cubicBezTo>
                    <a:pt x="9" y="36"/>
                    <a:pt x="9" y="30"/>
                    <a:pt x="7" y="27"/>
                  </a:cubicBezTo>
                  <a:cubicBezTo>
                    <a:pt x="5" y="20"/>
                    <a:pt x="3" y="12"/>
                    <a:pt x="0" y="5"/>
                  </a:cubicBezTo>
                  <a:cubicBezTo>
                    <a:pt x="8" y="4"/>
                    <a:pt x="17" y="2"/>
                    <a:pt x="26" y="0"/>
                  </a:cubicBezTo>
                  <a:cubicBezTo>
                    <a:pt x="29" y="7"/>
                    <a:pt x="31" y="14"/>
                    <a:pt x="34" y="21"/>
                  </a:cubicBezTo>
                  <a:close/>
                </a:path>
              </a:pathLst>
            </a:custGeom>
            <a:solidFill>
              <a:srgbClr val="5E55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3" name="Freeform 90"/>
            <p:cNvSpPr/>
            <p:nvPr/>
          </p:nvSpPr>
          <p:spPr bwMode="auto">
            <a:xfrm>
              <a:off x="6678" y="3574"/>
              <a:ext cx="193" cy="162"/>
            </a:xfrm>
            <a:custGeom>
              <a:avLst/>
              <a:gdLst>
                <a:gd name="T0" fmla="*/ 89 w 92"/>
                <a:gd name="T1" fmla="*/ 58 h 77"/>
                <a:gd name="T2" fmla="*/ 83 w 92"/>
                <a:gd name="T3" fmla="*/ 72 h 77"/>
                <a:gd name="T4" fmla="*/ 41 w 92"/>
                <a:gd name="T5" fmla="*/ 77 h 77"/>
                <a:gd name="T6" fmla="*/ 37 w 92"/>
                <a:gd name="T7" fmla="*/ 77 h 77"/>
                <a:gd name="T8" fmla="*/ 0 w 92"/>
                <a:gd name="T9" fmla="*/ 75 h 77"/>
                <a:gd name="T10" fmla="*/ 19 w 92"/>
                <a:gd name="T11" fmla="*/ 0 h 77"/>
                <a:gd name="T12" fmla="*/ 75 w 92"/>
                <a:gd name="T13" fmla="*/ 0 h 77"/>
                <a:gd name="T14" fmla="*/ 83 w 92"/>
                <a:gd name="T15" fmla="*/ 38 h 77"/>
                <a:gd name="T16" fmla="*/ 89 w 92"/>
                <a:gd name="T17" fmla="*/ 5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2" h="77">
                  <a:moveTo>
                    <a:pt x="89" y="58"/>
                  </a:moveTo>
                  <a:cubicBezTo>
                    <a:pt x="91" y="67"/>
                    <a:pt x="92" y="68"/>
                    <a:pt x="83" y="72"/>
                  </a:cubicBezTo>
                  <a:cubicBezTo>
                    <a:pt x="71" y="77"/>
                    <a:pt x="54" y="77"/>
                    <a:pt x="41" y="77"/>
                  </a:cubicBezTo>
                  <a:cubicBezTo>
                    <a:pt x="40" y="76"/>
                    <a:pt x="38" y="76"/>
                    <a:pt x="37" y="77"/>
                  </a:cubicBezTo>
                  <a:cubicBezTo>
                    <a:pt x="25" y="77"/>
                    <a:pt x="12" y="77"/>
                    <a:pt x="0" y="75"/>
                  </a:cubicBezTo>
                  <a:cubicBezTo>
                    <a:pt x="6" y="50"/>
                    <a:pt x="14" y="25"/>
                    <a:pt x="19" y="0"/>
                  </a:cubicBezTo>
                  <a:cubicBezTo>
                    <a:pt x="36" y="4"/>
                    <a:pt x="56" y="4"/>
                    <a:pt x="75" y="0"/>
                  </a:cubicBezTo>
                  <a:cubicBezTo>
                    <a:pt x="77" y="13"/>
                    <a:pt x="80" y="25"/>
                    <a:pt x="83" y="38"/>
                  </a:cubicBezTo>
                  <a:cubicBezTo>
                    <a:pt x="85" y="45"/>
                    <a:pt x="87" y="51"/>
                    <a:pt x="89" y="58"/>
                  </a:cubicBezTo>
                  <a:close/>
                </a:path>
              </a:pathLst>
            </a:custGeom>
            <a:solidFill>
              <a:srgbClr val="E84B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4" name="Freeform 91"/>
            <p:cNvSpPr/>
            <p:nvPr/>
          </p:nvSpPr>
          <p:spPr bwMode="auto">
            <a:xfrm>
              <a:off x="6585" y="3230"/>
              <a:ext cx="377" cy="147"/>
            </a:xfrm>
            <a:custGeom>
              <a:avLst/>
              <a:gdLst>
                <a:gd name="T0" fmla="*/ 116 w 179"/>
                <a:gd name="T1" fmla="*/ 32 h 70"/>
                <a:gd name="T2" fmla="*/ 119 w 179"/>
                <a:gd name="T3" fmla="*/ 24 h 70"/>
                <a:gd name="T4" fmla="*/ 116 w 179"/>
                <a:gd name="T5" fmla="*/ 22 h 70"/>
                <a:gd name="T6" fmla="*/ 0 w 179"/>
                <a:gd name="T7" fmla="*/ 63 h 70"/>
                <a:gd name="T8" fmla="*/ 17 w 179"/>
                <a:gd name="T9" fmla="*/ 23 h 70"/>
                <a:gd name="T10" fmla="*/ 79 w 179"/>
                <a:gd name="T11" fmla="*/ 1 h 70"/>
                <a:gd name="T12" fmla="*/ 144 w 179"/>
                <a:gd name="T13" fmla="*/ 12 h 70"/>
                <a:gd name="T14" fmla="*/ 179 w 179"/>
                <a:gd name="T15" fmla="*/ 70 h 70"/>
                <a:gd name="T16" fmla="*/ 156 w 179"/>
                <a:gd name="T17" fmla="*/ 46 h 70"/>
                <a:gd name="T18" fmla="*/ 152 w 179"/>
                <a:gd name="T19" fmla="*/ 47 h 70"/>
                <a:gd name="T20" fmla="*/ 151 w 179"/>
                <a:gd name="T21" fmla="*/ 65 h 70"/>
                <a:gd name="T22" fmla="*/ 125 w 179"/>
                <a:gd name="T23" fmla="*/ 25 h 70"/>
                <a:gd name="T24" fmla="*/ 123 w 179"/>
                <a:gd name="T25" fmla="*/ 25 h 70"/>
                <a:gd name="T26" fmla="*/ 116 w 179"/>
                <a:gd name="T27" fmla="*/ 3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9" h="70">
                  <a:moveTo>
                    <a:pt x="116" y="32"/>
                  </a:moveTo>
                  <a:cubicBezTo>
                    <a:pt x="117" y="30"/>
                    <a:pt x="118" y="27"/>
                    <a:pt x="119" y="24"/>
                  </a:cubicBezTo>
                  <a:cubicBezTo>
                    <a:pt x="119" y="22"/>
                    <a:pt x="117" y="21"/>
                    <a:pt x="116" y="22"/>
                  </a:cubicBezTo>
                  <a:cubicBezTo>
                    <a:pt x="82" y="47"/>
                    <a:pt x="43" y="61"/>
                    <a:pt x="0" y="63"/>
                  </a:cubicBezTo>
                  <a:cubicBezTo>
                    <a:pt x="2" y="48"/>
                    <a:pt x="6" y="34"/>
                    <a:pt x="17" y="23"/>
                  </a:cubicBezTo>
                  <a:cubicBezTo>
                    <a:pt x="33" y="6"/>
                    <a:pt x="57" y="1"/>
                    <a:pt x="79" y="1"/>
                  </a:cubicBezTo>
                  <a:cubicBezTo>
                    <a:pt x="100" y="0"/>
                    <a:pt x="125" y="2"/>
                    <a:pt x="144" y="12"/>
                  </a:cubicBezTo>
                  <a:cubicBezTo>
                    <a:pt x="166" y="24"/>
                    <a:pt x="177" y="46"/>
                    <a:pt x="179" y="70"/>
                  </a:cubicBezTo>
                  <a:cubicBezTo>
                    <a:pt x="171" y="62"/>
                    <a:pt x="164" y="54"/>
                    <a:pt x="156" y="46"/>
                  </a:cubicBezTo>
                  <a:cubicBezTo>
                    <a:pt x="155" y="45"/>
                    <a:pt x="152" y="46"/>
                    <a:pt x="152" y="47"/>
                  </a:cubicBezTo>
                  <a:cubicBezTo>
                    <a:pt x="153" y="53"/>
                    <a:pt x="152" y="59"/>
                    <a:pt x="151" y="65"/>
                  </a:cubicBezTo>
                  <a:cubicBezTo>
                    <a:pt x="144" y="51"/>
                    <a:pt x="135" y="38"/>
                    <a:pt x="125" y="25"/>
                  </a:cubicBezTo>
                  <a:cubicBezTo>
                    <a:pt x="125" y="25"/>
                    <a:pt x="123" y="25"/>
                    <a:pt x="123" y="25"/>
                  </a:cubicBezTo>
                  <a:cubicBezTo>
                    <a:pt x="121" y="28"/>
                    <a:pt x="118" y="30"/>
                    <a:pt x="116" y="32"/>
                  </a:cubicBezTo>
                  <a:close/>
                </a:path>
              </a:pathLst>
            </a:custGeom>
            <a:solidFill>
              <a:srgbClr val="5F3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5" name="Freeform 92"/>
            <p:cNvSpPr/>
            <p:nvPr/>
          </p:nvSpPr>
          <p:spPr bwMode="auto">
            <a:xfrm>
              <a:off x="6972" y="3394"/>
              <a:ext cx="19" cy="26"/>
            </a:xfrm>
            <a:custGeom>
              <a:avLst/>
              <a:gdLst>
                <a:gd name="T0" fmla="*/ 5 w 9"/>
                <a:gd name="T1" fmla="*/ 1 h 12"/>
                <a:gd name="T2" fmla="*/ 9 w 9"/>
                <a:gd name="T3" fmla="*/ 7 h 12"/>
                <a:gd name="T4" fmla="*/ 5 w 9"/>
                <a:gd name="T5" fmla="*/ 12 h 12"/>
                <a:gd name="T6" fmla="*/ 0 w 9"/>
                <a:gd name="T7" fmla="*/ 12 h 12"/>
                <a:gd name="T8" fmla="*/ 1 w 9"/>
                <a:gd name="T9" fmla="*/ 0 h 12"/>
                <a:gd name="T10" fmla="*/ 5 w 9"/>
                <a:gd name="T11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2">
                  <a:moveTo>
                    <a:pt x="5" y="1"/>
                  </a:moveTo>
                  <a:cubicBezTo>
                    <a:pt x="7" y="2"/>
                    <a:pt x="9" y="4"/>
                    <a:pt x="9" y="7"/>
                  </a:cubicBezTo>
                  <a:cubicBezTo>
                    <a:pt x="9" y="9"/>
                    <a:pt x="7" y="11"/>
                    <a:pt x="5" y="12"/>
                  </a:cubicBezTo>
                  <a:cubicBezTo>
                    <a:pt x="4" y="12"/>
                    <a:pt x="2" y="12"/>
                    <a:pt x="0" y="12"/>
                  </a:cubicBezTo>
                  <a:cubicBezTo>
                    <a:pt x="1" y="8"/>
                    <a:pt x="1" y="4"/>
                    <a:pt x="1" y="0"/>
                  </a:cubicBezTo>
                  <a:cubicBezTo>
                    <a:pt x="2" y="1"/>
                    <a:pt x="4" y="1"/>
                    <a:pt x="5" y="1"/>
                  </a:cubicBezTo>
                  <a:close/>
                </a:path>
              </a:pathLst>
            </a:custGeom>
            <a:solidFill>
              <a:srgbClr val="F3E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6" name="Freeform 93"/>
            <p:cNvSpPr/>
            <p:nvPr/>
          </p:nvSpPr>
          <p:spPr bwMode="auto">
            <a:xfrm>
              <a:off x="6991" y="3515"/>
              <a:ext cx="34" cy="33"/>
            </a:xfrm>
            <a:custGeom>
              <a:avLst/>
              <a:gdLst>
                <a:gd name="T0" fmla="*/ 13 w 16"/>
                <a:gd name="T1" fmla="*/ 5 h 16"/>
                <a:gd name="T2" fmla="*/ 10 w 16"/>
                <a:gd name="T3" fmla="*/ 14 h 16"/>
                <a:gd name="T4" fmla="*/ 1 w 16"/>
                <a:gd name="T5" fmla="*/ 13 h 16"/>
                <a:gd name="T6" fmla="*/ 2 w 16"/>
                <a:gd name="T7" fmla="*/ 12 h 16"/>
                <a:gd name="T8" fmla="*/ 4 w 16"/>
                <a:gd name="T9" fmla="*/ 2 h 16"/>
                <a:gd name="T10" fmla="*/ 13 w 16"/>
                <a:gd name="T11" fmla="*/ 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6">
                  <a:moveTo>
                    <a:pt x="13" y="5"/>
                  </a:moveTo>
                  <a:cubicBezTo>
                    <a:pt x="16" y="8"/>
                    <a:pt x="14" y="13"/>
                    <a:pt x="10" y="14"/>
                  </a:cubicBezTo>
                  <a:cubicBezTo>
                    <a:pt x="7" y="16"/>
                    <a:pt x="4" y="15"/>
                    <a:pt x="1" y="13"/>
                  </a:cubicBezTo>
                  <a:cubicBezTo>
                    <a:pt x="2" y="13"/>
                    <a:pt x="2" y="12"/>
                    <a:pt x="2" y="12"/>
                  </a:cubicBezTo>
                  <a:cubicBezTo>
                    <a:pt x="2" y="8"/>
                    <a:pt x="0" y="5"/>
                    <a:pt x="4" y="2"/>
                  </a:cubicBezTo>
                  <a:cubicBezTo>
                    <a:pt x="7" y="0"/>
                    <a:pt x="12" y="1"/>
                    <a:pt x="13" y="5"/>
                  </a:cubicBezTo>
                  <a:close/>
                </a:path>
              </a:pathLst>
            </a:custGeom>
            <a:solidFill>
              <a:srgbClr val="F3E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7" name="Freeform 94"/>
            <p:cNvSpPr/>
            <p:nvPr/>
          </p:nvSpPr>
          <p:spPr bwMode="auto">
            <a:xfrm>
              <a:off x="6568" y="3553"/>
              <a:ext cx="24" cy="25"/>
            </a:xfrm>
            <a:custGeom>
              <a:avLst/>
              <a:gdLst>
                <a:gd name="T0" fmla="*/ 7 w 11"/>
                <a:gd name="T1" fmla="*/ 11 h 12"/>
                <a:gd name="T2" fmla="*/ 2 w 11"/>
                <a:gd name="T3" fmla="*/ 10 h 12"/>
                <a:gd name="T4" fmla="*/ 4 w 11"/>
                <a:gd name="T5" fmla="*/ 2 h 12"/>
                <a:gd name="T6" fmla="*/ 10 w 11"/>
                <a:gd name="T7" fmla="*/ 4 h 12"/>
                <a:gd name="T8" fmla="*/ 8 w 11"/>
                <a:gd name="T9" fmla="*/ 10 h 12"/>
                <a:gd name="T10" fmla="*/ 7 w 11"/>
                <a:gd name="T11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2">
                  <a:moveTo>
                    <a:pt x="7" y="11"/>
                  </a:moveTo>
                  <a:cubicBezTo>
                    <a:pt x="5" y="11"/>
                    <a:pt x="3" y="12"/>
                    <a:pt x="2" y="10"/>
                  </a:cubicBezTo>
                  <a:cubicBezTo>
                    <a:pt x="0" y="7"/>
                    <a:pt x="2" y="4"/>
                    <a:pt x="4" y="2"/>
                  </a:cubicBezTo>
                  <a:cubicBezTo>
                    <a:pt x="6" y="0"/>
                    <a:pt x="9" y="0"/>
                    <a:pt x="10" y="4"/>
                  </a:cubicBezTo>
                  <a:cubicBezTo>
                    <a:pt x="11" y="6"/>
                    <a:pt x="10" y="9"/>
                    <a:pt x="8" y="10"/>
                  </a:cubicBezTo>
                  <a:cubicBezTo>
                    <a:pt x="8" y="10"/>
                    <a:pt x="8" y="10"/>
                    <a:pt x="7" y="11"/>
                  </a:cubicBezTo>
                  <a:close/>
                </a:path>
              </a:pathLst>
            </a:custGeom>
            <a:solidFill>
              <a:srgbClr val="F3E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8" name="Freeform 95"/>
            <p:cNvSpPr/>
            <p:nvPr/>
          </p:nvSpPr>
          <p:spPr bwMode="auto">
            <a:xfrm>
              <a:off x="6562" y="3379"/>
              <a:ext cx="11" cy="28"/>
            </a:xfrm>
            <a:custGeom>
              <a:avLst/>
              <a:gdLst>
                <a:gd name="T0" fmla="*/ 1 w 5"/>
                <a:gd name="T1" fmla="*/ 5 h 13"/>
                <a:gd name="T2" fmla="*/ 5 w 5"/>
                <a:gd name="T3" fmla="*/ 0 h 13"/>
                <a:gd name="T4" fmla="*/ 5 w 5"/>
                <a:gd name="T5" fmla="*/ 12 h 13"/>
                <a:gd name="T6" fmla="*/ 4 w 5"/>
                <a:gd name="T7" fmla="*/ 13 h 13"/>
                <a:gd name="T8" fmla="*/ 4 w 5"/>
                <a:gd name="T9" fmla="*/ 13 h 13"/>
                <a:gd name="T10" fmla="*/ 1 w 5"/>
                <a:gd name="T11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3">
                  <a:moveTo>
                    <a:pt x="1" y="5"/>
                  </a:moveTo>
                  <a:cubicBezTo>
                    <a:pt x="2" y="3"/>
                    <a:pt x="4" y="2"/>
                    <a:pt x="5" y="0"/>
                  </a:cubicBezTo>
                  <a:cubicBezTo>
                    <a:pt x="5" y="4"/>
                    <a:pt x="5" y="8"/>
                    <a:pt x="5" y="12"/>
                  </a:cubicBezTo>
                  <a:cubicBezTo>
                    <a:pt x="5" y="12"/>
                    <a:pt x="4" y="12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1" y="12"/>
                    <a:pt x="0" y="8"/>
                    <a:pt x="1" y="5"/>
                  </a:cubicBezTo>
                  <a:close/>
                </a:path>
              </a:pathLst>
            </a:custGeom>
            <a:solidFill>
              <a:srgbClr val="F3E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9" name="Freeform 96"/>
            <p:cNvSpPr>
              <a:spLocks noEditPoints="1"/>
            </p:cNvSpPr>
            <p:nvPr/>
          </p:nvSpPr>
          <p:spPr bwMode="auto">
            <a:xfrm>
              <a:off x="6581" y="3291"/>
              <a:ext cx="383" cy="285"/>
            </a:xfrm>
            <a:custGeom>
              <a:avLst/>
              <a:gdLst>
                <a:gd name="T0" fmla="*/ 124 w 182"/>
                <a:gd name="T1" fmla="*/ 3 h 135"/>
                <a:gd name="T2" fmla="*/ 135 w 182"/>
                <a:gd name="T3" fmla="*/ 13 h 135"/>
                <a:gd name="T4" fmla="*/ 151 w 182"/>
                <a:gd name="T5" fmla="*/ 43 h 135"/>
                <a:gd name="T6" fmla="*/ 155 w 182"/>
                <a:gd name="T7" fmla="*/ 43 h 135"/>
                <a:gd name="T8" fmla="*/ 158 w 182"/>
                <a:gd name="T9" fmla="*/ 23 h 135"/>
                <a:gd name="T10" fmla="*/ 181 w 182"/>
                <a:gd name="T11" fmla="*/ 47 h 135"/>
                <a:gd name="T12" fmla="*/ 94 w 182"/>
                <a:gd name="T13" fmla="*/ 132 h 135"/>
                <a:gd name="T14" fmla="*/ 65 w 182"/>
                <a:gd name="T15" fmla="*/ 128 h 135"/>
                <a:gd name="T16" fmla="*/ 64 w 182"/>
                <a:gd name="T17" fmla="*/ 128 h 135"/>
                <a:gd name="T18" fmla="*/ 0 w 182"/>
                <a:gd name="T19" fmla="*/ 62 h 135"/>
                <a:gd name="T20" fmla="*/ 0 w 182"/>
                <a:gd name="T21" fmla="*/ 60 h 135"/>
                <a:gd name="T22" fmla="*/ 2 w 182"/>
                <a:gd name="T23" fmla="*/ 37 h 135"/>
                <a:gd name="T24" fmla="*/ 115 w 182"/>
                <a:gd name="T25" fmla="*/ 0 h 135"/>
                <a:gd name="T26" fmla="*/ 111 w 182"/>
                <a:gd name="T27" fmla="*/ 10 h 135"/>
                <a:gd name="T28" fmla="*/ 114 w 182"/>
                <a:gd name="T29" fmla="*/ 12 h 135"/>
                <a:gd name="T30" fmla="*/ 124 w 182"/>
                <a:gd name="T31" fmla="*/ 3 h 135"/>
                <a:gd name="T32" fmla="*/ 94 w 182"/>
                <a:gd name="T33" fmla="*/ 83 h 135"/>
                <a:gd name="T34" fmla="*/ 91 w 182"/>
                <a:gd name="T35" fmla="*/ 83 h 135"/>
                <a:gd name="T36" fmla="*/ 93 w 182"/>
                <a:gd name="T37" fmla="*/ 79 h 135"/>
                <a:gd name="T38" fmla="*/ 93 w 182"/>
                <a:gd name="T39" fmla="*/ 76 h 135"/>
                <a:gd name="T40" fmla="*/ 87 w 182"/>
                <a:gd name="T41" fmla="*/ 86 h 135"/>
                <a:gd name="T42" fmla="*/ 93 w 182"/>
                <a:gd name="T43" fmla="*/ 88 h 135"/>
                <a:gd name="T44" fmla="*/ 97 w 182"/>
                <a:gd name="T45" fmla="*/ 84 h 135"/>
                <a:gd name="T46" fmla="*/ 94 w 182"/>
                <a:gd name="T47" fmla="*/ 83 h 135"/>
                <a:gd name="T48" fmla="*/ 156 w 182"/>
                <a:gd name="T49" fmla="*/ 86 h 135"/>
                <a:gd name="T50" fmla="*/ 152 w 182"/>
                <a:gd name="T51" fmla="*/ 83 h 135"/>
                <a:gd name="T52" fmla="*/ 78 w 182"/>
                <a:gd name="T53" fmla="*/ 113 h 135"/>
                <a:gd name="T54" fmla="*/ 18 w 182"/>
                <a:gd name="T55" fmla="*/ 75 h 135"/>
                <a:gd name="T56" fmla="*/ 16 w 182"/>
                <a:gd name="T57" fmla="*/ 77 h 135"/>
                <a:gd name="T58" fmla="*/ 156 w 182"/>
                <a:gd name="T59" fmla="*/ 86 h 135"/>
                <a:gd name="T60" fmla="*/ 144 w 182"/>
                <a:gd name="T61" fmla="*/ 59 h 135"/>
                <a:gd name="T62" fmla="*/ 143 w 182"/>
                <a:gd name="T63" fmla="*/ 52 h 135"/>
                <a:gd name="T64" fmla="*/ 136 w 182"/>
                <a:gd name="T65" fmla="*/ 52 h 135"/>
                <a:gd name="T66" fmla="*/ 136 w 182"/>
                <a:gd name="T67" fmla="*/ 52 h 135"/>
                <a:gd name="T68" fmla="*/ 136 w 182"/>
                <a:gd name="T69" fmla="*/ 60 h 135"/>
                <a:gd name="T70" fmla="*/ 144 w 182"/>
                <a:gd name="T71" fmla="*/ 59 h 135"/>
                <a:gd name="T72" fmla="*/ 31 w 182"/>
                <a:gd name="T73" fmla="*/ 63 h 135"/>
                <a:gd name="T74" fmla="*/ 39 w 182"/>
                <a:gd name="T75" fmla="*/ 57 h 135"/>
                <a:gd name="T76" fmla="*/ 30 w 182"/>
                <a:gd name="T77" fmla="*/ 55 h 135"/>
                <a:gd name="T78" fmla="*/ 29 w 182"/>
                <a:gd name="T79" fmla="*/ 58 h 135"/>
                <a:gd name="T80" fmla="*/ 31 w 182"/>
                <a:gd name="T81" fmla="*/ 63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82" h="135">
                  <a:moveTo>
                    <a:pt x="124" y="3"/>
                  </a:moveTo>
                  <a:cubicBezTo>
                    <a:pt x="130" y="2"/>
                    <a:pt x="132" y="9"/>
                    <a:pt x="135" y="13"/>
                  </a:cubicBezTo>
                  <a:cubicBezTo>
                    <a:pt x="141" y="23"/>
                    <a:pt x="147" y="33"/>
                    <a:pt x="151" y="43"/>
                  </a:cubicBezTo>
                  <a:cubicBezTo>
                    <a:pt x="152" y="45"/>
                    <a:pt x="155" y="44"/>
                    <a:pt x="155" y="43"/>
                  </a:cubicBezTo>
                  <a:cubicBezTo>
                    <a:pt x="157" y="36"/>
                    <a:pt x="158" y="30"/>
                    <a:pt x="158" y="23"/>
                  </a:cubicBezTo>
                  <a:cubicBezTo>
                    <a:pt x="166" y="31"/>
                    <a:pt x="174" y="39"/>
                    <a:pt x="181" y="47"/>
                  </a:cubicBezTo>
                  <a:cubicBezTo>
                    <a:pt x="182" y="97"/>
                    <a:pt x="145" y="130"/>
                    <a:pt x="94" y="132"/>
                  </a:cubicBezTo>
                  <a:cubicBezTo>
                    <a:pt x="84" y="132"/>
                    <a:pt x="74" y="131"/>
                    <a:pt x="65" y="128"/>
                  </a:cubicBezTo>
                  <a:cubicBezTo>
                    <a:pt x="64" y="128"/>
                    <a:pt x="64" y="128"/>
                    <a:pt x="64" y="128"/>
                  </a:cubicBezTo>
                  <a:cubicBezTo>
                    <a:pt x="31" y="120"/>
                    <a:pt x="8" y="96"/>
                    <a:pt x="0" y="62"/>
                  </a:cubicBezTo>
                  <a:cubicBezTo>
                    <a:pt x="0" y="61"/>
                    <a:pt x="0" y="61"/>
                    <a:pt x="0" y="60"/>
                  </a:cubicBezTo>
                  <a:cubicBezTo>
                    <a:pt x="1" y="53"/>
                    <a:pt x="1" y="45"/>
                    <a:pt x="2" y="37"/>
                  </a:cubicBezTo>
                  <a:cubicBezTo>
                    <a:pt x="43" y="37"/>
                    <a:pt x="83" y="24"/>
                    <a:pt x="115" y="0"/>
                  </a:cubicBezTo>
                  <a:cubicBezTo>
                    <a:pt x="114" y="3"/>
                    <a:pt x="112" y="7"/>
                    <a:pt x="111" y="10"/>
                  </a:cubicBezTo>
                  <a:cubicBezTo>
                    <a:pt x="109" y="12"/>
                    <a:pt x="112" y="14"/>
                    <a:pt x="114" y="12"/>
                  </a:cubicBezTo>
                  <a:cubicBezTo>
                    <a:pt x="115" y="11"/>
                    <a:pt x="122" y="3"/>
                    <a:pt x="124" y="3"/>
                  </a:cubicBezTo>
                  <a:close/>
                  <a:moveTo>
                    <a:pt x="94" y="83"/>
                  </a:moveTo>
                  <a:cubicBezTo>
                    <a:pt x="93" y="84"/>
                    <a:pt x="91" y="84"/>
                    <a:pt x="91" y="83"/>
                  </a:cubicBezTo>
                  <a:cubicBezTo>
                    <a:pt x="89" y="82"/>
                    <a:pt x="92" y="79"/>
                    <a:pt x="93" y="79"/>
                  </a:cubicBezTo>
                  <a:cubicBezTo>
                    <a:pt x="95" y="78"/>
                    <a:pt x="94" y="76"/>
                    <a:pt x="93" y="76"/>
                  </a:cubicBezTo>
                  <a:cubicBezTo>
                    <a:pt x="88" y="76"/>
                    <a:pt x="84" y="82"/>
                    <a:pt x="87" y="86"/>
                  </a:cubicBezTo>
                  <a:cubicBezTo>
                    <a:pt x="89" y="87"/>
                    <a:pt x="91" y="88"/>
                    <a:pt x="93" y="88"/>
                  </a:cubicBezTo>
                  <a:cubicBezTo>
                    <a:pt x="95" y="88"/>
                    <a:pt x="97" y="86"/>
                    <a:pt x="97" y="84"/>
                  </a:cubicBezTo>
                  <a:cubicBezTo>
                    <a:pt x="96" y="83"/>
                    <a:pt x="95" y="82"/>
                    <a:pt x="94" y="83"/>
                  </a:cubicBezTo>
                  <a:close/>
                  <a:moveTo>
                    <a:pt x="156" y="86"/>
                  </a:moveTo>
                  <a:cubicBezTo>
                    <a:pt x="158" y="83"/>
                    <a:pt x="154" y="80"/>
                    <a:pt x="152" y="83"/>
                  </a:cubicBezTo>
                  <a:cubicBezTo>
                    <a:pt x="136" y="106"/>
                    <a:pt x="105" y="116"/>
                    <a:pt x="78" y="113"/>
                  </a:cubicBezTo>
                  <a:cubicBezTo>
                    <a:pt x="52" y="109"/>
                    <a:pt x="33" y="95"/>
                    <a:pt x="18" y="75"/>
                  </a:cubicBezTo>
                  <a:cubicBezTo>
                    <a:pt x="17" y="74"/>
                    <a:pt x="15" y="76"/>
                    <a:pt x="16" y="77"/>
                  </a:cubicBezTo>
                  <a:cubicBezTo>
                    <a:pt x="43" y="125"/>
                    <a:pt x="125" y="135"/>
                    <a:pt x="156" y="86"/>
                  </a:cubicBezTo>
                  <a:close/>
                  <a:moveTo>
                    <a:pt x="144" y="59"/>
                  </a:moveTo>
                  <a:cubicBezTo>
                    <a:pt x="145" y="56"/>
                    <a:pt x="145" y="53"/>
                    <a:pt x="143" y="52"/>
                  </a:cubicBezTo>
                  <a:cubicBezTo>
                    <a:pt x="141" y="50"/>
                    <a:pt x="138" y="51"/>
                    <a:pt x="136" y="52"/>
                  </a:cubicBezTo>
                  <a:cubicBezTo>
                    <a:pt x="136" y="52"/>
                    <a:pt x="136" y="52"/>
                    <a:pt x="136" y="52"/>
                  </a:cubicBezTo>
                  <a:cubicBezTo>
                    <a:pt x="133" y="53"/>
                    <a:pt x="134" y="58"/>
                    <a:pt x="136" y="60"/>
                  </a:cubicBezTo>
                  <a:cubicBezTo>
                    <a:pt x="138" y="62"/>
                    <a:pt x="142" y="61"/>
                    <a:pt x="144" y="59"/>
                  </a:cubicBezTo>
                  <a:close/>
                  <a:moveTo>
                    <a:pt x="31" y="63"/>
                  </a:moveTo>
                  <a:cubicBezTo>
                    <a:pt x="35" y="65"/>
                    <a:pt x="40" y="61"/>
                    <a:pt x="39" y="57"/>
                  </a:cubicBezTo>
                  <a:cubicBezTo>
                    <a:pt x="38" y="53"/>
                    <a:pt x="33" y="51"/>
                    <a:pt x="30" y="55"/>
                  </a:cubicBezTo>
                  <a:cubicBezTo>
                    <a:pt x="30" y="56"/>
                    <a:pt x="29" y="57"/>
                    <a:pt x="29" y="58"/>
                  </a:cubicBezTo>
                  <a:cubicBezTo>
                    <a:pt x="29" y="60"/>
                    <a:pt x="30" y="62"/>
                    <a:pt x="31" y="63"/>
                  </a:cubicBezTo>
                  <a:close/>
                </a:path>
              </a:pathLst>
            </a:custGeom>
            <a:solidFill>
              <a:srgbClr val="F3E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0" name="Freeform 97"/>
            <p:cNvSpPr/>
            <p:nvPr/>
          </p:nvSpPr>
          <p:spPr bwMode="auto">
            <a:xfrm>
              <a:off x="6861" y="3396"/>
              <a:ext cx="25" cy="26"/>
            </a:xfrm>
            <a:custGeom>
              <a:avLst/>
              <a:gdLst>
                <a:gd name="T0" fmla="*/ 3 w 12"/>
                <a:gd name="T1" fmla="*/ 2 h 12"/>
                <a:gd name="T2" fmla="*/ 10 w 12"/>
                <a:gd name="T3" fmla="*/ 2 h 12"/>
                <a:gd name="T4" fmla="*/ 11 w 12"/>
                <a:gd name="T5" fmla="*/ 9 h 12"/>
                <a:gd name="T6" fmla="*/ 3 w 12"/>
                <a:gd name="T7" fmla="*/ 10 h 12"/>
                <a:gd name="T8" fmla="*/ 3 w 12"/>
                <a:gd name="T9" fmla="*/ 2 h 12"/>
                <a:gd name="T10" fmla="*/ 3 w 12"/>
                <a:gd name="T11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2">
                  <a:moveTo>
                    <a:pt x="3" y="2"/>
                  </a:moveTo>
                  <a:cubicBezTo>
                    <a:pt x="5" y="1"/>
                    <a:pt x="8" y="0"/>
                    <a:pt x="10" y="2"/>
                  </a:cubicBezTo>
                  <a:cubicBezTo>
                    <a:pt x="12" y="3"/>
                    <a:pt x="12" y="6"/>
                    <a:pt x="11" y="9"/>
                  </a:cubicBezTo>
                  <a:cubicBezTo>
                    <a:pt x="9" y="11"/>
                    <a:pt x="5" y="12"/>
                    <a:pt x="3" y="10"/>
                  </a:cubicBezTo>
                  <a:cubicBezTo>
                    <a:pt x="1" y="8"/>
                    <a:pt x="0" y="3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1" name="Freeform 98"/>
            <p:cNvSpPr/>
            <p:nvPr/>
          </p:nvSpPr>
          <p:spPr bwMode="auto">
            <a:xfrm>
              <a:off x="6758" y="3451"/>
              <a:ext cx="27" cy="26"/>
            </a:xfrm>
            <a:custGeom>
              <a:avLst/>
              <a:gdLst>
                <a:gd name="T0" fmla="*/ 7 w 13"/>
                <a:gd name="T1" fmla="*/ 7 h 12"/>
                <a:gd name="T2" fmla="*/ 10 w 13"/>
                <a:gd name="T3" fmla="*/ 7 h 12"/>
                <a:gd name="T4" fmla="*/ 13 w 13"/>
                <a:gd name="T5" fmla="*/ 8 h 12"/>
                <a:gd name="T6" fmla="*/ 9 w 13"/>
                <a:gd name="T7" fmla="*/ 12 h 12"/>
                <a:gd name="T8" fmla="*/ 3 w 13"/>
                <a:gd name="T9" fmla="*/ 10 h 12"/>
                <a:gd name="T10" fmla="*/ 9 w 13"/>
                <a:gd name="T11" fmla="*/ 0 h 12"/>
                <a:gd name="T12" fmla="*/ 9 w 13"/>
                <a:gd name="T13" fmla="*/ 3 h 12"/>
                <a:gd name="T14" fmla="*/ 7 w 13"/>
                <a:gd name="T15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2">
                  <a:moveTo>
                    <a:pt x="7" y="7"/>
                  </a:moveTo>
                  <a:cubicBezTo>
                    <a:pt x="7" y="8"/>
                    <a:pt x="9" y="8"/>
                    <a:pt x="10" y="7"/>
                  </a:cubicBezTo>
                  <a:cubicBezTo>
                    <a:pt x="11" y="6"/>
                    <a:pt x="12" y="7"/>
                    <a:pt x="13" y="8"/>
                  </a:cubicBezTo>
                  <a:cubicBezTo>
                    <a:pt x="13" y="10"/>
                    <a:pt x="11" y="12"/>
                    <a:pt x="9" y="12"/>
                  </a:cubicBezTo>
                  <a:cubicBezTo>
                    <a:pt x="7" y="12"/>
                    <a:pt x="5" y="11"/>
                    <a:pt x="3" y="10"/>
                  </a:cubicBezTo>
                  <a:cubicBezTo>
                    <a:pt x="0" y="6"/>
                    <a:pt x="4" y="0"/>
                    <a:pt x="9" y="0"/>
                  </a:cubicBezTo>
                  <a:cubicBezTo>
                    <a:pt x="10" y="0"/>
                    <a:pt x="11" y="2"/>
                    <a:pt x="9" y="3"/>
                  </a:cubicBezTo>
                  <a:cubicBezTo>
                    <a:pt x="8" y="3"/>
                    <a:pt x="5" y="6"/>
                    <a:pt x="7" y="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2" name="Freeform 99"/>
            <p:cNvSpPr/>
            <p:nvPr/>
          </p:nvSpPr>
          <p:spPr bwMode="auto">
            <a:xfrm>
              <a:off x="6642" y="3398"/>
              <a:ext cx="23" cy="30"/>
            </a:xfrm>
            <a:custGeom>
              <a:avLst/>
              <a:gdLst>
                <a:gd name="T0" fmla="*/ 10 w 11"/>
                <a:gd name="T1" fmla="*/ 6 h 14"/>
                <a:gd name="T2" fmla="*/ 2 w 11"/>
                <a:gd name="T3" fmla="*/ 12 h 14"/>
                <a:gd name="T4" fmla="*/ 0 w 11"/>
                <a:gd name="T5" fmla="*/ 7 h 14"/>
                <a:gd name="T6" fmla="*/ 1 w 11"/>
                <a:gd name="T7" fmla="*/ 4 h 14"/>
                <a:gd name="T8" fmla="*/ 10 w 11"/>
                <a:gd name="T9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4">
                  <a:moveTo>
                    <a:pt x="10" y="6"/>
                  </a:moveTo>
                  <a:cubicBezTo>
                    <a:pt x="11" y="10"/>
                    <a:pt x="6" y="14"/>
                    <a:pt x="2" y="12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0" y="6"/>
                    <a:pt x="1" y="5"/>
                    <a:pt x="1" y="4"/>
                  </a:cubicBezTo>
                  <a:cubicBezTo>
                    <a:pt x="4" y="0"/>
                    <a:pt x="9" y="2"/>
                    <a:pt x="10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3" name="Freeform 100"/>
            <p:cNvSpPr/>
            <p:nvPr/>
          </p:nvSpPr>
          <p:spPr bwMode="auto">
            <a:xfrm>
              <a:off x="6613" y="3447"/>
              <a:ext cx="300" cy="129"/>
            </a:xfrm>
            <a:custGeom>
              <a:avLst/>
              <a:gdLst>
                <a:gd name="T0" fmla="*/ 63 w 143"/>
                <a:gd name="T1" fmla="*/ 39 h 61"/>
                <a:gd name="T2" fmla="*/ 137 w 143"/>
                <a:gd name="T3" fmla="*/ 9 h 61"/>
                <a:gd name="T4" fmla="*/ 141 w 143"/>
                <a:gd name="T5" fmla="*/ 12 h 61"/>
                <a:gd name="T6" fmla="*/ 1 w 143"/>
                <a:gd name="T7" fmla="*/ 3 h 61"/>
                <a:gd name="T8" fmla="*/ 3 w 143"/>
                <a:gd name="T9" fmla="*/ 1 h 61"/>
                <a:gd name="T10" fmla="*/ 63 w 143"/>
                <a:gd name="T11" fmla="*/ 3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61">
                  <a:moveTo>
                    <a:pt x="63" y="39"/>
                  </a:moveTo>
                  <a:cubicBezTo>
                    <a:pt x="90" y="42"/>
                    <a:pt x="121" y="32"/>
                    <a:pt x="137" y="9"/>
                  </a:cubicBezTo>
                  <a:cubicBezTo>
                    <a:pt x="139" y="6"/>
                    <a:pt x="143" y="9"/>
                    <a:pt x="141" y="12"/>
                  </a:cubicBezTo>
                  <a:cubicBezTo>
                    <a:pt x="110" y="61"/>
                    <a:pt x="28" y="51"/>
                    <a:pt x="1" y="3"/>
                  </a:cubicBezTo>
                  <a:cubicBezTo>
                    <a:pt x="0" y="2"/>
                    <a:pt x="2" y="0"/>
                    <a:pt x="3" y="1"/>
                  </a:cubicBezTo>
                  <a:cubicBezTo>
                    <a:pt x="18" y="21"/>
                    <a:pt x="37" y="35"/>
                    <a:pt x="63" y="3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4" name="Freeform 101"/>
            <p:cNvSpPr>
              <a:spLocks noEditPoints="1"/>
            </p:cNvSpPr>
            <p:nvPr/>
          </p:nvSpPr>
          <p:spPr bwMode="auto">
            <a:xfrm>
              <a:off x="6556" y="3211"/>
              <a:ext cx="479" cy="701"/>
            </a:xfrm>
            <a:custGeom>
              <a:avLst/>
              <a:gdLst>
                <a:gd name="T0" fmla="*/ 13 w 228"/>
                <a:gd name="T1" fmla="*/ 173 h 332"/>
                <a:gd name="T2" fmla="*/ 10 w 228"/>
                <a:gd name="T3" fmla="*/ 164 h 332"/>
                <a:gd name="T4" fmla="*/ 7 w 228"/>
                <a:gd name="T5" fmla="*/ 93 h 332"/>
                <a:gd name="T6" fmla="*/ 4 w 228"/>
                <a:gd name="T7" fmla="*/ 85 h 332"/>
                <a:gd name="T8" fmla="*/ 203 w 228"/>
                <a:gd name="T9" fmla="*/ 99 h 332"/>
                <a:gd name="T10" fmla="*/ 199 w 228"/>
                <a:gd name="T11" fmla="*/ 87 h 332"/>
                <a:gd name="T12" fmla="*/ 71 w 228"/>
                <a:gd name="T13" fmla="*/ 287 h 332"/>
                <a:gd name="T14" fmla="*/ 94 w 228"/>
                <a:gd name="T15" fmla="*/ 254 h 332"/>
                <a:gd name="T16" fmla="*/ 62 w 228"/>
                <a:gd name="T17" fmla="*/ 282 h 332"/>
                <a:gd name="T18" fmla="*/ 58 w 228"/>
                <a:gd name="T19" fmla="*/ 327 h 332"/>
                <a:gd name="T20" fmla="*/ 39 w 228"/>
                <a:gd name="T21" fmla="*/ 319 h 332"/>
                <a:gd name="T22" fmla="*/ 217 w 228"/>
                <a:gd name="T23" fmla="*/ 158 h 332"/>
                <a:gd name="T24" fmla="*/ 209 w 228"/>
                <a:gd name="T25" fmla="*/ 156 h 332"/>
                <a:gd name="T26" fmla="*/ 157 w 228"/>
                <a:gd name="T27" fmla="*/ 325 h 332"/>
                <a:gd name="T28" fmla="*/ 158 w 228"/>
                <a:gd name="T29" fmla="*/ 324 h 332"/>
                <a:gd name="T30" fmla="*/ 122 w 228"/>
                <a:gd name="T31" fmla="*/ 252 h 332"/>
                <a:gd name="T32" fmla="*/ 147 w 228"/>
                <a:gd name="T33" fmla="*/ 286 h 332"/>
                <a:gd name="T34" fmla="*/ 148 w 228"/>
                <a:gd name="T35" fmla="*/ 247 h 332"/>
                <a:gd name="T36" fmla="*/ 31 w 228"/>
                <a:gd name="T37" fmla="*/ 32 h 332"/>
                <a:gd name="T38" fmla="*/ 133 w 228"/>
                <a:gd name="T39" fmla="*/ 33 h 332"/>
                <a:gd name="T40" fmla="*/ 139 w 228"/>
                <a:gd name="T41" fmla="*/ 34 h 332"/>
                <a:gd name="T42" fmla="*/ 170 w 228"/>
                <a:gd name="T43" fmla="*/ 55 h 332"/>
                <a:gd name="T44" fmla="*/ 99 w 228"/>
                <a:gd name="T45" fmla="*/ 249 h 332"/>
                <a:gd name="T46" fmla="*/ 141 w 228"/>
                <a:gd name="T47" fmla="*/ 210 h 332"/>
                <a:gd name="T48" fmla="*/ 58 w 228"/>
                <a:gd name="T49" fmla="*/ 247 h 332"/>
                <a:gd name="T50" fmla="*/ 77 w 228"/>
                <a:gd name="T51" fmla="*/ 166 h 332"/>
                <a:gd name="T52" fmla="*/ 170 w 228"/>
                <a:gd name="T53" fmla="*/ 61 h 332"/>
                <a:gd name="T54" fmla="*/ 147 w 228"/>
                <a:gd name="T55" fmla="*/ 51 h 332"/>
                <a:gd name="T56" fmla="*/ 123 w 228"/>
                <a:gd name="T57" fmla="*/ 48 h 332"/>
                <a:gd name="T58" fmla="*/ 12 w 228"/>
                <a:gd name="T59" fmla="*/ 98 h 332"/>
                <a:gd name="T60" fmla="*/ 77 w 228"/>
                <a:gd name="T61" fmla="*/ 166 h 332"/>
                <a:gd name="T62" fmla="*/ 24 w 228"/>
                <a:gd name="T63" fmla="*/ 32 h 332"/>
                <a:gd name="T64" fmla="*/ 199 w 228"/>
                <a:gd name="T65" fmla="*/ 83 h 332"/>
                <a:gd name="T66" fmla="*/ 207 w 228"/>
                <a:gd name="T67" fmla="*/ 102 h 332"/>
                <a:gd name="T68" fmla="*/ 137 w 228"/>
                <a:gd name="T69" fmla="*/ 171 h 332"/>
                <a:gd name="T70" fmla="*/ 203 w 228"/>
                <a:gd name="T71" fmla="*/ 155 h 332"/>
                <a:gd name="T72" fmla="*/ 225 w 228"/>
                <a:gd name="T73" fmla="*/ 147 h 332"/>
                <a:gd name="T74" fmla="*/ 142 w 228"/>
                <a:gd name="T75" fmla="*/ 190 h 332"/>
                <a:gd name="T76" fmla="*/ 153 w 228"/>
                <a:gd name="T77" fmla="*/ 246 h 332"/>
                <a:gd name="T78" fmla="*/ 152 w 228"/>
                <a:gd name="T79" fmla="*/ 290 h 332"/>
                <a:gd name="T80" fmla="*/ 181 w 228"/>
                <a:gd name="T81" fmla="*/ 318 h 332"/>
                <a:gd name="T82" fmla="*/ 155 w 228"/>
                <a:gd name="T83" fmla="*/ 326 h 332"/>
                <a:gd name="T84" fmla="*/ 147 w 228"/>
                <a:gd name="T85" fmla="*/ 291 h 332"/>
                <a:gd name="T86" fmla="*/ 99 w 228"/>
                <a:gd name="T87" fmla="*/ 254 h 332"/>
                <a:gd name="T88" fmla="*/ 72 w 228"/>
                <a:gd name="T89" fmla="*/ 292 h 332"/>
                <a:gd name="T90" fmla="*/ 60 w 228"/>
                <a:gd name="T91" fmla="*/ 331 h 332"/>
                <a:gd name="T92" fmla="*/ 60 w 228"/>
                <a:gd name="T93" fmla="*/ 322 h 332"/>
                <a:gd name="T94" fmla="*/ 57 w 228"/>
                <a:gd name="T95" fmla="*/ 286 h 332"/>
                <a:gd name="T96" fmla="*/ 55 w 228"/>
                <a:gd name="T97" fmla="*/ 252 h 332"/>
                <a:gd name="T98" fmla="*/ 16 w 228"/>
                <a:gd name="T99" fmla="*/ 175 h 332"/>
                <a:gd name="T100" fmla="*/ 7 w 228"/>
                <a:gd name="T101" fmla="*/ 160 h 332"/>
                <a:gd name="T102" fmla="*/ 68 w 228"/>
                <a:gd name="T103" fmla="*/ 188 h 332"/>
                <a:gd name="T104" fmla="*/ 0 w 228"/>
                <a:gd name="T105" fmla="*/ 88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28" h="332">
                  <a:moveTo>
                    <a:pt x="10" y="164"/>
                  </a:moveTo>
                  <a:cubicBezTo>
                    <a:pt x="8" y="166"/>
                    <a:pt x="6" y="169"/>
                    <a:pt x="8" y="172"/>
                  </a:cubicBezTo>
                  <a:cubicBezTo>
                    <a:pt x="9" y="174"/>
                    <a:pt x="11" y="173"/>
                    <a:pt x="13" y="173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6" y="171"/>
                    <a:pt x="17" y="168"/>
                    <a:pt x="16" y="166"/>
                  </a:cubicBezTo>
                  <a:cubicBezTo>
                    <a:pt x="15" y="162"/>
                    <a:pt x="12" y="162"/>
                    <a:pt x="10" y="164"/>
                  </a:cubicBezTo>
                  <a:close/>
                  <a:moveTo>
                    <a:pt x="4" y="85"/>
                  </a:moveTo>
                  <a:cubicBezTo>
                    <a:pt x="3" y="88"/>
                    <a:pt x="4" y="92"/>
                    <a:pt x="7" y="93"/>
                  </a:cubicBezTo>
                  <a:cubicBezTo>
                    <a:pt x="7" y="93"/>
                    <a:pt x="7" y="93"/>
                    <a:pt x="7" y="93"/>
                  </a:cubicBezTo>
                  <a:cubicBezTo>
                    <a:pt x="7" y="92"/>
                    <a:pt x="8" y="92"/>
                    <a:pt x="8" y="92"/>
                  </a:cubicBezTo>
                  <a:cubicBezTo>
                    <a:pt x="8" y="88"/>
                    <a:pt x="8" y="84"/>
                    <a:pt x="8" y="80"/>
                  </a:cubicBezTo>
                  <a:cubicBezTo>
                    <a:pt x="7" y="82"/>
                    <a:pt x="5" y="83"/>
                    <a:pt x="4" y="85"/>
                  </a:cubicBezTo>
                  <a:close/>
                  <a:moveTo>
                    <a:pt x="199" y="87"/>
                  </a:moveTo>
                  <a:cubicBezTo>
                    <a:pt x="199" y="91"/>
                    <a:pt x="199" y="95"/>
                    <a:pt x="198" y="99"/>
                  </a:cubicBezTo>
                  <a:cubicBezTo>
                    <a:pt x="200" y="99"/>
                    <a:pt x="202" y="99"/>
                    <a:pt x="203" y="99"/>
                  </a:cubicBezTo>
                  <a:cubicBezTo>
                    <a:pt x="205" y="98"/>
                    <a:pt x="207" y="96"/>
                    <a:pt x="207" y="94"/>
                  </a:cubicBezTo>
                  <a:cubicBezTo>
                    <a:pt x="207" y="91"/>
                    <a:pt x="205" y="89"/>
                    <a:pt x="203" y="88"/>
                  </a:cubicBezTo>
                  <a:cubicBezTo>
                    <a:pt x="202" y="88"/>
                    <a:pt x="200" y="88"/>
                    <a:pt x="199" y="87"/>
                  </a:cubicBezTo>
                  <a:close/>
                  <a:moveTo>
                    <a:pt x="62" y="282"/>
                  </a:moveTo>
                  <a:cubicBezTo>
                    <a:pt x="61" y="284"/>
                    <a:pt x="62" y="286"/>
                    <a:pt x="65" y="285"/>
                  </a:cubicBezTo>
                  <a:cubicBezTo>
                    <a:pt x="67" y="286"/>
                    <a:pt x="69" y="286"/>
                    <a:pt x="71" y="287"/>
                  </a:cubicBezTo>
                  <a:cubicBezTo>
                    <a:pt x="76" y="288"/>
                    <a:pt x="83" y="291"/>
                    <a:pt x="87" y="285"/>
                  </a:cubicBezTo>
                  <a:cubicBezTo>
                    <a:pt x="88" y="284"/>
                    <a:pt x="89" y="279"/>
                    <a:pt x="90" y="277"/>
                  </a:cubicBezTo>
                  <a:cubicBezTo>
                    <a:pt x="92" y="269"/>
                    <a:pt x="93" y="262"/>
                    <a:pt x="94" y="254"/>
                  </a:cubicBezTo>
                  <a:cubicBezTo>
                    <a:pt x="85" y="254"/>
                    <a:pt x="75" y="254"/>
                    <a:pt x="66" y="253"/>
                  </a:cubicBezTo>
                  <a:cubicBezTo>
                    <a:pt x="65" y="260"/>
                    <a:pt x="64" y="266"/>
                    <a:pt x="63" y="273"/>
                  </a:cubicBezTo>
                  <a:cubicBezTo>
                    <a:pt x="63" y="275"/>
                    <a:pt x="61" y="279"/>
                    <a:pt x="62" y="282"/>
                  </a:cubicBezTo>
                  <a:close/>
                  <a:moveTo>
                    <a:pt x="58" y="327"/>
                  </a:moveTo>
                  <a:cubicBezTo>
                    <a:pt x="58" y="327"/>
                    <a:pt x="58" y="327"/>
                    <a:pt x="58" y="327"/>
                  </a:cubicBezTo>
                  <a:cubicBezTo>
                    <a:pt x="58" y="327"/>
                    <a:pt x="58" y="327"/>
                    <a:pt x="58" y="327"/>
                  </a:cubicBezTo>
                  <a:cubicBezTo>
                    <a:pt x="55" y="324"/>
                    <a:pt x="53" y="321"/>
                    <a:pt x="49" y="318"/>
                  </a:cubicBezTo>
                  <a:cubicBezTo>
                    <a:pt x="48" y="317"/>
                    <a:pt x="45" y="314"/>
                    <a:pt x="42" y="314"/>
                  </a:cubicBezTo>
                  <a:cubicBezTo>
                    <a:pt x="40" y="314"/>
                    <a:pt x="38" y="317"/>
                    <a:pt x="39" y="319"/>
                  </a:cubicBezTo>
                  <a:cubicBezTo>
                    <a:pt x="39" y="327"/>
                    <a:pt x="51" y="327"/>
                    <a:pt x="58" y="328"/>
                  </a:cubicBezTo>
                  <a:cubicBezTo>
                    <a:pt x="58" y="328"/>
                    <a:pt x="58" y="327"/>
                    <a:pt x="58" y="327"/>
                  </a:cubicBezTo>
                  <a:close/>
                  <a:moveTo>
                    <a:pt x="217" y="158"/>
                  </a:moveTo>
                  <a:cubicBezTo>
                    <a:pt x="221" y="157"/>
                    <a:pt x="223" y="152"/>
                    <a:pt x="220" y="149"/>
                  </a:cubicBezTo>
                  <a:cubicBezTo>
                    <a:pt x="219" y="145"/>
                    <a:pt x="214" y="144"/>
                    <a:pt x="211" y="146"/>
                  </a:cubicBezTo>
                  <a:cubicBezTo>
                    <a:pt x="207" y="149"/>
                    <a:pt x="209" y="152"/>
                    <a:pt x="209" y="156"/>
                  </a:cubicBezTo>
                  <a:cubicBezTo>
                    <a:pt x="209" y="156"/>
                    <a:pt x="209" y="157"/>
                    <a:pt x="208" y="157"/>
                  </a:cubicBezTo>
                  <a:cubicBezTo>
                    <a:pt x="211" y="159"/>
                    <a:pt x="214" y="160"/>
                    <a:pt x="217" y="158"/>
                  </a:cubicBezTo>
                  <a:close/>
                  <a:moveTo>
                    <a:pt x="157" y="325"/>
                  </a:moveTo>
                  <a:cubicBezTo>
                    <a:pt x="163" y="327"/>
                    <a:pt x="176" y="328"/>
                    <a:pt x="177" y="320"/>
                  </a:cubicBezTo>
                  <a:cubicBezTo>
                    <a:pt x="177" y="313"/>
                    <a:pt x="170" y="315"/>
                    <a:pt x="167" y="317"/>
                  </a:cubicBezTo>
                  <a:cubicBezTo>
                    <a:pt x="163" y="319"/>
                    <a:pt x="160" y="321"/>
                    <a:pt x="158" y="324"/>
                  </a:cubicBezTo>
                  <a:cubicBezTo>
                    <a:pt x="158" y="325"/>
                    <a:pt x="157" y="325"/>
                    <a:pt x="157" y="325"/>
                  </a:cubicBezTo>
                  <a:close/>
                  <a:moveTo>
                    <a:pt x="148" y="247"/>
                  </a:moveTo>
                  <a:cubicBezTo>
                    <a:pt x="139" y="249"/>
                    <a:pt x="130" y="251"/>
                    <a:pt x="122" y="252"/>
                  </a:cubicBezTo>
                  <a:cubicBezTo>
                    <a:pt x="125" y="259"/>
                    <a:pt x="127" y="267"/>
                    <a:pt x="129" y="274"/>
                  </a:cubicBezTo>
                  <a:cubicBezTo>
                    <a:pt x="131" y="277"/>
                    <a:pt x="131" y="283"/>
                    <a:pt x="133" y="285"/>
                  </a:cubicBezTo>
                  <a:cubicBezTo>
                    <a:pt x="137" y="290"/>
                    <a:pt x="143" y="288"/>
                    <a:pt x="147" y="286"/>
                  </a:cubicBezTo>
                  <a:cubicBezTo>
                    <a:pt x="150" y="285"/>
                    <a:pt x="157" y="283"/>
                    <a:pt x="159" y="281"/>
                  </a:cubicBezTo>
                  <a:cubicBezTo>
                    <a:pt x="162" y="277"/>
                    <a:pt x="158" y="271"/>
                    <a:pt x="156" y="268"/>
                  </a:cubicBezTo>
                  <a:cubicBezTo>
                    <a:pt x="153" y="261"/>
                    <a:pt x="151" y="254"/>
                    <a:pt x="148" y="247"/>
                  </a:cubicBezTo>
                  <a:close/>
                  <a:moveTo>
                    <a:pt x="158" y="21"/>
                  </a:moveTo>
                  <a:cubicBezTo>
                    <a:pt x="139" y="11"/>
                    <a:pt x="114" y="9"/>
                    <a:pt x="93" y="10"/>
                  </a:cubicBezTo>
                  <a:cubicBezTo>
                    <a:pt x="71" y="10"/>
                    <a:pt x="47" y="15"/>
                    <a:pt x="31" y="32"/>
                  </a:cubicBezTo>
                  <a:cubicBezTo>
                    <a:pt x="20" y="43"/>
                    <a:pt x="16" y="57"/>
                    <a:pt x="14" y="72"/>
                  </a:cubicBezTo>
                  <a:cubicBezTo>
                    <a:pt x="57" y="70"/>
                    <a:pt x="96" y="56"/>
                    <a:pt x="130" y="31"/>
                  </a:cubicBezTo>
                  <a:cubicBezTo>
                    <a:pt x="131" y="30"/>
                    <a:pt x="133" y="31"/>
                    <a:pt x="133" y="33"/>
                  </a:cubicBezTo>
                  <a:cubicBezTo>
                    <a:pt x="132" y="36"/>
                    <a:pt x="131" y="39"/>
                    <a:pt x="130" y="41"/>
                  </a:cubicBezTo>
                  <a:cubicBezTo>
                    <a:pt x="132" y="39"/>
                    <a:pt x="135" y="37"/>
                    <a:pt x="137" y="34"/>
                  </a:cubicBezTo>
                  <a:cubicBezTo>
                    <a:pt x="137" y="34"/>
                    <a:pt x="139" y="34"/>
                    <a:pt x="139" y="34"/>
                  </a:cubicBezTo>
                  <a:cubicBezTo>
                    <a:pt x="149" y="47"/>
                    <a:pt x="158" y="60"/>
                    <a:pt x="165" y="74"/>
                  </a:cubicBezTo>
                  <a:cubicBezTo>
                    <a:pt x="166" y="68"/>
                    <a:pt x="167" y="62"/>
                    <a:pt x="166" y="56"/>
                  </a:cubicBezTo>
                  <a:cubicBezTo>
                    <a:pt x="166" y="55"/>
                    <a:pt x="169" y="54"/>
                    <a:pt x="170" y="55"/>
                  </a:cubicBezTo>
                  <a:cubicBezTo>
                    <a:pt x="178" y="63"/>
                    <a:pt x="185" y="71"/>
                    <a:pt x="193" y="79"/>
                  </a:cubicBezTo>
                  <a:cubicBezTo>
                    <a:pt x="191" y="55"/>
                    <a:pt x="180" y="33"/>
                    <a:pt x="158" y="21"/>
                  </a:cubicBezTo>
                  <a:close/>
                  <a:moveTo>
                    <a:pt x="99" y="249"/>
                  </a:moveTo>
                  <a:cubicBezTo>
                    <a:pt x="112" y="249"/>
                    <a:pt x="129" y="249"/>
                    <a:pt x="141" y="244"/>
                  </a:cubicBezTo>
                  <a:cubicBezTo>
                    <a:pt x="150" y="240"/>
                    <a:pt x="149" y="239"/>
                    <a:pt x="147" y="230"/>
                  </a:cubicBezTo>
                  <a:cubicBezTo>
                    <a:pt x="145" y="223"/>
                    <a:pt x="143" y="217"/>
                    <a:pt x="141" y="210"/>
                  </a:cubicBezTo>
                  <a:cubicBezTo>
                    <a:pt x="138" y="197"/>
                    <a:pt x="135" y="185"/>
                    <a:pt x="133" y="172"/>
                  </a:cubicBezTo>
                  <a:cubicBezTo>
                    <a:pt x="114" y="176"/>
                    <a:pt x="94" y="176"/>
                    <a:pt x="77" y="172"/>
                  </a:cubicBezTo>
                  <a:cubicBezTo>
                    <a:pt x="72" y="197"/>
                    <a:pt x="64" y="222"/>
                    <a:pt x="58" y="247"/>
                  </a:cubicBezTo>
                  <a:cubicBezTo>
                    <a:pt x="70" y="249"/>
                    <a:pt x="83" y="249"/>
                    <a:pt x="95" y="249"/>
                  </a:cubicBezTo>
                  <a:cubicBezTo>
                    <a:pt x="96" y="248"/>
                    <a:pt x="98" y="248"/>
                    <a:pt x="99" y="249"/>
                  </a:cubicBezTo>
                  <a:close/>
                  <a:moveTo>
                    <a:pt x="77" y="166"/>
                  </a:moveTo>
                  <a:cubicBezTo>
                    <a:pt x="86" y="169"/>
                    <a:pt x="96" y="170"/>
                    <a:pt x="106" y="170"/>
                  </a:cubicBezTo>
                  <a:cubicBezTo>
                    <a:pt x="157" y="168"/>
                    <a:pt x="194" y="135"/>
                    <a:pt x="193" y="85"/>
                  </a:cubicBezTo>
                  <a:cubicBezTo>
                    <a:pt x="186" y="77"/>
                    <a:pt x="178" y="69"/>
                    <a:pt x="170" y="61"/>
                  </a:cubicBezTo>
                  <a:cubicBezTo>
                    <a:pt x="170" y="68"/>
                    <a:pt x="169" y="74"/>
                    <a:pt x="167" y="81"/>
                  </a:cubicBezTo>
                  <a:cubicBezTo>
                    <a:pt x="167" y="82"/>
                    <a:pt x="164" y="83"/>
                    <a:pt x="163" y="81"/>
                  </a:cubicBezTo>
                  <a:cubicBezTo>
                    <a:pt x="159" y="71"/>
                    <a:pt x="153" y="61"/>
                    <a:pt x="147" y="51"/>
                  </a:cubicBezTo>
                  <a:cubicBezTo>
                    <a:pt x="144" y="47"/>
                    <a:pt x="142" y="40"/>
                    <a:pt x="136" y="41"/>
                  </a:cubicBezTo>
                  <a:cubicBezTo>
                    <a:pt x="134" y="41"/>
                    <a:pt x="127" y="49"/>
                    <a:pt x="126" y="50"/>
                  </a:cubicBezTo>
                  <a:cubicBezTo>
                    <a:pt x="124" y="52"/>
                    <a:pt x="121" y="50"/>
                    <a:pt x="123" y="48"/>
                  </a:cubicBezTo>
                  <a:cubicBezTo>
                    <a:pt x="124" y="45"/>
                    <a:pt x="126" y="41"/>
                    <a:pt x="127" y="38"/>
                  </a:cubicBezTo>
                  <a:cubicBezTo>
                    <a:pt x="95" y="62"/>
                    <a:pt x="55" y="75"/>
                    <a:pt x="14" y="75"/>
                  </a:cubicBezTo>
                  <a:cubicBezTo>
                    <a:pt x="13" y="83"/>
                    <a:pt x="13" y="91"/>
                    <a:pt x="12" y="98"/>
                  </a:cubicBezTo>
                  <a:cubicBezTo>
                    <a:pt x="12" y="99"/>
                    <a:pt x="12" y="99"/>
                    <a:pt x="12" y="100"/>
                  </a:cubicBezTo>
                  <a:cubicBezTo>
                    <a:pt x="20" y="134"/>
                    <a:pt x="43" y="158"/>
                    <a:pt x="76" y="166"/>
                  </a:cubicBezTo>
                  <a:cubicBezTo>
                    <a:pt x="76" y="166"/>
                    <a:pt x="76" y="166"/>
                    <a:pt x="77" y="166"/>
                  </a:cubicBezTo>
                  <a:close/>
                  <a:moveTo>
                    <a:pt x="0" y="88"/>
                  </a:moveTo>
                  <a:cubicBezTo>
                    <a:pt x="0" y="83"/>
                    <a:pt x="4" y="77"/>
                    <a:pt x="9" y="76"/>
                  </a:cubicBezTo>
                  <a:cubicBezTo>
                    <a:pt x="10" y="60"/>
                    <a:pt x="14" y="45"/>
                    <a:pt x="24" y="32"/>
                  </a:cubicBezTo>
                  <a:cubicBezTo>
                    <a:pt x="36" y="16"/>
                    <a:pt x="55" y="8"/>
                    <a:pt x="75" y="5"/>
                  </a:cubicBezTo>
                  <a:cubicBezTo>
                    <a:pt x="110" y="0"/>
                    <a:pt x="160" y="4"/>
                    <a:pt x="183" y="35"/>
                  </a:cubicBezTo>
                  <a:cubicBezTo>
                    <a:pt x="193" y="48"/>
                    <a:pt x="198" y="65"/>
                    <a:pt x="199" y="83"/>
                  </a:cubicBezTo>
                  <a:cubicBezTo>
                    <a:pt x="202" y="82"/>
                    <a:pt x="205" y="83"/>
                    <a:pt x="207" y="85"/>
                  </a:cubicBezTo>
                  <a:cubicBezTo>
                    <a:pt x="210" y="87"/>
                    <a:pt x="212" y="90"/>
                    <a:pt x="212" y="94"/>
                  </a:cubicBezTo>
                  <a:cubicBezTo>
                    <a:pt x="211" y="97"/>
                    <a:pt x="210" y="100"/>
                    <a:pt x="207" y="102"/>
                  </a:cubicBezTo>
                  <a:cubicBezTo>
                    <a:pt x="205" y="103"/>
                    <a:pt x="201" y="103"/>
                    <a:pt x="198" y="102"/>
                  </a:cubicBezTo>
                  <a:cubicBezTo>
                    <a:pt x="196" y="117"/>
                    <a:pt x="191" y="130"/>
                    <a:pt x="182" y="141"/>
                  </a:cubicBezTo>
                  <a:cubicBezTo>
                    <a:pt x="171" y="156"/>
                    <a:pt x="155" y="165"/>
                    <a:pt x="137" y="171"/>
                  </a:cubicBezTo>
                  <a:cubicBezTo>
                    <a:pt x="139" y="176"/>
                    <a:pt x="140" y="181"/>
                    <a:pt x="141" y="187"/>
                  </a:cubicBezTo>
                  <a:cubicBezTo>
                    <a:pt x="153" y="184"/>
                    <a:pt x="164" y="180"/>
                    <a:pt x="175" y="174"/>
                  </a:cubicBezTo>
                  <a:cubicBezTo>
                    <a:pt x="186" y="169"/>
                    <a:pt x="194" y="162"/>
                    <a:pt x="203" y="155"/>
                  </a:cubicBezTo>
                  <a:cubicBezTo>
                    <a:pt x="203" y="155"/>
                    <a:pt x="203" y="155"/>
                    <a:pt x="203" y="155"/>
                  </a:cubicBezTo>
                  <a:cubicBezTo>
                    <a:pt x="202" y="150"/>
                    <a:pt x="205" y="144"/>
                    <a:pt x="209" y="141"/>
                  </a:cubicBezTo>
                  <a:cubicBezTo>
                    <a:pt x="215" y="138"/>
                    <a:pt x="223" y="141"/>
                    <a:pt x="225" y="147"/>
                  </a:cubicBezTo>
                  <a:cubicBezTo>
                    <a:pt x="228" y="153"/>
                    <a:pt x="225" y="161"/>
                    <a:pt x="219" y="163"/>
                  </a:cubicBezTo>
                  <a:cubicBezTo>
                    <a:pt x="214" y="165"/>
                    <a:pt x="208" y="163"/>
                    <a:pt x="205" y="159"/>
                  </a:cubicBezTo>
                  <a:cubicBezTo>
                    <a:pt x="190" y="177"/>
                    <a:pt x="164" y="187"/>
                    <a:pt x="142" y="190"/>
                  </a:cubicBezTo>
                  <a:cubicBezTo>
                    <a:pt x="146" y="208"/>
                    <a:pt x="151" y="225"/>
                    <a:pt x="156" y="243"/>
                  </a:cubicBezTo>
                  <a:cubicBezTo>
                    <a:pt x="156" y="244"/>
                    <a:pt x="155" y="246"/>
                    <a:pt x="154" y="246"/>
                  </a:cubicBezTo>
                  <a:cubicBezTo>
                    <a:pt x="154" y="246"/>
                    <a:pt x="153" y="246"/>
                    <a:pt x="153" y="246"/>
                  </a:cubicBezTo>
                  <a:cubicBezTo>
                    <a:pt x="156" y="253"/>
                    <a:pt x="158" y="260"/>
                    <a:pt x="161" y="266"/>
                  </a:cubicBezTo>
                  <a:cubicBezTo>
                    <a:pt x="163" y="270"/>
                    <a:pt x="167" y="276"/>
                    <a:pt x="166" y="280"/>
                  </a:cubicBezTo>
                  <a:cubicBezTo>
                    <a:pt x="165" y="285"/>
                    <a:pt x="158" y="288"/>
                    <a:pt x="152" y="290"/>
                  </a:cubicBezTo>
                  <a:cubicBezTo>
                    <a:pt x="153" y="300"/>
                    <a:pt x="154" y="310"/>
                    <a:pt x="155" y="319"/>
                  </a:cubicBezTo>
                  <a:cubicBezTo>
                    <a:pt x="159" y="315"/>
                    <a:pt x="164" y="312"/>
                    <a:pt x="170" y="311"/>
                  </a:cubicBezTo>
                  <a:cubicBezTo>
                    <a:pt x="175" y="310"/>
                    <a:pt x="180" y="312"/>
                    <a:pt x="181" y="318"/>
                  </a:cubicBezTo>
                  <a:cubicBezTo>
                    <a:pt x="182" y="324"/>
                    <a:pt x="177" y="328"/>
                    <a:pt x="172" y="330"/>
                  </a:cubicBezTo>
                  <a:cubicBezTo>
                    <a:pt x="166" y="332"/>
                    <a:pt x="160" y="330"/>
                    <a:pt x="155" y="326"/>
                  </a:cubicBezTo>
                  <a:cubicBezTo>
                    <a:pt x="155" y="326"/>
                    <a:pt x="155" y="326"/>
                    <a:pt x="155" y="326"/>
                  </a:cubicBezTo>
                  <a:cubicBezTo>
                    <a:pt x="153" y="327"/>
                    <a:pt x="151" y="327"/>
                    <a:pt x="151" y="325"/>
                  </a:cubicBezTo>
                  <a:cubicBezTo>
                    <a:pt x="149" y="314"/>
                    <a:pt x="148" y="302"/>
                    <a:pt x="148" y="291"/>
                  </a:cubicBezTo>
                  <a:cubicBezTo>
                    <a:pt x="148" y="291"/>
                    <a:pt x="147" y="291"/>
                    <a:pt x="147" y="291"/>
                  </a:cubicBezTo>
                  <a:cubicBezTo>
                    <a:pt x="139" y="294"/>
                    <a:pt x="133" y="295"/>
                    <a:pt x="129" y="287"/>
                  </a:cubicBezTo>
                  <a:cubicBezTo>
                    <a:pt x="124" y="276"/>
                    <a:pt x="121" y="264"/>
                    <a:pt x="119" y="252"/>
                  </a:cubicBezTo>
                  <a:cubicBezTo>
                    <a:pt x="112" y="253"/>
                    <a:pt x="106" y="253"/>
                    <a:pt x="99" y="254"/>
                  </a:cubicBezTo>
                  <a:cubicBezTo>
                    <a:pt x="98" y="265"/>
                    <a:pt x="96" y="276"/>
                    <a:pt x="92" y="287"/>
                  </a:cubicBezTo>
                  <a:cubicBezTo>
                    <a:pt x="89" y="295"/>
                    <a:pt x="86" y="295"/>
                    <a:pt x="78" y="293"/>
                  </a:cubicBezTo>
                  <a:cubicBezTo>
                    <a:pt x="77" y="293"/>
                    <a:pt x="75" y="293"/>
                    <a:pt x="72" y="292"/>
                  </a:cubicBezTo>
                  <a:cubicBezTo>
                    <a:pt x="72" y="304"/>
                    <a:pt x="67" y="318"/>
                    <a:pt x="63" y="328"/>
                  </a:cubicBezTo>
                  <a:cubicBezTo>
                    <a:pt x="62" y="329"/>
                    <a:pt x="61" y="330"/>
                    <a:pt x="61" y="330"/>
                  </a:cubicBezTo>
                  <a:cubicBezTo>
                    <a:pt x="60" y="330"/>
                    <a:pt x="60" y="331"/>
                    <a:pt x="60" y="331"/>
                  </a:cubicBezTo>
                  <a:cubicBezTo>
                    <a:pt x="53" y="331"/>
                    <a:pt x="45" y="332"/>
                    <a:pt x="39" y="328"/>
                  </a:cubicBezTo>
                  <a:cubicBezTo>
                    <a:pt x="35" y="325"/>
                    <a:pt x="33" y="320"/>
                    <a:pt x="34" y="315"/>
                  </a:cubicBezTo>
                  <a:cubicBezTo>
                    <a:pt x="38" y="302"/>
                    <a:pt x="54" y="314"/>
                    <a:pt x="60" y="322"/>
                  </a:cubicBezTo>
                  <a:cubicBezTo>
                    <a:pt x="61" y="317"/>
                    <a:pt x="63" y="312"/>
                    <a:pt x="65" y="307"/>
                  </a:cubicBezTo>
                  <a:cubicBezTo>
                    <a:pt x="66" y="302"/>
                    <a:pt x="67" y="297"/>
                    <a:pt x="69" y="292"/>
                  </a:cubicBezTo>
                  <a:cubicBezTo>
                    <a:pt x="64" y="291"/>
                    <a:pt x="58" y="290"/>
                    <a:pt x="57" y="286"/>
                  </a:cubicBezTo>
                  <a:cubicBezTo>
                    <a:pt x="55" y="281"/>
                    <a:pt x="58" y="274"/>
                    <a:pt x="59" y="270"/>
                  </a:cubicBezTo>
                  <a:cubicBezTo>
                    <a:pt x="60" y="264"/>
                    <a:pt x="61" y="258"/>
                    <a:pt x="63" y="253"/>
                  </a:cubicBezTo>
                  <a:cubicBezTo>
                    <a:pt x="60" y="252"/>
                    <a:pt x="57" y="252"/>
                    <a:pt x="55" y="252"/>
                  </a:cubicBezTo>
                  <a:cubicBezTo>
                    <a:pt x="53" y="252"/>
                    <a:pt x="52" y="250"/>
                    <a:pt x="52" y="249"/>
                  </a:cubicBezTo>
                  <a:cubicBezTo>
                    <a:pt x="57" y="230"/>
                    <a:pt x="61" y="210"/>
                    <a:pt x="67" y="192"/>
                  </a:cubicBezTo>
                  <a:cubicBezTo>
                    <a:pt x="49" y="194"/>
                    <a:pt x="29" y="188"/>
                    <a:pt x="16" y="175"/>
                  </a:cubicBezTo>
                  <a:cubicBezTo>
                    <a:pt x="16" y="175"/>
                    <a:pt x="15" y="176"/>
                    <a:pt x="15" y="176"/>
                  </a:cubicBezTo>
                  <a:cubicBezTo>
                    <a:pt x="12" y="179"/>
                    <a:pt x="6" y="177"/>
                    <a:pt x="4" y="174"/>
                  </a:cubicBezTo>
                  <a:cubicBezTo>
                    <a:pt x="1" y="170"/>
                    <a:pt x="3" y="163"/>
                    <a:pt x="7" y="160"/>
                  </a:cubicBezTo>
                  <a:cubicBezTo>
                    <a:pt x="12" y="157"/>
                    <a:pt x="18" y="158"/>
                    <a:pt x="20" y="163"/>
                  </a:cubicBezTo>
                  <a:cubicBezTo>
                    <a:pt x="21" y="166"/>
                    <a:pt x="21" y="169"/>
                    <a:pt x="19" y="171"/>
                  </a:cubicBezTo>
                  <a:cubicBezTo>
                    <a:pt x="34" y="183"/>
                    <a:pt x="49" y="188"/>
                    <a:pt x="68" y="188"/>
                  </a:cubicBezTo>
                  <a:cubicBezTo>
                    <a:pt x="69" y="182"/>
                    <a:pt x="71" y="177"/>
                    <a:pt x="73" y="171"/>
                  </a:cubicBezTo>
                  <a:cubicBezTo>
                    <a:pt x="39" y="162"/>
                    <a:pt x="5" y="133"/>
                    <a:pt x="7" y="96"/>
                  </a:cubicBezTo>
                  <a:cubicBezTo>
                    <a:pt x="3" y="95"/>
                    <a:pt x="0" y="92"/>
                    <a:pt x="0" y="8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5" name="Freeform 102"/>
            <p:cNvSpPr/>
            <p:nvPr/>
          </p:nvSpPr>
          <p:spPr bwMode="auto">
            <a:xfrm>
              <a:off x="6417" y="3445"/>
              <a:ext cx="15" cy="15"/>
            </a:xfrm>
            <a:custGeom>
              <a:avLst/>
              <a:gdLst>
                <a:gd name="T0" fmla="*/ 0 w 7"/>
                <a:gd name="T1" fmla="*/ 6 h 7"/>
                <a:gd name="T2" fmla="*/ 2 w 7"/>
                <a:gd name="T3" fmla="*/ 0 h 7"/>
                <a:gd name="T4" fmla="*/ 2 w 7"/>
                <a:gd name="T5" fmla="*/ 0 h 7"/>
                <a:gd name="T6" fmla="*/ 6 w 7"/>
                <a:gd name="T7" fmla="*/ 5 h 7"/>
                <a:gd name="T8" fmla="*/ 0 w 7"/>
                <a:gd name="T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0" y="6"/>
                  </a:moveTo>
                  <a:cubicBezTo>
                    <a:pt x="1" y="4"/>
                    <a:pt x="2" y="2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5" y="1"/>
                    <a:pt x="7" y="3"/>
                    <a:pt x="6" y="5"/>
                  </a:cubicBezTo>
                  <a:cubicBezTo>
                    <a:pt x="5" y="7"/>
                    <a:pt x="2" y="7"/>
                    <a:pt x="0" y="6"/>
                  </a:cubicBezTo>
                  <a:close/>
                </a:path>
              </a:pathLst>
            </a:custGeom>
            <a:solidFill>
              <a:srgbClr val="E66A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6" name="Freeform 103"/>
            <p:cNvSpPr/>
            <p:nvPr/>
          </p:nvSpPr>
          <p:spPr bwMode="auto">
            <a:xfrm>
              <a:off x="6059" y="3439"/>
              <a:ext cx="19" cy="17"/>
            </a:xfrm>
            <a:custGeom>
              <a:avLst/>
              <a:gdLst>
                <a:gd name="T0" fmla="*/ 6 w 9"/>
                <a:gd name="T1" fmla="*/ 8 h 8"/>
                <a:gd name="T2" fmla="*/ 2 w 9"/>
                <a:gd name="T3" fmla="*/ 6 h 8"/>
                <a:gd name="T4" fmla="*/ 7 w 9"/>
                <a:gd name="T5" fmla="*/ 0 h 8"/>
                <a:gd name="T6" fmla="*/ 9 w 9"/>
                <a:gd name="T7" fmla="*/ 5 h 8"/>
                <a:gd name="T8" fmla="*/ 6 w 9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6" y="8"/>
                  </a:moveTo>
                  <a:cubicBezTo>
                    <a:pt x="4" y="8"/>
                    <a:pt x="3" y="7"/>
                    <a:pt x="2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7" y="2"/>
                    <a:pt x="8" y="3"/>
                    <a:pt x="9" y="5"/>
                  </a:cubicBezTo>
                  <a:cubicBezTo>
                    <a:pt x="8" y="6"/>
                    <a:pt x="7" y="7"/>
                    <a:pt x="6" y="8"/>
                  </a:cubicBezTo>
                  <a:close/>
                </a:path>
              </a:pathLst>
            </a:custGeom>
            <a:solidFill>
              <a:srgbClr val="E66A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7" name="Freeform 104"/>
            <p:cNvSpPr/>
            <p:nvPr/>
          </p:nvSpPr>
          <p:spPr bwMode="auto">
            <a:xfrm>
              <a:off x="6133" y="3909"/>
              <a:ext cx="40" cy="17"/>
            </a:xfrm>
            <a:custGeom>
              <a:avLst/>
              <a:gdLst>
                <a:gd name="T0" fmla="*/ 8 w 19"/>
                <a:gd name="T1" fmla="*/ 8 h 8"/>
                <a:gd name="T2" fmla="*/ 2 w 19"/>
                <a:gd name="T3" fmla="*/ 5 h 8"/>
                <a:gd name="T4" fmla="*/ 2 w 19"/>
                <a:gd name="T5" fmla="*/ 1 h 8"/>
                <a:gd name="T6" fmla="*/ 5 w 19"/>
                <a:gd name="T7" fmla="*/ 0 h 8"/>
                <a:gd name="T8" fmla="*/ 11 w 19"/>
                <a:gd name="T9" fmla="*/ 2 h 8"/>
                <a:gd name="T10" fmla="*/ 19 w 19"/>
                <a:gd name="T11" fmla="*/ 6 h 8"/>
                <a:gd name="T12" fmla="*/ 14 w 19"/>
                <a:gd name="T13" fmla="*/ 7 h 8"/>
                <a:gd name="T14" fmla="*/ 8 w 19"/>
                <a:gd name="T1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8">
                  <a:moveTo>
                    <a:pt x="8" y="8"/>
                  </a:moveTo>
                  <a:cubicBezTo>
                    <a:pt x="5" y="8"/>
                    <a:pt x="4" y="8"/>
                    <a:pt x="2" y="5"/>
                  </a:cubicBezTo>
                  <a:cubicBezTo>
                    <a:pt x="0" y="4"/>
                    <a:pt x="0" y="2"/>
                    <a:pt x="2" y="1"/>
                  </a:cubicBezTo>
                  <a:cubicBezTo>
                    <a:pt x="3" y="1"/>
                    <a:pt x="4" y="1"/>
                    <a:pt x="5" y="0"/>
                  </a:cubicBezTo>
                  <a:cubicBezTo>
                    <a:pt x="7" y="0"/>
                    <a:pt x="9" y="1"/>
                    <a:pt x="11" y="2"/>
                  </a:cubicBezTo>
                  <a:cubicBezTo>
                    <a:pt x="14" y="3"/>
                    <a:pt x="17" y="4"/>
                    <a:pt x="19" y="6"/>
                  </a:cubicBezTo>
                  <a:cubicBezTo>
                    <a:pt x="18" y="7"/>
                    <a:pt x="16" y="7"/>
                    <a:pt x="14" y="7"/>
                  </a:cubicBezTo>
                  <a:cubicBezTo>
                    <a:pt x="12" y="8"/>
                    <a:pt x="10" y="8"/>
                    <a:pt x="8" y="8"/>
                  </a:cubicBezTo>
                  <a:close/>
                </a:path>
              </a:pathLst>
            </a:custGeom>
            <a:solidFill>
              <a:srgbClr val="E66A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8" name="Freeform 105"/>
            <p:cNvSpPr/>
            <p:nvPr/>
          </p:nvSpPr>
          <p:spPr bwMode="auto">
            <a:xfrm>
              <a:off x="6320" y="3916"/>
              <a:ext cx="40" cy="17"/>
            </a:xfrm>
            <a:custGeom>
              <a:avLst/>
              <a:gdLst>
                <a:gd name="T0" fmla="*/ 15 w 19"/>
                <a:gd name="T1" fmla="*/ 1 h 8"/>
                <a:gd name="T2" fmla="*/ 18 w 19"/>
                <a:gd name="T3" fmla="*/ 6 h 8"/>
                <a:gd name="T4" fmla="*/ 16 w 19"/>
                <a:gd name="T5" fmla="*/ 7 h 8"/>
                <a:gd name="T6" fmla="*/ 10 w 19"/>
                <a:gd name="T7" fmla="*/ 8 h 8"/>
                <a:gd name="T8" fmla="*/ 0 w 19"/>
                <a:gd name="T9" fmla="*/ 6 h 8"/>
                <a:gd name="T10" fmla="*/ 15 w 19"/>
                <a:gd name="T11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8">
                  <a:moveTo>
                    <a:pt x="15" y="1"/>
                  </a:moveTo>
                  <a:cubicBezTo>
                    <a:pt x="18" y="1"/>
                    <a:pt x="19" y="2"/>
                    <a:pt x="18" y="6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4" y="8"/>
                    <a:pt x="12" y="8"/>
                    <a:pt x="10" y="8"/>
                  </a:cubicBezTo>
                  <a:cubicBezTo>
                    <a:pt x="7" y="8"/>
                    <a:pt x="3" y="7"/>
                    <a:pt x="0" y="6"/>
                  </a:cubicBezTo>
                  <a:cubicBezTo>
                    <a:pt x="5" y="3"/>
                    <a:pt x="10" y="0"/>
                    <a:pt x="15" y="1"/>
                  </a:cubicBezTo>
                  <a:close/>
                </a:path>
              </a:pathLst>
            </a:custGeom>
            <a:solidFill>
              <a:srgbClr val="E66A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9" name="Freeform 106"/>
            <p:cNvSpPr/>
            <p:nvPr/>
          </p:nvSpPr>
          <p:spPr bwMode="auto">
            <a:xfrm>
              <a:off x="6120" y="3538"/>
              <a:ext cx="276" cy="304"/>
            </a:xfrm>
            <a:custGeom>
              <a:avLst/>
              <a:gdLst>
                <a:gd name="T0" fmla="*/ 131 w 131"/>
                <a:gd name="T1" fmla="*/ 130 h 144"/>
                <a:gd name="T2" fmla="*/ 86 w 131"/>
                <a:gd name="T3" fmla="*/ 143 h 144"/>
                <a:gd name="T4" fmla="*/ 84 w 131"/>
                <a:gd name="T5" fmla="*/ 143 h 144"/>
                <a:gd name="T6" fmla="*/ 70 w 131"/>
                <a:gd name="T7" fmla="*/ 144 h 144"/>
                <a:gd name="T8" fmla="*/ 0 w 131"/>
                <a:gd name="T9" fmla="*/ 127 h 144"/>
                <a:gd name="T10" fmla="*/ 35 w 131"/>
                <a:gd name="T11" fmla="*/ 3 h 144"/>
                <a:gd name="T12" fmla="*/ 100 w 131"/>
                <a:gd name="T13" fmla="*/ 0 h 144"/>
                <a:gd name="T14" fmla="*/ 131 w 131"/>
                <a:gd name="T15" fmla="*/ 13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1" h="144">
                  <a:moveTo>
                    <a:pt x="131" y="130"/>
                  </a:moveTo>
                  <a:cubicBezTo>
                    <a:pt x="118" y="139"/>
                    <a:pt x="102" y="143"/>
                    <a:pt x="86" y="143"/>
                  </a:cubicBezTo>
                  <a:cubicBezTo>
                    <a:pt x="85" y="143"/>
                    <a:pt x="84" y="143"/>
                    <a:pt x="84" y="143"/>
                  </a:cubicBezTo>
                  <a:cubicBezTo>
                    <a:pt x="79" y="144"/>
                    <a:pt x="75" y="144"/>
                    <a:pt x="70" y="144"/>
                  </a:cubicBezTo>
                  <a:cubicBezTo>
                    <a:pt x="45" y="143"/>
                    <a:pt x="22" y="139"/>
                    <a:pt x="0" y="127"/>
                  </a:cubicBezTo>
                  <a:cubicBezTo>
                    <a:pt x="21" y="90"/>
                    <a:pt x="37" y="46"/>
                    <a:pt x="35" y="3"/>
                  </a:cubicBezTo>
                  <a:cubicBezTo>
                    <a:pt x="55" y="7"/>
                    <a:pt x="79" y="7"/>
                    <a:pt x="100" y="0"/>
                  </a:cubicBezTo>
                  <a:cubicBezTo>
                    <a:pt x="99" y="43"/>
                    <a:pt x="107" y="93"/>
                    <a:pt x="131" y="130"/>
                  </a:cubicBezTo>
                  <a:close/>
                </a:path>
              </a:pathLst>
            </a:custGeom>
            <a:solidFill>
              <a:srgbClr val="E66A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0" name="Freeform 107"/>
            <p:cNvSpPr/>
            <p:nvPr/>
          </p:nvSpPr>
          <p:spPr bwMode="auto">
            <a:xfrm>
              <a:off x="6436" y="3409"/>
              <a:ext cx="92" cy="93"/>
            </a:xfrm>
            <a:custGeom>
              <a:avLst/>
              <a:gdLst>
                <a:gd name="T0" fmla="*/ 44 w 44"/>
                <a:gd name="T1" fmla="*/ 40 h 44"/>
                <a:gd name="T2" fmla="*/ 1 w 44"/>
                <a:gd name="T3" fmla="*/ 25 h 44"/>
                <a:gd name="T4" fmla="*/ 0 w 44"/>
                <a:gd name="T5" fmla="*/ 23 h 44"/>
                <a:gd name="T6" fmla="*/ 0 w 44"/>
                <a:gd name="T7" fmla="*/ 16 h 44"/>
                <a:gd name="T8" fmla="*/ 0 w 44"/>
                <a:gd name="T9" fmla="*/ 16 h 44"/>
                <a:gd name="T10" fmla="*/ 44 w 44"/>
                <a:gd name="T11" fmla="*/ 4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44">
                  <a:moveTo>
                    <a:pt x="44" y="40"/>
                  </a:moveTo>
                  <a:cubicBezTo>
                    <a:pt x="27" y="40"/>
                    <a:pt x="5" y="44"/>
                    <a:pt x="1" y="25"/>
                  </a:cubicBezTo>
                  <a:cubicBezTo>
                    <a:pt x="1" y="24"/>
                    <a:pt x="1" y="24"/>
                    <a:pt x="0" y="23"/>
                  </a:cubicBezTo>
                  <a:cubicBezTo>
                    <a:pt x="1" y="21"/>
                    <a:pt x="1" y="18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22" y="0"/>
                    <a:pt x="30" y="27"/>
                    <a:pt x="44" y="40"/>
                  </a:cubicBezTo>
                  <a:close/>
                </a:path>
              </a:pathLst>
            </a:custGeom>
            <a:solidFill>
              <a:srgbClr val="ED7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1" name="Freeform 108"/>
            <p:cNvSpPr/>
            <p:nvPr/>
          </p:nvSpPr>
          <p:spPr bwMode="auto">
            <a:xfrm>
              <a:off x="5971" y="3430"/>
              <a:ext cx="90" cy="89"/>
            </a:xfrm>
            <a:custGeom>
              <a:avLst/>
              <a:gdLst>
                <a:gd name="T0" fmla="*/ 43 w 43"/>
                <a:gd name="T1" fmla="*/ 16 h 42"/>
                <a:gd name="T2" fmla="*/ 25 w 43"/>
                <a:gd name="T3" fmla="*/ 38 h 42"/>
                <a:gd name="T4" fmla="*/ 0 w 43"/>
                <a:gd name="T5" fmla="*/ 42 h 42"/>
                <a:gd name="T6" fmla="*/ 6 w 43"/>
                <a:gd name="T7" fmla="*/ 25 h 42"/>
                <a:gd name="T8" fmla="*/ 40 w 43"/>
                <a:gd name="T9" fmla="*/ 5 h 42"/>
                <a:gd name="T10" fmla="*/ 40 w 43"/>
                <a:gd name="T11" fmla="*/ 13 h 42"/>
                <a:gd name="T12" fmla="*/ 43 w 43"/>
                <a:gd name="T13" fmla="*/ 15 h 42"/>
                <a:gd name="T14" fmla="*/ 43 w 43"/>
                <a:gd name="T15" fmla="*/ 1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42">
                  <a:moveTo>
                    <a:pt x="43" y="16"/>
                  </a:moveTo>
                  <a:cubicBezTo>
                    <a:pt x="38" y="24"/>
                    <a:pt x="34" y="33"/>
                    <a:pt x="25" y="38"/>
                  </a:cubicBezTo>
                  <a:cubicBezTo>
                    <a:pt x="17" y="41"/>
                    <a:pt x="8" y="42"/>
                    <a:pt x="0" y="42"/>
                  </a:cubicBezTo>
                  <a:cubicBezTo>
                    <a:pt x="3" y="37"/>
                    <a:pt x="4" y="31"/>
                    <a:pt x="6" y="25"/>
                  </a:cubicBezTo>
                  <a:cubicBezTo>
                    <a:pt x="11" y="9"/>
                    <a:pt x="23" y="0"/>
                    <a:pt x="40" y="5"/>
                  </a:cubicBezTo>
                  <a:cubicBezTo>
                    <a:pt x="39" y="7"/>
                    <a:pt x="39" y="10"/>
                    <a:pt x="40" y="13"/>
                  </a:cubicBezTo>
                  <a:cubicBezTo>
                    <a:pt x="41" y="14"/>
                    <a:pt x="42" y="15"/>
                    <a:pt x="43" y="15"/>
                  </a:cubicBezTo>
                  <a:cubicBezTo>
                    <a:pt x="43" y="16"/>
                    <a:pt x="43" y="16"/>
                    <a:pt x="43" y="16"/>
                  </a:cubicBezTo>
                  <a:close/>
                </a:path>
              </a:pathLst>
            </a:custGeom>
            <a:solidFill>
              <a:srgbClr val="ED7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2" name="Freeform 109"/>
            <p:cNvSpPr/>
            <p:nvPr/>
          </p:nvSpPr>
          <p:spPr bwMode="auto">
            <a:xfrm>
              <a:off x="6064" y="3196"/>
              <a:ext cx="351" cy="171"/>
            </a:xfrm>
            <a:custGeom>
              <a:avLst/>
              <a:gdLst>
                <a:gd name="T0" fmla="*/ 115 w 167"/>
                <a:gd name="T1" fmla="*/ 72 h 81"/>
                <a:gd name="T2" fmla="*/ 76 w 167"/>
                <a:gd name="T3" fmla="*/ 46 h 81"/>
                <a:gd name="T4" fmla="*/ 74 w 167"/>
                <a:gd name="T5" fmla="*/ 46 h 81"/>
                <a:gd name="T6" fmla="*/ 84 w 167"/>
                <a:gd name="T7" fmla="*/ 66 h 81"/>
                <a:gd name="T8" fmla="*/ 68 w 167"/>
                <a:gd name="T9" fmla="*/ 58 h 81"/>
                <a:gd name="T10" fmla="*/ 58 w 167"/>
                <a:gd name="T11" fmla="*/ 39 h 81"/>
                <a:gd name="T12" fmla="*/ 57 w 167"/>
                <a:gd name="T13" fmla="*/ 38 h 81"/>
                <a:gd name="T14" fmla="*/ 54 w 167"/>
                <a:gd name="T15" fmla="*/ 39 h 81"/>
                <a:gd name="T16" fmla="*/ 45 w 167"/>
                <a:gd name="T17" fmla="*/ 62 h 81"/>
                <a:gd name="T18" fmla="*/ 35 w 167"/>
                <a:gd name="T19" fmla="*/ 73 h 81"/>
                <a:gd name="T20" fmla="*/ 23 w 167"/>
                <a:gd name="T21" fmla="*/ 77 h 81"/>
                <a:gd name="T22" fmla="*/ 36 w 167"/>
                <a:gd name="T23" fmla="*/ 61 h 81"/>
                <a:gd name="T24" fmla="*/ 32 w 167"/>
                <a:gd name="T25" fmla="*/ 59 h 81"/>
                <a:gd name="T26" fmla="*/ 22 w 167"/>
                <a:gd name="T27" fmla="*/ 73 h 81"/>
                <a:gd name="T28" fmla="*/ 6 w 167"/>
                <a:gd name="T29" fmla="*/ 81 h 81"/>
                <a:gd name="T30" fmla="*/ 167 w 167"/>
                <a:gd name="T31" fmla="*/ 79 h 81"/>
                <a:gd name="T32" fmla="*/ 127 w 167"/>
                <a:gd name="T33" fmla="*/ 49 h 81"/>
                <a:gd name="T34" fmla="*/ 124 w 167"/>
                <a:gd name="T35" fmla="*/ 49 h 81"/>
                <a:gd name="T36" fmla="*/ 135 w 167"/>
                <a:gd name="T37" fmla="*/ 72 h 81"/>
                <a:gd name="T38" fmla="*/ 102 w 167"/>
                <a:gd name="T39" fmla="*/ 48 h 81"/>
                <a:gd name="T40" fmla="*/ 100 w 167"/>
                <a:gd name="T41" fmla="*/ 49 h 81"/>
                <a:gd name="T42" fmla="*/ 116 w 167"/>
                <a:gd name="T43" fmla="*/ 72 h 81"/>
                <a:gd name="T44" fmla="*/ 115 w 167"/>
                <a:gd name="T45" fmla="*/ 72 h 81"/>
                <a:gd name="T46" fmla="*/ 115 w 167"/>
                <a:gd name="T47" fmla="*/ 72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7" h="81">
                  <a:moveTo>
                    <a:pt x="115" y="72"/>
                  </a:moveTo>
                  <a:cubicBezTo>
                    <a:pt x="96" y="73"/>
                    <a:pt x="81" y="64"/>
                    <a:pt x="76" y="46"/>
                  </a:cubicBezTo>
                  <a:cubicBezTo>
                    <a:pt x="76" y="44"/>
                    <a:pt x="74" y="45"/>
                    <a:pt x="74" y="46"/>
                  </a:cubicBezTo>
                  <a:cubicBezTo>
                    <a:pt x="75" y="53"/>
                    <a:pt x="78" y="61"/>
                    <a:pt x="84" y="66"/>
                  </a:cubicBezTo>
                  <a:cubicBezTo>
                    <a:pt x="78" y="65"/>
                    <a:pt x="73" y="62"/>
                    <a:pt x="68" y="58"/>
                  </a:cubicBezTo>
                  <a:cubicBezTo>
                    <a:pt x="63" y="53"/>
                    <a:pt x="60" y="46"/>
                    <a:pt x="58" y="39"/>
                  </a:cubicBezTo>
                  <a:cubicBezTo>
                    <a:pt x="58" y="38"/>
                    <a:pt x="58" y="38"/>
                    <a:pt x="57" y="38"/>
                  </a:cubicBezTo>
                  <a:cubicBezTo>
                    <a:pt x="56" y="37"/>
                    <a:pt x="54" y="37"/>
                    <a:pt x="54" y="39"/>
                  </a:cubicBezTo>
                  <a:cubicBezTo>
                    <a:pt x="53" y="47"/>
                    <a:pt x="49" y="55"/>
                    <a:pt x="45" y="62"/>
                  </a:cubicBezTo>
                  <a:cubicBezTo>
                    <a:pt x="42" y="66"/>
                    <a:pt x="39" y="70"/>
                    <a:pt x="35" y="73"/>
                  </a:cubicBezTo>
                  <a:cubicBezTo>
                    <a:pt x="33" y="75"/>
                    <a:pt x="27" y="78"/>
                    <a:pt x="23" y="77"/>
                  </a:cubicBezTo>
                  <a:cubicBezTo>
                    <a:pt x="29" y="73"/>
                    <a:pt x="34" y="67"/>
                    <a:pt x="36" y="61"/>
                  </a:cubicBezTo>
                  <a:cubicBezTo>
                    <a:pt x="36" y="59"/>
                    <a:pt x="33" y="57"/>
                    <a:pt x="32" y="59"/>
                  </a:cubicBezTo>
                  <a:cubicBezTo>
                    <a:pt x="29" y="64"/>
                    <a:pt x="26" y="69"/>
                    <a:pt x="22" y="73"/>
                  </a:cubicBezTo>
                  <a:cubicBezTo>
                    <a:pt x="17" y="77"/>
                    <a:pt x="12" y="79"/>
                    <a:pt x="6" y="81"/>
                  </a:cubicBezTo>
                  <a:cubicBezTo>
                    <a:pt x="0" y="2"/>
                    <a:pt x="155" y="0"/>
                    <a:pt x="167" y="79"/>
                  </a:cubicBezTo>
                  <a:cubicBezTo>
                    <a:pt x="150" y="78"/>
                    <a:pt x="128" y="68"/>
                    <a:pt x="127" y="49"/>
                  </a:cubicBezTo>
                  <a:cubicBezTo>
                    <a:pt x="127" y="47"/>
                    <a:pt x="124" y="47"/>
                    <a:pt x="124" y="49"/>
                  </a:cubicBezTo>
                  <a:cubicBezTo>
                    <a:pt x="123" y="58"/>
                    <a:pt x="128" y="66"/>
                    <a:pt x="135" y="72"/>
                  </a:cubicBezTo>
                  <a:cubicBezTo>
                    <a:pt x="119" y="71"/>
                    <a:pt x="107" y="64"/>
                    <a:pt x="102" y="48"/>
                  </a:cubicBezTo>
                  <a:cubicBezTo>
                    <a:pt x="102" y="47"/>
                    <a:pt x="100" y="48"/>
                    <a:pt x="100" y="49"/>
                  </a:cubicBezTo>
                  <a:cubicBezTo>
                    <a:pt x="102" y="58"/>
                    <a:pt x="108" y="67"/>
                    <a:pt x="116" y="72"/>
                  </a:cubicBezTo>
                  <a:cubicBezTo>
                    <a:pt x="116" y="72"/>
                    <a:pt x="115" y="72"/>
                    <a:pt x="115" y="72"/>
                  </a:cubicBezTo>
                  <a:cubicBezTo>
                    <a:pt x="115" y="72"/>
                    <a:pt x="115" y="72"/>
                    <a:pt x="115" y="72"/>
                  </a:cubicBezTo>
                  <a:close/>
                </a:path>
              </a:pathLst>
            </a:custGeom>
            <a:solidFill>
              <a:srgbClr val="ED7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3" name="Freeform 110"/>
            <p:cNvSpPr/>
            <p:nvPr/>
          </p:nvSpPr>
          <p:spPr bwMode="auto">
            <a:xfrm>
              <a:off x="6059" y="3536"/>
              <a:ext cx="30" cy="27"/>
            </a:xfrm>
            <a:custGeom>
              <a:avLst/>
              <a:gdLst>
                <a:gd name="T0" fmla="*/ 13 w 14"/>
                <a:gd name="T1" fmla="*/ 5 h 13"/>
                <a:gd name="T2" fmla="*/ 14 w 14"/>
                <a:gd name="T3" fmla="*/ 10 h 13"/>
                <a:gd name="T4" fmla="*/ 12 w 14"/>
                <a:gd name="T5" fmla="*/ 10 h 13"/>
                <a:gd name="T6" fmla="*/ 5 w 14"/>
                <a:gd name="T7" fmla="*/ 12 h 13"/>
                <a:gd name="T8" fmla="*/ 1 w 14"/>
                <a:gd name="T9" fmla="*/ 5 h 13"/>
                <a:gd name="T10" fmla="*/ 10 w 14"/>
                <a:gd name="T11" fmla="*/ 2 h 13"/>
                <a:gd name="T12" fmla="*/ 13 w 14"/>
                <a:gd name="T13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3">
                  <a:moveTo>
                    <a:pt x="13" y="5"/>
                  </a:moveTo>
                  <a:cubicBezTo>
                    <a:pt x="13" y="5"/>
                    <a:pt x="14" y="8"/>
                    <a:pt x="14" y="10"/>
                  </a:cubicBezTo>
                  <a:cubicBezTo>
                    <a:pt x="13" y="9"/>
                    <a:pt x="12" y="9"/>
                    <a:pt x="12" y="10"/>
                  </a:cubicBezTo>
                  <a:cubicBezTo>
                    <a:pt x="9" y="11"/>
                    <a:pt x="8" y="13"/>
                    <a:pt x="5" y="12"/>
                  </a:cubicBezTo>
                  <a:cubicBezTo>
                    <a:pt x="1" y="11"/>
                    <a:pt x="0" y="8"/>
                    <a:pt x="1" y="5"/>
                  </a:cubicBezTo>
                  <a:cubicBezTo>
                    <a:pt x="3" y="2"/>
                    <a:pt x="6" y="0"/>
                    <a:pt x="10" y="2"/>
                  </a:cubicBezTo>
                  <a:cubicBezTo>
                    <a:pt x="11" y="2"/>
                    <a:pt x="12" y="4"/>
                    <a:pt x="13" y="5"/>
                  </a:cubicBezTo>
                  <a:close/>
                </a:path>
              </a:pathLst>
            </a:custGeom>
            <a:solidFill>
              <a:srgbClr val="F3E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4" name="Freeform 111"/>
            <p:cNvSpPr/>
            <p:nvPr/>
          </p:nvSpPr>
          <p:spPr bwMode="auto">
            <a:xfrm>
              <a:off x="6451" y="3523"/>
              <a:ext cx="31" cy="28"/>
            </a:xfrm>
            <a:custGeom>
              <a:avLst/>
              <a:gdLst>
                <a:gd name="T0" fmla="*/ 8 w 15"/>
                <a:gd name="T1" fmla="*/ 1 h 13"/>
                <a:gd name="T2" fmla="*/ 14 w 15"/>
                <a:gd name="T3" fmla="*/ 6 h 13"/>
                <a:gd name="T4" fmla="*/ 1 w 15"/>
                <a:gd name="T5" fmla="*/ 9 h 13"/>
                <a:gd name="T6" fmla="*/ 1 w 15"/>
                <a:gd name="T7" fmla="*/ 9 h 13"/>
                <a:gd name="T8" fmla="*/ 3 w 15"/>
                <a:gd name="T9" fmla="*/ 4 h 13"/>
                <a:gd name="T10" fmla="*/ 8 w 15"/>
                <a:gd name="T11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3">
                  <a:moveTo>
                    <a:pt x="8" y="1"/>
                  </a:moveTo>
                  <a:cubicBezTo>
                    <a:pt x="12" y="0"/>
                    <a:pt x="15" y="3"/>
                    <a:pt x="14" y="6"/>
                  </a:cubicBezTo>
                  <a:cubicBezTo>
                    <a:pt x="13" y="13"/>
                    <a:pt x="5" y="12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8"/>
                    <a:pt x="3" y="5"/>
                    <a:pt x="3" y="4"/>
                  </a:cubicBezTo>
                  <a:cubicBezTo>
                    <a:pt x="4" y="3"/>
                    <a:pt x="6" y="1"/>
                    <a:pt x="8" y="1"/>
                  </a:cubicBezTo>
                  <a:close/>
                </a:path>
              </a:pathLst>
            </a:custGeom>
            <a:solidFill>
              <a:srgbClr val="F3E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5" name="Freeform 112"/>
            <p:cNvSpPr/>
            <p:nvPr/>
          </p:nvSpPr>
          <p:spPr bwMode="auto">
            <a:xfrm>
              <a:off x="6430" y="3382"/>
              <a:ext cx="16" cy="25"/>
            </a:xfrm>
            <a:custGeom>
              <a:avLst/>
              <a:gdLst>
                <a:gd name="T0" fmla="*/ 0 w 8"/>
                <a:gd name="T1" fmla="*/ 10 h 12"/>
                <a:gd name="T2" fmla="*/ 0 w 8"/>
                <a:gd name="T3" fmla="*/ 0 h 12"/>
                <a:gd name="T4" fmla="*/ 5 w 8"/>
                <a:gd name="T5" fmla="*/ 1 h 12"/>
                <a:gd name="T6" fmla="*/ 8 w 8"/>
                <a:gd name="T7" fmla="*/ 5 h 12"/>
                <a:gd name="T8" fmla="*/ 6 w 8"/>
                <a:gd name="T9" fmla="*/ 10 h 12"/>
                <a:gd name="T10" fmla="*/ 3 w 8"/>
                <a:gd name="T11" fmla="*/ 11 h 12"/>
                <a:gd name="T12" fmla="*/ 2 w 8"/>
                <a:gd name="T13" fmla="*/ 11 h 12"/>
                <a:gd name="T14" fmla="*/ 1 w 8"/>
                <a:gd name="T15" fmla="*/ 12 h 12"/>
                <a:gd name="T16" fmla="*/ 0 w 8"/>
                <a:gd name="T17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12">
                  <a:moveTo>
                    <a:pt x="0" y="10"/>
                  </a:moveTo>
                  <a:cubicBezTo>
                    <a:pt x="0" y="7"/>
                    <a:pt x="0" y="3"/>
                    <a:pt x="0" y="0"/>
                  </a:cubicBezTo>
                  <a:cubicBezTo>
                    <a:pt x="1" y="0"/>
                    <a:pt x="3" y="0"/>
                    <a:pt x="5" y="1"/>
                  </a:cubicBezTo>
                  <a:cubicBezTo>
                    <a:pt x="6" y="2"/>
                    <a:pt x="7" y="3"/>
                    <a:pt x="8" y="5"/>
                  </a:cubicBezTo>
                  <a:cubicBezTo>
                    <a:pt x="8" y="7"/>
                    <a:pt x="7" y="9"/>
                    <a:pt x="6" y="10"/>
                  </a:cubicBezTo>
                  <a:cubicBezTo>
                    <a:pt x="5" y="11"/>
                    <a:pt x="4" y="11"/>
                    <a:pt x="3" y="11"/>
                  </a:cubicBezTo>
                  <a:cubicBezTo>
                    <a:pt x="3" y="11"/>
                    <a:pt x="2" y="11"/>
                    <a:pt x="2" y="11"/>
                  </a:cubicBezTo>
                  <a:cubicBezTo>
                    <a:pt x="2" y="11"/>
                    <a:pt x="1" y="12"/>
                    <a:pt x="1" y="12"/>
                  </a:cubicBezTo>
                  <a:cubicBezTo>
                    <a:pt x="1" y="11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F3E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6" name="Freeform 113"/>
            <p:cNvSpPr/>
            <p:nvPr/>
          </p:nvSpPr>
          <p:spPr bwMode="auto">
            <a:xfrm>
              <a:off x="6055" y="3371"/>
              <a:ext cx="15" cy="27"/>
            </a:xfrm>
            <a:custGeom>
              <a:avLst/>
              <a:gdLst>
                <a:gd name="T0" fmla="*/ 7 w 7"/>
                <a:gd name="T1" fmla="*/ 6 h 13"/>
                <a:gd name="T2" fmla="*/ 6 w 7"/>
                <a:gd name="T3" fmla="*/ 13 h 13"/>
                <a:gd name="T4" fmla="*/ 0 w 7"/>
                <a:gd name="T5" fmla="*/ 6 h 13"/>
                <a:gd name="T6" fmla="*/ 5 w 7"/>
                <a:gd name="T7" fmla="*/ 0 h 13"/>
                <a:gd name="T8" fmla="*/ 7 w 7"/>
                <a:gd name="T9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3">
                  <a:moveTo>
                    <a:pt x="7" y="6"/>
                  </a:moveTo>
                  <a:cubicBezTo>
                    <a:pt x="6" y="9"/>
                    <a:pt x="6" y="11"/>
                    <a:pt x="6" y="13"/>
                  </a:cubicBezTo>
                  <a:cubicBezTo>
                    <a:pt x="3" y="13"/>
                    <a:pt x="0" y="10"/>
                    <a:pt x="0" y="6"/>
                  </a:cubicBezTo>
                  <a:cubicBezTo>
                    <a:pt x="1" y="3"/>
                    <a:pt x="3" y="1"/>
                    <a:pt x="5" y="0"/>
                  </a:cubicBezTo>
                  <a:cubicBezTo>
                    <a:pt x="6" y="2"/>
                    <a:pt x="6" y="4"/>
                    <a:pt x="7" y="6"/>
                  </a:cubicBezTo>
                  <a:close/>
                </a:path>
              </a:pathLst>
            </a:custGeom>
            <a:solidFill>
              <a:srgbClr val="F3E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7" name="Freeform 114"/>
            <p:cNvSpPr>
              <a:spLocks noEditPoints="1"/>
            </p:cNvSpPr>
            <p:nvPr/>
          </p:nvSpPr>
          <p:spPr bwMode="auto">
            <a:xfrm>
              <a:off x="6076" y="3293"/>
              <a:ext cx="341" cy="245"/>
            </a:xfrm>
            <a:custGeom>
              <a:avLst/>
              <a:gdLst>
                <a:gd name="T0" fmla="*/ 79 w 162"/>
                <a:gd name="T1" fmla="*/ 79 h 116"/>
                <a:gd name="T2" fmla="*/ 79 w 162"/>
                <a:gd name="T3" fmla="*/ 75 h 116"/>
                <a:gd name="T4" fmla="*/ 77 w 162"/>
                <a:gd name="T5" fmla="*/ 72 h 116"/>
                <a:gd name="T6" fmla="*/ 80 w 162"/>
                <a:gd name="T7" fmla="*/ 71 h 116"/>
                <a:gd name="T8" fmla="*/ 81 w 162"/>
                <a:gd name="T9" fmla="*/ 68 h 116"/>
                <a:gd name="T10" fmla="*/ 73 w 162"/>
                <a:gd name="T11" fmla="*/ 71 h 116"/>
                <a:gd name="T12" fmla="*/ 79 w 162"/>
                <a:gd name="T13" fmla="*/ 79 h 116"/>
                <a:gd name="T14" fmla="*/ 133 w 162"/>
                <a:gd name="T15" fmla="*/ 29 h 116"/>
                <a:gd name="T16" fmla="*/ 162 w 162"/>
                <a:gd name="T17" fmla="*/ 38 h 116"/>
                <a:gd name="T18" fmla="*/ 162 w 162"/>
                <a:gd name="T19" fmla="*/ 43 h 116"/>
                <a:gd name="T20" fmla="*/ 136 w 162"/>
                <a:gd name="T21" fmla="*/ 102 h 116"/>
                <a:gd name="T22" fmla="*/ 78 w 162"/>
                <a:gd name="T23" fmla="*/ 116 h 116"/>
                <a:gd name="T24" fmla="*/ 0 w 162"/>
                <a:gd name="T25" fmla="*/ 48 h 116"/>
                <a:gd name="T26" fmla="*/ 2 w 162"/>
                <a:gd name="T27" fmla="*/ 46 h 116"/>
                <a:gd name="T28" fmla="*/ 0 w 162"/>
                <a:gd name="T29" fmla="*/ 37 h 116"/>
                <a:gd name="T30" fmla="*/ 14 w 162"/>
                <a:gd name="T31" fmla="*/ 32 h 116"/>
                <a:gd name="T32" fmla="*/ 36 w 162"/>
                <a:gd name="T33" fmla="*/ 27 h 116"/>
                <a:gd name="T34" fmla="*/ 51 w 162"/>
                <a:gd name="T35" fmla="*/ 0 h 116"/>
                <a:gd name="T36" fmla="*/ 81 w 162"/>
                <a:gd name="T37" fmla="*/ 25 h 116"/>
                <a:gd name="T38" fmla="*/ 82 w 162"/>
                <a:gd name="T39" fmla="*/ 24 h 116"/>
                <a:gd name="T40" fmla="*/ 109 w 162"/>
                <a:gd name="T41" fmla="*/ 30 h 116"/>
                <a:gd name="T42" fmla="*/ 111 w 162"/>
                <a:gd name="T43" fmla="*/ 28 h 116"/>
                <a:gd name="T44" fmla="*/ 114 w 162"/>
                <a:gd name="T45" fmla="*/ 28 h 116"/>
                <a:gd name="T46" fmla="*/ 133 w 162"/>
                <a:gd name="T47" fmla="*/ 29 h 116"/>
                <a:gd name="T48" fmla="*/ 133 w 162"/>
                <a:gd name="T49" fmla="*/ 29 h 116"/>
                <a:gd name="T50" fmla="*/ 144 w 162"/>
                <a:gd name="T51" fmla="*/ 69 h 116"/>
                <a:gd name="T52" fmla="*/ 140 w 162"/>
                <a:gd name="T53" fmla="*/ 68 h 116"/>
                <a:gd name="T54" fmla="*/ 25 w 162"/>
                <a:gd name="T55" fmla="*/ 78 h 116"/>
                <a:gd name="T56" fmla="*/ 23 w 162"/>
                <a:gd name="T57" fmla="*/ 80 h 116"/>
                <a:gd name="T58" fmla="*/ 144 w 162"/>
                <a:gd name="T59" fmla="*/ 69 h 116"/>
                <a:gd name="T60" fmla="*/ 131 w 162"/>
                <a:gd name="T61" fmla="*/ 52 h 116"/>
                <a:gd name="T62" fmla="*/ 136 w 162"/>
                <a:gd name="T63" fmla="*/ 47 h 116"/>
                <a:gd name="T64" fmla="*/ 130 w 162"/>
                <a:gd name="T65" fmla="*/ 42 h 116"/>
                <a:gd name="T66" fmla="*/ 127 w 162"/>
                <a:gd name="T67" fmla="*/ 47 h 116"/>
                <a:gd name="T68" fmla="*/ 126 w 162"/>
                <a:gd name="T69" fmla="*/ 48 h 116"/>
                <a:gd name="T70" fmla="*/ 131 w 162"/>
                <a:gd name="T71" fmla="*/ 52 h 116"/>
                <a:gd name="T72" fmla="*/ 37 w 162"/>
                <a:gd name="T73" fmla="*/ 57 h 116"/>
                <a:gd name="T74" fmla="*/ 36 w 162"/>
                <a:gd name="T75" fmla="*/ 47 h 116"/>
                <a:gd name="T76" fmla="*/ 31 w 162"/>
                <a:gd name="T77" fmla="*/ 49 h 116"/>
                <a:gd name="T78" fmla="*/ 29 w 162"/>
                <a:gd name="T79" fmla="*/ 53 h 116"/>
                <a:gd name="T80" fmla="*/ 37 w 162"/>
                <a:gd name="T81" fmla="*/ 5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62" h="116">
                  <a:moveTo>
                    <a:pt x="79" y="79"/>
                  </a:moveTo>
                  <a:cubicBezTo>
                    <a:pt x="81" y="79"/>
                    <a:pt x="81" y="76"/>
                    <a:pt x="79" y="75"/>
                  </a:cubicBezTo>
                  <a:cubicBezTo>
                    <a:pt x="78" y="75"/>
                    <a:pt x="76" y="74"/>
                    <a:pt x="77" y="72"/>
                  </a:cubicBezTo>
                  <a:cubicBezTo>
                    <a:pt x="77" y="71"/>
                    <a:pt x="79" y="70"/>
                    <a:pt x="80" y="71"/>
                  </a:cubicBezTo>
                  <a:cubicBezTo>
                    <a:pt x="82" y="71"/>
                    <a:pt x="83" y="69"/>
                    <a:pt x="81" y="68"/>
                  </a:cubicBezTo>
                  <a:cubicBezTo>
                    <a:pt x="78" y="67"/>
                    <a:pt x="74" y="68"/>
                    <a:pt x="73" y="71"/>
                  </a:cubicBezTo>
                  <a:cubicBezTo>
                    <a:pt x="72" y="75"/>
                    <a:pt x="75" y="79"/>
                    <a:pt x="79" y="79"/>
                  </a:cubicBezTo>
                  <a:close/>
                  <a:moveTo>
                    <a:pt x="133" y="29"/>
                  </a:moveTo>
                  <a:cubicBezTo>
                    <a:pt x="142" y="35"/>
                    <a:pt x="153" y="38"/>
                    <a:pt x="162" y="38"/>
                  </a:cubicBezTo>
                  <a:cubicBezTo>
                    <a:pt x="162" y="40"/>
                    <a:pt x="162" y="41"/>
                    <a:pt x="162" y="43"/>
                  </a:cubicBezTo>
                  <a:cubicBezTo>
                    <a:pt x="162" y="65"/>
                    <a:pt x="156" y="89"/>
                    <a:pt x="136" y="102"/>
                  </a:cubicBezTo>
                  <a:cubicBezTo>
                    <a:pt x="120" y="113"/>
                    <a:pt x="97" y="116"/>
                    <a:pt x="78" y="116"/>
                  </a:cubicBezTo>
                  <a:cubicBezTo>
                    <a:pt x="37" y="116"/>
                    <a:pt x="2" y="89"/>
                    <a:pt x="0" y="48"/>
                  </a:cubicBezTo>
                  <a:cubicBezTo>
                    <a:pt x="1" y="48"/>
                    <a:pt x="2" y="47"/>
                    <a:pt x="2" y="46"/>
                  </a:cubicBezTo>
                  <a:cubicBezTo>
                    <a:pt x="1" y="43"/>
                    <a:pt x="1" y="40"/>
                    <a:pt x="0" y="37"/>
                  </a:cubicBezTo>
                  <a:cubicBezTo>
                    <a:pt x="5" y="37"/>
                    <a:pt x="10" y="35"/>
                    <a:pt x="14" y="32"/>
                  </a:cubicBezTo>
                  <a:cubicBezTo>
                    <a:pt x="20" y="38"/>
                    <a:pt x="31" y="31"/>
                    <a:pt x="36" y="27"/>
                  </a:cubicBezTo>
                  <a:cubicBezTo>
                    <a:pt x="43" y="21"/>
                    <a:pt x="49" y="10"/>
                    <a:pt x="51" y="0"/>
                  </a:cubicBezTo>
                  <a:cubicBezTo>
                    <a:pt x="54" y="14"/>
                    <a:pt x="67" y="25"/>
                    <a:pt x="81" y="25"/>
                  </a:cubicBezTo>
                  <a:cubicBezTo>
                    <a:pt x="82" y="25"/>
                    <a:pt x="82" y="25"/>
                    <a:pt x="82" y="24"/>
                  </a:cubicBezTo>
                  <a:cubicBezTo>
                    <a:pt x="90" y="30"/>
                    <a:pt x="100" y="33"/>
                    <a:pt x="109" y="30"/>
                  </a:cubicBezTo>
                  <a:cubicBezTo>
                    <a:pt x="110" y="30"/>
                    <a:pt x="111" y="29"/>
                    <a:pt x="111" y="28"/>
                  </a:cubicBezTo>
                  <a:cubicBezTo>
                    <a:pt x="112" y="28"/>
                    <a:pt x="113" y="28"/>
                    <a:pt x="114" y="28"/>
                  </a:cubicBezTo>
                  <a:cubicBezTo>
                    <a:pt x="120" y="31"/>
                    <a:pt x="127" y="31"/>
                    <a:pt x="133" y="29"/>
                  </a:cubicBezTo>
                  <a:cubicBezTo>
                    <a:pt x="133" y="29"/>
                    <a:pt x="133" y="29"/>
                    <a:pt x="133" y="29"/>
                  </a:cubicBezTo>
                  <a:close/>
                  <a:moveTo>
                    <a:pt x="144" y="69"/>
                  </a:moveTo>
                  <a:cubicBezTo>
                    <a:pt x="145" y="68"/>
                    <a:pt x="142" y="66"/>
                    <a:pt x="140" y="68"/>
                  </a:cubicBezTo>
                  <a:cubicBezTo>
                    <a:pt x="117" y="106"/>
                    <a:pt x="56" y="113"/>
                    <a:pt x="25" y="78"/>
                  </a:cubicBezTo>
                  <a:cubicBezTo>
                    <a:pt x="24" y="77"/>
                    <a:pt x="22" y="79"/>
                    <a:pt x="23" y="80"/>
                  </a:cubicBezTo>
                  <a:cubicBezTo>
                    <a:pt x="50" y="115"/>
                    <a:pt x="127" y="115"/>
                    <a:pt x="144" y="69"/>
                  </a:cubicBezTo>
                  <a:close/>
                  <a:moveTo>
                    <a:pt x="131" y="52"/>
                  </a:moveTo>
                  <a:cubicBezTo>
                    <a:pt x="134" y="52"/>
                    <a:pt x="136" y="50"/>
                    <a:pt x="136" y="47"/>
                  </a:cubicBezTo>
                  <a:cubicBezTo>
                    <a:pt x="136" y="44"/>
                    <a:pt x="133" y="40"/>
                    <a:pt x="130" y="42"/>
                  </a:cubicBezTo>
                  <a:cubicBezTo>
                    <a:pt x="128" y="43"/>
                    <a:pt x="127" y="45"/>
                    <a:pt x="127" y="47"/>
                  </a:cubicBezTo>
                  <a:cubicBezTo>
                    <a:pt x="127" y="47"/>
                    <a:pt x="126" y="48"/>
                    <a:pt x="126" y="48"/>
                  </a:cubicBezTo>
                  <a:cubicBezTo>
                    <a:pt x="126" y="51"/>
                    <a:pt x="129" y="53"/>
                    <a:pt x="131" y="52"/>
                  </a:cubicBezTo>
                  <a:close/>
                  <a:moveTo>
                    <a:pt x="37" y="57"/>
                  </a:moveTo>
                  <a:cubicBezTo>
                    <a:pt x="41" y="54"/>
                    <a:pt x="41" y="48"/>
                    <a:pt x="36" y="47"/>
                  </a:cubicBezTo>
                  <a:cubicBezTo>
                    <a:pt x="34" y="47"/>
                    <a:pt x="32" y="48"/>
                    <a:pt x="31" y="49"/>
                  </a:cubicBezTo>
                  <a:cubicBezTo>
                    <a:pt x="30" y="50"/>
                    <a:pt x="29" y="51"/>
                    <a:pt x="29" y="53"/>
                  </a:cubicBezTo>
                  <a:cubicBezTo>
                    <a:pt x="29" y="57"/>
                    <a:pt x="34" y="59"/>
                    <a:pt x="37" y="57"/>
                  </a:cubicBezTo>
                  <a:close/>
                </a:path>
              </a:pathLst>
            </a:custGeom>
            <a:solidFill>
              <a:srgbClr val="F3E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8" name="Freeform 115"/>
            <p:cNvSpPr/>
            <p:nvPr/>
          </p:nvSpPr>
          <p:spPr bwMode="auto">
            <a:xfrm>
              <a:off x="6430" y="3407"/>
              <a:ext cx="2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9" name="Freeform 116"/>
            <p:cNvSpPr/>
            <p:nvPr/>
          </p:nvSpPr>
          <p:spPr bwMode="auto">
            <a:xfrm>
              <a:off x="6341" y="3377"/>
              <a:ext cx="21" cy="28"/>
            </a:xfrm>
            <a:custGeom>
              <a:avLst/>
              <a:gdLst>
                <a:gd name="T0" fmla="*/ 10 w 10"/>
                <a:gd name="T1" fmla="*/ 7 h 13"/>
                <a:gd name="T2" fmla="*/ 5 w 10"/>
                <a:gd name="T3" fmla="*/ 12 h 13"/>
                <a:gd name="T4" fmla="*/ 0 w 10"/>
                <a:gd name="T5" fmla="*/ 8 h 13"/>
                <a:gd name="T6" fmla="*/ 1 w 10"/>
                <a:gd name="T7" fmla="*/ 7 h 13"/>
                <a:gd name="T8" fmla="*/ 4 w 10"/>
                <a:gd name="T9" fmla="*/ 2 h 13"/>
                <a:gd name="T10" fmla="*/ 10 w 10"/>
                <a:gd name="T11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3">
                  <a:moveTo>
                    <a:pt x="10" y="7"/>
                  </a:moveTo>
                  <a:cubicBezTo>
                    <a:pt x="10" y="10"/>
                    <a:pt x="8" y="12"/>
                    <a:pt x="5" y="12"/>
                  </a:cubicBezTo>
                  <a:cubicBezTo>
                    <a:pt x="3" y="13"/>
                    <a:pt x="0" y="11"/>
                    <a:pt x="0" y="8"/>
                  </a:cubicBezTo>
                  <a:cubicBezTo>
                    <a:pt x="0" y="8"/>
                    <a:pt x="1" y="7"/>
                    <a:pt x="1" y="7"/>
                  </a:cubicBezTo>
                  <a:cubicBezTo>
                    <a:pt x="1" y="5"/>
                    <a:pt x="2" y="3"/>
                    <a:pt x="4" y="2"/>
                  </a:cubicBezTo>
                  <a:cubicBezTo>
                    <a:pt x="7" y="0"/>
                    <a:pt x="10" y="4"/>
                    <a:pt x="10" y="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0" name="Freeform 117"/>
            <p:cNvSpPr/>
            <p:nvPr/>
          </p:nvSpPr>
          <p:spPr bwMode="auto">
            <a:xfrm>
              <a:off x="6228" y="3434"/>
              <a:ext cx="23" cy="26"/>
            </a:xfrm>
            <a:custGeom>
              <a:avLst/>
              <a:gdLst>
                <a:gd name="T0" fmla="*/ 1 w 11"/>
                <a:gd name="T1" fmla="*/ 4 h 12"/>
                <a:gd name="T2" fmla="*/ 9 w 11"/>
                <a:gd name="T3" fmla="*/ 1 h 12"/>
                <a:gd name="T4" fmla="*/ 8 w 11"/>
                <a:gd name="T5" fmla="*/ 4 h 12"/>
                <a:gd name="T6" fmla="*/ 5 w 11"/>
                <a:gd name="T7" fmla="*/ 5 h 12"/>
                <a:gd name="T8" fmla="*/ 7 w 11"/>
                <a:gd name="T9" fmla="*/ 8 h 12"/>
                <a:gd name="T10" fmla="*/ 7 w 11"/>
                <a:gd name="T11" fmla="*/ 12 h 12"/>
                <a:gd name="T12" fmla="*/ 1 w 11"/>
                <a:gd name="T13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2">
                  <a:moveTo>
                    <a:pt x="1" y="4"/>
                  </a:moveTo>
                  <a:cubicBezTo>
                    <a:pt x="2" y="1"/>
                    <a:pt x="6" y="0"/>
                    <a:pt x="9" y="1"/>
                  </a:cubicBezTo>
                  <a:cubicBezTo>
                    <a:pt x="11" y="2"/>
                    <a:pt x="10" y="4"/>
                    <a:pt x="8" y="4"/>
                  </a:cubicBezTo>
                  <a:cubicBezTo>
                    <a:pt x="7" y="3"/>
                    <a:pt x="5" y="4"/>
                    <a:pt x="5" y="5"/>
                  </a:cubicBezTo>
                  <a:cubicBezTo>
                    <a:pt x="4" y="7"/>
                    <a:pt x="6" y="8"/>
                    <a:pt x="7" y="8"/>
                  </a:cubicBezTo>
                  <a:cubicBezTo>
                    <a:pt x="9" y="9"/>
                    <a:pt x="9" y="12"/>
                    <a:pt x="7" y="12"/>
                  </a:cubicBezTo>
                  <a:cubicBezTo>
                    <a:pt x="3" y="12"/>
                    <a:pt x="0" y="8"/>
                    <a:pt x="1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1" name="Freeform 118"/>
            <p:cNvSpPr/>
            <p:nvPr/>
          </p:nvSpPr>
          <p:spPr bwMode="auto">
            <a:xfrm>
              <a:off x="6137" y="3392"/>
              <a:ext cx="25" cy="25"/>
            </a:xfrm>
            <a:custGeom>
              <a:avLst/>
              <a:gdLst>
                <a:gd name="T0" fmla="*/ 2 w 12"/>
                <a:gd name="T1" fmla="*/ 2 h 12"/>
                <a:gd name="T2" fmla="*/ 7 w 12"/>
                <a:gd name="T3" fmla="*/ 0 h 12"/>
                <a:gd name="T4" fmla="*/ 8 w 12"/>
                <a:gd name="T5" fmla="*/ 10 h 12"/>
                <a:gd name="T6" fmla="*/ 0 w 12"/>
                <a:gd name="T7" fmla="*/ 6 h 12"/>
                <a:gd name="T8" fmla="*/ 2 w 12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2" y="2"/>
                  </a:moveTo>
                  <a:cubicBezTo>
                    <a:pt x="3" y="1"/>
                    <a:pt x="5" y="0"/>
                    <a:pt x="7" y="0"/>
                  </a:cubicBezTo>
                  <a:cubicBezTo>
                    <a:pt x="12" y="1"/>
                    <a:pt x="12" y="7"/>
                    <a:pt x="8" y="10"/>
                  </a:cubicBezTo>
                  <a:cubicBezTo>
                    <a:pt x="5" y="12"/>
                    <a:pt x="0" y="10"/>
                    <a:pt x="0" y="6"/>
                  </a:cubicBezTo>
                  <a:cubicBezTo>
                    <a:pt x="0" y="4"/>
                    <a:pt x="1" y="3"/>
                    <a:pt x="2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2" name="Freeform 119"/>
            <p:cNvSpPr>
              <a:spLocks noEditPoints="1"/>
            </p:cNvSpPr>
            <p:nvPr/>
          </p:nvSpPr>
          <p:spPr bwMode="auto">
            <a:xfrm>
              <a:off x="6120" y="3846"/>
              <a:ext cx="82" cy="93"/>
            </a:xfrm>
            <a:custGeom>
              <a:avLst/>
              <a:gdLst>
                <a:gd name="T0" fmla="*/ 1 w 39"/>
                <a:gd name="T1" fmla="*/ 33 h 44"/>
                <a:gd name="T2" fmla="*/ 13 w 39"/>
                <a:gd name="T3" fmla="*/ 25 h 44"/>
                <a:gd name="T4" fmla="*/ 29 w 39"/>
                <a:gd name="T5" fmla="*/ 32 h 44"/>
                <a:gd name="T6" fmla="*/ 31 w 39"/>
                <a:gd name="T7" fmla="*/ 19 h 44"/>
                <a:gd name="T8" fmla="*/ 37 w 39"/>
                <a:gd name="T9" fmla="*/ 0 h 44"/>
                <a:gd name="T10" fmla="*/ 39 w 39"/>
                <a:gd name="T11" fmla="*/ 1 h 44"/>
                <a:gd name="T12" fmla="*/ 36 w 39"/>
                <a:gd name="T13" fmla="*/ 18 h 44"/>
                <a:gd name="T14" fmla="*/ 32 w 39"/>
                <a:gd name="T15" fmla="*/ 38 h 44"/>
                <a:gd name="T16" fmla="*/ 29 w 39"/>
                <a:gd name="T17" fmla="*/ 39 h 44"/>
                <a:gd name="T18" fmla="*/ 11 w 39"/>
                <a:gd name="T19" fmla="*/ 43 h 44"/>
                <a:gd name="T20" fmla="*/ 1 w 39"/>
                <a:gd name="T21" fmla="*/ 33 h 44"/>
                <a:gd name="T22" fmla="*/ 8 w 39"/>
                <a:gd name="T23" fmla="*/ 31 h 44"/>
                <a:gd name="T24" fmla="*/ 8 w 39"/>
                <a:gd name="T25" fmla="*/ 35 h 44"/>
                <a:gd name="T26" fmla="*/ 14 w 39"/>
                <a:gd name="T27" fmla="*/ 38 h 44"/>
                <a:gd name="T28" fmla="*/ 20 w 39"/>
                <a:gd name="T29" fmla="*/ 37 h 44"/>
                <a:gd name="T30" fmla="*/ 25 w 39"/>
                <a:gd name="T31" fmla="*/ 36 h 44"/>
                <a:gd name="T32" fmla="*/ 17 w 39"/>
                <a:gd name="T33" fmla="*/ 32 h 44"/>
                <a:gd name="T34" fmla="*/ 11 w 39"/>
                <a:gd name="T35" fmla="*/ 30 h 44"/>
                <a:gd name="T36" fmla="*/ 8 w 39"/>
                <a:gd name="T37" fmla="*/ 3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9" h="44">
                  <a:moveTo>
                    <a:pt x="1" y="33"/>
                  </a:moveTo>
                  <a:cubicBezTo>
                    <a:pt x="2" y="27"/>
                    <a:pt x="8" y="25"/>
                    <a:pt x="13" y="25"/>
                  </a:cubicBezTo>
                  <a:cubicBezTo>
                    <a:pt x="19" y="26"/>
                    <a:pt x="24" y="28"/>
                    <a:pt x="29" y="32"/>
                  </a:cubicBezTo>
                  <a:cubicBezTo>
                    <a:pt x="29" y="28"/>
                    <a:pt x="30" y="23"/>
                    <a:pt x="31" y="19"/>
                  </a:cubicBezTo>
                  <a:cubicBezTo>
                    <a:pt x="33" y="13"/>
                    <a:pt x="34" y="6"/>
                    <a:pt x="37" y="0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39" y="6"/>
                    <a:pt x="37" y="12"/>
                    <a:pt x="36" y="18"/>
                  </a:cubicBezTo>
                  <a:cubicBezTo>
                    <a:pt x="35" y="24"/>
                    <a:pt x="35" y="32"/>
                    <a:pt x="32" y="38"/>
                  </a:cubicBezTo>
                  <a:cubicBezTo>
                    <a:pt x="32" y="40"/>
                    <a:pt x="30" y="40"/>
                    <a:pt x="29" y="39"/>
                  </a:cubicBezTo>
                  <a:cubicBezTo>
                    <a:pt x="24" y="42"/>
                    <a:pt x="17" y="44"/>
                    <a:pt x="11" y="43"/>
                  </a:cubicBezTo>
                  <a:cubicBezTo>
                    <a:pt x="5" y="43"/>
                    <a:pt x="0" y="39"/>
                    <a:pt x="1" y="33"/>
                  </a:cubicBezTo>
                  <a:close/>
                  <a:moveTo>
                    <a:pt x="8" y="31"/>
                  </a:moveTo>
                  <a:cubicBezTo>
                    <a:pt x="6" y="32"/>
                    <a:pt x="6" y="34"/>
                    <a:pt x="8" y="35"/>
                  </a:cubicBezTo>
                  <a:cubicBezTo>
                    <a:pt x="10" y="38"/>
                    <a:pt x="11" y="38"/>
                    <a:pt x="14" y="38"/>
                  </a:cubicBezTo>
                  <a:cubicBezTo>
                    <a:pt x="16" y="38"/>
                    <a:pt x="18" y="38"/>
                    <a:pt x="20" y="37"/>
                  </a:cubicBezTo>
                  <a:cubicBezTo>
                    <a:pt x="22" y="37"/>
                    <a:pt x="24" y="37"/>
                    <a:pt x="25" y="36"/>
                  </a:cubicBezTo>
                  <a:cubicBezTo>
                    <a:pt x="23" y="34"/>
                    <a:pt x="20" y="33"/>
                    <a:pt x="17" y="32"/>
                  </a:cubicBezTo>
                  <a:cubicBezTo>
                    <a:pt x="15" y="31"/>
                    <a:pt x="13" y="30"/>
                    <a:pt x="11" y="30"/>
                  </a:cubicBezTo>
                  <a:cubicBezTo>
                    <a:pt x="10" y="31"/>
                    <a:pt x="9" y="31"/>
                    <a:pt x="8" y="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3" name="Freeform 120"/>
            <p:cNvSpPr/>
            <p:nvPr/>
          </p:nvSpPr>
          <p:spPr bwMode="auto">
            <a:xfrm>
              <a:off x="6122" y="3432"/>
              <a:ext cx="259" cy="104"/>
            </a:xfrm>
            <a:custGeom>
              <a:avLst/>
              <a:gdLst>
                <a:gd name="T0" fmla="*/ 122 w 123"/>
                <a:gd name="T1" fmla="*/ 3 h 49"/>
                <a:gd name="T2" fmla="*/ 1 w 123"/>
                <a:gd name="T3" fmla="*/ 14 h 49"/>
                <a:gd name="T4" fmla="*/ 3 w 123"/>
                <a:gd name="T5" fmla="*/ 12 h 49"/>
                <a:gd name="T6" fmla="*/ 118 w 123"/>
                <a:gd name="T7" fmla="*/ 2 h 49"/>
                <a:gd name="T8" fmla="*/ 122 w 123"/>
                <a:gd name="T9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49">
                  <a:moveTo>
                    <a:pt x="122" y="3"/>
                  </a:moveTo>
                  <a:cubicBezTo>
                    <a:pt x="105" y="49"/>
                    <a:pt x="28" y="49"/>
                    <a:pt x="1" y="14"/>
                  </a:cubicBezTo>
                  <a:cubicBezTo>
                    <a:pt x="0" y="13"/>
                    <a:pt x="2" y="11"/>
                    <a:pt x="3" y="12"/>
                  </a:cubicBezTo>
                  <a:cubicBezTo>
                    <a:pt x="34" y="47"/>
                    <a:pt x="95" y="40"/>
                    <a:pt x="118" y="2"/>
                  </a:cubicBezTo>
                  <a:cubicBezTo>
                    <a:pt x="120" y="0"/>
                    <a:pt x="123" y="2"/>
                    <a:pt x="122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4" name="Freeform 121"/>
            <p:cNvSpPr>
              <a:spLocks noEditPoints="1"/>
            </p:cNvSpPr>
            <p:nvPr/>
          </p:nvSpPr>
          <p:spPr bwMode="auto">
            <a:xfrm>
              <a:off x="5950" y="3196"/>
              <a:ext cx="616" cy="747"/>
            </a:xfrm>
            <a:custGeom>
              <a:avLst/>
              <a:gdLst>
                <a:gd name="T0" fmla="*/ 239 w 293"/>
                <a:gd name="T1" fmla="*/ 164 h 354"/>
                <a:gd name="T2" fmla="*/ 246 w 293"/>
                <a:gd name="T3" fmla="*/ 156 h 354"/>
                <a:gd name="T4" fmla="*/ 231 w 293"/>
                <a:gd name="T5" fmla="*/ 117 h 354"/>
                <a:gd name="T6" fmla="*/ 232 w 293"/>
                <a:gd name="T7" fmla="*/ 126 h 354"/>
                <a:gd name="T8" fmla="*/ 230 w 293"/>
                <a:gd name="T9" fmla="*/ 99 h 354"/>
                <a:gd name="T10" fmla="*/ 236 w 293"/>
                <a:gd name="T11" fmla="*/ 93 h 354"/>
                <a:gd name="T12" fmla="*/ 228 w 293"/>
                <a:gd name="T13" fmla="*/ 98 h 354"/>
                <a:gd name="T14" fmla="*/ 224 w 293"/>
                <a:gd name="T15" fmla="*/ 118 h 354"/>
                <a:gd name="T16" fmla="*/ 228 w 293"/>
                <a:gd name="T17" fmla="*/ 123 h 354"/>
                <a:gd name="T18" fmla="*/ 181 w 293"/>
                <a:gd name="T19" fmla="*/ 162 h 354"/>
                <a:gd name="T20" fmla="*/ 151 w 293"/>
                <a:gd name="T21" fmla="*/ 306 h 354"/>
                <a:gd name="T22" fmla="*/ 212 w 293"/>
                <a:gd name="T23" fmla="*/ 292 h 354"/>
                <a:gd name="T24" fmla="*/ 192 w 293"/>
                <a:gd name="T25" fmla="*/ 348 h 354"/>
                <a:gd name="T26" fmla="*/ 176 w 293"/>
                <a:gd name="T27" fmla="*/ 347 h 354"/>
                <a:gd name="T28" fmla="*/ 196 w 293"/>
                <a:gd name="T29" fmla="*/ 148 h 354"/>
                <a:gd name="T30" fmla="*/ 193 w 293"/>
                <a:gd name="T31" fmla="*/ 75 h 354"/>
                <a:gd name="T32" fmla="*/ 171 w 293"/>
                <a:gd name="T33" fmla="*/ 74 h 354"/>
                <a:gd name="T34" fmla="*/ 141 w 293"/>
                <a:gd name="T35" fmla="*/ 71 h 354"/>
                <a:gd name="T36" fmla="*/ 74 w 293"/>
                <a:gd name="T37" fmla="*/ 78 h 354"/>
                <a:gd name="T38" fmla="*/ 60 w 293"/>
                <a:gd name="T39" fmla="*/ 94 h 354"/>
                <a:gd name="T40" fmla="*/ 76 w 293"/>
                <a:gd name="T41" fmla="*/ 73 h 354"/>
                <a:gd name="T42" fmla="*/ 77 w 293"/>
                <a:gd name="T43" fmla="*/ 77 h 354"/>
                <a:gd name="T44" fmla="*/ 108 w 293"/>
                <a:gd name="T45" fmla="*/ 39 h 354"/>
                <a:gd name="T46" fmla="*/ 122 w 293"/>
                <a:gd name="T47" fmla="*/ 58 h 354"/>
                <a:gd name="T48" fmla="*/ 130 w 293"/>
                <a:gd name="T49" fmla="*/ 46 h 354"/>
                <a:gd name="T50" fmla="*/ 170 w 293"/>
                <a:gd name="T51" fmla="*/ 72 h 354"/>
                <a:gd name="T52" fmla="*/ 189 w 293"/>
                <a:gd name="T53" fmla="*/ 72 h 354"/>
                <a:gd name="T54" fmla="*/ 221 w 293"/>
                <a:gd name="T55" fmla="*/ 79 h 354"/>
                <a:gd name="T56" fmla="*/ 59 w 293"/>
                <a:gd name="T57" fmla="*/ 115 h 354"/>
                <a:gd name="T58" fmla="*/ 57 w 293"/>
                <a:gd name="T59" fmla="*/ 173 h 354"/>
                <a:gd name="T60" fmla="*/ 65 w 293"/>
                <a:gd name="T61" fmla="*/ 166 h 354"/>
                <a:gd name="T62" fmla="*/ 57 w 293"/>
                <a:gd name="T63" fmla="*/ 173 h 354"/>
                <a:gd name="T64" fmla="*/ 57 w 293"/>
                <a:gd name="T65" fmla="*/ 89 h 354"/>
                <a:gd name="T66" fmla="*/ 37 w 293"/>
                <a:gd name="T67" fmla="*/ 153 h 354"/>
                <a:gd name="T68" fmla="*/ 21 w 293"/>
                <a:gd name="T69" fmla="*/ 117 h 354"/>
                <a:gd name="T70" fmla="*/ 56 w 293"/>
                <a:gd name="T71" fmla="*/ 99 h 354"/>
                <a:gd name="T72" fmla="*/ 115 w 293"/>
                <a:gd name="T73" fmla="*/ 16 h 354"/>
                <a:gd name="T74" fmla="*/ 227 w 293"/>
                <a:gd name="T75" fmla="*/ 83 h 354"/>
                <a:gd name="T76" fmla="*/ 238 w 293"/>
                <a:gd name="T77" fmla="*/ 99 h 354"/>
                <a:gd name="T78" fmla="*/ 225 w 293"/>
                <a:gd name="T79" fmla="*/ 114 h 354"/>
                <a:gd name="T80" fmla="*/ 256 w 293"/>
                <a:gd name="T81" fmla="*/ 110 h 354"/>
                <a:gd name="T82" fmla="*/ 288 w 293"/>
                <a:gd name="T83" fmla="*/ 148 h 354"/>
                <a:gd name="T84" fmla="*/ 228 w 293"/>
                <a:gd name="T85" fmla="*/ 128 h 354"/>
                <a:gd name="T86" fmla="*/ 183 w 293"/>
                <a:gd name="T87" fmla="*/ 161 h 354"/>
                <a:gd name="T88" fmla="*/ 204 w 293"/>
                <a:gd name="T89" fmla="*/ 178 h 354"/>
                <a:gd name="T90" fmla="*/ 242 w 293"/>
                <a:gd name="T91" fmla="*/ 152 h 354"/>
                <a:gd name="T92" fmla="*/ 250 w 293"/>
                <a:gd name="T93" fmla="*/ 170 h 354"/>
                <a:gd name="T94" fmla="*/ 235 w 293"/>
                <a:gd name="T95" fmla="*/ 166 h 354"/>
                <a:gd name="T96" fmla="*/ 193 w 293"/>
                <a:gd name="T97" fmla="*/ 184 h 354"/>
                <a:gd name="T98" fmla="*/ 217 w 293"/>
                <a:gd name="T99" fmla="*/ 295 h 354"/>
                <a:gd name="T100" fmla="*/ 173 w 293"/>
                <a:gd name="T101" fmla="*/ 342 h 354"/>
                <a:gd name="T102" fmla="*/ 172 w 293"/>
                <a:gd name="T103" fmla="*/ 349 h 354"/>
                <a:gd name="T104" fmla="*/ 168 w 293"/>
                <a:gd name="T105" fmla="*/ 346 h 354"/>
                <a:gd name="T106" fmla="*/ 120 w 293"/>
                <a:gd name="T107" fmla="*/ 309 h 354"/>
                <a:gd name="T108" fmla="*/ 75 w 293"/>
                <a:gd name="T109" fmla="*/ 288 h 354"/>
                <a:gd name="T110" fmla="*/ 60 w 293"/>
                <a:gd name="T111" fmla="*/ 177 h 354"/>
                <a:gd name="T112" fmla="*/ 68 w 293"/>
                <a:gd name="T113" fmla="*/ 163 h 354"/>
                <a:gd name="T114" fmla="*/ 109 w 293"/>
                <a:gd name="T115" fmla="*/ 189 h 354"/>
                <a:gd name="T116" fmla="*/ 63 w 293"/>
                <a:gd name="T117" fmla="*/ 125 h 354"/>
                <a:gd name="T118" fmla="*/ 58 w 293"/>
                <a:gd name="T119" fmla="*/ 129 h 354"/>
                <a:gd name="T120" fmla="*/ 10 w 293"/>
                <a:gd name="T121" fmla="*/ 153 h 354"/>
                <a:gd name="T122" fmla="*/ 53 w 293"/>
                <a:gd name="T123" fmla="*/ 126 h 354"/>
                <a:gd name="T124" fmla="*/ 16 w 293"/>
                <a:gd name="T125" fmla="*/ 136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93" h="354">
                  <a:moveTo>
                    <a:pt x="246" y="156"/>
                  </a:moveTo>
                  <a:cubicBezTo>
                    <a:pt x="244" y="156"/>
                    <a:pt x="242" y="158"/>
                    <a:pt x="241" y="159"/>
                  </a:cubicBezTo>
                  <a:cubicBezTo>
                    <a:pt x="241" y="160"/>
                    <a:pt x="238" y="163"/>
                    <a:pt x="239" y="164"/>
                  </a:cubicBezTo>
                  <a:cubicBezTo>
                    <a:pt x="239" y="164"/>
                    <a:pt x="239" y="164"/>
                    <a:pt x="239" y="164"/>
                  </a:cubicBezTo>
                  <a:cubicBezTo>
                    <a:pt x="243" y="167"/>
                    <a:pt x="251" y="168"/>
                    <a:pt x="252" y="161"/>
                  </a:cubicBezTo>
                  <a:cubicBezTo>
                    <a:pt x="253" y="158"/>
                    <a:pt x="250" y="155"/>
                    <a:pt x="246" y="156"/>
                  </a:cubicBezTo>
                  <a:close/>
                  <a:moveTo>
                    <a:pt x="232" y="126"/>
                  </a:moveTo>
                  <a:cubicBezTo>
                    <a:pt x="236" y="145"/>
                    <a:pt x="258" y="141"/>
                    <a:pt x="275" y="141"/>
                  </a:cubicBezTo>
                  <a:cubicBezTo>
                    <a:pt x="261" y="128"/>
                    <a:pt x="253" y="101"/>
                    <a:pt x="231" y="117"/>
                  </a:cubicBezTo>
                  <a:cubicBezTo>
                    <a:pt x="231" y="117"/>
                    <a:pt x="231" y="117"/>
                    <a:pt x="231" y="117"/>
                  </a:cubicBezTo>
                  <a:cubicBezTo>
                    <a:pt x="232" y="119"/>
                    <a:pt x="232" y="122"/>
                    <a:pt x="231" y="124"/>
                  </a:cubicBezTo>
                  <a:cubicBezTo>
                    <a:pt x="232" y="125"/>
                    <a:pt x="232" y="125"/>
                    <a:pt x="232" y="126"/>
                  </a:cubicBezTo>
                  <a:close/>
                  <a:moveTo>
                    <a:pt x="228" y="100"/>
                  </a:moveTo>
                  <a:cubicBezTo>
                    <a:pt x="228" y="100"/>
                    <a:pt x="229" y="100"/>
                    <a:pt x="229" y="100"/>
                  </a:cubicBezTo>
                  <a:cubicBezTo>
                    <a:pt x="229" y="100"/>
                    <a:pt x="230" y="99"/>
                    <a:pt x="230" y="99"/>
                  </a:cubicBezTo>
                  <a:cubicBezTo>
                    <a:pt x="230" y="99"/>
                    <a:pt x="231" y="99"/>
                    <a:pt x="231" y="99"/>
                  </a:cubicBezTo>
                  <a:cubicBezTo>
                    <a:pt x="232" y="99"/>
                    <a:pt x="233" y="99"/>
                    <a:pt x="234" y="98"/>
                  </a:cubicBezTo>
                  <a:cubicBezTo>
                    <a:pt x="235" y="97"/>
                    <a:pt x="236" y="95"/>
                    <a:pt x="236" y="93"/>
                  </a:cubicBezTo>
                  <a:cubicBezTo>
                    <a:pt x="235" y="91"/>
                    <a:pt x="234" y="90"/>
                    <a:pt x="233" y="89"/>
                  </a:cubicBezTo>
                  <a:cubicBezTo>
                    <a:pt x="231" y="88"/>
                    <a:pt x="229" y="88"/>
                    <a:pt x="228" y="88"/>
                  </a:cubicBezTo>
                  <a:cubicBezTo>
                    <a:pt x="228" y="91"/>
                    <a:pt x="228" y="95"/>
                    <a:pt x="228" y="98"/>
                  </a:cubicBezTo>
                  <a:cubicBezTo>
                    <a:pt x="228" y="98"/>
                    <a:pt x="229" y="99"/>
                    <a:pt x="229" y="100"/>
                  </a:cubicBezTo>
                  <a:cubicBezTo>
                    <a:pt x="228" y="100"/>
                    <a:pt x="228" y="100"/>
                    <a:pt x="228" y="100"/>
                  </a:cubicBezTo>
                  <a:close/>
                  <a:moveTo>
                    <a:pt x="224" y="118"/>
                  </a:moveTo>
                  <a:cubicBezTo>
                    <a:pt x="224" y="118"/>
                    <a:pt x="224" y="118"/>
                    <a:pt x="224" y="118"/>
                  </a:cubicBezTo>
                  <a:cubicBezTo>
                    <a:pt x="224" y="120"/>
                    <a:pt x="223" y="122"/>
                    <a:pt x="222" y="124"/>
                  </a:cubicBezTo>
                  <a:cubicBezTo>
                    <a:pt x="224" y="125"/>
                    <a:pt x="227" y="125"/>
                    <a:pt x="228" y="123"/>
                  </a:cubicBezTo>
                  <a:cubicBezTo>
                    <a:pt x="229" y="121"/>
                    <a:pt x="227" y="119"/>
                    <a:pt x="224" y="118"/>
                  </a:cubicBezTo>
                  <a:close/>
                  <a:moveTo>
                    <a:pt x="212" y="292"/>
                  </a:moveTo>
                  <a:cubicBezTo>
                    <a:pt x="188" y="255"/>
                    <a:pt x="180" y="205"/>
                    <a:pt x="181" y="162"/>
                  </a:cubicBezTo>
                  <a:cubicBezTo>
                    <a:pt x="160" y="169"/>
                    <a:pt x="136" y="169"/>
                    <a:pt x="116" y="165"/>
                  </a:cubicBezTo>
                  <a:cubicBezTo>
                    <a:pt x="118" y="208"/>
                    <a:pt x="102" y="252"/>
                    <a:pt x="81" y="289"/>
                  </a:cubicBezTo>
                  <a:cubicBezTo>
                    <a:pt x="103" y="301"/>
                    <a:pt x="126" y="305"/>
                    <a:pt x="151" y="306"/>
                  </a:cubicBezTo>
                  <a:cubicBezTo>
                    <a:pt x="156" y="306"/>
                    <a:pt x="160" y="306"/>
                    <a:pt x="165" y="305"/>
                  </a:cubicBezTo>
                  <a:cubicBezTo>
                    <a:pt x="165" y="305"/>
                    <a:pt x="166" y="305"/>
                    <a:pt x="167" y="305"/>
                  </a:cubicBezTo>
                  <a:cubicBezTo>
                    <a:pt x="183" y="305"/>
                    <a:pt x="199" y="301"/>
                    <a:pt x="212" y="292"/>
                  </a:cubicBezTo>
                  <a:close/>
                  <a:moveTo>
                    <a:pt x="176" y="347"/>
                  </a:moveTo>
                  <a:cubicBezTo>
                    <a:pt x="179" y="348"/>
                    <a:pt x="183" y="349"/>
                    <a:pt x="186" y="349"/>
                  </a:cubicBezTo>
                  <a:cubicBezTo>
                    <a:pt x="188" y="349"/>
                    <a:pt x="190" y="349"/>
                    <a:pt x="192" y="348"/>
                  </a:cubicBezTo>
                  <a:cubicBezTo>
                    <a:pt x="194" y="347"/>
                    <a:pt x="194" y="347"/>
                    <a:pt x="194" y="347"/>
                  </a:cubicBezTo>
                  <a:cubicBezTo>
                    <a:pt x="195" y="343"/>
                    <a:pt x="194" y="342"/>
                    <a:pt x="191" y="342"/>
                  </a:cubicBezTo>
                  <a:cubicBezTo>
                    <a:pt x="186" y="341"/>
                    <a:pt x="181" y="344"/>
                    <a:pt x="176" y="347"/>
                  </a:cubicBezTo>
                  <a:close/>
                  <a:moveTo>
                    <a:pt x="60" y="94"/>
                  </a:moveTo>
                  <a:cubicBezTo>
                    <a:pt x="62" y="135"/>
                    <a:pt x="97" y="162"/>
                    <a:pt x="138" y="162"/>
                  </a:cubicBezTo>
                  <a:cubicBezTo>
                    <a:pt x="157" y="162"/>
                    <a:pt x="180" y="159"/>
                    <a:pt x="196" y="148"/>
                  </a:cubicBezTo>
                  <a:cubicBezTo>
                    <a:pt x="216" y="135"/>
                    <a:pt x="222" y="111"/>
                    <a:pt x="222" y="89"/>
                  </a:cubicBezTo>
                  <a:cubicBezTo>
                    <a:pt x="222" y="87"/>
                    <a:pt x="222" y="86"/>
                    <a:pt x="222" y="84"/>
                  </a:cubicBezTo>
                  <a:cubicBezTo>
                    <a:pt x="213" y="84"/>
                    <a:pt x="202" y="81"/>
                    <a:pt x="193" y="75"/>
                  </a:cubicBezTo>
                  <a:cubicBezTo>
                    <a:pt x="193" y="75"/>
                    <a:pt x="193" y="75"/>
                    <a:pt x="193" y="75"/>
                  </a:cubicBezTo>
                  <a:cubicBezTo>
                    <a:pt x="187" y="77"/>
                    <a:pt x="180" y="77"/>
                    <a:pt x="174" y="74"/>
                  </a:cubicBezTo>
                  <a:cubicBezTo>
                    <a:pt x="173" y="74"/>
                    <a:pt x="172" y="74"/>
                    <a:pt x="171" y="74"/>
                  </a:cubicBezTo>
                  <a:cubicBezTo>
                    <a:pt x="171" y="75"/>
                    <a:pt x="170" y="76"/>
                    <a:pt x="169" y="76"/>
                  </a:cubicBezTo>
                  <a:cubicBezTo>
                    <a:pt x="160" y="79"/>
                    <a:pt x="150" y="76"/>
                    <a:pt x="142" y="70"/>
                  </a:cubicBezTo>
                  <a:cubicBezTo>
                    <a:pt x="142" y="71"/>
                    <a:pt x="142" y="71"/>
                    <a:pt x="141" y="71"/>
                  </a:cubicBezTo>
                  <a:cubicBezTo>
                    <a:pt x="127" y="71"/>
                    <a:pt x="114" y="60"/>
                    <a:pt x="111" y="46"/>
                  </a:cubicBezTo>
                  <a:cubicBezTo>
                    <a:pt x="109" y="56"/>
                    <a:pt x="103" y="67"/>
                    <a:pt x="96" y="73"/>
                  </a:cubicBezTo>
                  <a:cubicBezTo>
                    <a:pt x="91" y="77"/>
                    <a:pt x="80" y="84"/>
                    <a:pt x="74" y="78"/>
                  </a:cubicBezTo>
                  <a:cubicBezTo>
                    <a:pt x="70" y="81"/>
                    <a:pt x="65" y="83"/>
                    <a:pt x="60" y="83"/>
                  </a:cubicBezTo>
                  <a:cubicBezTo>
                    <a:pt x="61" y="86"/>
                    <a:pt x="61" y="89"/>
                    <a:pt x="62" y="92"/>
                  </a:cubicBezTo>
                  <a:cubicBezTo>
                    <a:pt x="62" y="93"/>
                    <a:pt x="61" y="94"/>
                    <a:pt x="60" y="94"/>
                  </a:cubicBezTo>
                  <a:close/>
                  <a:moveTo>
                    <a:pt x="221" y="79"/>
                  </a:moveTo>
                  <a:cubicBezTo>
                    <a:pt x="209" y="0"/>
                    <a:pt x="54" y="2"/>
                    <a:pt x="60" y="81"/>
                  </a:cubicBezTo>
                  <a:cubicBezTo>
                    <a:pt x="66" y="79"/>
                    <a:pt x="71" y="77"/>
                    <a:pt x="76" y="73"/>
                  </a:cubicBezTo>
                  <a:cubicBezTo>
                    <a:pt x="80" y="69"/>
                    <a:pt x="83" y="64"/>
                    <a:pt x="86" y="59"/>
                  </a:cubicBezTo>
                  <a:cubicBezTo>
                    <a:pt x="87" y="57"/>
                    <a:pt x="90" y="59"/>
                    <a:pt x="90" y="61"/>
                  </a:cubicBezTo>
                  <a:cubicBezTo>
                    <a:pt x="88" y="67"/>
                    <a:pt x="83" y="73"/>
                    <a:pt x="77" y="77"/>
                  </a:cubicBezTo>
                  <a:cubicBezTo>
                    <a:pt x="81" y="78"/>
                    <a:pt x="87" y="75"/>
                    <a:pt x="89" y="73"/>
                  </a:cubicBezTo>
                  <a:cubicBezTo>
                    <a:pt x="93" y="70"/>
                    <a:pt x="96" y="66"/>
                    <a:pt x="99" y="62"/>
                  </a:cubicBezTo>
                  <a:cubicBezTo>
                    <a:pt x="103" y="55"/>
                    <a:pt x="107" y="47"/>
                    <a:pt x="108" y="39"/>
                  </a:cubicBezTo>
                  <a:cubicBezTo>
                    <a:pt x="108" y="37"/>
                    <a:pt x="110" y="37"/>
                    <a:pt x="111" y="38"/>
                  </a:cubicBezTo>
                  <a:cubicBezTo>
                    <a:pt x="112" y="38"/>
                    <a:pt x="112" y="38"/>
                    <a:pt x="112" y="39"/>
                  </a:cubicBezTo>
                  <a:cubicBezTo>
                    <a:pt x="114" y="46"/>
                    <a:pt x="117" y="53"/>
                    <a:pt x="122" y="58"/>
                  </a:cubicBezTo>
                  <a:cubicBezTo>
                    <a:pt x="127" y="62"/>
                    <a:pt x="132" y="65"/>
                    <a:pt x="138" y="66"/>
                  </a:cubicBezTo>
                  <a:cubicBezTo>
                    <a:pt x="132" y="61"/>
                    <a:pt x="129" y="53"/>
                    <a:pt x="128" y="46"/>
                  </a:cubicBezTo>
                  <a:cubicBezTo>
                    <a:pt x="128" y="45"/>
                    <a:pt x="130" y="44"/>
                    <a:pt x="130" y="46"/>
                  </a:cubicBezTo>
                  <a:cubicBezTo>
                    <a:pt x="135" y="64"/>
                    <a:pt x="150" y="73"/>
                    <a:pt x="169" y="72"/>
                  </a:cubicBezTo>
                  <a:cubicBezTo>
                    <a:pt x="169" y="72"/>
                    <a:pt x="169" y="72"/>
                    <a:pt x="169" y="72"/>
                  </a:cubicBezTo>
                  <a:cubicBezTo>
                    <a:pt x="169" y="72"/>
                    <a:pt x="170" y="72"/>
                    <a:pt x="170" y="72"/>
                  </a:cubicBezTo>
                  <a:cubicBezTo>
                    <a:pt x="162" y="67"/>
                    <a:pt x="156" y="58"/>
                    <a:pt x="154" y="49"/>
                  </a:cubicBezTo>
                  <a:cubicBezTo>
                    <a:pt x="154" y="48"/>
                    <a:pt x="156" y="47"/>
                    <a:pt x="156" y="48"/>
                  </a:cubicBezTo>
                  <a:cubicBezTo>
                    <a:pt x="161" y="64"/>
                    <a:pt x="173" y="71"/>
                    <a:pt x="189" y="72"/>
                  </a:cubicBezTo>
                  <a:cubicBezTo>
                    <a:pt x="182" y="66"/>
                    <a:pt x="177" y="58"/>
                    <a:pt x="178" y="49"/>
                  </a:cubicBezTo>
                  <a:cubicBezTo>
                    <a:pt x="178" y="47"/>
                    <a:pt x="181" y="47"/>
                    <a:pt x="181" y="49"/>
                  </a:cubicBezTo>
                  <a:cubicBezTo>
                    <a:pt x="182" y="68"/>
                    <a:pt x="204" y="78"/>
                    <a:pt x="221" y="79"/>
                  </a:cubicBezTo>
                  <a:close/>
                  <a:moveTo>
                    <a:pt x="58" y="123"/>
                  </a:moveTo>
                  <a:cubicBezTo>
                    <a:pt x="59" y="122"/>
                    <a:pt x="60" y="121"/>
                    <a:pt x="61" y="120"/>
                  </a:cubicBezTo>
                  <a:cubicBezTo>
                    <a:pt x="60" y="118"/>
                    <a:pt x="59" y="117"/>
                    <a:pt x="59" y="115"/>
                  </a:cubicBezTo>
                  <a:cubicBezTo>
                    <a:pt x="55" y="115"/>
                    <a:pt x="52" y="118"/>
                    <a:pt x="54" y="121"/>
                  </a:cubicBezTo>
                  <a:cubicBezTo>
                    <a:pt x="55" y="122"/>
                    <a:pt x="56" y="123"/>
                    <a:pt x="58" y="123"/>
                  </a:cubicBezTo>
                  <a:close/>
                  <a:moveTo>
                    <a:pt x="57" y="173"/>
                  </a:moveTo>
                  <a:cubicBezTo>
                    <a:pt x="60" y="174"/>
                    <a:pt x="61" y="172"/>
                    <a:pt x="64" y="171"/>
                  </a:cubicBezTo>
                  <a:cubicBezTo>
                    <a:pt x="64" y="170"/>
                    <a:pt x="65" y="170"/>
                    <a:pt x="66" y="171"/>
                  </a:cubicBezTo>
                  <a:cubicBezTo>
                    <a:pt x="66" y="169"/>
                    <a:pt x="65" y="166"/>
                    <a:pt x="65" y="166"/>
                  </a:cubicBezTo>
                  <a:cubicBezTo>
                    <a:pt x="64" y="165"/>
                    <a:pt x="63" y="163"/>
                    <a:pt x="62" y="163"/>
                  </a:cubicBezTo>
                  <a:cubicBezTo>
                    <a:pt x="58" y="161"/>
                    <a:pt x="55" y="163"/>
                    <a:pt x="53" y="166"/>
                  </a:cubicBezTo>
                  <a:cubicBezTo>
                    <a:pt x="52" y="169"/>
                    <a:pt x="53" y="172"/>
                    <a:pt x="57" y="173"/>
                  </a:cubicBezTo>
                  <a:close/>
                  <a:moveTo>
                    <a:pt x="50" y="89"/>
                  </a:moveTo>
                  <a:cubicBezTo>
                    <a:pt x="50" y="93"/>
                    <a:pt x="53" y="96"/>
                    <a:pt x="56" y="96"/>
                  </a:cubicBezTo>
                  <a:cubicBezTo>
                    <a:pt x="56" y="94"/>
                    <a:pt x="56" y="92"/>
                    <a:pt x="57" y="89"/>
                  </a:cubicBezTo>
                  <a:cubicBezTo>
                    <a:pt x="56" y="87"/>
                    <a:pt x="56" y="85"/>
                    <a:pt x="55" y="83"/>
                  </a:cubicBezTo>
                  <a:cubicBezTo>
                    <a:pt x="53" y="84"/>
                    <a:pt x="51" y="86"/>
                    <a:pt x="50" y="89"/>
                  </a:cubicBezTo>
                  <a:close/>
                  <a:moveTo>
                    <a:pt x="37" y="153"/>
                  </a:moveTo>
                  <a:cubicBezTo>
                    <a:pt x="27" y="158"/>
                    <a:pt x="15" y="158"/>
                    <a:pt x="4" y="159"/>
                  </a:cubicBezTo>
                  <a:cubicBezTo>
                    <a:pt x="2" y="159"/>
                    <a:pt x="0" y="155"/>
                    <a:pt x="2" y="154"/>
                  </a:cubicBezTo>
                  <a:cubicBezTo>
                    <a:pt x="12" y="144"/>
                    <a:pt x="10" y="127"/>
                    <a:pt x="21" y="117"/>
                  </a:cubicBezTo>
                  <a:cubicBezTo>
                    <a:pt x="29" y="109"/>
                    <a:pt x="42" y="107"/>
                    <a:pt x="52" y="113"/>
                  </a:cubicBezTo>
                  <a:cubicBezTo>
                    <a:pt x="53" y="112"/>
                    <a:pt x="55" y="111"/>
                    <a:pt x="58" y="111"/>
                  </a:cubicBezTo>
                  <a:cubicBezTo>
                    <a:pt x="57" y="107"/>
                    <a:pt x="56" y="103"/>
                    <a:pt x="56" y="99"/>
                  </a:cubicBezTo>
                  <a:cubicBezTo>
                    <a:pt x="52" y="100"/>
                    <a:pt x="47" y="96"/>
                    <a:pt x="46" y="92"/>
                  </a:cubicBezTo>
                  <a:cubicBezTo>
                    <a:pt x="45" y="86"/>
                    <a:pt x="50" y="81"/>
                    <a:pt x="55" y="78"/>
                  </a:cubicBezTo>
                  <a:cubicBezTo>
                    <a:pt x="53" y="47"/>
                    <a:pt x="84" y="21"/>
                    <a:pt x="115" y="16"/>
                  </a:cubicBezTo>
                  <a:cubicBezTo>
                    <a:pt x="149" y="10"/>
                    <a:pt x="191" y="20"/>
                    <a:pt x="214" y="48"/>
                  </a:cubicBezTo>
                  <a:cubicBezTo>
                    <a:pt x="221" y="56"/>
                    <a:pt x="225" y="68"/>
                    <a:pt x="227" y="80"/>
                  </a:cubicBezTo>
                  <a:cubicBezTo>
                    <a:pt x="228" y="81"/>
                    <a:pt x="228" y="82"/>
                    <a:pt x="227" y="83"/>
                  </a:cubicBezTo>
                  <a:cubicBezTo>
                    <a:pt x="228" y="84"/>
                    <a:pt x="228" y="84"/>
                    <a:pt x="228" y="85"/>
                  </a:cubicBezTo>
                  <a:cubicBezTo>
                    <a:pt x="231" y="82"/>
                    <a:pt x="236" y="85"/>
                    <a:pt x="238" y="88"/>
                  </a:cubicBezTo>
                  <a:cubicBezTo>
                    <a:pt x="240" y="91"/>
                    <a:pt x="241" y="96"/>
                    <a:pt x="238" y="99"/>
                  </a:cubicBezTo>
                  <a:cubicBezTo>
                    <a:pt x="236" y="102"/>
                    <a:pt x="232" y="104"/>
                    <a:pt x="228" y="103"/>
                  </a:cubicBezTo>
                  <a:cubicBezTo>
                    <a:pt x="228" y="103"/>
                    <a:pt x="228" y="103"/>
                    <a:pt x="227" y="103"/>
                  </a:cubicBezTo>
                  <a:cubicBezTo>
                    <a:pt x="227" y="107"/>
                    <a:pt x="226" y="110"/>
                    <a:pt x="225" y="114"/>
                  </a:cubicBezTo>
                  <a:cubicBezTo>
                    <a:pt x="227" y="114"/>
                    <a:pt x="228" y="115"/>
                    <a:pt x="229" y="116"/>
                  </a:cubicBezTo>
                  <a:cubicBezTo>
                    <a:pt x="229" y="115"/>
                    <a:pt x="229" y="115"/>
                    <a:pt x="229" y="115"/>
                  </a:cubicBezTo>
                  <a:cubicBezTo>
                    <a:pt x="236" y="107"/>
                    <a:pt x="247" y="105"/>
                    <a:pt x="256" y="110"/>
                  </a:cubicBezTo>
                  <a:cubicBezTo>
                    <a:pt x="270" y="118"/>
                    <a:pt x="272" y="138"/>
                    <a:pt x="288" y="142"/>
                  </a:cubicBezTo>
                  <a:cubicBezTo>
                    <a:pt x="288" y="142"/>
                    <a:pt x="289" y="142"/>
                    <a:pt x="289" y="142"/>
                  </a:cubicBezTo>
                  <a:cubicBezTo>
                    <a:pt x="293" y="143"/>
                    <a:pt x="291" y="148"/>
                    <a:pt x="288" y="148"/>
                  </a:cubicBezTo>
                  <a:cubicBezTo>
                    <a:pt x="287" y="147"/>
                    <a:pt x="286" y="147"/>
                    <a:pt x="285" y="147"/>
                  </a:cubicBezTo>
                  <a:cubicBezTo>
                    <a:pt x="275" y="145"/>
                    <a:pt x="262" y="147"/>
                    <a:pt x="250" y="146"/>
                  </a:cubicBezTo>
                  <a:cubicBezTo>
                    <a:pt x="239" y="144"/>
                    <a:pt x="230" y="140"/>
                    <a:pt x="228" y="128"/>
                  </a:cubicBezTo>
                  <a:cubicBezTo>
                    <a:pt x="226" y="129"/>
                    <a:pt x="223" y="128"/>
                    <a:pt x="221" y="127"/>
                  </a:cubicBezTo>
                  <a:cubicBezTo>
                    <a:pt x="218" y="134"/>
                    <a:pt x="214" y="140"/>
                    <a:pt x="208" y="145"/>
                  </a:cubicBezTo>
                  <a:cubicBezTo>
                    <a:pt x="202" y="152"/>
                    <a:pt x="193" y="157"/>
                    <a:pt x="183" y="161"/>
                  </a:cubicBezTo>
                  <a:cubicBezTo>
                    <a:pt x="185" y="167"/>
                    <a:pt x="186" y="173"/>
                    <a:pt x="187" y="180"/>
                  </a:cubicBezTo>
                  <a:cubicBezTo>
                    <a:pt x="187" y="180"/>
                    <a:pt x="187" y="180"/>
                    <a:pt x="187" y="180"/>
                  </a:cubicBezTo>
                  <a:cubicBezTo>
                    <a:pt x="191" y="178"/>
                    <a:pt x="199" y="179"/>
                    <a:pt x="204" y="178"/>
                  </a:cubicBezTo>
                  <a:cubicBezTo>
                    <a:pt x="216" y="175"/>
                    <a:pt x="224" y="168"/>
                    <a:pt x="233" y="161"/>
                  </a:cubicBezTo>
                  <a:cubicBezTo>
                    <a:pt x="233" y="161"/>
                    <a:pt x="234" y="161"/>
                    <a:pt x="234" y="161"/>
                  </a:cubicBezTo>
                  <a:cubicBezTo>
                    <a:pt x="235" y="157"/>
                    <a:pt x="240" y="153"/>
                    <a:pt x="242" y="152"/>
                  </a:cubicBezTo>
                  <a:cubicBezTo>
                    <a:pt x="244" y="151"/>
                    <a:pt x="247" y="151"/>
                    <a:pt x="250" y="151"/>
                  </a:cubicBezTo>
                  <a:cubicBezTo>
                    <a:pt x="253" y="152"/>
                    <a:pt x="256" y="154"/>
                    <a:pt x="257" y="157"/>
                  </a:cubicBezTo>
                  <a:cubicBezTo>
                    <a:pt x="258" y="163"/>
                    <a:pt x="255" y="169"/>
                    <a:pt x="250" y="170"/>
                  </a:cubicBezTo>
                  <a:cubicBezTo>
                    <a:pt x="245" y="172"/>
                    <a:pt x="240" y="170"/>
                    <a:pt x="236" y="167"/>
                  </a:cubicBezTo>
                  <a:cubicBezTo>
                    <a:pt x="236" y="167"/>
                    <a:pt x="236" y="167"/>
                    <a:pt x="235" y="167"/>
                  </a:cubicBezTo>
                  <a:cubicBezTo>
                    <a:pt x="235" y="166"/>
                    <a:pt x="235" y="166"/>
                    <a:pt x="235" y="166"/>
                  </a:cubicBezTo>
                  <a:cubicBezTo>
                    <a:pt x="230" y="172"/>
                    <a:pt x="222" y="177"/>
                    <a:pt x="215" y="179"/>
                  </a:cubicBezTo>
                  <a:cubicBezTo>
                    <a:pt x="211" y="181"/>
                    <a:pt x="206" y="182"/>
                    <a:pt x="202" y="183"/>
                  </a:cubicBezTo>
                  <a:cubicBezTo>
                    <a:pt x="199" y="184"/>
                    <a:pt x="196" y="184"/>
                    <a:pt x="193" y="184"/>
                  </a:cubicBezTo>
                  <a:cubicBezTo>
                    <a:pt x="192" y="184"/>
                    <a:pt x="189" y="184"/>
                    <a:pt x="187" y="183"/>
                  </a:cubicBezTo>
                  <a:cubicBezTo>
                    <a:pt x="193" y="221"/>
                    <a:pt x="197" y="257"/>
                    <a:pt x="218" y="291"/>
                  </a:cubicBezTo>
                  <a:cubicBezTo>
                    <a:pt x="219" y="293"/>
                    <a:pt x="218" y="294"/>
                    <a:pt x="217" y="295"/>
                  </a:cubicBezTo>
                  <a:cubicBezTo>
                    <a:pt x="217" y="295"/>
                    <a:pt x="216" y="296"/>
                    <a:pt x="216" y="296"/>
                  </a:cubicBezTo>
                  <a:cubicBezTo>
                    <a:pt x="202" y="307"/>
                    <a:pt x="185" y="310"/>
                    <a:pt x="168" y="311"/>
                  </a:cubicBezTo>
                  <a:cubicBezTo>
                    <a:pt x="170" y="321"/>
                    <a:pt x="172" y="332"/>
                    <a:pt x="173" y="342"/>
                  </a:cubicBezTo>
                  <a:cubicBezTo>
                    <a:pt x="181" y="336"/>
                    <a:pt x="198" y="333"/>
                    <a:pt x="200" y="344"/>
                  </a:cubicBezTo>
                  <a:cubicBezTo>
                    <a:pt x="201" y="349"/>
                    <a:pt x="197" y="352"/>
                    <a:pt x="192" y="353"/>
                  </a:cubicBezTo>
                  <a:cubicBezTo>
                    <a:pt x="185" y="354"/>
                    <a:pt x="178" y="352"/>
                    <a:pt x="172" y="349"/>
                  </a:cubicBezTo>
                  <a:cubicBezTo>
                    <a:pt x="172" y="349"/>
                    <a:pt x="172" y="349"/>
                    <a:pt x="172" y="349"/>
                  </a:cubicBezTo>
                  <a:cubicBezTo>
                    <a:pt x="171" y="349"/>
                    <a:pt x="170" y="349"/>
                    <a:pt x="170" y="348"/>
                  </a:cubicBezTo>
                  <a:cubicBezTo>
                    <a:pt x="169" y="348"/>
                    <a:pt x="168" y="347"/>
                    <a:pt x="168" y="346"/>
                  </a:cubicBezTo>
                  <a:cubicBezTo>
                    <a:pt x="166" y="335"/>
                    <a:pt x="165" y="323"/>
                    <a:pt x="164" y="311"/>
                  </a:cubicBezTo>
                  <a:cubicBezTo>
                    <a:pt x="159" y="311"/>
                    <a:pt x="154" y="311"/>
                    <a:pt x="148" y="311"/>
                  </a:cubicBezTo>
                  <a:cubicBezTo>
                    <a:pt x="139" y="311"/>
                    <a:pt x="129" y="310"/>
                    <a:pt x="120" y="309"/>
                  </a:cubicBezTo>
                  <a:cubicBezTo>
                    <a:pt x="118" y="308"/>
                    <a:pt x="118" y="308"/>
                    <a:pt x="118" y="308"/>
                  </a:cubicBezTo>
                  <a:cubicBezTo>
                    <a:pt x="104" y="306"/>
                    <a:pt x="90" y="301"/>
                    <a:pt x="79" y="292"/>
                  </a:cubicBezTo>
                  <a:cubicBezTo>
                    <a:pt x="77" y="293"/>
                    <a:pt x="74" y="291"/>
                    <a:pt x="75" y="288"/>
                  </a:cubicBezTo>
                  <a:cubicBezTo>
                    <a:pt x="93" y="257"/>
                    <a:pt x="102" y="225"/>
                    <a:pt x="108" y="192"/>
                  </a:cubicBezTo>
                  <a:cubicBezTo>
                    <a:pt x="92" y="196"/>
                    <a:pt x="73" y="189"/>
                    <a:pt x="64" y="176"/>
                  </a:cubicBezTo>
                  <a:cubicBezTo>
                    <a:pt x="63" y="176"/>
                    <a:pt x="61" y="177"/>
                    <a:pt x="60" y="177"/>
                  </a:cubicBezTo>
                  <a:cubicBezTo>
                    <a:pt x="57" y="178"/>
                    <a:pt x="54" y="177"/>
                    <a:pt x="52" y="175"/>
                  </a:cubicBezTo>
                  <a:cubicBezTo>
                    <a:pt x="47" y="172"/>
                    <a:pt x="48" y="165"/>
                    <a:pt x="52" y="161"/>
                  </a:cubicBezTo>
                  <a:cubicBezTo>
                    <a:pt x="57" y="156"/>
                    <a:pt x="64" y="158"/>
                    <a:pt x="68" y="163"/>
                  </a:cubicBezTo>
                  <a:cubicBezTo>
                    <a:pt x="69" y="166"/>
                    <a:pt x="70" y="169"/>
                    <a:pt x="69" y="172"/>
                  </a:cubicBezTo>
                  <a:cubicBezTo>
                    <a:pt x="68" y="172"/>
                    <a:pt x="68" y="173"/>
                    <a:pt x="68" y="173"/>
                  </a:cubicBezTo>
                  <a:cubicBezTo>
                    <a:pt x="80" y="185"/>
                    <a:pt x="92" y="190"/>
                    <a:pt x="109" y="189"/>
                  </a:cubicBezTo>
                  <a:cubicBezTo>
                    <a:pt x="110" y="181"/>
                    <a:pt x="112" y="172"/>
                    <a:pt x="113" y="164"/>
                  </a:cubicBezTo>
                  <a:cubicBezTo>
                    <a:pt x="110" y="163"/>
                    <a:pt x="106" y="162"/>
                    <a:pt x="103" y="161"/>
                  </a:cubicBezTo>
                  <a:cubicBezTo>
                    <a:pt x="86" y="154"/>
                    <a:pt x="71" y="141"/>
                    <a:pt x="63" y="125"/>
                  </a:cubicBezTo>
                  <a:cubicBezTo>
                    <a:pt x="62" y="126"/>
                    <a:pt x="61" y="127"/>
                    <a:pt x="59" y="127"/>
                  </a:cubicBezTo>
                  <a:cubicBezTo>
                    <a:pt x="59" y="127"/>
                    <a:pt x="58" y="127"/>
                    <a:pt x="58" y="127"/>
                  </a:cubicBezTo>
                  <a:cubicBezTo>
                    <a:pt x="58" y="128"/>
                    <a:pt x="58" y="128"/>
                    <a:pt x="58" y="129"/>
                  </a:cubicBezTo>
                  <a:cubicBezTo>
                    <a:pt x="53" y="138"/>
                    <a:pt x="47" y="148"/>
                    <a:pt x="37" y="153"/>
                  </a:cubicBezTo>
                  <a:close/>
                  <a:moveTo>
                    <a:pt x="16" y="136"/>
                  </a:moveTo>
                  <a:cubicBezTo>
                    <a:pt x="14" y="142"/>
                    <a:pt x="13" y="148"/>
                    <a:pt x="10" y="153"/>
                  </a:cubicBezTo>
                  <a:cubicBezTo>
                    <a:pt x="18" y="153"/>
                    <a:pt x="27" y="152"/>
                    <a:pt x="35" y="149"/>
                  </a:cubicBezTo>
                  <a:cubicBezTo>
                    <a:pt x="44" y="144"/>
                    <a:pt x="48" y="135"/>
                    <a:pt x="53" y="127"/>
                  </a:cubicBezTo>
                  <a:cubicBezTo>
                    <a:pt x="53" y="127"/>
                    <a:pt x="53" y="127"/>
                    <a:pt x="53" y="126"/>
                  </a:cubicBezTo>
                  <a:cubicBezTo>
                    <a:pt x="52" y="126"/>
                    <a:pt x="51" y="125"/>
                    <a:pt x="50" y="124"/>
                  </a:cubicBezTo>
                  <a:cubicBezTo>
                    <a:pt x="49" y="121"/>
                    <a:pt x="49" y="118"/>
                    <a:pt x="50" y="116"/>
                  </a:cubicBezTo>
                  <a:cubicBezTo>
                    <a:pt x="33" y="111"/>
                    <a:pt x="21" y="120"/>
                    <a:pt x="16" y="1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125" name="Group 124"/>
          <p:cNvGrpSpPr>
            <a:grpSpLocks noChangeAspect="1"/>
          </p:cNvGrpSpPr>
          <p:nvPr/>
        </p:nvGrpSpPr>
        <p:grpSpPr bwMode="auto">
          <a:xfrm>
            <a:off x="11037709" y="3072899"/>
            <a:ext cx="1028699" cy="1908174"/>
            <a:chOff x="6896" y="1706"/>
            <a:chExt cx="648" cy="1202"/>
          </a:xfrm>
        </p:grpSpPr>
        <p:sp>
          <p:nvSpPr>
            <p:cNvPr id="126" name="Freeform 125"/>
            <p:cNvSpPr/>
            <p:nvPr/>
          </p:nvSpPr>
          <p:spPr bwMode="auto">
            <a:xfrm>
              <a:off x="7067" y="2858"/>
              <a:ext cx="34" cy="37"/>
            </a:xfrm>
            <a:custGeom>
              <a:avLst/>
              <a:gdLst>
                <a:gd name="T0" fmla="*/ 4 w 16"/>
                <a:gd name="T1" fmla="*/ 15 h 18"/>
                <a:gd name="T2" fmla="*/ 2 w 16"/>
                <a:gd name="T3" fmla="*/ 0 h 18"/>
                <a:gd name="T4" fmla="*/ 10 w 16"/>
                <a:gd name="T5" fmla="*/ 9 h 18"/>
                <a:gd name="T6" fmla="*/ 10 w 16"/>
                <a:gd name="T7" fmla="*/ 18 h 18"/>
                <a:gd name="T8" fmla="*/ 4 w 16"/>
                <a:gd name="T9" fmla="*/ 1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8">
                  <a:moveTo>
                    <a:pt x="4" y="15"/>
                  </a:moveTo>
                  <a:cubicBezTo>
                    <a:pt x="0" y="11"/>
                    <a:pt x="0" y="5"/>
                    <a:pt x="2" y="0"/>
                  </a:cubicBezTo>
                  <a:cubicBezTo>
                    <a:pt x="5" y="3"/>
                    <a:pt x="7" y="6"/>
                    <a:pt x="10" y="9"/>
                  </a:cubicBezTo>
                  <a:cubicBezTo>
                    <a:pt x="12" y="12"/>
                    <a:pt x="16" y="17"/>
                    <a:pt x="10" y="18"/>
                  </a:cubicBezTo>
                  <a:cubicBezTo>
                    <a:pt x="8" y="18"/>
                    <a:pt x="5" y="16"/>
                    <a:pt x="4" y="15"/>
                  </a:cubicBezTo>
                  <a:close/>
                </a:path>
              </a:pathLst>
            </a:custGeom>
            <a:solidFill>
              <a:srgbClr val="F08C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7" name="Freeform 126"/>
            <p:cNvSpPr/>
            <p:nvPr/>
          </p:nvSpPr>
          <p:spPr bwMode="auto">
            <a:xfrm>
              <a:off x="6958" y="2693"/>
              <a:ext cx="23" cy="53"/>
            </a:xfrm>
            <a:custGeom>
              <a:avLst/>
              <a:gdLst>
                <a:gd name="T0" fmla="*/ 5 w 11"/>
                <a:gd name="T1" fmla="*/ 19 h 25"/>
                <a:gd name="T2" fmla="*/ 9 w 11"/>
                <a:gd name="T3" fmla="*/ 0 h 25"/>
                <a:gd name="T4" fmla="*/ 11 w 11"/>
                <a:gd name="T5" fmla="*/ 12 h 25"/>
                <a:gd name="T6" fmla="*/ 5 w 11"/>
                <a:gd name="T7" fmla="*/ 1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25">
                  <a:moveTo>
                    <a:pt x="5" y="19"/>
                  </a:moveTo>
                  <a:cubicBezTo>
                    <a:pt x="0" y="12"/>
                    <a:pt x="5" y="5"/>
                    <a:pt x="9" y="0"/>
                  </a:cubicBezTo>
                  <a:cubicBezTo>
                    <a:pt x="10" y="4"/>
                    <a:pt x="11" y="8"/>
                    <a:pt x="11" y="12"/>
                  </a:cubicBezTo>
                  <a:cubicBezTo>
                    <a:pt x="11" y="15"/>
                    <a:pt x="9" y="25"/>
                    <a:pt x="5" y="19"/>
                  </a:cubicBezTo>
                  <a:close/>
                </a:path>
              </a:pathLst>
            </a:custGeom>
            <a:solidFill>
              <a:srgbClr val="F08C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8" name="Freeform 127"/>
            <p:cNvSpPr/>
            <p:nvPr/>
          </p:nvSpPr>
          <p:spPr bwMode="auto">
            <a:xfrm>
              <a:off x="7181" y="2748"/>
              <a:ext cx="91" cy="86"/>
            </a:xfrm>
            <a:custGeom>
              <a:avLst/>
              <a:gdLst>
                <a:gd name="T0" fmla="*/ 43 w 43"/>
                <a:gd name="T1" fmla="*/ 13 h 41"/>
                <a:gd name="T2" fmla="*/ 34 w 43"/>
                <a:gd name="T3" fmla="*/ 28 h 41"/>
                <a:gd name="T4" fmla="*/ 28 w 43"/>
                <a:gd name="T5" fmla="*/ 38 h 41"/>
                <a:gd name="T6" fmla="*/ 24 w 43"/>
                <a:gd name="T7" fmla="*/ 40 h 41"/>
                <a:gd name="T8" fmla="*/ 13 w 43"/>
                <a:gd name="T9" fmla="*/ 31 h 41"/>
                <a:gd name="T10" fmla="*/ 13 w 43"/>
                <a:gd name="T11" fmla="*/ 30 h 41"/>
                <a:gd name="T12" fmla="*/ 12 w 43"/>
                <a:gd name="T13" fmla="*/ 30 h 41"/>
                <a:gd name="T14" fmla="*/ 0 w 43"/>
                <a:gd name="T15" fmla="*/ 21 h 41"/>
                <a:gd name="T16" fmla="*/ 18 w 43"/>
                <a:gd name="T17" fmla="*/ 0 h 41"/>
                <a:gd name="T18" fmla="*/ 43 w 43"/>
                <a:gd name="T19" fmla="*/ 1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41">
                  <a:moveTo>
                    <a:pt x="43" y="13"/>
                  </a:moveTo>
                  <a:cubicBezTo>
                    <a:pt x="40" y="17"/>
                    <a:pt x="37" y="23"/>
                    <a:pt x="34" y="28"/>
                  </a:cubicBezTo>
                  <a:cubicBezTo>
                    <a:pt x="32" y="31"/>
                    <a:pt x="31" y="35"/>
                    <a:pt x="28" y="38"/>
                  </a:cubicBezTo>
                  <a:cubicBezTo>
                    <a:pt x="26" y="41"/>
                    <a:pt x="27" y="41"/>
                    <a:pt x="24" y="40"/>
                  </a:cubicBezTo>
                  <a:cubicBezTo>
                    <a:pt x="21" y="39"/>
                    <a:pt x="17" y="34"/>
                    <a:pt x="13" y="31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29"/>
                    <a:pt x="13" y="29"/>
                    <a:pt x="12" y="30"/>
                  </a:cubicBezTo>
                  <a:cubicBezTo>
                    <a:pt x="8" y="27"/>
                    <a:pt x="4" y="24"/>
                    <a:pt x="0" y="21"/>
                  </a:cubicBezTo>
                  <a:cubicBezTo>
                    <a:pt x="6" y="14"/>
                    <a:pt x="12" y="7"/>
                    <a:pt x="18" y="0"/>
                  </a:cubicBezTo>
                  <a:cubicBezTo>
                    <a:pt x="26" y="5"/>
                    <a:pt x="34" y="9"/>
                    <a:pt x="43" y="13"/>
                  </a:cubicBezTo>
                  <a:close/>
                </a:path>
              </a:pathLst>
            </a:custGeom>
            <a:solidFill>
              <a:srgbClr val="F08C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9" name="Freeform 128"/>
            <p:cNvSpPr/>
            <p:nvPr/>
          </p:nvSpPr>
          <p:spPr bwMode="auto">
            <a:xfrm>
              <a:off x="7067" y="2653"/>
              <a:ext cx="91" cy="97"/>
            </a:xfrm>
            <a:custGeom>
              <a:avLst/>
              <a:gdLst>
                <a:gd name="T0" fmla="*/ 40 w 43"/>
                <a:gd name="T1" fmla="*/ 24 h 46"/>
                <a:gd name="T2" fmla="*/ 25 w 43"/>
                <a:gd name="T3" fmla="*/ 46 h 46"/>
                <a:gd name="T4" fmla="*/ 9 w 43"/>
                <a:gd name="T5" fmla="*/ 25 h 46"/>
                <a:gd name="T6" fmla="*/ 9 w 43"/>
                <a:gd name="T7" fmla="*/ 24 h 46"/>
                <a:gd name="T8" fmla="*/ 6 w 43"/>
                <a:gd name="T9" fmla="*/ 23 h 46"/>
                <a:gd name="T10" fmla="*/ 4 w 43"/>
                <a:gd name="T11" fmla="*/ 20 h 46"/>
                <a:gd name="T12" fmla="*/ 6 w 43"/>
                <a:gd name="T13" fmla="*/ 8 h 46"/>
                <a:gd name="T14" fmla="*/ 19 w 43"/>
                <a:gd name="T15" fmla="*/ 0 h 46"/>
                <a:gd name="T16" fmla="*/ 43 w 43"/>
                <a:gd name="T17" fmla="*/ 24 h 46"/>
                <a:gd name="T18" fmla="*/ 43 w 43"/>
                <a:gd name="T19" fmla="*/ 24 h 46"/>
                <a:gd name="T20" fmla="*/ 40 w 43"/>
                <a:gd name="T21" fmla="*/ 2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46">
                  <a:moveTo>
                    <a:pt x="40" y="24"/>
                  </a:moveTo>
                  <a:cubicBezTo>
                    <a:pt x="34" y="31"/>
                    <a:pt x="30" y="38"/>
                    <a:pt x="25" y="46"/>
                  </a:cubicBezTo>
                  <a:cubicBezTo>
                    <a:pt x="19" y="39"/>
                    <a:pt x="14" y="32"/>
                    <a:pt x="9" y="25"/>
                  </a:cubicBezTo>
                  <a:cubicBezTo>
                    <a:pt x="9" y="25"/>
                    <a:pt x="9" y="24"/>
                    <a:pt x="9" y="24"/>
                  </a:cubicBezTo>
                  <a:cubicBezTo>
                    <a:pt x="9" y="22"/>
                    <a:pt x="7" y="22"/>
                    <a:pt x="6" y="23"/>
                  </a:cubicBezTo>
                  <a:cubicBezTo>
                    <a:pt x="6" y="22"/>
                    <a:pt x="5" y="21"/>
                    <a:pt x="4" y="20"/>
                  </a:cubicBezTo>
                  <a:cubicBezTo>
                    <a:pt x="0" y="14"/>
                    <a:pt x="0" y="11"/>
                    <a:pt x="6" y="8"/>
                  </a:cubicBezTo>
                  <a:cubicBezTo>
                    <a:pt x="11" y="5"/>
                    <a:pt x="15" y="3"/>
                    <a:pt x="19" y="0"/>
                  </a:cubicBezTo>
                  <a:cubicBezTo>
                    <a:pt x="26" y="9"/>
                    <a:pt x="34" y="17"/>
                    <a:pt x="43" y="24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42" y="24"/>
                    <a:pt x="41" y="24"/>
                    <a:pt x="40" y="24"/>
                  </a:cubicBezTo>
                  <a:close/>
                </a:path>
              </a:pathLst>
            </a:custGeom>
            <a:solidFill>
              <a:srgbClr val="F08C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0" name="Freeform 129"/>
            <p:cNvSpPr/>
            <p:nvPr/>
          </p:nvSpPr>
          <p:spPr bwMode="auto">
            <a:xfrm>
              <a:off x="7175" y="1759"/>
              <a:ext cx="299" cy="326"/>
            </a:xfrm>
            <a:custGeom>
              <a:avLst/>
              <a:gdLst>
                <a:gd name="T0" fmla="*/ 75 w 142"/>
                <a:gd name="T1" fmla="*/ 9 h 155"/>
                <a:gd name="T2" fmla="*/ 24 w 142"/>
                <a:gd name="T3" fmla="*/ 131 h 155"/>
                <a:gd name="T4" fmla="*/ 8 w 142"/>
                <a:gd name="T5" fmla="*/ 56 h 155"/>
                <a:gd name="T6" fmla="*/ 75 w 142"/>
                <a:gd name="T7" fmla="*/ 9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2" h="155">
                  <a:moveTo>
                    <a:pt x="75" y="9"/>
                  </a:moveTo>
                  <a:cubicBezTo>
                    <a:pt x="142" y="28"/>
                    <a:pt x="81" y="155"/>
                    <a:pt x="24" y="131"/>
                  </a:cubicBezTo>
                  <a:cubicBezTo>
                    <a:pt x="3" y="112"/>
                    <a:pt x="0" y="82"/>
                    <a:pt x="8" y="56"/>
                  </a:cubicBezTo>
                  <a:cubicBezTo>
                    <a:pt x="16" y="27"/>
                    <a:pt x="43" y="0"/>
                    <a:pt x="75" y="9"/>
                  </a:cubicBezTo>
                  <a:close/>
                </a:path>
              </a:pathLst>
            </a:custGeom>
            <a:solidFill>
              <a:srgbClr val="B14D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1" name="Freeform 130"/>
            <p:cNvSpPr/>
            <p:nvPr/>
          </p:nvSpPr>
          <p:spPr bwMode="auto">
            <a:xfrm>
              <a:off x="7103" y="2512"/>
              <a:ext cx="283" cy="266"/>
            </a:xfrm>
            <a:custGeom>
              <a:avLst/>
              <a:gdLst>
                <a:gd name="T0" fmla="*/ 130 w 134"/>
                <a:gd name="T1" fmla="*/ 20 h 126"/>
                <a:gd name="T2" fmla="*/ 127 w 134"/>
                <a:gd name="T3" fmla="*/ 79 h 126"/>
                <a:gd name="T4" fmla="*/ 100 w 134"/>
                <a:gd name="T5" fmla="*/ 126 h 126"/>
                <a:gd name="T6" fmla="*/ 99 w 134"/>
                <a:gd name="T7" fmla="*/ 126 h 126"/>
                <a:gd name="T8" fmla="*/ 0 w 134"/>
                <a:gd name="T9" fmla="*/ 56 h 126"/>
                <a:gd name="T10" fmla="*/ 53 w 134"/>
                <a:gd name="T11" fmla="*/ 9 h 126"/>
                <a:gd name="T12" fmla="*/ 54 w 134"/>
                <a:gd name="T13" fmla="*/ 8 h 126"/>
                <a:gd name="T14" fmla="*/ 54 w 134"/>
                <a:gd name="T15" fmla="*/ 6 h 126"/>
                <a:gd name="T16" fmla="*/ 56 w 134"/>
                <a:gd name="T17" fmla="*/ 0 h 126"/>
                <a:gd name="T18" fmla="*/ 93 w 134"/>
                <a:gd name="T19" fmla="*/ 15 h 126"/>
                <a:gd name="T20" fmla="*/ 130 w 134"/>
                <a:gd name="T21" fmla="*/ 2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4" h="126">
                  <a:moveTo>
                    <a:pt x="130" y="20"/>
                  </a:moveTo>
                  <a:cubicBezTo>
                    <a:pt x="134" y="39"/>
                    <a:pt x="133" y="59"/>
                    <a:pt x="127" y="79"/>
                  </a:cubicBezTo>
                  <a:cubicBezTo>
                    <a:pt x="121" y="97"/>
                    <a:pt x="109" y="110"/>
                    <a:pt x="100" y="126"/>
                  </a:cubicBezTo>
                  <a:cubicBezTo>
                    <a:pt x="100" y="126"/>
                    <a:pt x="99" y="126"/>
                    <a:pt x="99" y="126"/>
                  </a:cubicBezTo>
                  <a:cubicBezTo>
                    <a:pt x="59" y="113"/>
                    <a:pt x="25" y="89"/>
                    <a:pt x="0" y="56"/>
                  </a:cubicBezTo>
                  <a:cubicBezTo>
                    <a:pt x="23" y="47"/>
                    <a:pt x="43" y="31"/>
                    <a:pt x="53" y="9"/>
                  </a:cubicBezTo>
                  <a:cubicBezTo>
                    <a:pt x="53" y="8"/>
                    <a:pt x="54" y="8"/>
                    <a:pt x="54" y="8"/>
                  </a:cubicBezTo>
                  <a:cubicBezTo>
                    <a:pt x="55" y="8"/>
                    <a:pt x="55" y="6"/>
                    <a:pt x="54" y="6"/>
                  </a:cubicBezTo>
                  <a:cubicBezTo>
                    <a:pt x="55" y="4"/>
                    <a:pt x="55" y="2"/>
                    <a:pt x="56" y="0"/>
                  </a:cubicBezTo>
                  <a:cubicBezTo>
                    <a:pt x="67" y="7"/>
                    <a:pt x="80" y="12"/>
                    <a:pt x="93" y="15"/>
                  </a:cubicBezTo>
                  <a:cubicBezTo>
                    <a:pt x="105" y="18"/>
                    <a:pt x="118" y="20"/>
                    <a:pt x="130" y="20"/>
                  </a:cubicBezTo>
                  <a:close/>
                </a:path>
              </a:pathLst>
            </a:custGeom>
            <a:solidFill>
              <a:srgbClr val="6CC2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2" name="Freeform 131"/>
            <p:cNvSpPr/>
            <p:nvPr/>
          </p:nvSpPr>
          <p:spPr bwMode="auto">
            <a:xfrm>
              <a:off x="6903" y="1757"/>
              <a:ext cx="213" cy="303"/>
            </a:xfrm>
            <a:custGeom>
              <a:avLst/>
              <a:gdLst>
                <a:gd name="T0" fmla="*/ 98 w 101"/>
                <a:gd name="T1" fmla="*/ 64 h 144"/>
                <a:gd name="T2" fmla="*/ 68 w 101"/>
                <a:gd name="T3" fmla="*/ 141 h 144"/>
                <a:gd name="T4" fmla="*/ 67 w 101"/>
                <a:gd name="T5" fmla="*/ 144 h 144"/>
                <a:gd name="T6" fmla="*/ 33 w 101"/>
                <a:gd name="T7" fmla="*/ 126 h 144"/>
                <a:gd name="T8" fmla="*/ 11 w 101"/>
                <a:gd name="T9" fmla="*/ 89 h 144"/>
                <a:gd name="T10" fmla="*/ 38 w 101"/>
                <a:gd name="T11" fmla="*/ 7 h 144"/>
                <a:gd name="T12" fmla="*/ 98 w 101"/>
                <a:gd name="T13" fmla="*/ 6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" h="144">
                  <a:moveTo>
                    <a:pt x="98" y="64"/>
                  </a:moveTo>
                  <a:cubicBezTo>
                    <a:pt x="101" y="92"/>
                    <a:pt x="93" y="124"/>
                    <a:pt x="68" y="141"/>
                  </a:cubicBezTo>
                  <a:cubicBezTo>
                    <a:pt x="67" y="142"/>
                    <a:pt x="67" y="143"/>
                    <a:pt x="67" y="144"/>
                  </a:cubicBezTo>
                  <a:cubicBezTo>
                    <a:pt x="55" y="138"/>
                    <a:pt x="43" y="136"/>
                    <a:pt x="33" y="126"/>
                  </a:cubicBezTo>
                  <a:cubicBezTo>
                    <a:pt x="22" y="116"/>
                    <a:pt x="16" y="103"/>
                    <a:pt x="11" y="89"/>
                  </a:cubicBezTo>
                  <a:cubicBezTo>
                    <a:pt x="3" y="62"/>
                    <a:pt x="0" y="14"/>
                    <a:pt x="38" y="7"/>
                  </a:cubicBezTo>
                  <a:cubicBezTo>
                    <a:pt x="73" y="0"/>
                    <a:pt x="96" y="34"/>
                    <a:pt x="98" y="64"/>
                  </a:cubicBezTo>
                  <a:close/>
                </a:path>
              </a:pathLst>
            </a:custGeom>
            <a:solidFill>
              <a:srgbClr val="33B2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3" name="Freeform 132"/>
            <p:cNvSpPr/>
            <p:nvPr/>
          </p:nvSpPr>
          <p:spPr bwMode="auto">
            <a:xfrm>
              <a:off x="7164" y="2226"/>
              <a:ext cx="359" cy="185"/>
            </a:xfrm>
            <a:custGeom>
              <a:avLst/>
              <a:gdLst>
                <a:gd name="T0" fmla="*/ 170 w 170"/>
                <a:gd name="T1" fmla="*/ 88 h 88"/>
                <a:gd name="T2" fmla="*/ 151 w 170"/>
                <a:gd name="T3" fmla="*/ 69 h 88"/>
                <a:gd name="T4" fmla="*/ 148 w 170"/>
                <a:gd name="T5" fmla="*/ 69 h 88"/>
                <a:gd name="T6" fmla="*/ 145 w 170"/>
                <a:gd name="T7" fmla="*/ 73 h 88"/>
                <a:gd name="T8" fmla="*/ 126 w 170"/>
                <a:gd name="T9" fmla="*/ 35 h 88"/>
                <a:gd name="T10" fmla="*/ 124 w 170"/>
                <a:gd name="T11" fmla="*/ 36 h 88"/>
                <a:gd name="T12" fmla="*/ 123 w 170"/>
                <a:gd name="T13" fmla="*/ 36 h 88"/>
                <a:gd name="T14" fmla="*/ 48 w 170"/>
                <a:gd name="T15" fmla="*/ 54 h 88"/>
                <a:gd name="T16" fmla="*/ 50 w 170"/>
                <a:gd name="T17" fmla="*/ 52 h 88"/>
                <a:gd name="T18" fmla="*/ 47 w 170"/>
                <a:gd name="T19" fmla="*/ 48 h 88"/>
                <a:gd name="T20" fmla="*/ 0 w 170"/>
                <a:gd name="T21" fmla="*/ 52 h 88"/>
                <a:gd name="T22" fmla="*/ 85 w 170"/>
                <a:gd name="T23" fmla="*/ 2 h 88"/>
                <a:gd name="T24" fmla="*/ 113 w 170"/>
                <a:gd name="T25" fmla="*/ 7 h 88"/>
                <a:gd name="T26" fmla="*/ 134 w 170"/>
                <a:gd name="T27" fmla="*/ 13 h 88"/>
                <a:gd name="T28" fmla="*/ 141 w 170"/>
                <a:gd name="T29" fmla="*/ 6 h 88"/>
                <a:gd name="T30" fmla="*/ 145 w 170"/>
                <a:gd name="T31" fmla="*/ 19 h 88"/>
                <a:gd name="T32" fmla="*/ 147 w 170"/>
                <a:gd name="T33" fmla="*/ 21 h 88"/>
                <a:gd name="T34" fmla="*/ 164 w 170"/>
                <a:gd name="T35" fmla="*/ 28 h 88"/>
                <a:gd name="T36" fmla="*/ 157 w 170"/>
                <a:gd name="T37" fmla="*/ 37 h 88"/>
                <a:gd name="T38" fmla="*/ 166 w 170"/>
                <a:gd name="T39" fmla="*/ 60 h 88"/>
                <a:gd name="T40" fmla="*/ 170 w 170"/>
                <a:gd name="T41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0" h="88">
                  <a:moveTo>
                    <a:pt x="170" y="88"/>
                  </a:moveTo>
                  <a:cubicBezTo>
                    <a:pt x="160" y="86"/>
                    <a:pt x="155" y="77"/>
                    <a:pt x="151" y="69"/>
                  </a:cubicBezTo>
                  <a:cubicBezTo>
                    <a:pt x="151" y="68"/>
                    <a:pt x="149" y="68"/>
                    <a:pt x="148" y="69"/>
                  </a:cubicBezTo>
                  <a:cubicBezTo>
                    <a:pt x="147" y="70"/>
                    <a:pt x="146" y="72"/>
                    <a:pt x="145" y="73"/>
                  </a:cubicBezTo>
                  <a:cubicBezTo>
                    <a:pt x="137" y="61"/>
                    <a:pt x="132" y="48"/>
                    <a:pt x="126" y="35"/>
                  </a:cubicBezTo>
                  <a:cubicBezTo>
                    <a:pt x="125" y="34"/>
                    <a:pt x="124" y="35"/>
                    <a:pt x="124" y="36"/>
                  </a:cubicBezTo>
                  <a:cubicBezTo>
                    <a:pt x="123" y="36"/>
                    <a:pt x="123" y="36"/>
                    <a:pt x="123" y="36"/>
                  </a:cubicBezTo>
                  <a:cubicBezTo>
                    <a:pt x="99" y="45"/>
                    <a:pt x="74" y="51"/>
                    <a:pt x="48" y="54"/>
                  </a:cubicBezTo>
                  <a:cubicBezTo>
                    <a:pt x="49" y="53"/>
                    <a:pt x="49" y="53"/>
                    <a:pt x="50" y="52"/>
                  </a:cubicBezTo>
                  <a:cubicBezTo>
                    <a:pt x="51" y="50"/>
                    <a:pt x="49" y="48"/>
                    <a:pt x="47" y="48"/>
                  </a:cubicBezTo>
                  <a:cubicBezTo>
                    <a:pt x="32" y="54"/>
                    <a:pt x="17" y="55"/>
                    <a:pt x="0" y="52"/>
                  </a:cubicBezTo>
                  <a:cubicBezTo>
                    <a:pt x="18" y="20"/>
                    <a:pt x="46" y="0"/>
                    <a:pt x="85" y="2"/>
                  </a:cubicBezTo>
                  <a:cubicBezTo>
                    <a:pt x="95" y="2"/>
                    <a:pt x="104" y="4"/>
                    <a:pt x="113" y="7"/>
                  </a:cubicBezTo>
                  <a:cubicBezTo>
                    <a:pt x="119" y="8"/>
                    <a:pt x="128" y="14"/>
                    <a:pt x="134" y="13"/>
                  </a:cubicBezTo>
                  <a:cubicBezTo>
                    <a:pt x="139" y="12"/>
                    <a:pt x="141" y="9"/>
                    <a:pt x="141" y="6"/>
                  </a:cubicBezTo>
                  <a:cubicBezTo>
                    <a:pt x="143" y="10"/>
                    <a:pt x="145" y="14"/>
                    <a:pt x="145" y="19"/>
                  </a:cubicBezTo>
                  <a:cubicBezTo>
                    <a:pt x="145" y="20"/>
                    <a:pt x="146" y="22"/>
                    <a:pt x="147" y="21"/>
                  </a:cubicBezTo>
                  <a:cubicBezTo>
                    <a:pt x="154" y="18"/>
                    <a:pt x="159" y="24"/>
                    <a:pt x="164" y="28"/>
                  </a:cubicBezTo>
                  <a:cubicBezTo>
                    <a:pt x="159" y="28"/>
                    <a:pt x="156" y="32"/>
                    <a:pt x="157" y="37"/>
                  </a:cubicBezTo>
                  <a:cubicBezTo>
                    <a:pt x="158" y="45"/>
                    <a:pt x="164" y="53"/>
                    <a:pt x="166" y="60"/>
                  </a:cubicBezTo>
                  <a:cubicBezTo>
                    <a:pt x="169" y="69"/>
                    <a:pt x="169" y="79"/>
                    <a:pt x="170" y="88"/>
                  </a:cubicBezTo>
                  <a:close/>
                </a:path>
              </a:pathLst>
            </a:custGeom>
            <a:solidFill>
              <a:srgbClr val="FFE8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4" name="Freeform 133"/>
            <p:cNvSpPr/>
            <p:nvPr/>
          </p:nvSpPr>
          <p:spPr bwMode="auto">
            <a:xfrm>
              <a:off x="7071" y="2422"/>
              <a:ext cx="30" cy="31"/>
            </a:xfrm>
            <a:custGeom>
              <a:avLst/>
              <a:gdLst>
                <a:gd name="T0" fmla="*/ 5 w 14"/>
                <a:gd name="T1" fmla="*/ 11 h 15"/>
                <a:gd name="T2" fmla="*/ 3 w 14"/>
                <a:gd name="T3" fmla="*/ 12 h 15"/>
                <a:gd name="T4" fmla="*/ 0 w 14"/>
                <a:gd name="T5" fmla="*/ 5 h 15"/>
                <a:gd name="T6" fmla="*/ 8 w 14"/>
                <a:gd name="T7" fmla="*/ 0 h 15"/>
                <a:gd name="T8" fmla="*/ 13 w 14"/>
                <a:gd name="T9" fmla="*/ 8 h 15"/>
                <a:gd name="T10" fmla="*/ 5 w 14"/>
                <a:gd name="T11" fmla="*/ 1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5">
                  <a:moveTo>
                    <a:pt x="5" y="11"/>
                  </a:moveTo>
                  <a:cubicBezTo>
                    <a:pt x="4" y="11"/>
                    <a:pt x="4" y="11"/>
                    <a:pt x="3" y="12"/>
                  </a:cubicBezTo>
                  <a:cubicBezTo>
                    <a:pt x="2" y="10"/>
                    <a:pt x="0" y="8"/>
                    <a:pt x="0" y="5"/>
                  </a:cubicBezTo>
                  <a:cubicBezTo>
                    <a:pt x="1" y="1"/>
                    <a:pt x="5" y="0"/>
                    <a:pt x="8" y="0"/>
                  </a:cubicBezTo>
                  <a:cubicBezTo>
                    <a:pt x="12" y="1"/>
                    <a:pt x="14" y="5"/>
                    <a:pt x="13" y="8"/>
                  </a:cubicBezTo>
                  <a:cubicBezTo>
                    <a:pt x="12" y="11"/>
                    <a:pt x="8" y="15"/>
                    <a:pt x="5" y="11"/>
                  </a:cubicBezTo>
                  <a:close/>
                </a:path>
              </a:pathLst>
            </a:custGeom>
            <a:solidFill>
              <a:srgbClr val="F3E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5" name="Freeform 134"/>
            <p:cNvSpPr/>
            <p:nvPr/>
          </p:nvSpPr>
          <p:spPr bwMode="auto">
            <a:xfrm>
              <a:off x="7147" y="2376"/>
              <a:ext cx="19" cy="29"/>
            </a:xfrm>
            <a:custGeom>
              <a:avLst/>
              <a:gdLst>
                <a:gd name="T0" fmla="*/ 7 w 9"/>
                <a:gd name="T1" fmla="*/ 14 h 14"/>
                <a:gd name="T2" fmla="*/ 2 w 9"/>
                <a:gd name="T3" fmla="*/ 5 h 14"/>
                <a:gd name="T4" fmla="*/ 9 w 9"/>
                <a:gd name="T5" fmla="*/ 0 h 14"/>
                <a:gd name="T6" fmla="*/ 7 w 9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4">
                  <a:moveTo>
                    <a:pt x="7" y="14"/>
                  </a:moveTo>
                  <a:cubicBezTo>
                    <a:pt x="3" y="13"/>
                    <a:pt x="0" y="9"/>
                    <a:pt x="2" y="5"/>
                  </a:cubicBezTo>
                  <a:cubicBezTo>
                    <a:pt x="4" y="2"/>
                    <a:pt x="7" y="1"/>
                    <a:pt x="9" y="0"/>
                  </a:cubicBezTo>
                  <a:cubicBezTo>
                    <a:pt x="8" y="5"/>
                    <a:pt x="8" y="9"/>
                    <a:pt x="7" y="14"/>
                  </a:cubicBezTo>
                  <a:close/>
                </a:path>
              </a:pathLst>
            </a:custGeom>
            <a:solidFill>
              <a:srgbClr val="F3E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6" name="Freeform 135"/>
            <p:cNvSpPr/>
            <p:nvPr/>
          </p:nvSpPr>
          <p:spPr bwMode="auto">
            <a:xfrm>
              <a:off x="7504" y="2540"/>
              <a:ext cx="30" cy="29"/>
            </a:xfrm>
            <a:custGeom>
              <a:avLst/>
              <a:gdLst>
                <a:gd name="T0" fmla="*/ 11 w 14"/>
                <a:gd name="T1" fmla="*/ 13 h 14"/>
                <a:gd name="T2" fmla="*/ 6 w 14"/>
                <a:gd name="T3" fmla="*/ 14 h 14"/>
                <a:gd name="T4" fmla="*/ 1 w 14"/>
                <a:gd name="T5" fmla="*/ 11 h 14"/>
                <a:gd name="T6" fmla="*/ 1 w 14"/>
                <a:gd name="T7" fmla="*/ 10 h 14"/>
                <a:gd name="T8" fmla="*/ 4 w 14"/>
                <a:gd name="T9" fmla="*/ 2 h 14"/>
                <a:gd name="T10" fmla="*/ 13 w 14"/>
                <a:gd name="T11" fmla="*/ 4 h 14"/>
                <a:gd name="T12" fmla="*/ 11 w 14"/>
                <a:gd name="T1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4">
                  <a:moveTo>
                    <a:pt x="11" y="13"/>
                  </a:moveTo>
                  <a:cubicBezTo>
                    <a:pt x="9" y="14"/>
                    <a:pt x="7" y="14"/>
                    <a:pt x="6" y="14"/>
                  </a:cubicBezTo>
                  <a:cubicBezTo>
                    <a:pt x="4" y="14"/>
                    <a:pt x="0" y="13"/>
                    <a:pt x="1" y="11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7"/>
                    <a:pt x="0" y="4"/>
                    <a:pt x="4" y="2"/>
                  </a:cubicBezTo>
                  <a:cubicBezTo>
                    <a:pt x="7" y="0"/>
                    <a:pt x="11" y="1"/>
                    <a:pt x="13" y="4"/>
                  </a:cubicBezTo>
                  <a:cubicBezTo>
                    <a:pt x="14" y="7"/>
                    <a:pt x="13" y="11"/>
                    <a:pt x="11" y="13"/>
                  </a:cubicBezTo>
                  <a:close/>
                </a:path>
              </a:pathLst>
            </a:custGeom>
            <a:solidFill>
              <a:srgbClr val="F3E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7" name="Freeform 136"/>
            <p:cNvSpPr/>
            <p:nvPr/>
          </p:nvSpPr>
          <p:spPr bwMode="auto">
            <a:xfrm>
              <a:off x="7481" y="2458"/>
              <a:ext cx="31" cy="27"/>
            </a:xfrm>
            <a:custGeom>
              <a:avLst/>
              <a:gdLst>
                <a:gd name="T0" fmla="*/ 0 w 15"/>
                <a:gd name="T1" fmla="*/ 10 h 13"/>
                <a:gd name="T2" fmla="*/ 5 w 15"/>
                <a:gd name="T3" fmla="*/ 0 h 13"/>
                <a:gd name="T4" fmla="*/ 6 w 15"/>
                <a:gd name="T5" fmla="*/ 0 h 13"/>
                <a:gd name="T6" fmla="*/ 11 w 15"/>
                <a:gd name="T7" fmla="*/ 9 h 13"/>
                <a:gd name="T8" fmla="*/ 0 w 15"/>
                <a:gd name="T9" fmla="*/ 1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3">
                  <a:moveTo>
                    <a:pt x="0" y="10"/>
                  </a:moveTo>
                  <a:cubicBezTo>
                    <a:pt x="2" y="7"/>
                    <a:pt x="3" y="3"/>
                    <a:pt x="5" y="0"/>
                  </a:cubicBezTo>
                  <a:cubicBezTo>
                    <a:pt x="5" y="0"/>
                    <a:pt x="5" y="0"/>
                    <a:pt x="6" y="0"/>
                  </a:cubicBezTo>
                  <a:cubicBezTo>
                    <a:pt x="11" y="0"/>
                    <a:pt x="15" y="4"/>
                    <a:pt x="11" y="9"/>
                  </a:cubicBezTo>
                  <a:cubicBezTo>
                    <a:pt x="8" y="13"/>
                    <a:pt x="4" y="10"/>
                    <a:pt x="0" y="10"/>
                  </a:cubicBezTo>
                  <a:close/>
                </a:path>
              </a:pathLst>
            </a:custGeom>
            <a:solidFill>
              <a:srgbClr val="F3E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8" name="Freeform 137"/>
            <p:cNvSpPr/>
            <p:nvPr/>
          </p:nvSpPr>
          <p:spPr bwMode="auto">
            <a:xfrm>
              <a:off x="7162" y="2308"/>
              <a:ext cx="336" cy="244"/>
            </a:xfrm>
            <a:custGeom>
              <a:avLst/>
              <a:gdLst>
                <a:gd name="T0" fmla="*/ 146 w 159"/>
                <a:gd name="T1" fmla="*/ 41 h 116"/>
                <a:gd name="T2" fmla="*/ 150 w 159"/>
                <a:gd name="T3" fmla="*/ 40 h 116"/>
                <a:gd name="T4" fmla="*/ 151 w 159"/>
                <a:gd name="T5" fmla="*/ 37 h 116"/>
                <a:gd name="T6" fmla="*/ 159 w 159"/>
                <a:gd name="T7" fmla="*/ 48 h 116"/>
                <a:gd name="T8" fmla="*/ 158 w 159"/>
                <a:gd name="T9" fmla="*/ 48 h 116"/>
                <a:gd name="T10" fmla="*/ 130 w 159"/>
                <a:gd name="T11" fmla="*/ 101 h 116"/>
                <a:gd name="T12" fmla="*/ 67 w 159"/>
                <a:gd name="T13" fmla="*/ 107 h 116"/>
                <a:gd name="T14" fmla="*/ 18 w 159"/>
                <a:gd name="T15" fmla="*/ 82 h 116"/>
                <a:gd name="T16" fmla="*/ 10 w 159"/>
                <a:gd name="T17" fmla="*/ 18 h 116"/>
                <a:gd name="T18" fmla="*/ 42 w 159"/>
                <a:gd name="T19" fmla="*/ 16 h 116"/>
                <a:gd name="T20" fmla="*/ 44 w 159"/>
                <a:gd name="T21" fmla="*/ 20 h 116"/>
                <a:gd name="T22" fmla="*/ 125 w 159"/>
                <a:gd name="T23" fmla="*/ 0 h 116"/>
                <a:gd name="T24" fmla="*/ 146 w 159"/>
                <a:gd name="T25" fmla="*/ 41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9" h="116">
                  <a:moveTo>
                    <a:pt x="146" y="41"/>
                  </a:moveTo>
                  <a:cubicBezTo>
                    <a:pt x="148" y="43"/>
                    <a:pt x="151" y="42"/>
                    <a:pt x="150" y="40"/>
                  </a:cubicBezTo>
                  <a:cubicBezTo>
                    <a:pt x="150" y="39"/>
                    <a:pt x="151" y="38"/>
                    <a:pt x="151" y="37"/>
                  </a:cubicBezTo>
                  <a:cubicBezTo>
                    <a:pt x="153" y="41"/>
                    <a:pt x="156" y="45"/>
                    <a:pt x="159" y="48"/>
                  </a:cubicBezTo>
                  <a:cubicBezTo>
                    <a:pt x="159" y="48"/>
                    <a:pt x="158" y="48"/>
                    <a:pt x="158" y="48"/>
                  </a:cubicBezTo>
                  <a:cubicBezTo>
                    <a:pt x="152" y="67"/>
                    <a:pt x="146" y="88"/>
                    <a:pt x="130" y="101"/>
                  </a:cubicBezTo>
                  <a:cubicBezTo>
                    <a:pt x="111" y="116"/>
                    <a:pt x="88" y="112"/>
                    <a:pt x="67" y="107"/>
                  </a:cubicBezTo>
                  <a:cubicBezTo>
                    <a:pt x="49" y="103"/>
                    <a:pt x="31" y="96"/>
                    <a:pt x="18" y="82"/>
                  </a:cubicBezTo>
                  <a:cubicBezTo>
                    <a:pt x="0" y="62"/>
                    <a:pt x="6" y="41"/>
                    <a:pt x="10" y="18"/>
                  </a:cubicBezTo>
                  <a:cubicBezTo>
                    <a:pt x="21" y="20"/>
                    <a:pt x="31" y="19"/>
                    <a:pt x="42" y="16"/>
                  </a:cubicBezTo>
                  <a:cubicBezTo>
                    <a:pt x="41" y="17"/>
                    <a:pt x="42" y="20"/>
                    <a:pt x="44" y="20"/>
                  </a:cubicBezTo>
                  <a:cubicBezTo>
                    <a:pt x="72" y="18"/>
                    <a:pt x="99" y="12"/>
                    <a:pt x="125" y="0"/>
                  </a:cubicBezTo>
                  <a:cubicBezTo>
                    <a:pt x="129" y="15"/>
                    <a:pt x="137" y="29"/>
                    <a:pt x="146" y="41"/>
                  </a:cubicBezTo>
                  <a:close/>
                </a:path>
              </a:pathLst>
            </a:custGeom>
            <a:solidFill>
              <a:srgbClr val="F3E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9" name="Freeform 138"/>
            <p:cNvSpPr>
              <a:spLocks noEditPoints="1"/>
            </p:cNvSpPr>
            <p:nvPr/>
          </p:nvSpPr>
          <p:spPr bwMode="auto">
            <a:xfrm>
              <a:off x="7082" y="1706"/>
              <a:ext cx="392" cy="708"/>
            </a:xfrm>
            <a:custGeom>
              <a:avLst/>
              <a:gdLst>
                <a:gd name="T0" fmla="*/ 68 w 186"/>
                <a:gd name="T1" fmla="*/ 156 h 336"/>
                <a:gd name="T2" fmla="*/ 119 w 186"/>
                <a:gd name="T3" fmla="*/ 34 h 336"/>
                <a:gd name="T4" fmla="*/ 52 w 186"/>
                <a:gd name="T5" fmla="*/ 81 h 336"/>
                <a:gd name="T6" fmla="*/ 68 w 186"/>
                <a:gd name="T7" fmla="*/ 156 h 336"/>
                <a:gd name="T8" fmla="*/ 127 w 186"/>
                <a:gd name="T9" fmla="*/ 31 h 336"/>
                <a:gd name="T10" fmla="*/ 144 w 186"/>
                <a:gd name="T11" fmla="*/ 115 h 336"/>
                <a:gd name="T12" fmla="*/ 67 w 186"/>
                <a:gd name="T13" fmla="*/ 162 h 336"/>
                <a:gd name="T14" fmla="*/ 24 w 186"/>
                <a:gd name="T15" fmla="*/ 247 h 336"/>
                <a:gd name="T16" fmla="*/ 12 w 186"/>
                <a:gd name="T17" fmla="*/ 292 h 336"/>
                <a:gd name="T18" fmla="*/ 6 w 186"/>
                <a:gd name="T19" fmla="*/ 336 h 336"/>
                <a:gd name="T20" fmla="*/ 6 w 186"/>
                <a:gd name="T21" fmla="*/ 336 h 336"/>
                <a:gd name="T22" fmla="*/ 5 w 186"/>
                <a:gd name="T23" fmla="*/ 336 h 336"/>
                <a:gd name="T24" fmla="*/ 5 w 186"/>
                <a:gd name="T25" fmla="*/ 336 h 336"/>
                <a:gd name="T26" fmla="*/ 20 w 186"/>
                <a:gd name="T27" fmla="*/ 243 h 336"/>
                <a:gd name="T28" fmla="*/ 64 w 186"/>
                <a:gd name="T29" fmla="*/ 160 h 336"/>
                <a:gd name="T30" fmla="*/ 64 w 186"/>
                <a:gd name="T31" fmla="*/ 157 h 336"/>
                <a:gd name="T32" fmla="*/ 127 w 186"/>
                <a:gd name="T33" fmla="*/ 31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6" h="336">
                  <a:moveTo>
                    <a:pt x="68" y="156"/>
                  </a:moveTo>
                  <a:cubicBezTo>
                    <a:pt x="125" y="180"/>
                    <a:pt x="186" y="53"/>
                    <a:pt x="119" y="34"/>
                  </a:cubicBezTo>
                  <a:cubicBezTo>
                    <a:pt x="87" y="25"/>
                    <a:pt x="60" y="52"/>
                    <a:pt x="52" y="81"/>
                  </a:cubicBezTo>
                  <a:cubicBezTo>
                    <a:pt x="44" y="107"/>
                    <a:pt x="47" y="137"/>
                    <a:pt x="68" y="156"/>
                  </a:cubicBezTo>
                  <a:close/>
                  <a:moveTo>
                    <a:pt x="127" y="31"/>
                  </a:moveTo>
                  <a:cubicBezTo>
                    <a:pt x="161" y="46"/>
                    <a:pt x="157" y="87"/>
                    <a:pt x="144" y="115"/>
                  </a:cubicBezTo>
                  <a:cubicBezTo>
                    <a:pt x="132" y="141"/>
                    <a:pt x="99" y="175"/>
                    <a:pt x="67" y="162"/>
                  </a:cubicBezTo>
                  <a:cubicBezTo>
                    <a:pt x="51" y="190"/>
                    <a:pt x="34" y="216"/>
                    <a:pt x="24" y="247"/>
                  </a:cubicBezTo>
                  <a:cubicBezTo>
                    <a:pt x="19" y="262"/>
                    <a:pt x="15" y="277"/>
                    <a:pt x="12" y="292"/>
                  </a:cubicBezTo>
                  <a:cubicBezTo>
                    <a:pt x="10" y="307"/>
                    <a:pt x="10" y="322"/>
                    <a:pt x="6" y="336"/>
                  </a:cubicBezTo>
                  <a:cubicBezTo>
                    <a:pt x="6" y="336"/>
                    <a:pt x="6" y="336"/>
                    <a:pt x="6" y="336"/>
                  </a:cubicBezTo>
                  <a:cubicBezTo>
                    <a:pt x="5" y="336"/>
                    <a:pt x="5" y="336"/>
                    <a:pt x="5" y="336"/>
                  </a:cubicBezTo>
                  <a:cubicBezTo>
                    <a:pt x="5" y="336"/>
                    <a:pt x="5" y="336"/>
                    <a:pt x="5" y="336"/>
                  </a:cubicBezTo>
                  <a:cubicBezTo>
                    <a:pt x="0" y="306"/>
                    <a:pt x="10" y="271"/>
                    <a:pt x="20" y="243"/>
                  </a:cubicBezTo>
                  <a:cubicBezTo>
                    <a:pt x="30" y="214"/>
                    <a:pt x="44" y="183"/>
                    <a:pt x="64" y="160"/>
                  </a:cubicBezTo>
                  <a:cubicBezTo>
                    <a:pt x="63" y="159"/>
                    <a:pt x="63" y="158"/>
                    <a:pt x="64" y="157"/>
                  </a:cubicBezTo>
                  <a:cubicBezTo>
                    <a:pt x="13" y="117"/>
                    <a:pt x="58" y="0"/>
                    <a:pt x="127" y="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0" name="Freeform 139"/>
            <p:cNvSpPr>
              <a:spLocks noEditPoints="1"/>
            </p:cNvSpPr>
            <p:nvPr/>
          </p:nvSpPr>
          <p:spPr bwMode="auto">
            <a:xfrm>
              <a:off x="6896" y="1748"/>
              <a:ext cx="648" cy="1160"/>
            </a:xfrm>
            <a:custGeom>
              <a:avLst/>
              <a:gdLst>
                <a:gd name="T0" fmla="*/ 88 w 307"/>
                <a:gd name="T1" fmla="*/ 331 h 551"/>
                <a:gd name="T2" fmla="*/ 147 w 307"/>
                <a:gd name="T3" fmla="*/ 505 h 551"/>
                <a:gd name="T4" fmla="*/ 163 w 307"/>
                <a:gd name="T5" fmla="*/ 513 h 551"/>
                <a:gd name="T6" fmla="*/ 135 w 307"/>
                <a:gd name="T7" fmla="*/ 496 h 551"/>
                <a:gd name="T8" fmla="*/ 128 w 307"/>
                <a:gd name="T9" fmla="*/ 298 h 551"/>
                <a:gd name="T10" fmla="*/ 191 w 307"/>
                <a:gd name="T11" fmla="*/ 378 h 551"/>
                <a:gd name="T12" fmla="*/ 151 w 307"/>
                <a:gd name="T13" fmla="*/ 372 h 551"/>
                <a:gd name="T14" fmla="*/ 288 w 307"/>
                <a:gd name="T15" fmla="*/ 346 h 551"/>
                <a:gd name="T16" fmla="*/ 288 w 307"/>
                <a:gd name="T17" fmla="*/ 346 h 551"/>
                <a:gd name="T18" fmla="*/ 289 w 307"/>
                <a:gd name="T19" fmla="*/ 387 h 551"/>
                <a:gd name="T20" fmla="*/ 91 w 307"/>
                <a:gd name="T21" fmla="*/ 536 h 551"/>
                <a:gd name="T22" fmla="*/ 91 w 307"/>
                <a:gd name="T23" fmla="*/ 536 h 551"/>
                <a:gd name="T24" fmla="*/ 285 w 307"/>
                <a:gd name="T25" fmla="*/ 314 h 551"/>
                <a:gd name="T26" fmla="*/ 251 w 307"/>
                <a:gd name="T27" fmla="*/ 266 h 551"/>
                <a:gd name="T28" fmla="*/ 144 w 307"/>
                <a:gd name="T29" fmla="*/ 348 h 551"/>
                <a:gd name="T30" fmla="*/ 251 w 307"/>
                <a:gd name="T31" fmla="*/ 263 h 551"/>
                <a:gd name="T32" fmla="*/ 278 w 307"/>
                <a:gd name="T33" fmla="*/ 296 h 551"/>
                <a:gd name="T34" fmla="*/ 291 w 307"/>
                <a:gd name="T35" fmla="*/ 255 h 551"/>
                <a:gd name="T36" fmla="*/ 261 w 307"/>
                <a:gd name="T37" fmla="*/ 240 h 551"/>
                <a:gd name="T38" fmla="*/ 174 w 307"/>
                <a:gd name="T39" fmla="*/ 275 h 551"/>
                <a:gd name="T40" fmla="*/ 36 w 307"/>
                <a:gd name="T41" fmla="*/ 130 h 551"/>
                <a:gd name="T42" fmla="*/ 41 w 307"/>
                <a:gd name="T43" fmla="*/ 11 h 551"/>
                <a:gd name="T44" fmla="*/ 40 w 307"/>
                <a:gd name="T45" fmla="*/ 461 h 551"/>
                <a:gd name="T46" fmla="*/ 6 w 307"/>
                <a:gd name="T47" fmla="*/ 85 h 551"/>
                <a:gd name="T48" fmla="*/ 89 w 307"/>
                <a:gd name="T49" fmla="*/ 316 h 551"/>
                <a:gd name="T50" fmla="*/ 94 w 307"/>
                <a:gd name="T51" fmla="*/ 317 h 551"/>
                <a:gd name="T52" fmla="*/ 152 w 307"/>
                <a:gd name="T53" fmla="*/ 361 h 551"/>
                <a:gd name="T54" fmla="*/ 129 w 307"/>
                <a:gd name="T55" fmla="*/ 294 h 551"/>
                <a:gd name="T56" fmla="*/ 124 w 307"/>
                <a:gd name="T57" fmla="*/ 281 h 551"/>
                <a:gd name="T58" fmla="*/ 212 w 307"/>
                <a:gd name="T59" fmla="*/ 223 h 551"/>
                <a:gd name="T60" fmla="*/ 268 w 307"/>
                <a:gd name="T61" fmla="*/ 228 h 551"/>
                <a:gd name="T62" fmla="*/ 295 w 307"/>
                <a:gd name="T63" fmla="*/ 256 h 551"/>
                <a:gd name="T64" fmla="*/ 301 w 307"/>
                <a:gd name="T65" fmla="*/ 319 h 551"/>
                <a:gd name="T66" fmla="*/ 293 w 307"/>
                <a:gd name="T67" fmla="*/ 346 h 551"/>
                <a:gd name="T68" fmla="*/ 233 w 307"/>
                <a:gd name="T69" fmla="*/ 382 h 551"/>
                <a:gd name="T70" fmla="*/ 306 w 307"/>
                <a:gd name="T71" fmla="*/ 380 h 551"/>
                <a:gd name="T72" fmla="*/ 199 w 307"/>
                <a:gd name="T73" fmla="*/ 491 h 551"/>
                <a:gd name="T74" fmla="*/ 162 w 307"/>
                <a:gd name="T75" fmla="*/ 522 h 551"/>
                <a:gd name="T76" fmla="*/ 90 w 307"/>
                <a:gd name="T77" fmla="*/ 527 h 551"/>
                <a:gd name="T78" fmla="*/ 81 w 307"/>
                <a:gd name="T79" fmla="*/ 524 h 551"/>
                <a:gd name="T80" fmla="*/ 143 w 307"/>
                <a:gd name="T81" fmla="*/ 509 h 551"/>
                <a:gd name="T82" fmla="*/ 124 w 307"/>
                <a:gd name="T83" fmla="*/ 454 h 551"/>
                <a:gd name="T84" fmla="*/ 87 w 307"/>
                <a:gd name="T85" fmla="*/ 453 h 551"/>
                <a:gd name="T86" fmla="*/ 121 w 307"/>
                <a:gd name="T87" fmla="*/ 454 h 551"/>
                <a:gd name="T88" fmla="*/ 104 w 307"/>
                <a:gd name="T89" fmla="*/ 482 h 551"/>
                <a:gd name="T90" fmla="*/ 44 w 307"/>
                <a:gd name="T91" fmla="*/ 453 h 551"/>
                <a:gd name="T92" fmla="*/ 41 w 307"/>
                <a:gd name="T93" fmla="*/ 446 h 551"/>
                <a:gd name="T94" fmla="*/ 74 w 307"/>
                <a:gd name="T95" fmla="*/ 442 h 551"/>
                <a:gd name="T96" fmla="*/ 93 w 307"/>
                <a:gd name="T97" fmla="*/ 415 h 551"/>
                <a:gd name="T98" fmla="*/ 88 w 307"/>
                <a:gd name="T99" fmla="*/ 335 h 551"/>
                <a:gd name="T100" fmla="*/ 85 w 307"/>
                <a:gd name="T101" fmla="*/ 235 h 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07" h="551">
                  <a:moveTo>
                    <a:pt x="91" y="320"/>
                  </a:moveTo>
                  <a:cubicBezTo>
                    <a:pt x="88" y="320"/>
                    <a:pt x="84" y="321"/>
                    <a:pt x="83" y="325"/>
                  </a:cubicBezTo>
                  <a:cubicBezTo>
                    <a:pt x="83" y="328"/>
                    <a:pt x="85" y="330"/>
                    <a:pt x="86" y="332"/>
                  </a:cubicBezTo>
                  <a:cubicBezTo>
                    <a:pt x="87" y="331"/>
                    <a:pt x="87" y="331"/>
                    <a:pt x="88" y="331"/>
                  </a:cubicBezTo>
                  <a:cubicBezTo>
                    <a:pt x="91" y="335"/>
                    <a:pt x="95" y="331"/>
                    <a:pt x="96" y="328"/>
                  </a:cubicBezTo>
                  <a:cubicBezTo>
                    <a:pt x="97" y="325"/>
                    <a:pt x="95" y="321"/>
                    <a:pt x="91" y="320"/>
                  </a:cubicBezTo>
                  <a:close/>
                  <a:moveTo>
                    <a:pt x="135" y="496"/>
                  </a:moveTo>
                  <a:cubicBezTo>
                    <a:pt x="139" y="499"/>
                    <a:pt x="143" y="502"/>
                    <a:pt x="147" y="505"/>
                  </a:cubicBezTo>
                  <a:cubicBezTo>
                    <a:pt x="148" y="504"/>
                    <a:pt x="148" y="504"/>
                    <a:pt x="148" y="505"/>
                  </a:cubicBezTo>
                  <a:cubicBezTo>
                    <a:pt x="148" y="505"/>
                    <a:pt x="148" y="505"/>
                    <a:pt x="148" y="506"/>
                  </a:cubicBezTo>
                  <a:cubicBezTo>
                    <a:pt x="152" y="509"/>
                    <a:pt x="156" y="514"/>
                    <a:pt x="159" y="515"/>
                  </a:cubicBezTo>
                  <a:cubicBezTo>
                    <a:pt x="162" y="516"/>
                    <a:pt x="161" y="516"/>
                    <a:pt x="163" y="513"/>
                  </a:cubicBezTo>
                  <a:cubicBezTo>
                    <a:pt x="166" y="510"/>
                    <a:pt x="167" y="506"/>
                    <a:pt x="169" y="503"/>
                  </a:cubicBezTo>
                  <a:cubicBezTo>
                    <a:pt x="172" y="498"/>
                    <a:pt x="175" y="492"/>
                    <a:pt x="178" y="488"/>
                  </a:cubicBezTo>
                  <a:cubicBezTo>
                    <a:pt x="169" y="484"/>
                    <a:pt x="161" y="480"/>
                    <a:pt x="153" y="475"/>
                  </a:cubicBezTo>
                  <a:cubicBezTo>
                    <a:pt x="147" y="482"/>
                    <a:pt x="141" y="489"/>
                    <a:pt x="135" y="496"/>
                  </a:cubicBezTo>
                  <a:close/>
                  <a:moveTo>
                    <a:pt x="128" y="298"/>
                  </a:moveTo>
                  <a:cubicBezTo>
                    <a:pt x="126" y="299"/>
                    <a:pt x="123" y="300"/>
                    <a:pt x="121" y="303"/>
                  </a:cubicBezTo>
                  <a:cubicBezTo>
                    <a:pt x="119" y="307"/>
                    <a:pt x="122" y="311"/>
                    <a:pt x="126" y="312"/>
                  </a:cubicBezTo>
                  <a:cubicBezTo>
                    <a:pt x="127" y="307"/>
                    <a:pt x="127" y="303"/>
                    <a:pt x="128" y="298"/>
                  </a:cubicBezTo>
                  <a:close/>
                  <a:moveTo>
                    <a:pt x="198" y="489"/>
                  </a:moveTo>
                  <a:cubicBezTo>
                    <a:pt x="207" y="473"/>
                    <a:pt x="219" y="460"/>
                    <a:pt x="225" y="442"/>
                  </a:cubicBezTo>
                  <a:cubicBezTo>
                    <a:pt x="231" y="422"/>
                    <a:pt x="232" y="402"/>
                    <a:pt x="228" y="383"/>
                  </a:cubicBezTo>
                  <a:cubicBezTo>
                    <a:pt x="216" y="383"/>
                    <a:pt x="203" y="381"/>
                    <a:pt x="191" y="378"/>
                  </a:cubicBezTo>
                  <a:cubicBezTo>
                    <a:pt x="178" y="375"/>
                    <a:pt x="165" y="370"/>
                    <a:pt x="154" y="363"/>
                  </a:cubicBezTo>
                  <a:cubicBezTo>
                    <a:pt x="153" y="365"/>
                    <a:pt x="153" y="367"/>
                    <a:pt x="152" y="369"/>
                  </a:cubicBezTo>
                  <a:cubicBezTo>
                    <a:pt x="153" y="369"/>
                    <a:pt x="153" y="371"/>
                    <a:pt x="152" y="371"/>
                  </a:cubicBezTo>
                  <a:cubicBezTo>
                    <a:pt x="152" y="371"/>
                    <a:pt x="151" y="371"/>
                    <a:pt x="151" y="372"/>
                  </a:cubicBezTo>
                  <a:cubicBezTo>
                    <a:pt x="141" y="394"/>
                    <a:pt x="121" y="410"/>
                    <a:pt x="98" y="419"/>
                  </a:cubicBezTo>
                  <a:cubicBezTo>
                    <a:pt x="123" y="452"/>
                    <a:pt x="157" y="476"/>
                    <a:pt x="197" y="489"/>
                  </a:cubicBezTo>
                  <a:cubicBezTo>
                    <a:pt x="197" y="489"/>
                    <a:pt x="198" y="489"/>
                    <a:pt x="198" y="489"/>
                  </a:cubicBezTo>
                  <a:close/>
                  <a:moveTo>
                    <a:pt x="288" y="346"/>
                  </a:moveTo>
                  <a:cubicBezTo>
                    <a:pt x="292" y="341"/>
                    <a:pt x="288" y="337"/>
                    <a:pt x="283" y="337"/>
                  </a:cubicBezTo>
                  <a:cubicBezTo>
                    <a:pt x="282" y="337"/>
                    <a:pt x="282" y="337"/>
                    <a:pt x="282" y="337"/>
                  </a:cubicBezTo>
                  <a:cubicBezTo>
                    <a:pt x="280" y="340"/>
                    <a:pt x="279" y="344"/>
                    <a:pt x="277" y="347"/>
                  </a:cubicBezTo>
                  <a:cubicBezTo>
                    <a:pt x="281" y="347"/>
                    <a:pt x="285" y="350"/>
                    <a:pt x="288" y="346"/>
                  </a:cubicBezTo>
                  <a:close/>
                  <a:moveTo>
                    <a:pt x="301" y="380"/>
                  </a:moveTo>
                  <a:cubicBezTo>
                    <a:pt x="299" y="377"/>
                    <a:pt x="295" y="376"/>
                    <a:pt x="292" y="378"/>
                  </a:cubicBezTo>
                  <a:cubicBezTo>
                    <a:pt x="288" y="380"/>
                    <a:pt x="289" y="383"/>
                    <a:pt x="289" y="386"/>
                  </a:cubicBezTo>
                  <a:cubicBezTo>
                    <a:pt x="289" y="386"/>
                    <a:pt x="289" y="386"/>
                    <a:pt x="289" y="387"/>
                  </a:cubicBezTo>
                  <a:cubicBezTo>
                    <a:pt x="288" y="389"/>
                    <a:pt x="292" y="390"/>
                    <a:pt x="294" y="390"/>
                  </a:cubicBezTo>
                  <a:cubicBezTo>
                    <a:pt x="295" y="390"/>
                    <a:pt x="297" y="390"/>
                    <a:pt x="299" y="389"/>
                  </a:cubicBezTo>
                  <a:cubicBezTo>
                    <a:pt x="301" y="387"/>
                    <a:pt x="302" y="383"/>
                    <a:pt x="301" y="380"/>
                  </a:cubicBezTo>
                  <a:close/>
                  <a:moveTo>
                    <a:pt x="91" y="536"/>
                  </a:moveTo>
                  <a:cubicBezTo>
                    <a:pt x="88" y="533"/>
                    <a:pt x="86" y="530"/>
                    <a:pt x="83" y="527"/>
                  </a:cubicBezTo>
                  <a:cubicBezTo>
                    <a:pt x="81" y="532"/>
                    <a:pt x="81" y="538"/>
                    <a:pt x="85" y="542"/>
                  </a:cubicBezTo>
                  <a:cubicBezTo>
                    <a:pt x="86" y="543"/>
                    <a:pt x="89" y="545"/>
                    <a:pt x="91" y="545"/>
                  </a:cubicBezTo>
                  <a:cubicBezTo>
                    <a:pt x="97" y="544"/>
                    <a:pt x="93" y="539"/>
                    <a:pt x="91" y="536"/>
                  </a:cubicBezTo>
                  <a:close/>
                  <a:moveTo>
                    <a:pt x="193" y="373"/>
                  </a:moveTo>
                  <a:cubicBezTo>
                    <a:pt x="214" y="378"/>
                    <a:pt x="237" y="382"/>
                    <a:pt x="256" y="367"/>
                  </a:cubicBezTo>
                  <a:cubicBezTo>
                    <a:pt x="272" y="354"/>
                    <a:pt x="278" y="333"/>
                    <a:pt x="284" y="314"/>
                  </a:cubicBezTo>
                  <a:cubicBezTo>
                    <a:pt x="284" y="314"/>
                    <a:pt x="285" y="314"/>
                    <a:pt x="285" y="314"/>
                  </a:cubicBezTo>
                  <a:cubicBezTo>
                    <a:pt x="282" y="311"/>
                    <a:pt x="279" y="307"/>
                    <a:pt x="277" y="303"/>
                  </a:cubicBezTo>
                  <a:cubicBezTo>
                    <a:pt x="277" y="304"/>
                    <a:pt x="276" y="305"/>
                    <a:pt x="276" y="306"/>
                  </a:cubicBezTo>
                  <a:cubicBezTo>
                    <a:pt x="277" y="308"/>
                    <a:pt x="274" y="309"/>
                    <a:pt x="272" y="307"/>
                  </a:cubicBezTo>
                  <a:cubicBezTo>
                    <a:pt x="263" y="295"/>
                    <a:pt x="255" y="281"/>
                    <a:pt x="251" y="266"/>
                  </a:cubicBezTo>
                  <a:cubicBezTo>
                    <a:pt x="225" y="278"/>
                    <a:pt x="198" y="284"/>
                    <a:pt x="170" y="286"/>
                  </a:cubicBezTo>
                  <a:cubicBezTo>
                    <a:pt x="168" y="286"/>
                    <a:pt x="167" y="283"/>
                    <a:pt x="168" y="282"/>
                  </a:cubicBezTo>
                  <a:cubicBezTo>
                    <a:pt x="157" y="285"/>
                    <a:pt x="147" y="286"/>
                    <a:pt x="136" y="284"/>
                  </a:cubicBezTo>
                  <a:cubicBezTo>
                    <a:pt x="132" y="307"/>
                    <a:pt x="126" y="328"/>
                    <a:pt x="144" y="348"/>
                  </a:cubicBezTo>
                  <a:cubicBezTo>
                    <a:pt x="157" y="362"/>
                    <a:pt x="175" y="369"/>
                    <a:pt x="193" y="373"/>
                  </a:cubicBezTo>
                  <a:close/>
                  <a:moveTo>
                    <a:pt x="175" y="281"/>
                  </a:moveTo>
                  <a:cubicBezTo>
                    <a:pt x="201" y="278"/>
                    <a:pt x="226" y="272"/>
                    <a:pt x="250" y="263"/>
                  </a:cubicBezTo>
                  <a:cubicBezTo>
                    <a:pt x="250" y="263"/>
                    <a:pt x="250" y="263"/>
                    <a:pt x="251" y="263"/>
                  </a:cubicBezTo>
                  <a:cubicBezTo>
                    <a:pt x="251" y="262"/>
                    <a:pt x="252" y="261"/>
                    <a:pt x="253" y="262"/>
                  </a:cubicBezTo>
                  <a:cubicBezTo>
                    <a:pt x="259" y="275"/>
                    <a:pt x="264" y="288"/>
                    <a:pt x="272" y="300"/>
                  </a:cubicBezTo>
                  <a:cubicBezTo>
                    <a:pt x="273" y="299"/>
                    <a:pt x="274" y="297"/>
                    <a:pt x="275" y="296"/>
                  </a:cubicBezTo>
                  <a:cubicBezTo>
                    <a:pt x="276" y="295"/>
                    <a:pt x="278" y="295"/>
                    <a:pt x="278" y="296"/>
                  </a:cubicBezTo>
                  <a:cubicBezTo>
                    <a:pt x="282" y="304"/>
                    <a:pt x="287" y="313"/>
                    <a:pt x="297" y="315"/>
                  </a:cubicBezTo>
                  <a:cubicBezTo>
                    <a:pt x="296" y="306"/>
                    <a:pt x="296" y="296"/>
                    <a:pt x="293" y="287"/>
                  </a:cubicBezTo>
                  <a:cubicBezTo>
                    <a:pt x="291" y="280"/>
                    <a:pt x="285" y="272"/>
                    <a:pt x="284" y="264"/>
                  </a:cubicBezTo>
                  <a:cubicBezTo>
                    <a:pt x="283" y="259"/>
                    <a:pt x="286" y="255"/>
                    <a:pt x="291" y="255"/>
                  </a:cubicBezTo>
                  <a:cubicBezTo>
                    <a:pt x="286" y="251"/>
                    <a:pt x="281" y="245"/>
                    <a:pt x="274" y="248"/>
                  </a:cubicBezTo>
                  <a:cubicBezTo>
                    <a:pt x="273" y="249"/>
                    <a:pt x="272" y="247"/>
                    <a:pt x="272" y="246"/>
                  </a:cubicBezTo>
                  <a:cubicBezTo>
                    <a:pt x="272" y="241"/>
                    <a:pt x="270" y="237"/>
                    <a:pt x="268" y="233"/>
                  </a:cubicBezTo>
                  <a:cubicBezTo>
                    <a:pt x="268" y="236"/>
                    <a:pt x="266" y="239"/>
                    <a:pt x="261" y="240"/>
                  </a:cubicBezTo>
                  <a:cubicBezTo>
                    <a:pt x="255" y="241"/>
                    <a:pt x="246" y="235"/>
                    <a:pt x="240" y="234"/>
                  </a:cubicBezTo>
                  <a:cubicBezTo>
                    <a:pt x="231" y="231"/>
                    <a:pt x="222" y="229"/>
                    <a:pt x="212" y="229"/>
                  </a:cubicBezTo>
                  <a:cubicBezTo>
                    <a:pt x="173" y="227"/>
                    <a:pt x="145" y="247"/>
                    <a:pt x="127" y="279"/>
                  </a:cubicBezTo>
                  <a:cubicBezTo>
                    <a:pt x="144" y="282"/>
                    <a:pt x="159" y="281"/>
                    <a:pt x="174" y="275"/>
                  </a:cubicBezTo>
                  <a:cubicBezTo>
                    <a:pt x="176" y="275"/>
                    <a:pt x="178" y="277"/>
                    <a:pt x="177" y="279"/>
                  </a:cubicBezTo>
                  <a:cubicBezTo>
                    <a:pt x="176" y="280"/>
                    <a:pt x="176" y="280"/>
                    <a:pt x="175" y="281"/>
                  </a:cubicBezTo>
                  <a:close/>
                  <a:moveTo>
                    <a:pt x="14" y="93"/>
                  </a:moveTo>
                  <a:cubicBezTo>
                    <a:pt x="19" y="107"/>
                    <a:pt x="25" y="120"/>
                    <a:pt x="36" y="130"/>
                  </a:cubicBezTo>
                  <a:cubicBezTo>
                    <a:pt x="46" y="140"/>
                    <a:pt x="58" y="142"/>
                    <a:pt x="70" y="148"/>
                  </a:cubicBezTo>
                  <a:cubicBezTo>
                    <a:pt x="70" y="147"/>
                    <a:pt x="70" y="146"/>
                    <a:pt x="71" y="145"/>
                  </a:cubicBezTo>
                  <a:cubicBezTo>
                    <a:pt x="96" y="128"/>
                    <a:pt x="104" y="96"/>
                    <a:pt x="101" y="68"/>
                  </a:cubicBezTo>
                  <a:cubicBezTo>
                    <a:pt x="99" y="38"/>
                    <a:pt x="76" y="4"/>
                    <a:pt x="41" y="11"/>
                  </a:cubicBezTo>
                  <a:cubicBezTo>
                    <a:pt x="3" y="18"/>
                    <a:pt x="6" y="66"/>
                    <a:pt x="14" y="93"/>
                  </a:cubicBezTo>
                  <a:close/>
                  <a:moveTo>
                    <a:pt x="38" y="449"/>
                  </a:moveTo>
                  <a:cubicBezTo>
                    <a:pt x="34" y="454"/>
                    <a:pt x="29" y="461"/>
                    <a:pt x="34" y="468"/>
                  </a:cubicBezTo>
                  <a:cubicBezTo>
                    <a:pt x="38" y="474"/>
                    <a:pt x="40" y="464"/>
                    <a:pt x="40" y="461"/>
                  </a:cubicBezTo>
                  <a:cubicBezTo>
                    <a:pt x="40" y="457"/>
                    <a:pt x="39" y="453"/>
                    <a:pt x="38" y="449"/>
                  </a:cubicBezTo>
                  <a:close/>
                  <a:moveTo>
                    <a:pt x="71" y="149"/>
                  </a:moveTo>
                  <a:cubicBezTo>
                    <a:pt x="57" y="153"/>
                    <a:pt x="42" y="143"/>
                    <a:pt x="32" y="134"/>
                  </a:cubicBezTo>
                  <a:cubicBezTo>
                    <a:pt x="18" y="121"/>
                    <a:pt x="11" y="103"/>
                    <a:pt x="6" y="85"/>
                  </a:cubicBezTo>
                  <a:cubicBezTo>
                    <a:pt x="0" y="55"/>
                    <a:pt x="3" y="11"/>
                    <a:pt x="42" y="5"/>
                  </a:cubicBezTo>
                  <a:cubicBezTo>
                    <a:pt x="75" y="0"/>
                    <a:pt x="100" y="28"/>
                    <a:pt x="105" y="58"/>
                  </a:cubicBezTo>
                  <a:cubicBezTo>
                    <a:pt x="112" y="91"/>
                    <a:pt x="103" y="129"/>
                    <a:pt x="74" y="149"/>
                  </a:cubicBezTo>
                  <a:cubicBezTo>
                    <a:pt x="90" y="202"/>
                    <a:pt x="96" y="261"/>
                    <a:pt x="89" y="316"/>
                  </a:cubicBezTo>
                  <a:cubicBezTo>
                    <a:pt x="91" y="316"/>
                    <a:pt x="92" y="316"/>
                    <a:pt x="93" y="316"/>
                  </a:cubicBezTo>
                  <a:cubicBezTo>
                    <a:pt x="94" y="316"/>
                    <a:pt x="94" y="316"/>
                    <a:pt x="94" y="316"/>
                  </a:cubicBezTo>
                  <a:cubicBezTo>
                    <a:pt x="94" y="316"/>
                    <a:pt x="94" y="316"/>
                    <a:pt x="94" y="316"/>
                  </a:cubicBezTo>
                  <a:cubicBezTo>
                    <a:pt x="94" y="316"/>
                    <a:pt x="94" y="316"/>
                    <a:pt x="94" y="317"/>
                  </a:cubicBezTo>
                  <a:cubicBezTo>
                    <a:pt x="100" y="319"/>
                    <a:pt x="102" y="326"/>
                    <a:pt x="99" y="332"/>
                  </a:cubicBezTo>
                  <a:cubicBezTo>
                    <a:pt x="98" y="334"/>
                    <a:pt x="95" y="335"/>
                    <a:pt x="93" y="336"/>
                  </a:cubicBezTo>
                  <a:cubicBezTo>
                    <a:pt x="106" y="357"/>
                    <a:pt x="122" y="367"/>
                    <a:pt x="147" y="369"/>
                  </a:cubicBezTo>
                  <a:cubicBezTo>
                    <a:pt x="149" y="366"/>
                    <a:pt x="150" y="364"/>
                    <a:pt x="152" y="361"/>
                  </a:cubicBezTo>
                  <a:cubicBezTo>
                    <a:pt x="146" y="357"/>
                    <a:pt x="141" y="353"/>
                    <a:pt x="137" y="347"/>
                  </a:cubicBezTo>
                  <a:cubicBezTo>
                    <a:pt x="129" y="337"/>
                    <a:pt x="126" y="326"/>
                    <a:pt x="126" y="314"/>
                  </a:cubicBezTo>
                  <a:cubicBezTo>
                    <a:pt x="121" y="315"/>
                    <a:pt x="116" y="309"/>
                    <a:pt x="117" y="304"/>
                  </a:cubicBezTo>
                  <a:cubicBezTo>
                    <a:pt x="118" y="299"/>
                    <a:pt x="124" y="293"/>
                    <a:pt x="129" y="294"/>
                  </a:cubicBezTo>
                  <a:cubicBezTo>
                    <a:pt x="130" y="290"/>
                    <a:pt x="132" y="287"/>
                    <a:pt x="133" y="283"/>
                  </a:cubicBezTo>
                  <a:cubicBezTo>
                    <a:pt x="131" y="282"/>
                    <a:pt x="129" y="282"/>
                    <a:pt x="126" y="281"/>
                  </a:cubicBezTo>
                  <a:cubicBezTo>
                    <a:pt x="126" y="281"/>
                    <a:pt x="126" y="281"/>
                    <a:pt x="126" y="282"/>
                  </a:cubicBezTo>
                  <a:cubicBezTo>
                    <a:pt x="125" y="283"/>
                    <a:pt x="124" y="282"/>
                    <a:pt x="124" y="281"/>
                  </a:cubicBezTo>
                  <a:cubicBezTo>
                    <a:pt x="124" y="281"/>
                    <a:pt x="125" y="280"/>
                    <a:pt x="125" y="280"/>
                  </a:cubicBezTo>
                  <a:cubicBezTo>
                    <a:pt x="125" y="280"/>
                    <a:pt x="125" y="279"/>
                    <a:pt x="125" y="279"/>
                  </a:cubicBezTo>
                  <a:cubicBezTo>
                    <a:pt x="130" y="257"/>
                    <a:pt x="151" y="239"/>
                    <a:pt x="172" y="230"/>
                  </a:cubicBezTo>
                  <a:cubicBezTo>
                    <a:pt x="185" y="225"/>
                    <a:pt x="198" y="223"/>
                    <a:pt x="212" y="223"/>
                  </a:cubicBezTo>
                  <a:cubicBezTo>
                    <a:pt x="218" y="224"/>
                    <a:pt x="225" y="225"/>
                    <a:pt x="231" y="226"/>
                  </a:cubicBezTo>
                  <a:cubicBezTo>
                    <a:pt x="235" y="227"/>
                    <a:pt x="264" y="236"/>
                    <a:pt x="264" y="230"/>
                  </a:cubicBezTo>
                  <a:cubicBezTo>
                    <a:pt x="263" y="228"/>
                    <a:pt x="265" y="227"/>
                    <a:pt x="266" y="228"/>
                  </a:cubicBezTo>
                  <a:cubicBezTo>
                    <a:pt x="267" y="227"/>
                    <a:pt x="268" y="227"/>
                    <a:pt x="268" y="228"/>
                  </a:cubicBezTo>
                  <a:cubicBezTo>
                    <a:pt x="272" y="232"/>
                    <a:pt x="275" y="238"/>
                    <a:pt x="276" y="243"/>
                  </a:cubicBezTo>
                  <a:cubicBezTo>
                    <a:pt x="283" y="242"/>
                    <a:pt x="290" y="246"/>
                    <a:pt x="294" y="252"/>
                  </a:cubicBezTo>
                  <a:cubicBezTo>
                    <a:pt x="295" y="253"/>
                    <a:pt x="295" y="255"/>
                    <a:pt x="294" y="255"/>
                  </a:cubicBezTo>
                  <a:cubicBezTo>
                    <a:pt x="294" y="255"/>
                    <a:pt x="294" y="256"/>
                    <a:pt x="295" y="256"/>
                  </a:cubicBezTo>
                  <a:cubicBezTo>
                    <a:pt x="296" y="256"/>
                    <a:pt x="295" y="258"/>
                    <a:pt x="294" y="257"/>
                  </a:cubicBezTo>
                  <a:cubicBezTo>
                    <a:pt x="284" y="255"/>
                    <a:pt x="295" y="276"/>
                    <a:pt x="295" y="278"/>
                  </a:cubicBezTo>
                  <a:cubicBezTo>
                    <a:pt x="297" y="282"/>
                    <a:pt x="299" y="287"/>
                    <a:pt x="300" y="291"/>
                  </a:cubicBezTo>
                  <a:cubicBezTo>
                    <a:pt x="302" y="300"/>
                    <a:pt x="303" y="310"/>
                    <a:pt x="301" y="319"/>
                  </a:cubicBezTo>
                  <a:cubicBezTo>
                    <a:pt x="301" y="321"/>
                    <a:pt x="298" y="322"/>
                    <a:pt x="297" y="320"/>
                  </a:cubicBezTo>
                  <a:cubicBezTo>
                    <a:pt x="294" y="319"/>
                    <a:pt x="291" y="318"/>
                    <a:pt x="289" y="317"/>
                  </a:cubicBezTo>
                  <a:cubicBezTo>
                    <a:pt x="287" y="322"/>
                    <a:pt x="285" y="327"/>
                    <a:pt x="283" y="333"/>
                  </a:cubicBezTo>
                  <a:cubicBezTo>
                    <a:pt x="290" y="332"/>
                    <a:pt x="296" y="340"/>
                    <a:pt x="293" y="346"/>
                  </a:cubicBezTo>
                  <a:cubicBezTo>
                    <a:pt x="292" y="349"/>
                    <a:pt x="289" y="351"/>
                    <a:pt x="286" y="352"/>
                  </a:cubicBezTo>
                  <a:cubicBezTo>
                    <a:pt x="283" y="352"/>
                    <a:pt x="278" y="352"/>
                    <a:pt x="276" y="350"/>
                  </a:cubicBezTo>
                  <a:cubicBezTo>
                    <a:pt x="271" y="359"/>
                    <a:pt x="264" y="367"/>
                    <a:pt x="255" y="374"/>
                  </a:cubicBezTo>
                  <a:cubicBezTo>
                    <a:pt x="248" y="379"/>
                    <a:pt x="241" y="381"/>
                    <a:pt x="233" y="382"/>
                  </a:cubicBezTo>
                  <a:cubicBezTo>
                    <a:pt x="234" y="387"/>
                    <a:pt x="234" y="392"/>
                    <a:pt x="235" y="398"/>
                  </a:cubicBezTo>
                  <a:cubicBezTo>
                    <a:pt x="253" y="401"/>
                    <a:pt x="268" y="396"/>
                    <a:pt x="284" y="385"/>
                  </a:cubicBezTo>
                  <a:cubicBezTo>
                    <a:pt x="283" y="381"/>
                    <a:pt x="286" y="375"/>
                    <a:pt x="291" y="373"/>
                  </a:cubicBezTo>
                  <a:cubicBezTo>
                    <a:pt x="297" y="371"/>
                    <a:pt x="304" y="374"/>
                    <a:pt x="306" y="380"/>
                  </a:cubicBezTo>
                  <a:cubicBezTo>
                    <a:pt x="307" y="387"/>
                    <a:pt x="304" y="393"/>
                    <a:pt x="297" y="394"/>
                  </a:cubicBezTo>
                  <a:cubicBezTo>
                    <a:pt x="294" y="395"/>
                    <a:pt x="287" y="393"/>
                    <a:pt x="286" y="389"/>
                  </a:cubicBezTo>
                  <a:cubicBezTo>
                    <a:pt x="273" y="402"/>
                    <a:pt x="252" y="406"/>
                    <a:pt x="235" y="401"/>
                  </a:cubicBezTo>
                  <a:cubicBezTo>
                    <a:pt x="236" y="434"/>
                    <a:pt x="227" y="474"/>
                    <a:pt x="199" y="491"/>
                  </a:cubicBezTo>
                  <a:cubicBezTo>
                    <a:pt x="199" y="493"/>
                    <a:pt x="198" y="495"/>
                    <a:pt x="196" y="494"/>
                  </a:cubicBezTo>
                  <a:cubicBezTo>
                    <a:pt x="191" y="493"/>
                    <a:pt x="187" y="491"/>
                    <a:pt x="182" y="490"/>
                  </a:cubicBezTo>
                  <a:cubicBezTo>
                    <a:pt x="178" y="498"/>
                    <a:pt x="173" y="506"/>
                    <a:pt x="169" y="514"/>
                  </a:cubicBezTo>
                  <a:cubicBezTo>
                    <a:pt x="167" y="517"/>
                    <a:pt x="166" y="522"/>
                    <a:pt x="162" y="522"/>
                  </a:cubicBezTo>
                  <a:cubicBezTo>
                    <a:pt x="158" y="523"/>
                    <a:pt x="154" y="518"/>
                    <a:pt x="152" y="515"/>
                  </a:cubicBezTo>
                  <a:cubicBezTo>
                    <a:pt x="150" y="514"/>
                    <a:pt x="148" y="512"/>
                    <a:pt x="147" y="511"/>
                  </a:cubicBezTo>
                  <a:cubicBezTo>
                    <a:pt x="144" y="517"/>
                    <a:pt x="138" y="520"/>
                    <a:pt x="131" y="522"/>
                  </a:cubicBezTo>
                  <a:cubicBezTo>
                    <a:pt x="119" y="526"/>
                    <a:pt x="103" y="528"/>
                    <a:pt x="90" y="527"/>
                  </a:cubicBezTo>
                  <a:cubicBezTo>
                    <a:pt x="92" y="530"/>
                    <a:pt x="94" y="532"/>
                    <a:pt x="96" y="535"/>
                  </a:cubicBezTo>
                  <a:cubicBezTo>
                    <a:pt x="98" y="537"/>
                    <a:pt x="100" y="540"/>
                    <a:pt x="100" y="543"/>
                  </a:cubicBezTo>
                  <a:cubicBezTo>
                    <a:pt x="99" y="548"/>
                    <a:pt x="92" y="551"/>
                    <a:pt x="87" y="549"/>
                  </a:cubicBezTo>
                  <a:cubicBezTo>
                    <a:pt x="77" y="546"/>
                    <a:pt x="75" y="532"/>
                    <a:pt x="81" y="524"/>
                  </a:cubicBezTo>
                  <a:cubicBezTo>
                    <a:pt x="81" y="524"/>
                    <a:pt x="81" y="523"/>
                    <a:pt x="82" y="523"/>
                  </a:cubicBezTo>
                  <a:cubicBezTo>
                    <a:pt x="82" y="522"/>
                    <a:pt x="83" y="522"/>
                    <a:pt x="84" y="521"/>
                  </a:cubicBezTo>
                  <a:cubicBezTo>
                    <a:pt x="84" y="521"/>
                    <a:pt x="85" y="521"/>
                    <a:pt x="85" y="522"/>
                  </a:cubicBezTo>
                  <a:cubicBezTo>
                    <a:pt x="105" y="520"/>
                    <a:pt x="129" y="524"/>
                    <a:pt x="143" y="509"/>
                  </a:cubicBezTo>
                  <a:cubicBezTo>
                    <a:pt x="139" y="505"/>
                    <a:pt x="134" y="502"/>
                    <a:pt x="130" y="499"/>
                  </a:cubicBezTo>
                  <a:cubicBezTo>
                    <a:pt x="128" y="498"/>
                    <a:pt x="128" y="496"/>
                    <a:pt x="129" y="495"/>
                  </a:cubicBezTo>
                  <a:cubicBezTo>
                    <a:pt x="136" y="488"/>
                    <a:pt x="142" y="480"/>
                    <a:pt x="149" y="473"/>
                  </a:cubicBezTo>
                  <a:cubicBezTo>
                    <a:pt x="140" y="467"/>
                    <a:pt x="132" y="461"/>
                    <a:pt x="124" y="454"/>
                  </a:cubicBezTo>
                  <a:cubicBezTo>
                    <a:pt x="115" y="447"/>
                    <a:pt x="107" y="439"/>
                    <a:pt x="100" y="430"/>
                  </a:cubicBezTo>
                  <a:cubicBezTo>
                    <a:pt x="96" y="433"/>
                    <a:pt x="92" y="435"/>
                    <a:pt x="87" y="438"/>
                  </a:cubicBezTo>
                  <a:cubicBezTo>
                    <a:pt x="81" y="441"/>
                    <a:pt x="81" y="444"/>
                    <a:pt x="85" y="450"/>
                  </a:cubicBezTo>
                  <a:cubicBezTo>
                    <a:pt x="86" y="451"/>
                    <a:pt x="87" y="452"/>
                    <a:pt x="87" y="453"/>
                  </a:cubicBezTo>
                  <a:cubicBezTo>
                    <a:pt x="88" y="452"/>
                    <a:pt x="90" y="452"/>
                    <a:pt x="90" y="454"/>
                  </a:cubicBezTo>
                  <a:cubicBezTo>
                    <a:pt x="90" y="454"/>
                    <a:pt x="90" y="455"/>
                    <a:pt x="90" y="455"/>
                  </a:cubicBezTo>
                  <a:cubicBezTo>
                    <a:pt x="95" y="462"/>
                    <a:pt x="100" y="469"/>
                    <a:pt x="106" y="476"/>
                  </a:cubicBezTo>
                  <a:cubicBezTo>
                    <a:pt x="111" y="468"/>
                    <a:pt x="115" y="461"/>
                    <a:pt x="121" y="454"/>
                  </a:cubicBezTo>
                  <a:cubicBezTo>
                    <a:pt x="122" y="454"/>
                    <a:pt x="123" y="454"/>
                    <a:pt x="124" y="454"/>
                  </a:cubicBezTo>
                  <a:cubicBezTo>
                    <a:pt x="124" y="455"/>
                    <a:pt x="125" y="456"/>
                    <a:pt x="124" y="457"/>
                  </a:cubicBezTo>
                  <a:cubicBezTo>
                    <a:pt x="120" y="466"/>
                    <a:pt x="114" y="474"/>
                    <a:pt x="108" y="482"/>
                  </a:cubicBezTo>
                  <a:cubicBezTo>
                    <a:pt x="107" y="483"/>
                    <a:pt x="105" y="484"/>
                    <a:pt x="104" y="482"/>
                  </a:cubicBezTo>
                  <a:cubicBezTo>
                    <a:pt x="98" y="475"/>
                    <a:pt x="93" y="469"/>
                    <a:pt x="88" y="462"/>
                  </a:cubicBezTo>
                  <a:cubicBezTo>
                    <a:pt x="87" y="461"/>
                    <a:pt x="86" y="460"/>
                    <a:pt x="85" y="459"/>
                  </a:cubicBezTo>
                  <a:cubicBezTo>
                    <a:pt x="81" y="462"/>
                    <a:pt x="73" y="462"/>
                    <a:pt x="69" y="462"/>
                  </a:cubicBezTo>
                  <a:cubicBezTo>
                    <a:pt x="60" y="462"/>
                    <a:pt x="51" y="459"/>
                    <a:pt x="44" y="453"/>
                  </a:cubicBezTo>
                  <a:cubicBezTo>
                    <a:pt x="45" y="463"/>
                    <a:pt x="44" y="479"/>
                    <a:pt x="34" y="474"/>
                  </a:cubicBezTo>
                  <a:cubicBezTo>
                    <a:pt x="29" y="472"/>
                    <a:pt x="27" y="466"/>
                    <a:pt x="28" y="461"/>
                  </a:cubicBezTo>
                  <a:cubicBezTo>
                    <a:pt x="28" y="454"/>
                    <a:pt x="33" y="448"/>
                    <a:pt x="38" y="444"/>
                  </a:cubicBezTo>
                  <a:cubicBezTo>
                    <a:pt x="40" y="443"/>
                    <a:pt x="41" y="445"/>
                    <a:pt x="41" y="446"/>
                  </a:cubicBezTo>
                  <a:cubicBezTo>
                    <a:pt x="41" y="446"/>
                    <a:pt x="41" y="446"/>
                    <a:pt x="42" y="446"/>
                  </a:cubicBezTo>
                  <a:cubicBezTo>
                    <a:pt x="48" y="451"/>
                    <a:pt x="55" y="455"/>
                    <a:pt x="63" y="457"/>
                  </a:cubicBezTo>
                  <a:cubicBezTo>
                    <a:pt x="66" y="457"/>
                    <a:pt x="77" y="459"/>
                    <a:pt x="83" y="457"/>
                  </a:cubicBezTo>
                  <a:cubicBezTo>
                    <a:pt x="79" y="452"/>
                    <a:pt x="75" y="447"/>
                    <a:pt x="74" y="442"/>
                  </a:cubicBezTo>
                  <a:cubicBezTo>
                    <a:pt x="73" y="441"/>
                    <a:pt x="74" y="440"/>
                    <a:pt x="74" y="440"/>
                  </a:cubicBezTo>
                  <a:cubicBezTo>
                    <a:pt x="81" y="434"/>
                    <a:pt x="90" y="431"/>
                    <a:pt x="98" y="428"/>
                  </a:cubicBezTo>
                  <a:cubicBezTo>
                    <a:pt x="96" y="425"/>
                    <a:pt x="93" y="422"/>
                    <a:pt x="91" y="419"/>
                  </a:cubicBezTo>
                  <a:cubicBezTo>
                    <a:pt x="90" y="417"/>
                    <a:pt x="91" y="415"/>
                    <a:pt x="93" y="415"/>
                  </a:cubicBezTo>
                  <a:cubicBezTo>
                    <a:pt x="116" y="407"/>
                    <a:pt x="133" y="392"/>
                    <a:pt x="146" y="372"/>
                  </a:cubicBezTo>
                  <a:cubicBezTo>
                    <a:pt x="121" y="375"/>
                    <a:pt x="96" y="359"/>
                    <a:pt x="89" y="336"/>
                  </a:cubicBezTo>
                  <a:cubicBezTo>
                    <a:pt x="89" y="336"/>
                    <a:pt x="89" y="335"/>
                    <a:pt x="89" y="335"/>
                  </a:cubicBezTo>
                  <a:cubicBezTo>
                    <a:pt x="89" y="335"/>
                    <a:pt x="89" y="335"/>
                    <a:pt x="88" y="335"/>
                  </a:cubicBezTo>
                  <a:cubicBezTo>
                    <a:pt x="88" y="336"/>
                    <a:pt x="88" y="336"/>
                    <a:pt x="87" y="336"/>
                  </a:cubicBezTo>
                  <a:cubicBezTo>
                    <a:pt x="80" y="336"/>
                    <a:pt x="77" y="327"/>
                    <a:pt x="79" y="322"/>
                  </a:cubicBezTo>
                  <a:cubicBezTo>
                    <a:pt x="81" y="319"/>
                    <a:pt x="83" y="317"/>
                    <a:pt x="86" y="316"/>
                  </a:cubicBezTo>
                  <a:cubicBezTo>
                    <a:pt x="87" y="289"/>
                    <a:pt x="88" y="262"/>
                    <a:pt x="85" y="235"/>
                  </a:cubicBezTo>
                  <a:cubicBezTo>
                    <a:pt x="83" y="206"/>
                    <a:pt x="77" y="178"/>
                    <a:pt x="71" y="149"/>
                  </a:cubicBezTo>
                  <a:cubicBezTo>
                    <a:pt x="71" y="149"/>
                    <a:pt x="71" y="149"/>
                    <a:pt x="71" y="14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1" name="Freeform 140"/>
            <p:cNvSpPr/>
            <p:nvPr/>
          </p:nvSpPr>
          <p:spPr bwMode="auto">
            <a:xfrm>
              <a:off x="7211" y="2407"/>
              <a:ext cx="223" cy="114"/>
            </a:xfrm>
            <a:custGeom>
              <a:avLst/>
              <a:gdLst>
                <a:gd name="T0" fmla="*/ 101 w 106"/>
                <a:gd name="T1" fmla="*/ 26 h 54"/>
                <a:gd name="T2" fmla="*/ 48 w 106"/>
                <a:gd name="T3" fmla="*/ 41 h 54"/>
                <a:gd name="T4" fmla="*/ 5 w 106"/>
                <a:gd name="T5" fmla="*/ 2 h 54"/>
                <a:gd name="T6" fmla="*/ 2 w 106"/>
                <a:gd name="T7" fmla="*/ 2 h 54"/>
                <a:gd name="T8" fmla="*/ 47 w 106"/>
                <a:gd name="T9" fmla="*/ 45 h 54"/>
                <a:gd name="T10" fmla="*/ 106 w 106"/>
                <a:gd name="T11" fmla="*/ 27 h 54"/>
                <a:gd name="T12" fmla="*/ 101 w 106"/>
                <a:gd name="T13" fmla="*/ 2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" h="54">
                  <a:moveTo>
                    <a:pt x="101" y="26"/>
                  </a:moveTo>
                  <a:cubicBezTo>
                    <a:pt x="98" y="47"/>
                    <a:pt x="63" y="43"/>
                    <a:pt x="48" y="41"/>
                  </a:cubicBezTo>
                  <a:cubicBezTo>
                    <a:pt x="27" y="38"/>
                    <a:pt x="6" y="26"/>
                    <a:pt x="5" y="2"/>
                  </a:cubicBezTo>
                  <a:cubicBezTo>
                    <a:pt x="5" y="0"/>
                    <a:pt x="2" y="0"/>
                    <a:pt x="2" y="2"/>
                  </a:cubicBezTo>
                  <a:cubicBezTo>
                    <a:pt x="0" y="28"/>
                    <a:pt x="24" y="42"/>
                    <a:pt x="47" y="45"/>
                  </a:cubicBezTo>
                  <a:cubicBezTo>
                    <a:pt x="64" y="48"/>
                    <a:pt x="106" y="54"/>
                    <a:pt x="106" y="27"/>
                  </a:cubicBezTo>
                  <a:cubicBezTo>
                    <a:pt x="106" y="24"/>
                    <a:pt x="102" y="24"/>
                    <a:pt x="101" y="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2" name="Freeform 141"/>
            <p:cNvSpPr/>
            <p:nvPr/>
          </p:nvSpPr>
          <p:spPr bwMode="auto">
            <a:xfrm>
              <a:off x="7314" y="2414"/>
              <a:ext cx="25" cy="33"/>
            </a:xfrm>
            <a:custGeom>
              <a:avLst/>
              <a:gdLst>
                <a:gd name="T0" fmla="*/ 11 w 12"/>
                <a:gd name="T1" fmla="*/ 5 h 16"/>
                <a:gd name="T2" fmla="*/ 7 w 12"/>
                <a:gd name="T3" fmla="*/ 1 h 16"/>
                <a:gd name="T4" fmla="*/ 4 w 12"/>
                <a:gd name="T5" fmla="*/ 1 h 16"/>
                <a:gd name="T6" fmla="*/ 1 w 12"/>
                <a:gd name="T7" fmla="*/ 2 h 16"/>
                <a:gd name="T8" fmla="*/ 2 w 12"/>
                <a:gd name="T9" fmla="*/ 3 h 16"/>
                <a:gd name="T10" fmla="*/ 3 w 12"/>
                <a:gd name="T11" fmla="*/ 4 h 16"/>
                <a:gd name="T12" fmla="*/ 5 w 12"/>
                <a:gd name="T13" fmla="*/ 4 h 16"/>
                <a:gd name="T14" fmla="*/ 7 w 12"/>
                <a:gd name="T15" fmla="*/ 6 h 16"/>
                <a:gd name="T16" fmla="*/ 5 w 12"/>
                <a:gd name="T17" fmla="*/ 11 h 16"/>
                <a:gd name="T18" fmla="*/ 7 w 12"/>
                <a:gd name="T19" fmla="*/ 15 h 16"/>
                <a:gd name="T20" fmla="*/ 11 w 12"/>
                <a:gd name="T21" fmla="*/ 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" h="16">
                  <a:moveTo>
                    <a:pt x="11" y="5"/>
                  </a:moveTo>
                  <a:cubicBezTo>
                    <a:pt x="10" y="3"/>
                    <a:pt x="9" y="2"/>
                    <a:pt x="7" y="1"/>
                  </a:cubicBezTo>
                  <a:cubicBezTo>
                    <a:pt x="6" y="1"/>
                    <a:pt x="5" y="1"/>
                    <a:pt x="4" y="1"/>
                  </a:cubicBezTo>
                  <a:cubicBezTo>
                    <a:pt x="3" y="0"/>
                    <a:pt x="2" y="1"/>
                    <a:pt x="1" y="2"/>
                  </a:cubicBezTo>
                  <a:cubicBezTo>
                    <a:pt x="0" y="2"/>
                    <a:pt x="1" y="4"/>
                    <a:pt x="2" y="3"/>
                  </a:cubicBezTo>
                  <a:cubicBezTo>
                    <a:pt x="2" y="3"/>
                    <a:pt x="3" y="4"/>
                    <a:pt x="3" y="4"/>
                  </a:cubicBezTo>
                  <a:cubicBezTo>
                    <a:pt x="4" y="4"/>
                    <a:pt x="4" y="4"/>
                    <a:pt x="5" y="4"/>
                  </a:cubicBezTo>
                  <a:cubicBezTo>
                    <a:pt x="6" y="5"/>
                    <a:pt x="7" y="5"/>
                    <a:pt x="7" y="6"/>
                  </a:cubicBezTo>
                  <a:cubicBezTo>
                    <a:pt x="8" y="8"/>
                    <a:pt x="6" y="10"/>
                    <a:pt x="5" y="11"/>
                  </a:cubicBezTo>
                  <a:cubicBezTo>
                    <a:pt x="2" y="13"/>
                    <a:pt x="4" y="16"/>
                    <a:pt x="7" y="15"/>
                  </a:cubicBezTo>
                  <a:cubicBezTo>
                    <a:pt x="11" y="14"/>
                    <a:pt x="12" y="9"/>
                    <a:pt x="11" y="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3" name="Freeform 142"/>
            <p:cNvSpPr/>
            <p:nvPr/>
          </p:nvSpPr>
          <p:spPr bwMode="auto">
            <a:xfrm>
              <a:off x="7255" y="2367"/>
              <a:ext cx="27" cy="28"/>
            </a:xfrm>
            <a:custGeom>
              <a:avLst/>
              <a:gdLst>
                <a:gd name="T0" fmla="*/ 12 w 13"/>
                <a:gd name="T1" fmla="*/ 3 h 13"/>
                <a:gd name="T2" fmla="*/ 5 w 13"/>
                <a:gd name="T3" fmla="*/ 0 h 13"/>
                <a:gd name="T4" fmla="*/ 0 w 13"/>
                <a:gd name="T5" fmla="*/ 5 h 13"/>
                <a:gd name="T6" fmla="*/ 4 w 13"/>
                <a:gd name="T7" fmla="*/ 11 h 13"/>
                <a:gd name="T8" fmla="*/ 5 w 13"/>
                <a:gd name="T9" fmla="*/ 11 h 13"/>
                <a:gd name="T10" fmla="*/ 6 w 13"/>
                <a:gd name="T11" fmla="*/ 12 h 13"/>
                <a:gd name="T12" fmla="*/ 9 w 13"/>
                <a:gd name="T13" fmla="*/ 12 h 13"/>
                <a:gd name="T14" fmla="*/ 12 w 13"/>
                <a:gd name="T15" fmla="*/ 7 h 13"/>
                <a:gd name="T16" fmla="*/ 12 w 13"/>
                <a:gd name="T17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">
                  <a:moveTo>
                    <a:pt x="12" y="3"/>
                  </a:moveTo>
                  <a:cubicBezTo>
                    <a:pt x="10" y="1"/>
                    <a:pt x="8" y="0"/>
                    <a:pt x="5" y="0"/>
                  </a:cubicBezTo>
                  <a:cubicBezTo>
                    <a:pt x="2" y="1"/>
                    <a:pt x="1" y="3"/>
                    <a:pt x="0" y="5"/>
                  </a:cubicBezTo>
                  <a:cubicBezTo>
                    <a:pt x="0" y="8"/>
                    <a:pt x="1" y="12"/>
                    <a:pt x="4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2"/>
                    <a:pt x="6" y="12"/>
                    <a:pt x="6" y="12"/>
                  </a:cubicBezTo>
                  <a:cubicBezTo>
                    <a:pt x="7" y="13"/>
                    <a:pt x="9" y="13"/>
                    <a:pt x="9" y="12"/>
                  </a:cubicBezTo>
                  <a:cubicBezTo>
                    <a:pt x="10" y="10"/>
                    <a:pt x="11" y="9"/>
                    <a:pt x="12" y="7"/>
                  </a:cubicBezTo>
                  <a:cubicBezTo>
                    <a:pt x="13" y="6"/>
                    <a:pt x="13" y="5"/>
                    <a:pt x="12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4" name="Freeform 143"/>
            <p:cNvSpPr/>
            <p:nvPr/>
          </p:nvSpPr>
          <p:spPr bwMode="auto">
            <a:xfrm>
              <a:off x="7405" y="2382"/>
              <a:ext cx="31" cy="34"/>
            </a:xfrm>
            <a:custGeom>
              <a:avLst/>
              <a:gdLst>
                <a:gd name="T0" fmla="*/ 9 w 15"/>
                <a:gd name="T1" fmla="*/ 1 h 16"/>
                <a:gd name="T2" fmla="*/ 4 w 15"/>
                <a:gd name="T3" fmla="*/ 4 h 16"/>
                <a:gd name="T4" fmla="*/ 2 w 15"/>
                <a:gd name="T5" fmla="*/ 5 h 16"/>
                <a:gd name="T6" fmla="*/ 6 w 15"/>
                <a:gd name="T7" fmla="*/ 14 h 16"/>
                <a:gd name="T8" fmla="*/ 15 w 15"/>
                <a:gd name="T9" fmla="*/ 9 h 16"/>
                <a:gd name="T10" fmla="*/ 9 w 15"/>
                <a:gd name="T11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6">
                  <a:moveTo>
                    <a:pt x="9" y="1"/>
                  </a:moveTo>
                  <a:cubicBezTo>
                    <a:pt x="7" y="0"/>
                    <a:pt x="5" y="2"/>
                    <a:pt x="4" y="4"/>
                  </a:cubicBezTo>
                  <a:cubicBezTo>
                    <a:pt x="4" y="4"/>
                    <a:pt x="3" y="4"/>
                    <a:pt x="2" y="5"/>
                  </a:cubicBezTo>
                  <a:cubicBezTo>
                    <a:pt x="0" y="8"/>
                    <a:pt x="2" y="13"/>
                    <a:pt x="6" y="14"/>
                  </a:cubicBezTo>
                  <a:cubicBezTo>
                    <a:pt x="10" y="16"/>
                    <a:pt x="14" y="13"/>
                    <a:pt x="15" y="9"/>
                  </a:cubicBezTo>
                  <a:cubicBezTo>
                    <a:pt x="15" y="5"/>
                    <a:pt x="13" y="1"/>
                    <a:pt x="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2403475" y="2548890"/>
            <a:ext cx="4862513" cy="5270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ts val="3400"/>
              </a:lnSpc>
            </a:pPr>
            <a:r>
              <a:rPr lang="zh-CN" altLang="en-US" sz="3600" b="1" dirty="0">
                <a:latin typeface="Times New Roman" panose="02020603050405020304" pitchFamily="18" charset="0"/>
                <a:ea typeface="楷体_GB2312" panose="02010609030101010101" pitchFamily="49" charset="-122"/>
              </a:rPr>
              <a:t>②用来询问事物的</a:t>
            </a: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重量</a:t>
            </a:r>
            <a:r>
              <a:rPr lang="zh-CN" altLang="en-US" sz="3600" b="1" dirty="0">
                <a:latin typeface="Times New Roman" panose="02020603050405020304" pitchFamily="18" charset="0"/>
                <a:ea typeface="楷体_GB2312" panose="02010609030101010101" pitchFamily="49" charset="-122"/>
              </a:rPr>
              <a:t>。</a:t>
            </a:r>
            <a:endParaRPr lang="zh-CN" altLang="en-US" sz="3600" b="1" dirty="0">
              <a:latin typeface="Times New Roman" panose="02020603050405020304" pitchFamily="18" charset="0"/>
              <a:ea typeface="楷体_GB2312" panose="02010609030101010101" pitchFamily="49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551430" y="3172460"/>
            <a:ext cx="6598920" cy="10763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en-US" sz="3200" b="1" i="1" dirty="0">
                <a:latin typeface="Times New Roman" panose="02020603050405020304" pitchFamily="18" charset="0"/>
                <a:ea typeface="楷体_GB2312" panose="02010609030101010101" pitchFamily="49" charset="-122"/>
              </a:rPr>
              <a:t>eg：—</a:t>
            </a:r>
            <a:r>
              <a:rPr lang="en-US" altLang="en-US" sz="3200" b="1" i="1" dirty="0">
                <a:solidFill>
                  <a:srgbClr val="051FBB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How much</a:t>
            </a:r>
            <a:r>
              <a:rPr lang="en-US" altLang="en-US" sz="3200" b="1" i="1" dirty="0">
                <a:latin typeface="Times New Roman" panose="02020603050405020304" pitchFamily="18" charset="0"/>
                <a:ea typeface="楷体_GB2312" panose="02010609030101010101" pitchFamily="49" charset="-122"/>
              </a:rPr>
              <a:t> </a:t>
            </a:r>
            <a:r>
              <a:rPr lang="en-US" altLang="en-US" sz="3200" b="1" i="1" dirty="0">
                <a:solidFill>
                  <a:srgbClr val="051FBB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does</a:t>
            </a:r>
            <a:r>
              <a:rPr lang="en-US" altLang="en-US" sz="3200" b="1" i="1" dirty="0">
                <a:latin typeface="Times New Roman" panose="02020603050405020304" pitchFamily="18" charset="0"/>
                <a:ea typeface="楷体_GB2312" panose="02010609030101010101" pitchFamily="49" charset="-122"/>
              </a:rPr>
              <a:t> the pig </a:t>
            </a:r>
            <a:r>
              <a:rPr lang="en-US" altLang="en-US" sz="3200" b="1" dirty="0">
                <a:solidFill>
                  <a:srgbClr val="051FBB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weigh</a:t>
            </a:r>
            <a:r>
              <a:rPr lang="en-US" altLang="en-US" sz="3200" b="1" i="1" dirty="0">
                <a:latin typeface="Times New Roman" panose="02020603050405020304" pitchFamily="18" charset="0"/>
                <a:ea typeface="楷体_GB2312" panose="02010609030101010101" pitchFamily="49" charset="-122"/>
              </a:rPr>
              <a:t>?</a:t>
            </a:r>
            <a:endParaRPr lang="en-US" altLang="en-US" sz="3200" b="1" i="1" dirty="0">
              <a:latin typeface="Times New Roman" panose="02020603050405020304" pitchFamily="18" charset="0"/>
              <a:ea typeface="楷体_GB2312" panose="02010609030101010101" pitchFamily="49" charset="-122"/>
            </a:endParaRPr>
          </a:p>
          <a:p>
            <a:r>
              <a:rPr lang="en-US" altLang="en-US" sz="3200" b="1" i="1" dirty="0">
                <a:latin typeface="Times New Roman" panose="02020603050405020304" pitchFamily="18" charset="0"/>
                <a:ea typeface="楷体_GB2312" panose="02010609030101010101" pitchFamily="49" charset="-122"/>
              </a:rPr>
              <a:t>       —Eighty kilos.</a:t>
            </a:r>
            <a:endParaRPr lang="en-US" altLang="en-US" sz="3200" b="1" i="1" dirty="0">
              <a:latin typeface="Times New Roman" panose="02020603050405020304" pitchFamily="18" charset="0"/>
              <a:ea typeface="楷体_GB2312" panose="0201060903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D5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5"/>
          <p:cNvSpPr/>
          <p:nvPr/>
        </p:nvSpPr>
        <p:spPr bwMode="auto">
          <a:xfrm>
            <a:off x="3175" y="4119563"/>
            <a:ext cx="12188825" cy="2741612"/>
          </a:xfrm>
          <a:custGeom>
            <a:avLst/>
            <a:gdLst>
              <a:gd name="T0" fmla="*/ 2784 w 2784"/>
              <a:gd name="T1" fmla="*/ 822 h 822"/>
              <a:gd name="T2" fmla="*/ 0 w 2784"/>
              <a:gd name="T3" fmla="*/ 822 h 822"/>
              <a:gd name="T4" fmla="*/ 0 w 2784"/>
              <a:gd name="T5" fmla="*/ 257 h 822"/>
              <a:gd name="T6" fmla="*/ 1338 w 2784"/>
              <a:gd name="T7" fmla="*/ 14 h 822"/>
              <a:gd name="T8" fmla="*/ 2784 w 2784"/>
              <a:gd name="T9" fmla="*/ 257 h 822"/>
              <a:gd name="T10" fmla="*/ 2784 w 2784"/>
              <a:gd name="T11" fmla="*/ 822 h 8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784" h="822">
                <a:moveTo>
                  <a:pt x="2784" y="822"/>
                </a:moveTo>
                <a:cubicBezTo>
                  <a:pt x="0" y="822"/>
                  <a:pt x="0" y="822"/>
                  <a:pt x="0" y="822"/>
                </a:cubicBezTo>
                <a:cubicBezTo>
                  <a:pt x="0" y="257"/>
                  <a:pt x="0" y="257"/>
                  <a:pt x="0" y="257"/>
                </a:cubicBezTo>
                <a:cubicBezTo>
                  <a:pt x="0" y="257"/>
                  <a:pt x="528" y="26"/>
                  <a:pt x="1338" y="14"/>
                </a:cubicBezTo>
                <a:cubicBezTo>
                  <a:pt x="2223" y="0"/>
                  <a:pt x="2784" y="257"/>
                  <a:pt x="2784" y="257"/>
                </a:cubicBezTo>
                <a:lnTo>
                  <a:pt x="2784" y="822"/>
                </a:lnTo>
                <a:close/>
              </a:path>
            </a:pathLst>
          </a:custGeom>
          <a:solidFill>
            <a:srgbClr val="98C22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22" name="Group 8"/>
          <p:cNvGrpSpPr>
            <a:grpSpLocks noChangeAspect="1"/>
          </p:cNvGrpSpPr>
          <p:nvPr/>
        </p:nvGrpSpPr>
        <p:grpSpPr bwMode="auto">
          <a:xfrm>
            <a:off x="281613" y="3962400"/>
            <a:ext cx="541338" cy="479158"/>
            <a:chOff x="-12" y="-47"/>
            <a:chExt cx="592" cy="524"/>
          </a:xfrm>
        </p:grpSpPr>
        <p:sp>
          <p:nvSpPr>
            <p:cNvPr id="23" name="Freeform 9"/>
            <p:cNvSpPr/>
            <p:nvPr/>
          </p:nvSpPr>
          <p:spPr bwMode="auto">
            <a:xfrm>
              <a:off x="12" y="-32"/>
              <a:ext cx="555" cy="494"/>
            </a:xfrm>
            <a:custGeom>
              <a:avLst/>
              <a:gdLst>
                <a:gd name="T0" fmla="*/ 231 w 263"/>
                <a:gd name="T1" fmla="*/ 128 h 233"/>
                <a:gd name="T2" fmla="*/ 239 w 263"/>
                <a:gd name="T3" fmla="*/ 195 h 233"/>
                <a:gd name="T4" fmla="*/ 167 w 263"/>
                <a:gd name="T5" fmla="*/ 196 h 233"/>
                <a:gd name="T6" fmla="*/ 160 w 263"/>
                <a:gd name="T7" fmla="*/ 195 h 233"/>
                <a:gd name="T8" fmla="*/ 105 w 263"/>
                <a:gd name="T9" fmla="*/ 230 h 233"/>
                <a:gd name="T10" fmla="*/ 62 w 263"/>
                <a:gd name="T11" fmla="*/ 181 h 233"/>
                <a:gd name="T12" fmla="*/ 57 w 263"/>
                <a:gd name="T13" fmla="*/ 178 h 233"/>
                <a:gd name="T14" fmla="*/ 27 w 263"/>
                <a:gd name="T15" fmla="*/ 189 h 233"/>
                <a:gd name="T16" fmla="*/ 2 w 263"/>
                <a:gd name="T17" fmla="*/ 164 h 233"/>
                <a:gd name="T18" fmla="*/ 33 w 263"/>
                <a:gd name="T19" fmla="*/ 120 h 233"/>
                <a:gd name="T20" fmla="*/ 33 w 263"/>
                <a:gd name="T21" fmla="*/ 116 h 233"/>
                <a:gd name="T22" fmla="*/ 27 w 263"/>
                <a:gd name="T23" fmla="*/ 72 h 233"/>
                <a:gd name="T24" fmla="*/ 72 w 263"/>
                <a:gd name="T25" fmla="*/ 67 h 233"/>
                <a:gd name="T26" fmla="*/ 72 w 263"/>
                <a:gd name="T27" fmla="*/ 65 h 233"/>
                <a:gd name="T28" fmla="*/ 65 w 263"/>
                <a:gd name="T29" fmla="*/ 62 h 233"/>
                <a:gd name="T30" fmla="*/ 68 w 263"/>
                <a:gd name="T31" fmla="*/ 60 h 233"/>
                <a:gd name="T32" fmla="*/ 168 w 263"/>
                <a:gd name="T33" fmla="*/ 72 h 233"/>
                <a:gd name="T34" fmla="*/ 172 w 263"/>
                <a:gd name="T35" fmla="*/ 74 h 233"/>
                <a:gd name="T36" fmla="*/ 172 w 263"/>
                <a:gd name="T37" fmla="*/ 74 h 233"/>
                <a:gd name="T38" fmla="*/ 176 w 263"/>
                <a:gd name="T39" fmla="*/ 73 h 233"/>
                <a:gd name="T40" fmla="*/ 236 w 263"/>
                <a:gd name="T41" fmla="*/ 56 h 233"/>
                <a:gd name="T42" fmla="*/ 231 w 263"/>
                <a:gd name="T43" fmla="*/ 122 h 233"/>
                <a:gd name="T44" fmla="*/ 231 w 263"/>
                <a:gd name="T45" fmla="*/ 128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3" h="233">
                  <a:moveTo>
                    <a:pt x="231" y="128"/>
                  </a:moveTo>
                  <a:cubicBezTo>
                    <a:pt x="263" y="138"/>
                    <a:pt x="262" y="177"/>
                    <a:pt x="239" y="195"/>
                  </a:cubicBezTo>
                  <a:cubicBezTo>
                    <a:pt x="218" y="212"/>
                    <a:pt x="189" y="210"/>
                    <a:pt x="167" y="196"/>
                  </a:cubicBezTo>
                  <a:cubicBezTo>
                    <a:pt x="167" y="193"/>
                    <a:pt x="162" y="192"/>
                    <a:pt x="160" y="195"/>
                  </a:cubicBezTo>
                  <a:cubicBezTo>
                    <a:pt x="152" y="218"/>
                    <a:pt x="129" y="233"/>
                    <a:pt x="105" y="230"/>
                  </a:cubicBezTo>
                  <a:cubicBezTo>
                    <a:pt x="80" y="226"/>
                    <a:pt x="63" y="204"/>
                    <a:pt x="62" y="181"/>
                  </a:cubicBezTo>
                  <a:cubicBezTo>
                    <a:pt x="62" y="178"/>
                    <a:pt x="59" y="177"/>
                    <a:pt x="57" y="178"/>
                  </a:cubicBezTo>
                  <a:cubicBezTo>
                    <a:pt x="48" y="184"/>
                    <a:pt x="39" y="189"/>
                    <a:pt x="27" y="189"/>
                  </a:cubicBezTo>
                  <a:cubicBezTo>
                    <a:pt x="13" y="189"/>
                    <a:pt x="3" y="178"/>
                    <a:pt x="2" y="164"/>
                  </a:cubicBezTo>
                  <a:cubicBezTo>
                    <a:pt x="0" y="144"/>
                    <a:pt x="16" y="129"/>
                    <a:pt x="33" y="120"/>
                  </a:cubicBezTo>
                  <a:cubicBezTo>
                    <a:pt x="35" y="119"/>
                    <a:pt x="35" y="116"/>
                    <a:pt x="33" y="116"/>
                  </a:cubicBezTo>
                  <a:cubicBezTo>
                    <a:pt x="12" y="109"/>
                    <a:pt x="12" y="84"/>
                    <a:pt x="27" y="72"/>
                  </a:cubicBezTo>
                  <a:cubicBezTo>
                    <a:pt x="40" y="61"/>
                    <a:pt x="56" y="62"/>
                    <a:pt x="72" y="67"/>
                  </a:cubicBezTo>
                  <a:cubicBezTo>
                    <a:pt x="73" y="67"/>
                    <a:pt x="73" y="66"/>
                    <a:pt x="72" y="65"/>
                  </a:cubicBezTo>
                  <a:cubicBezTo>
                    <a:pt x="70" y="64"/>
                    <a:pt x="67" y="63"/>
                    <a:pt x="65" y="62"/>
                  </a:cubicBezTo>
                  <a:cubicBezTo>
                    <a:pt x="66" y="62"/>
                    <a:pt x="68" y="61"/>
                    <a:pt x="68" y="60"/>
                  </a:cubicBezTo>
                  <a:cubicBezTo>
                    <a:pt x="75" y="0"/>
                    <a:pt x="193" y="21"/>
                    <a:pt x="168" y="72"/>
                  </a:cubicBezTo>
                  <a:cubicBezTo>
                    <a:pt x="167" y="75"/>
                    <a:pt x="170" y="76"/>
                    <a:pt x="172" y="74"/>
                  </a:cubicBezTo>
                  <a:cubicBezTo>
                    <a:pt x="172" y="74"/>
                    <a:pt x="172" y="74"/>
                    <a:pt x="172" y="74"/>
                  </a:cubicBezTo>
                  <a:cubicBezTo>
                    <a:pt x="173" y="75"/>
                    <a:pt x="175" y="75"/>
                    <a:pt x="176" y="73"/>
                  </a:cubicBezTo>
                  <a:cubicBezTo>
                    <a:pt x="189" y="53"/>
                    <a:pt x="214" y="42"/>
                    <a:pt x="236" y="56"/>
                  </a:cubicBezTo>
                  <a:cubicBezTo>
                    <a:pt x="257" y="69"/>
                    <a:pt x="259" y="114"/>
                    <a:pt x="231" y="122"/>
                  </a:cubicBezTo>
                  <a:cubicBezTo>
                    <a:pt x="228" y="123"/>
                    <a:pt x="228" y="127"/>
                    <a:pt x="231" y="1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" name="Freeform 10"/>
            <p:cNvSpPr>
              <a:spLocks noEditPoints="1"/>
            </p:cNvSpPr>
            <p:nvPr/>
          </p:nvSpPr>
          <p:spPr bwMode="auto">
            <a:xfrm>
              <a:off x="-12" y="-47"/>
              <a:ext cx="592" cy="524"/>
            </a:xfrm>
            <a:custGeom>
              <a:avLst/>
              <a:gdLst>
                <a:gd name="T0" fmla="*/ 116 w 280"/>
                <a:gd name="T1" fmla="*/ 237 h 247"/>
                <a:gd name="T2" fmla="*/ 171 w 280"/>
                <a:gd name="T3" fmla="*/ 202 h 247"/>
                <a:gd name="T4" fmla="*/ 178 w 280"/>
                <a:gd name="T5" fmla="*/ 203 h 247"/>
                <a:gd name="T6" fmla="*/ 250 w 280"/>
                <a:gd name="T7" fmla="*/ 202 h 247"/>
                <a:gd name="T8" fmla="*/ 242 w 280"/>
                <a:gd name="T9" fmla="*/ 135 h 247"/>
                <a:gd name="T10" fmla="*/ 242 w 280"/>
                <a:gd name="T11" fmla="*/ 129 h 247"/>
                <a:gd name="T12" fmla="*/ 247 w 280"/>
                <a:gd name="T13" fmla="*/ 63 h 247"/>
                <a:gd name="T14" fmla="*/ 187 w 280"/>
                <a:gd name="T15" fmla="*/ 80 h 247"/>
                <a:gd name="T16" fmla="*/ 183 w 280"/>
                <a:gd name="T17" fmla="*/ 81 h 247"/>
                <a:gd name="T18" fmla="*/ 183 w 280"/>
                <a:gd name="T19" fmla="*/ 81 h 247"/>
                <a:gd name="T20" fmla="*/ 179 w 280"/>
                <a:gd name="T21" fmla="*/ 79 h 247"/>
                <a:gd name="T22" fmla="*/ 79 w 280"/>
                <a:gd name="T23" fmla="*/ 67 h 247"/>
                <a:gd name="T24" fmla="*/ 76 w 280"/>
                <a:gd name="T25" fmla="*/ 69 h 247"/>
                <a:gd name="T26" fmla="*/ 83 w 280"/>
                <a:gd name="T27" fmla="*/ 72 h 247"/>
                <a:gd name="T28" fmla="*/ 83 w 280"/>
                <a:gd name="T29" fmla="*/ 74 h 247"/>
                <a:gd name="T30" fmla="*/ 38 w 280"/>
                <a:gd name="T31" fmla="*/ 79 h 247"/>
                <a:gd name="T32" fmla="*/ 44 w 280"/>
                <a:gd name="T33" fmla="*/ 123 h 247"/>
                <a:gd name="T34" fmla="*/ 44 w 280"/>
                <a:gd name="T35" fmla="*/ 127 h 247"/>
                <a:gd name="T36" fmla="*/ 13 w 280"/>
                <a:gd name="T37" fmla="*/ 171 h 247"/>
                <a:gd name="T38" fmla="*/ 38 w 280"/>
                <a:gd name="T39" fmla="*/ 196 h 247"/>
                <a:gd name="T40" fmla="*/ 68 w 280"/>
                <a:gd name="T41" fmla="*/ 185 h 247"/>
                <a:gd name="T42" fmla="*/ 73 w 280"/>
                <a:gd name="T43" fmla="*/ 188 h 247"/>
                <a:gd name="T44" fmla="*/ 116 w 280"/>
                <a:gd name="T45" fmla="*/ 237 h 247"/>
                <a:gd name="T46" fmla="*/ 176 w 280"/>
                <a:gd name="T47" fmla="*/ 208 h 247"/>
                <a:gd name="T48" fmla="*/ 115 w 280"/>
                <a:gd name="T49" fmla="*/ 243 h 247"/>
                <a:gd name="T50" fmla="*/ 67 w 280"/>
                <a:gd name="T51" fmla="*/ 193 h 247"/>
                <a:gd name="T52" fmla="*/ 10 w 280"/>
                <a:gd name="T53" fmla="*/ 182 h 247"/>
                <a:gd name="T54" fmla="*/ 37 w 280"/>
                <a:gd name="T55" fmla="*/ 125 h 247"/>
                <a:gd name="T56" fmla="*/ 26 w 280"/>
                <a:gd name="T57" fmla="*/ 85 h 247"/>
                <a:gd name="T58" fmla="*/ 73 w 280"/>
                <a:gd name="T59" fmla="*/ 69 h 247"/>
                <a:gd name="T60" fmla="*/ 72 w 280"/>
                <a:gd name="T61" fmla="*/ 67 h 247"/>
                <a:gd name="T62" fmla="*/ 187 w 280"/>
                <a:gd name="T63" fmla="*/ 69 h 247"/>
                <a:gd name="T64" fmla="*/ 258 w 280"/>
                <a:gd name="T65" fmla="*/ 63 h 247"/>
                <a:gd name="T66" fmla="*/ 251 w 280"/>
                <a:gd name="T67" fmla="*/ 132 h 247"/>
                <a:gd name="T68" fmla="*/ 264 w 280"/>
                <a:gd name="T69" fmla="*/ 198 h 247"/>
                <a:gd name="T70" fmla="*/ 176 w 280"/>
                <a:gd name="T71" fmla="*/ 208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80" h="247">
                  <a:moveTo>
                    <a:pt x="116" y="237"/>
                  </a:moveTo>
                  <a:cubicBezTo>
                    <a:pt x="140" y="240"/>
                    <a:pt x="163" y="225"/>
                    <a:pt x="171" y="202"/>
                  </a:cubicBezTo>
                  <a:cubicBezTo>
                    <a:pt x="173" y="199"/>
                    <a:pt x="178" y="200"/>
                    <a:pt x="178" y="203"/>
                  </a:cubicBezTo>
                  <a:cubicBezTo>
                    <a:pt x="200" y="217"/>
                    <a:pt x="229" y="219"/>
                    <a:pt x="250" y="202"/>
                  </a:cubicBezTo>
                  <a:cubicBezTo>
                    <a:pt x="273" y="184"/>
                    <a:pt x="274" y="145"/>
                    <a:pt x="242" y="135"/>
                  </a:cubicBezTo>
                  <a:cubicBezTo>
                    <a:pt x="239" y="134"/>
                    <a:pt x="239" y="130"/>
                    <a:pt x="242" y="129"/>
                  </a:cubicBezTo>
                  <a:cubicBezTo>
                    <a:pt x="270" y="121"/>
                    <a:pt x="268" y="76"/>
                    <a:pt x="247" y="63"/>
                  </a:cubicBezTo>
                  <a:cubicBezTo>
                    <a:pt x="225" y="49"/>
                    <a:pt x="200" y="60"/>
                    <a:pt x="187" y="80"/>
                  </a:cubicBezTo>
                  <a:cubicBezTo>
                    <a:pt x="186" y="82"/>
                    <a:pt x="184" y="82"/>
                    <a:pt x="183" y="81"/>
                  </a:cubicBezTo>
                  <a:cubicBezTo>
                    <a:pt x="183" y="81"/>
                    <a:pt x="183" y="81"/>
                    <a:pt x="183" y="81"/>
                  </a:cubicBezTo>
                  <a:cubicBezTo>
                    <a:pt x="181" y="83"/>
                    <a:pt x="178" y="82"/>
                    <a:pt x="179" y="79"/>
                  </a:cubicBezTo>
                  <a:cubicBezTo>
                    <a:pt x="204" y="28"/>
                    <a:pt x="86" y="7"/>
                    <a:pt x="79" y="67"/>
                  </a:cubicBezTo>
                  <a:cubicBezTo>
                    <a:pt x="79" y="68"/>
                    <a:pt x="77" y="69"/>
                    <a:pt x="76" y="69"/>
                  </a:cubicBezTo>
                  <a:cubicBezTo>
                    <a:pt x="78" y="70"/>
                    <a:pt x="81" y="71"/>
                    <a:pt x="83" y="72"/>
                  </a:cubicBezTo>
                  <a:cubicBezTo>
                    <a:pt x="84" y="73"/>
                    <a:pt x="84" y="74"/>
                    <a:pt x="83" y="74"/>
                  </a:cubicBezTo>
                  <a:cubicBezTo>
                    <a:pt x="67" y="69"/>
                    <a:pt x="51" y="68"/>
                    <a:pt x="38" y="79"/>
                  </a:cubicBezTo>
                  <a:cubicBezTo>
                    <a:pt x="23" y="91"/>
                    <a:pt x="23" y="116"/>
                    <a:pt x="44" y="123"/>
                  </a:cubicBezTo>
                  <a:cubicBezTo>
                    <a:pt x="46" y="123"/>
                    <a:pt x="46" y="126"/>
                    <a:pt x="44" y="127"/>
                  </a:cubicBezTo>
                  <a:cubicBezTo>
                    <a:pt x="27" y="136"/>
                    <a:pt x="11" y="151"/>
                    <a:pt x="13" y="171"/>
                  </a:cubicBezTo>
                  <a:cubicBezTo>
                    <a:pt x="14" y="185"/>
                    <a:pt x="24" y="196"/>
                    <a:pt x="38" y="196"/>
                  </a:cubicBezTo>
                  <a:cubicBezTo>
                    <a:pt x="50" y="196"/>
                    <a:pt x="59" y="191"/>
                    <a:pt x="68" y="185"/>
                  </a:cubicBezTo>
                  <a:cubicBezTo>
                    <a:pt x="70" y="184"/>
                    <a:pt x="73" y="185"/>
                    <a:pt x="73" y="188"/>
                  </a:cubicBezTo>
                  <a:cubicBezTo>
                    <a:pt x="74" y="211"/>
                    <a:pt x="91" y="233"/>
                    <a:pt x="116" y="237"/>
                  </a:cubicBezTo>
                  <a:close/>
                  <a:moveTo>
                    <a:pt x="176" y="208"/>
                  </a:moveTo>
                  <a:cubicBezTo>
                    <a:pt x="166" y="231"/>
                    <a:pt x="141" y="247"/>
                    <a:pt x="115" y="243"/>
                  </a:cubicBezTo>
                  <a:cubicBezTo>
                    <a:pt x="89" y="239"/>
                    <a:pt x="70" y="217"/>
                    <a:pt x="67" y="193"/>
                  </a:cubicBezTo>
                  <a:cubicBezTo>
                    <a:pt x="47" y="203"/>
                    <a:pt x="21" y="209"/>
                    <a:pt x="10" y="182"/>
                  </a:cubicBezTo>
                  <a:cubicBezTo>
                    <a:pt x="0" y="158"/>
                    <a:pt x="17" y="137"/>
                    <a:pt x="37" y="125"/>
                  </a:cubicBezTo>
                  <a:cubicBezTo>
                    <a:pt x="23" y="117"/>
                    <a:pt x="17" y="99"/>
                    <a:pt x="26" y="85"/>
                  </a:cubicBezTo>
                  <a:cubicBezTo>
                    <a:pt x="36" y="68"/>
                    <a:pt x="55" y="64"/>
                    <a:pt x="73" y="69"/>
                  </a:cubicBezTo>
                  <a:cubicBezTo>
                    <a:pt x="72" y="68"/>
                    <a:pt x="72" y="67"/>
                    <a:pt x="72" y="67"/>
                  </a:cubicBezTo>
                  <a:cubicBezTo>
                    <a:pt x="79" y="0"/>
                    <a:pt x="197" y="20"/>
                    <a:pt x="187" y="69"/>
                  </a:cubicBezTo>
                  <a:cubicBezTo>
                    <a:pt x="205" y="49"/>
                    <a:pt x="237" y="42"/>
                    <a:pt x="258" y="63"/>
                  </a:cubicBezTo>
                  <a:cubicBezTo>
                    <a:pt x="275" y="81"/>
                    <a:pt x="273" y="119"/>
                    <a:pt x="251" y="132"/>
                  </a:cubicBezTo>
                  <a:cubicBezTo>
                    <a:pt x="275" y="144"/>
                    <a:pt x="280" y="176"/>
                    <a:pt x="264" y="198"/>
                  </a:cubicBezTo>
                  <a:cubicBezTo>
                    <a:pt x="243" y="225"/>
                    <a:pt x="203" y="227"/>
                    <a:pt x="176" y="20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25" name="Group 13"/>
          <p:cNvGrpSpPr>
            <a:grpSpLocks noChangeAspect="1"/>
          </p:cNvGrpSpPr>
          <p:nvPr/>
        </p:nvGrpSpPr>
        <p:grpSpPr bwMode="auto">
          <a:xfrm>
            <a:off x="571500" y="157163"/>
            <a:ext cx="1831974" cy="2012950"/>
            <a:chOff x="592" y="231"/>
            <a:chExt cx="1154" cy="1268"/>
          </a:xfrm>
        </p:grpSpPr>
        <p:sp>
          <p:nvSpPr>
            <p:cNvPr id="26" name="Freeform 14"/>
            <p:cNvSpPr/>
            <p:nvPr/>
          </p:nvSpPr>
          <p:spPr bwMode="auto">
            <a:xfrm>
              <a:off x="924" y="553"/>
              <a:ext cx="435" cy="397"/>
            </a:xfrm>
            <a:custGeom>
              <a:avLst/>
              <a:gdLst>
                <a:gd name="T0" fmla="*/ 141 w 207"/>
                <a:gd name="T1" fmla="*/ 6 h 189"/>
                <a:gd name="T2" fmla="*/ 207 w 207"/>
                <a:gd name="T3" fmla="*/ 49 h 189"/>
                <a:gd name="T4" fmla="*/ 196 w 207"/>
                <a:gd name="T5" fmla="*/ 61 h 189"/>
                <a:gd name="T6" fmla="*/ 69 w 207"/>
                <a:gd name="T7" fmla="*/ 53 h 189"/>
                <a:gd name="T8" fmla="*/ 29 w 207"/>
                <a:gd name="T9" fmla="*/ 111 h 189"/>
                <a:gd name="T10" fmla="*/ 44 w 207"/>
                <a:gd name="T11" fmla="*/ 180 h 189"/>
                <a:gd name="T12" fmla="*/ 26 w 207"/>
                <a:gd name="T13" fmla="*/ 189 h 189"/>
                <a:gd name="T14" fmla="*/ 4 w 207"/>
                <a:gd name="T15" fmla="*/ 110 h 189"/>
                <a:gd name="T16" fmla="*/ 56 w 207"/>
                <a:gd name="T17" fmla="*/ 31 h 189"/>
                <a:gd name="T18" fmla="*/ 141 w 207"/>
                <a:gd name="T19" fmla="*/ 6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7" h="189">
                  <a:moveTo>
                    <a:pt x="141" y="6"/>
                  </a:moveTo>
                  <a:cubicBezTo>
                    <a:pt x="168" y="12"/>
                    <a:pt x="191" y="28"/>
                    <a:pt x="207" y="49"/>
                  </a:cubicBezTo>
                  <a:cubicBezTo>
                    <a:pt x="201" y="52"/>
                    <a:pt x="198" y="56"/>
                    <a:pt x="196" y="61"/>
                  </a:cubicBezTo>
                  <a:cubicBezTo>
                    <a:pt x="165" y="23"/>
                    <a:pt x="107" y="24"/>
                    <a:pt x="69" y="53"/>
                  </a:cubicBezTo>
                  <a:cubicBezTo>
                    <a:pt x="50" y="68"/>
                    <a:pt x="35" y="88"/>
                    <a:pt x="29" y="111"/>
                  </a:cubicBezTo>
                  <a:cubicBezTo>
                    <a:pt x="23" y="136"/>
                    <a:pt x="30" y="159"/>
                    <a:pt x="44" y="180"/>
                  </a:cubicBezTo>
                  <a:cubicBezTo>
                    <a:pt x="37" y="182"/>
                    <a:pt x="31" y="185"/>
                    <a:pt x="26" y="189"/>
                  </a:cubicBezTo>
                  <a:cubicBezTo>
                    <a:pt x="9" y="166"/>
                    <a:pt x="0" y="139"/>
                    <a:pt x="4" y="110"/>
                  </a:cubicBezTo>
                  <a:cubicBezTo>
                    <a:pt x="8" y="77"/>
                    <a:pt x="31" y="52"/>
                    <a:pt x="56" y="31"/>
                  </a:cubicBezTo>
                  <a:cubicBezTo>
                    <a:pt x="81" y="11"/>
                    <a:pt x="109" y="0"/>
                    <a:pt x="141" y="6"/>
                  </a:cubicBezTo>
                  <a:close/>
                </a:path>
              </a:pathLst>
            </a:custGeom>
            <a:solidFill>
              <a:srgbClr val="33B2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Freeform 15"/>
            <p:cNvSpPr/>
            <p:nvPr/>
          </p:nvSpPr>
          <p:spPr bwMode="auto">
            <a:xfrm>
              <a:off x="859" y="447"/>
              <a:ext cx="500" cy="552"/>
            </a:xfrm>
            <a:custGeom>
              <a:avLst/>
              <a:gdLst>
                <a:gd name="T0" fmla="*/ 234 w 238"/>
                <a:gd name="T1" fmla="*/ 56 h 262"/>
                <a:gd name="T2" fmla="*/ 236 w 238"/>
                <a:gd name="T3" fmla="*/ 56 h 262"/>
                <a:gd name="T4" fmla="*/ 238 w 238"/>
                <a:gd name="T5" fmla="*/ 88 h 262"/>
                <a:gd name="T6" fmla="*/ 173 w 238"/>
                <a:gd name="T7" fmla="*/ 50 h 262"/>
                <a:gd name="T8" fmla="*/ 84 w 238"/>
                <a:gd name="T9" fmla="*/ 76 h 262"/>
                <a:gd name="T10" fmla="*/ 29 w 238"/>
                <a:gd name="T11" fmla="*/ 157 h 262"/>
                <a:gd name="T12" fmla="*/ 54 w 238"/>
                <a:gd name="T13" fmla="*/ 241 h 262"/>
                <a:gd name="T14" fmla="*/ 40 w 238"/>
                <a:gd name="T15" fmla="*/ 262 h 262"/>
                <a:gd name="T16" fmla="*/ 36 w 238"/>
                <a:gd name="T17" fmla="*/ 258 h 262"/>
                <a:gd name="T18" fmla="*/ 36 w 238"/>
                <a:gd name="T19" fmla="*/ 256 h 262"/>
                <a:gd name="T20" fmla="*/ 27 w 238"/>
                <a:gd name="T21" fmla="*/ 246 h 262"/>
                <a:gd name="T22" fmla="*/ 1 w 238"/>
                <a:gd name="T23" fmla="*/ 174 h 262"/>
                <a:gd name="T24" fmla="*/ 46 w 238"/>
                <a:gd name="T25" fmla="*/ 78 h 262"/>
                <a:gd name="T26" fmla="*/ 234 w 238"/>
                <a:gd name="T27" fmla="*/ 56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8" h="262">
                  <a:moveTo>
                    <a:pt x="234" y="56"/>
                  </a:moveTo>
                  <a:cubicBezTo>
                    <a:pt x="235" y="56"/>
                    <a:pt x="235" y="56"/>
                    <a:pt x="236" y="56"/>
                  </a:cubicBezTo>
                  <a:cubicBezTo>
                    <a:pt x="233" y="66"/>
                    <a:pt x="234" y="77"/>
                    <a:pt x="238" y="88"/>
                  </a:cubicBezTo>
                  <a:cubicBezTo>
                    <a:pt x="221" y="68"/>
                    <a:pt x="198" y="55"/>
                    <a:pt x="173" y="50"/>
                  </a:cubicBezTo>
                  <a:cubicBezTo>
                    <a:pt x="140" y="43"/>
                    <a:pt x="109" y="55"/>
                    <a:pt x="84" y="76"/>
                  </a:cubicBezTo>
                  <a:cubicBezTo>
                    <a:pt x="57" y="97"/>
                    <a:pt x="34" y="123"/>
                    <a:pt x="29" y="157"/>
                  </a:cubicBezTo>
                  <a:cubicBezTo>
                    <a:pt x="24" y="187"/>
                    <a:pt x="33" y="219"/>
                    <a:pt x="54" y="241"/>
                  </a:cubicBezTo>
                  <a:cubicBezTo>
                    <a:pt x="48" y="247"/>
                    <a:pt x="43" y="254"/>
                    <a:pt x="40" y="262"/>
                  </a:cubicBezTo>
                  <a:cubicBezTo>
                    <a:pt x="39" y="261"/>
                    <a:pt x="38" y="259"/>
                    <a:pt x="36" y="258"/>
                  </a:cubicBezTo>
                  <a:cubicBezTo>
                    <a:pt x="37" y="257"/>
                    <a:pt x="37" y="256"/>
                    <a:pt x="36" y="256"/>
                  </a:cubicBezTo>
                  <a:cubicBezTo>
                    <a:pt x="33" y="253"/>
                    <a:pt x="30" y="249"/>
                    <a:pt x="27" y="246"/>
                  </a:cubicBezTo>
                  <a:cubicBezTo>
                    <a:pt x="11" y="225"/>
                    <a:pt x="1" y="200"/>
                    <a:pt x="1" y="174"/>
                  </a:cubicBezTo>
                  <a:cubicBezTo>
                    <a:pt x="0" y="137"/>
                    <a:pt x="20" y="105"/>
                    <a:pt x="46" y="78"/>
                  </a:cubicBezTo>
                  <a:cubicBezTo>
                    <a:pt x="96" y="27"/>
                    <a:pt x="177" y="0"/>
                    <a:pt x="234" y="56"/>
                  </a:cubicBezTo>
                  <a:close/>
                </a:path>
              </a:pathLst>
            </a:custGeom>
            <a:solidFill>
              <a:srgbClr val="33AA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Freeform 16"/>
            <p:cNvSpPr/>
            <p:nvPr/>
          </p:nvSpPr>
          <p:spPr bwMode="auto">
            <a:xfrm>
              <a:off x="628" y="281"/>
              <a:ext cx="914" cy="741"/>
            </a:xfrm>
            <a:custGeom>
              <a:avLst/>
              <a:gdLst>
                <a:gd name="T0" fmla="*/ 305 w 435"/>
                <a:gd name="T1" fmla="*/ 10 h 352"/>
                <a:gd name="T2" fmla="*/ 435 w 435"/>
                <a:gd name="T3" fmla="*/ 101 h 352"/>
                <a:gd name="T4" fmla="*/ 423 w 435"/>
                <a:gd name="T5" fmla="*/ 116 h 352"/>
                <a:gd name="T6" fmla="*/ 422 w 435"/>
                <a:gd name="T7" fmla="*/ 114 h 352"/>
                <a:gd name="T8" fmla="*/ 207 w 435"/>
                <a:gd name="T9" fmla="*/ 43 h 352"/>
                <a:gd name="T10" fmla="*/ 53 w 435"/>
                <a:gd name="T11" fmla="*/ 209 h 352"/>
                <a:gd name="T12" fmla="*/ 72 w 435"/>
                <a:gd name="T13" fmla="*/ 332 h 352"/>
                <a:gd name="T14" fmla="*/ 73 w 435"/>
                <a:gd name="T15" fmla="*/ 333 h 352"/>
                <a:gd name="T16" fmla="*/ 59 w 435"/>
                <a:gd name="T17" fmla="*/ 352 h 352"/>
                <a:gd name="T18" fmla="*/ 56 w 435"/>
                <a:gd name="T19" fmla="*/ 119 h 352"/>
                <a:gd name="T20" fmla="*/ 110 w 435"/>
                <a:gd name="T21" fmla="*/ 66 h 352"/>
                <a:gd name="T22" fmla="*/ 177 w 435"/>
                <a:gd name="T23" fmla="*/ 21 h 352"/>
                <a:gd name="T24" fmla="*/ 305 w 435"/>
                <a:gd name="T25" fmla="*/ 1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5" h="352">
                  <a:moveTo>
                    <a:pt x="305" y="10"/>
                  </a:moveTo>
                  <a:cubicBezTo>
                    <a:pt x="358" y="23"/>
                    <a:pt x="403" y="58"/>
                    <a:pt x="435" y="101"/>
                  </a:cubicBezTo>
                  <a:cubicBezTo>
                    <a:pt x="430" y="105"/>
                    <a:pt x="425" y="110"/>
                    <a:pt x="423" y="116"/>
                  </a:cubicBezTo>
                  <a:cubicBezTo>
                    <a:pt x="423" y="115"/>
                    <a:pt x="423" y="115"/>
                    <a:pt x="422" y="114"/>
                  </a:cubicBezTo>
                  <a:cubicBezTo>
                    <a:pt x="373" y="51"/>
                    <a:pt x="284" y="23"/>
                    <a:pt x="207" y="43"/>
                  </a:cubicBezTo>
                  <a:cubicBezTo>
                    <a:pt x="128" y="64"/>
                    <a:pt x="67" y="129"/>
                    <a:pt x="53" y="209"/>
                  </a:cubicBezTo>
                  <a:cubicBezTo>
                    <a:pt x="46" y="251"/>
                    <a:pt x="52" y="295"/>
                    <a:pt x="72" y="332"/>
                  </a:cubicBezTo>
                  <a:cubicBezTo>
                    <a:pt x="73" y="333"/>
                    <a:pt x="73" y="333"/>
                    <a:pt x="73" y="333"/>
                  </a:cubicBezTo>
                  <a:cubicBezTo>
                    <a:pt x="67" y="338"/>
                    <a:pt x="62" y="345"/>
                    <a:pt x="59" y="352"/>
                  </a:cubicBezTo>
                  <a:cubicBezTo>
                    <a:pt x="6" y="283"/>
                    <a:pt x="0" y="189"/>
                    <a:pt x="56" y="119"/>
                  </a:cubicBezTo>
                  <a:cubicBezTo>
                    <a:pt x="72" y="99"/>
                    <a:pt x="91" y="82"/>
                    <a:pt x="110" y="66"/>
                  </a:cubicBezTo>
                  <a:cubicBezTo>
                    <a:pt x="131" y="49"/>
                    <a:pt x="152" y="32"/>
                    <a:pt x="177" y="21"/>
                  </a:cubicBezTo>
                  <a:cubicBezTo>
                    <a:pt x="217" y="3"/>
                    <a:pt x="263" y="0"/>
                    <a:pt x="305" y="10"/>
                  </a:cubicBezTo>
                  <a:close/>
                </a:path>
              </a:pathLst>
            </a:custGeom>
            <a:solidFill>
              <a:srgbClr val="E84B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Freeform 17"/>
            <p:cNvSpPr/>
            <p:nvPr/>
          </p:nvSpPr>
          <p:spPr bwMode="auto">
            <a:xfrm>
              <a:off x="708" y="327"/>
              <a:ext cx="769" cy="651"/>
            </a:xfrm>
            <a:custGeom>
              <a:avLst/>
              <a:gdLst>
                <a:gd name="T0" fmla="*/ 106 w 366"/>
                <a:gd name="T1" fmla="*/ 57 h 309"/>
                <a:gd name="T2" fmla="*/ 366 w 366"/>
                <a:gd name="T3" fmla="*/ 82 h 309"/>
                <a:gd name="T4" fmla="*/ 336 w 366"/>
                <a:gd name="T5" fmla="*/ 82 h 309"/>
                <a:gd name="T6" fmla="*/ 116 w 366"/>
                <a:gd name="T7" fmla="*/ 77 h 309"/>
                <a:gd name="T8" fmla="*/ 38 w 366"/>
                <a:gd name="T9" fmla="*/ 186 h 309"/>
                <a:gd name="T10" fmla="*/ 59 w 366"/>
                <a:gd name="T11" fmla="*/ 300 h 309"/>
                <a:gd name="T12" fmla="*/ 42 w 366"/>
                <a:gd name="T13" fmla="*/ 306 h 309"/>
                <a:gd name="T14" fmla="*/ 38 w 366"/>
                <a:gd name="T15" fmla="*/ 309 h 309"/>
                <a:gd name="T16" fmla="*/ 106 w 366"/>
                <a:gd name="T17" fmla="*/ 57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6" h="309">
                  <a:moveTo>
                    <a:pt x="106" y="57"/>
                  </a:moveTo>
                  <a:cubicBezTo>
                    <a:pt x="190" y="0"/>
                    <a:pt x="296" y="16"/>
                    <a:pt x="366" y="82"/>
                  </a:cubicBezTo>
                  <a:cubicBezTo>
                    <a:pt x="357" y="79"/>
                    <a:pt x="346" y="78"/>
                    <a:pt x="336" y="82"/>
                  </a:cubicBezTo>
                  <a:cubicBezTo>
                    <a:pt x="276" y="27"/>
                    <a:pt x="179" y="26"/>
                    <a:pt x="116" y="77"/>
                  </a:cubicBezTo>
                  <a:cubicBezTo>
                    <a:pt x="82" y="105"/>
                    <a:pt x="49" y="143"/>
                    <a:pt x="38" y="186"/>
                  </a:cubicBezTo>
                  <a:cubicBezTo>
                    <a:pt x="29" y="224"/>
                    <a:pt x="35" y="268"/>
                    <a:pt x="59" y="300"/>
                  </a:cubicBezTo>
                  <a:cubicBezTo>
                    <a:pt x="53" y="301"/>
                    <a:pt x="47" y="303"/>
                    <a:pt x="42" y="306"/>
                  </a:cubicBezTo>
                  <a:cubicBezTo>
                    <a:pt x="41" y="307"/>
                    <a:pt x="39" y="308"/>
                    <a:pt x="38" y="309"/>
                  </a:cubicBezTo>
                  <a:cubicBezTo>
                    <a:pt x="0" y="219"/>
                    <a:pt x="23" y="114"/>
                    <a:pt x="106" y="57"/>
                  </a:cubicBezTo>
                  <a:close/>
                </a:path>
              </a:pathLst>
            </a:custGeom>
            <a:solidFill>
              <a:srgbClr val="F8AF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" name="Freeform 18"/>
            <p:cNvSpPr/>
            <p:nvPr/>
          </p:nvSpPr>
          <p:spPr bwMode="auto">
            <a:xfrm>
              <a:off x="783" y="397"/>
              <a:ext cx="616" cy="574"/>
            </a:xfrm>
            <a:custGeom>
              <a:avLst/>
              <a:gdLst>
                <a:gd name="T0" fmla="*/ 31 w 293"/>
                <a:gd name="T1" fmla="*/ 194 h 273"/>
                <a:gd name="T2" fmla="*/ 60 w 293"/>
                <a:gd name="T3" fmla="*/ 273 h 273"/>
                <a:gd name="T4" fmla="*/ 27 w 293"/>
                <a:gd name="T5" fmla="*/ 267 h 273"/>
                <a:gd name="T6" fmla="*/ 27 w 293"/>
                <a:gd name="T7" fmla="*/ 265 h 273"/>
                <a:gd name="T8" fmla="*/ 8 w 293"/>
                <a:gd name="T9" fmla="*/ 158 h 273"/>
                <a:gd name="T10" fmla="*/ 87 w 293"/>
                <a:gd name="T11" fmla="*/ 48 h 273"/>
                <a:gd name="T12" fmla="*/ 293 w 293"/>
                <a:gd name="T13" fmla="*/ 52 h 273"/>
                <a:gd name="T14" fmla="*/ 288 w 293"/>
                <a:gd name="T15" fmla="*/ 55 h 273"/>
                <a:gd name="T16" fmla="*/ 274 w 293"/>
                <a:gd name="T17" fmla="*/ 74 h 273"/>
                <a:gd name="T18" fmla="*/ 185 w 293"/>
                <a:gd name="T19" fmla="*/ 42 h 273"/>
                <a:gd name="T20" fmla="*/ 80 w 293"/>
                <a:gd name="T21" fmla="*/ 95 h 273"/>
                <a:gd name="T22" fmla="*/ 31 w 293"/>
                <a:gd name="T23" fmla="*/ 194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3" h="273">
                  <a:moveTo>
                    <a:pt x="31" y="194"/>
                  </a:moveTo>
                  <a:cubicBezTo>
                    <a:pt x="30" y="224"/>
                    <a:pt x="41" y="251"/>
                    <a:pt x="60" y="273"/>
                  </a:cubicBezTo>
                  <a:cubicBezTo>
                    <a:pt x="50" y="268"/>
                    <a:pt x="38" y="266"/>
                    <a:pt x="27" y="267"/>
                  </a:cubicBezTo>
                  <a:cubicBezTo>
                    <a:pt x="27" y="266"/>
                    <a:pt x="27" y="266"/>
                    <a:pt x="27" y="265"/>
                  </a:cubicBezTo>
                  <a:cubicBezTo>
                    <a:pt x="9" y="232"/>
                    <a:pt x="0" y="196"/>
                    <a:pt x="8" y="158"/>
                  </a:cubicBezTo>
                  <a:cubicBezTo>
                    <a:pt x="17" y="114"/>
                    <a:pt x="52" y="75"/>
                    <a:pt x="87" y="48"/>
                  </a:cubicBezTo>
                  <a:cubicBezTo>
                    <a:pt x="147" y="0"/>
                    <a:pt x="234" y="3"/>
                    <a:pt x="293" y="52"/>
                  </a:cubicBezTo>
                  <a:cubicBezTo>
                    <a:pt x="291" y="53"/>
                    <a:pt x="290" y="54"/>
                    <a:pt x="288" y="55"/>
                  </a:cubicBezTo>
                  <a:cubicBezTo>
                    <a:pt x="281" y="61"/>
                    <a:pt x="277" y="67"/>
                    <a:pt x="274" y="74"/>
                  </a:cubicBezTo>
                  <a:cubicBezTo>
                    <a:pt x="252" y="49"/>
                    <a:pt x="217" y="40"/>
                    <a:pt x="185" y="42"/>
                  </a:cubicBezTo>
                  <a:cubicBezTo>
                    <a:pt x="144" y="45"/>
                    <a:pt x="108" y="67"/>
                    <a:pt x="80" y="95"/>
                  </a:cubicBezTo>
                  <a:cubicBezTo>
                    <a:pt x="53" y="122"/>
                    <a:pt x="31" y="155"/>
                    <a:pt x="31" y="194"/>
                  </a:cubicBezTo>
                  <a:close/>
                </a:path>
              </a:pathLst>
            </a:custGeom>
            <a:solidFill>
              <a:srgbClr val="FFE8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" name="Freeform 19"/>
            <p:cNvSpPr/>
            <p:nvPr/>
          </p:nvSpPr>
          <p:spPr bwMode="auto">
            <a:xfrm>
              <a:off x="613" y="931"/>
              <a:ext cx="568" cy="562"/>
            </a:xfrm>
            <a:custGeom>
              <a:avLst/>
              <a:gdLst>
                <a:gd name="T0" fmla="*/ 159 w 270"/>
                <a:gd name="T1" fmla="*/ 255 h 267"/>
                <a:gd name="T2" fmla="*/ 88 w 270"/>
                <a:gd name="T3" fmla="*/ 219 h 267"/>
                <a:gd name="T4" fmla="*/ 85 w 270"/>
                <a:gd name="T5" fmla="*/ 219 h 267"/>
                <a:gd name="T6" fmla="*/ 85 w 270"/>
                <a:gd name="T7" fmla="*/ 221 h 267"/>
                <a:gd name="T8" fmla="*/ 82 w 270"/>
                <a:gd name="T9" fmla="*/ 221 h 267"/>
                <a:gd name="T10" fmla="*/ 32 w 270"/>
                <a:gd name="T11" fmla="*/ 162 h 267"/>
                <a:gd name="T12" fmla="*/ 32 w 270"/>
                <a:gd name="T13" fmla="*/ 155 h 267"/>
                <a:gd name="T14" fmla="*/ 11 w 270"/>
                <a:gd name="T15" fmla="*/ 103 h 267"/>
                <a:gd name="T16" fmla="*/ 68 w 270"/>
                <a:gd name="T17" fmla="*/ 90 h 267"/>
                <a:gd name="T18" fmla="*/ 71 w 270"/>
                <a:gd name="T19" fmla="*/ 88 h 267"/>
                <a:gd name="T20" fmla="*/ 94 w 270"/>
                <a:gd name="T21" fmla="*/ 23 h 267"/>
                <a:gd name="T22" fmla="*/ 156 w 270"/>
                <a:gd name="T23" fmla="*/ 40 h 267"/>
                <a:gd name="T24" fmla="*/ 160 w 270"/>
                <a:gd name="T25" fmla="*/ 38 h 267"/>
                <a:gd name="T26" fmla="*/ 159 w 270"/>
                <a:gd name="T27" fmla="*/ 37 h 267"/>
                <a:gd name="T28" fmla="*/ 160 w 270"/>
                <a:gd name="T29" fmla="*/ 36 h 267"/>
                <a:gd name="T30" fmla="*/ 215 w 270"/>
                <a:gd name="T31" fmla="*/ 6 h 267"/>
                <a:gd name="T32" fmla="*/ 241 w 270"/>
                <a:gd name="T33" fmla="*/ 64 h 267"/>
                <a:gd name="T34" fmla="*/ 241 w 270"/>
                <a:gd name="T35" fmla="*/ 67 h 267"/>
                <a:gd name="T36" fmla="*/ 246 w 270"/>
                <a:gd name="T37" fmla="*/ 71 h 267"/>
                <a:gd name="T38" fmla="*/ 269 w 270"/>
                <a:gd name="T39" fmla="*/ 90 h 267"/>
                <a:gd name="T40" fmla="*/ 261 w 270"/>
                <a:gd name="T41" fmla="*/ 112 h 267"/>
                <a:gd name="T42" fmla="*/ 221 w 270"/>
                <a:gd name="T43" fmla="*/ 125 h 267"/>
                <a:gd name="T44" fmla="*/ 219 w 270"/>
                <a:gd name="T45" fmla="*/ 127 h 267"/>
                <a:gd name="T46" fmla="*/ 219 w 270"/>
                <a:gd name="T47" fmla="*/ 132 h 267"/>
                <a:gd name="T48" fmla="*/ 182 w 270"/>
                <a:gd name="T49" fmla="*/ 182 h 267"/>
                <a:gd name="T50" fmla="*/ 176 w 270"/>
                <a:gd name="T51" fmla="*/ 185 h 267"/>
                <a:gd name="T52" fmla="*/ 159 w 270"/>
                <a:gd name="T53" fmla="*/ 255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70" h="267">
                  <a:moveTo>
                    <a:pt x="159" y="255"/>
                  </a:moveTo>
                  <a:cubicBezTo>
                    <a:pt x="131" y="267"/>
                    <a:pt x="97" y="244"/>
                    <a:pt x="88" y="219"/>
                  </a:cubicBezTo>
                  <a:cubicBezTo>
                    <a:pt x="87" y="218"/>
                    <a:pt x="85" y="218"/>
                    <a:pt x="85" y="219"/>
                  </a:cubicBezTo>
                  <a:cubicBezTo>
                    <a:pt x="85" y="220"/>
                    <a:pt x="85" y="221"/>
                    <a:pt x="85" y="221"/>
                  </a:cubicBezTo>
                  <a:cubicBezTo>
                    <a:pt x="84" y="220"/>
                    <a:pt x="83" y="220"/>
                    <a:pt x="82" y="221"/>
                  </a:cubicBezTo>
                  <a:cubicBezTo>
                    <a:pt x="43" y="256"/>
                    <a:pt x="0" y="178"/>
                    <a:pt x="32" y="162"/>
                  </a:cubicBezTo>
                  <a:cubicBezTo>
                    <a:pt x="34" y="160"/>
                    <a:pt x="35" y="156"/>
                    <a:pt x="32" y="155"/>
                  </a:cubicBezTo>
                  <a:cubicBezTo>
                    <a:pt x="11" y="148"/>
                    <a:pt x="0" y="123"/>
                    <a:pt x="11" y="103"/>
                  </a:cubicBezTo>
                  <a:cubicBezTo>
                    <a:pt x="22" y="83"/>
                    <a:pt x="49" y="80"/>
                    <a:pt x="68" y="90"/>
                  </a:cubicBezTo>
                  <a:cubicBezTo>
                    <a:pt x="70" y="92"/>
                    <a:pt x="72" y="91"/>
                    <a:pt x="71" y="88"/>
                  </a:cubicBezTo>
                  <a:cubicBezTo>
                    <a:pt x="62" y="65"/>
                    <a:pt x="69" y="34"/>
                    <a:pt x="94" y="23"/>
                  </a:cubicBezTo>
                  <a:cubicBezTo>
                    <a:pt x="118" y="12"/>
                    <a:pt x="139" y="24"/>
                    <a:pt x="156" y="40"/>
                  </a:cubicBezTo>
                  <a:cubicBezTo>
                    <a:pt x="158" y="42"/>
                    <a:pt x="161" y="40"/>
                    <a:pt x="160" y="38"/>
                  </a:cubicBezTo>
                  <a:cubicBezTo>
                    <a:pt x="160" y="37"/>
                    <a:pt x="159" y="37"/>
                    <a:pt x="159" y="37"/>
                  </a:cubicBezTo>
                  <a:cubicBezTo>
                    <a:pt x="160" y="36"/>
                    <a:pt x="160" y="36"/>
                    <a:pt x="160" y="36"/>
                  </a:cubicBezTo>
                  <a:cubicBezTo>
                    <a:pt x="169" y="14"/>
                    <a:pt x="191" y="0"/>
                    <a:pt x="215" y="6"/>
                  </a:cubicBezTo>
                  <a:cubicBezTo>
                    <a:pt x="239" y="13"/>
                    <a:pt x="258" y="41"/>
                    <a:pt x="241" y="64"/>
                  </a:cubicBezTo>
                  <a:cubicBezTo>
                    <a:pt x="240" y="65"/>
                    <a:pt x="240" y="66"/>
                    <a:pt x="241" y="67"/>
                  </a:cubicBezTo>
                  <a:cubicBezTo>
                    <a:pt x="241" y="69"/>
                    <a:pt x="243" y="72"/>
                    <a:pt x="246" y="71"/>
                  </a:cubicBezTo>
                  <a:cubicBezTo>
                    <a:pt x="259" y="67"/>
                    <a:pt x="268" y="78"/>
                    <a:pt x="269" y="90"/>
                  </a:cubicBezTo>
                  <a:cubicBezTo>
                    <a:pt x="269" y="98"/>
                    <a:pt x="266" y="106"/>
                    <a:pt x="261" y="112"/>
                  </a:cubicBezTo>
                  <a:cubicBezTo>
                    <a:pt x="251" y="124"/>
                    <a:pt x="236" y="129"/>
                    <a:pt x="221" y="125"/>
                  </a:cubicBezTo>
                  <a:cubicBezTo>
                    <a:pt x="220" y="124"/>
                    <a:pt x="219" y="125"/>
                    <a:pt x="219" y="127"/>
                  </a:cubicBezTo>
                  <a:cubicBezTo>
                    <a:pt x="217" y="128"/>
                    <a:pt x="217" y="131"/>
                    <a:pt x="219" y="132"/>
                  </a:cubicBezTo>
                  <a:cubicBezTo>
                    <a:pt x="270" y="151"/>
                    <a:pt x="204" y="215"/>
                    <a:pt x="182" y="182"/>
                  </a:cubicBezTo>
                  <a:cubicBezTo>
                    <a:pt x="180" y="178"/>
                    <a:pt x="174" y="182"/>
                    <a:pt x="176" y="185"/>
                  </a:cubicBezTo>
                  <a:cubicBezTo>
                    <a:pt x="189" y="209"/>
                    <a:pt x="188" y="243"/>
                    <a:pt x="159" y="2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" name="Freeform 20"/>
            <p:cNvSpPr/>
            <p:nvPr/>
          </p:nvSpPr>
          <p:spPr bwMode="auto">
            <a:xfrm>
              <a:off x="1347" y="483"/>
              <a:ext cx="390" cy="417"/>
            </a:xfrm>
            <a:custGeom>
              <a:avLst/>
              <a:gdLst>
                <a:gd name="T0" fmla="*/ 19 w 186"/>
                <a:gd name="T1" fmla="*/ 24 h 198"/>
                <a:gd name="T2" fmla="*/ 77 w 186"/>
                <a:gd name="T3" fmla="*/ 29 h 198"/>
                <a:gd name="T4" fmla="*/ 79 w 186"/>
                <a:gd name="T5" fmla="*/ 29 h 198"/>
                <a:gd name="T6" fmla="*/ 85 w 186"/>
                <a:gd name="T7" fmla="*/ 29 h 198"/>
                <a:gd name="T8" fmla="*/ 121 w 186"/>
                <a:gd name="T9" fmla="*/ 4 h 198"/>
                <a:gd name="T10" fmla="*/ 138 w 186"/>
                <a:gd name="T11" fmla="*/ 38 h 198"/>
                <a:gd name="T12" fmla="*/ 139 w 186"/>
                <a:gd name="T13" fmla="*/ 41 h 198"/>
                <a:gd name="T14" fmla="*/ 142 w 186"/>
                <a:gd name="T15" fmla="*/ 42 h 198"/>
                <a:gd name="T16" fmla="*/ 183 w 186"/>
                <a:gd name="T17" fmla="*/ 67 h 198"/>
                <a:gd name="T18" fmla="*/ 147 w 186"/>
                <a:gd name="T19" fmla="*/ 108 h 198"/>
                <a:gd name="T20" fmla="*/ 143 w 186"/>
                <a:gd name="T21" fmla="*/ 107 h 198"/>
                <a:gd name="T22" fmla="*/ 141 w 186"/>
                <a:gd name="T23" fmla="*/ 107 h 198"/>
                <a:gd name="T24" fmla="*/ 138 w 186"/>
                <a:gd name="T25" fmla="*/ 112 h 198"/>
                <a:gd name="T26" fmla="*/ 143 w 186"/>
                <a:gd name="T27" fmla="*/ 165 h 198"/>
                <a:gd name="T28" fmla="*/ 82 w 186"/>
                <a:gd name="T29" fmla="*/ 165 h 198"/>
                <a:gd name="T30" fmla="*/ 79 w 186"/>
                <a:gd name="T31" fmla="*/ 164 h 198"/>
                <a:gd name="T32" fmla="*/ 76 w 186"/>
                <a:gd name="T33" fmla="*/ 166 h 198"/>
                <a:gd name="T34" fmla="*/ 31 w 186"/>
                <a:gd name="T35" fmla="*/ 181 h 198"/>
                <a:gd name="T36" fmla="*/ 30 w 186"/>
                <a:gd name="T37" fmla="*/ 125 h 198"/>
                <a:gd name="T38" fmla="*/ 27 w 186"/>
                <a:gd name="T39" fmla="*/ 121 h 198"/>
                <a:gd name="T40" fmla="*/ 0 w 186"/>
                <a:gd name="T41" fmla="*/ 103 h 198"/>
                <a:gd name="T42" fmla="*/ 9 w 186"/>
                <a:gd name="T43" fmla="*/ 85 h 198"/>
                <a:gd name="T44" fmla="*/ 14 w 186"/>
                <a:gd name="T45" fmla="*/ 81 h 198"/>
                <a:gd name="T46" fmla="*/ 13 w 186"/>
                <a:gd name="T47" fmla="*/ 81 h 198"/>
                <a:gd name="T48" fmla="*/ 14 w 186"/>
                <a:gd name="T49" fmla="*/ 79 h 198"/>
                <a:gd name="T50" fmla="*/ 19 w 186"/>
                <a:gd name="T51" fmla="*/ 24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86" h="198">
                  <a:moveTo>
                    <a:pt x="19" y="24"/>
                  </a:moveTo>
                  <a:cubicBezTo>
                    <a:pt x="37" y="5"/>
                    <a:pt x="62" y="10"/>
                    <a:pt x="77" y="29"/>
                  </a:cubicBezTo>
                  <a:cubicBezTo>
                    <a:pt x="77" y="30"/>
                    <a:pt x="78" y="30"/>
                    <a:pt x="79" y="29"/>
                  </a:cubicBezTo>
                  <a:cubicBezTo>
                    <a:pt x="81" y="31"/>
                    <a:pt x="84" y="32"/>
                    <a:pt x="85" y="29"/>
                  </a:cubicBezTo>
                  <a:cubicBezTo>
                    <a:pt x="90" y="14"/>
                    <a:pt x="103" y="0"/>
                    <a:pt x="121" y="4"/>
                  </a:cubicBezTo>
                  <a:cubicBezTo>
                    <a:pt x="136" y="8"/>
                    <a:pt x="145" y="25"/>
                    <a:pt x="138" y="38"/>
                  </a:cubicBezTo>
                  <a:cubicBezTo>
                    <a:pt x="138" y="39"/>
                    <a:pt x="138" y="40"/>
                    <a:pt x="139" y="41"/>
                  </a:cubicBezTo>
                  <a:cubicBezTo>
                    <a:pt x="140" y="42"/>
                    <a:pt x="141" y="42"/>
                    <a:pt x="142" y="42"/>
                  </a:cubicBezTo>
                  <a:cubicBezTo>
                    <a:pt x="162" y="34"/>
                    <a:pt x="186" y="42"/>
                    <a:pt x="183" y="67"/>
                  </a:cubicBezTo>
                  <a:cubicBezTo>
                    <a:pt x="182" y="83"/>
                    <a:pt x="167" y="113"/>
                    <a:pt x="147" y="108"/>
                  </a:cubicBezTo>
                  <a:cubicBezTo>
                    <a:pt x="146" y="108"/>
                    <a:pt x="144" y="108"/>
                    <a:pt x="143" y="107"/>
                  </a:cubicBezTo>
                  <a:cubicBezTo>
                    <a:pt x="142" y="107"/>
                    <a:pt x="142" y="107"/>
                    <a:pt x="141" y="107"/>
                  </a:cubicBezTo>
                  <a:cubicBezTo>
                    <a:pt x="139" y="107"/>
                    <a:pt x="136" y="110"/>
                    <a:pt x="138" y="112"/>
                  </a:cubicBezTo>
                  <a:cubicBezTo>
                    <a:pt x="152" y="126"/>
                    <a:pt x="155" y="149"/>
                    <a:pt x="143" y="165"/>
                  </a:cubicBezTo>
                  <a:cubicBezTo>
                    <a:pt x="128" y="185"/>
                    <a:pt x="98" y="182"/>
                    <a:pt x="82" y="165"/>
                  </a:cubicBezTo>
                  <a:cubicBezTo>
                    <a:pt x="81" y="164"/>
                    <a:pt x="79" y="164"/>
                    <a:pt x="79" y="164"/>
                  </a:cubicBezTo>
                  <a:cubicBezTo>
                    <a:pt x="78" y="165"/>
                    <a:pt x="77" y="165"/>
                    <a:pt x="76" y="166"/>
                  </a:cubicBezTo>
                  <a:cubicBezTo>
                    <a:pt x="68" y="184"/>
                    <a:pt x="49" y="198"/>
                    <a:pt x="31" y="181"/>
                  </a:cubicBezTo>
                  <a:cubicBezTo>
                    <a:pt x="15" y="166"/>
                    <a:pt x="11" y="139"/>
                    <a:pt x="30" y="125"/>
                  </a:cubicBezTo>
                  <a:cubicBezTo>
                    <a:pt x="33" y="123"/>
                    <a:pt x="30" y="120"/>
                    <a:pt x="27" y="121"/>
                  </a:cubicBezTo>
                  <a:cubicBezTo>
                    <a:pt x="13" y="125"/>
                    <a:pt x="0" y="117"/>
                    <a:pt x="0" y="103"/>
                  </a:cubicBezTo>
                  <a:cubicBezTo>
                    <a:pt x="0" y="95"/>
                    <a:pt x="3" y="90"/>
                    <a:pt x="9" y="85"/>
                  </a:cubicBezTo>
                  <a:cubicBezTo>
                    <a:pt x="11" y="88"/>
                    <a:pt x="16" y="84"/>
                    <a:pt x="14" y="81"/>
                  </a:cubicBezTo>
                  <a:cubicBezTo>
                    <a:pt x="14" y="81"/>
                    <a:pt x="13" y="81"/>
                    <a:pt x="13" y="81"/>
                  </a:cubicBezTo>
                  <a:cubicBezTo>
                    <a:pt x="14" y="80"/>
                    <a:pt x="14" y="80"/>
                    <a:pt x="14" y="79"/>
                  </a:cubicBezTo>
                  <a:cubicBezTo>
                    <a:pt x="5" y="61"/>
                    <a:pt x="5" y="39"/>
                    <a:pt x="19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" name="Freeform 21"/>
            <p:cNvSpPr/>
            <p:nvPr/>
          </p:nvSpPr>
          <p:spPr bwMode="auto">
            <a:xfrm>
              <a:off x="972" y="601"/>
              <a:ext cx="713" cy="330"/>
            </a:xfrm>
            <a:custGeom>
              <a:avLst/>
              <a:gdLst>
                <a:gd name="T0" fmla="*/ 316 w 339"/>
                <a:gd name="T1" fmla="*/ 56 h 157"/>
                <a:gd name="T2" fmla="*/ 319 w 339"/>
                <a:gd name="T3" fmla="*/ 51 h 157"/>
                <a:gd name="T4" fmla="*/ 321 w 339"/>
                <a:gd name="T5" fmla="*/ 51 h 157"/>
                <a:gd name="T6" fmla="*/ 325 w 339"/>
                <a:gd name="T7" fmla="*/ 52 h 157"/>
                <a:gd name="T8" fmla="*/ 324 w 339"/>
                <a:gd name="T9" fmla="*/ 56 h 157"/>
                <a:gd name="T10" fmla="*/ 322 w 339"/>
                <a:gd name="T11" fmla="*/ 117 h 157"/>
                <a:gd name="T12" fmla="*/ 258 w 339"/>
                <a:gd name="T13" fmla="*/ 114 h 157"/>
                <a:gd name="T14" fmla="*/ 208 w 339"/>
                <a:gd name="T15" fmla="*/ 133 h 157"/>
                <a:gd name="T16" fmla="*/ 198 w 339"/>
                <a:gd name="T17" fmla="*/ 71 h 157"/>
                <a:gd name="T18" fmla="*/ 172 w 339"/>
                <a:gd name="T19" fmla="*/ 47 h 157"/>
                <a:gd name="T20" fmla="*/ 171 w 339"/>
                <a:gd name="T21" fmla="*/ 46 h 157"/>
                <a:gd name="T22" fmla="*/ 48 w 339"/>
                <a:gd name="T23" fmla="*/ 37 h 157"/>
                <a:gd name="T24" fmla="*/ 12 w 339"/>
                <a:gd name="T25" fmla="*/ 93 h 157"/>
                <a:gd name="T26" fmla="*/ 24 w 339"/>
                <a:gd name="T27" fmla="*/ 156 h 157"/>
                <a:gd name="T28" fmla="*/ 21 w 339"/>
                <a:gd name="T29" fmla="*/ 157 h 157"/>
                <a:gd name="T30" fmla="*/ 6 w 339"/>
                <a:gd name="T31" fmla="*/ 88 h 157"/>
                <a:gd name="T32" fmla="*/ 46 w 339"/>
                <a:gd name="T33" fmla="*/ 30 h 157"/>
                <a:gd name="T34" fmla="*/ 173 w 339"/>
                <a:gd name="T35" fmla="*/ 38 h 157"/>
                <a:gd name="T36" fmla="*/ 184 w 339"/>
                <a:gd name="T37" fmla="*/ 26 h 157"/>
                <a:gd name="T38" fmla="*/ 187 w 339"/>
                <a:gd name="T39" fmla="*/ 29 h 157"/>
                <a:gd name="T40" fmla="*/ 178 w 339"/>
                <a:gd name="T41" fmla="*/ 47 h 157"/>
                <a:gd name="T42" fmla="*/ 205 w 339"/>
                <a:gd name="T43" fmla="*/ 65 h 157"/>
                <a:gd name="T44" fmla="*/ 208 w 339"/>
                <a:gd name="T45" fmla="*/ 69 h 157"/>
                <a:gd name="T46" fmla="*/ 209 w 339"/>
                <a:gd name="T47" fmla="*/ 125 h 157"/>
                <a:gd name="T48" fmla="*/ 254 w 339"/>
                <a:gd name="T49" fmla="*/ 110 h 157"/>
                <a:gd name="T50" fmla="*/ 257 w 339"/>
                <a:gd name="T51" fmla="*/ 108 h 157"/>
                <a:gd name="T52" fmla="*/ 260 w 339"/>
                <a:gd name="T53" fmla="*/ 109 h 157"/>
                <a:gd name="T54" fmla="*/ 321 w 339"/>
                <a:gd name="T55" fmla="*/ 109 h 157"/>
                <a:gd name="T56" fmla="*/ 316 w 339"/>
                <a:gd name="T57" fmla="*/ 56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39" h="157">
                  <a:moveTo>
                    <a:pt x="316" y="56"/>
                  </a:moveTo>
                  <a:cubicBezTo>
                    <a:pt x="314" y="54"/>
                    <a:pt x="317" y="51"/>
                    <a:pt x="319" y="51"/>
                  </a:cubicBezTo>
                  <a:cubicBezTo>
                    <a:pt x="320" y="51"/>
                    <a:pt x="320" y="51"/>
                    <a:pt x="321" y="51"/>
                  </a:cubicBezTo>
                  <a:cubicBezTo>
                    <a:pt x="322" y="52"/>
                    <a:pt x="324" y="52"/>
                    <a:pt x="325" y="52"/>
                  </a:cubicBezTo>
                  <a:cubicBezTo>
                    <a:pt x="324" y="56"/>
                    <a:pt x="324" y="56"/>
                    <a:pt x="324" y="56"/>
                  </a:cubicBezTo>
                  <a:cubicBezTo>
                    <a:pt x="338" y="74"/>
                    <a:pt x="339" y="101"/>
                    <a:pt x="322" y="117"/>
                  </a:cubicBezTo>
                  <a:cubicBezTo>
                    <a:pt x="304" y="134"/>
                    <a:pt x="275" y="131"/>
                    <a:pt x="258" y="114"/>
                  </a:cubicBezTo>
                  <a:cubicBezTo>
                    <a:pt x="252" y="135"/>
                    <a:pt x="227" y="146"/>
                    <a:pt x="208" y="133"/>
                  </a:cubicBezTo>
                  <a:cubicBezTo>
                    <a:pt x="189" y="119"/>
                    <a:pt x="183" y="89"/>
                    <a:pt x="198" y="71"/>
                  </a:cubicBezTo>
                  <a:cubicBezTo>
                    <a:pt x="184" y="71"/>
                    <a:pt x="174" y="59"/>
                    <a:pt x="172" y="47"/>
                  </a:cubicBezTo>
                  <a:cubicBezTo>
                    <a:pt x="172" y="47"/>
                    <a:pt x="171" y="47"/>
                    <a:pt x="171" y="46"/>
                  </a:cubicBezTo>
                  <a:cubicBezTo>
                    <a:pt x="141" y="7"/>
                    <a:pt x="85" y="8"/>
                    <a:pt x="48" y="37"/>
                  </a:cubicBezTo>
                  <a:cubicBezTo>
                    <a:pt x="31" y="51"/>
                    <a:pt x="16" y="71"/>
                    <a:pt x="12" y="93"/>
                  </a:cubicBezTo>
                  <a:cubicBezTo>
                    <a:pt x="7" y="116"/>
                    <a:pt x="16" y="135"/>
                    <a:pt x="24" y="156"/>
                  </a:cubicBezTo>
                  <a:cubicBezTo>
                    <a:pt x="21" y="157"/>
                    <a:pt x="21" y="157"/>
                    <a:pt x="21" y="157"/>
                  </a:cubicBezTo>
                  <a:cubicBezTo>
                    <a:pt x="7" y="136"/>
                    <a:pt x="0" y="113"/>
                    <a:pt x="6" y="88"/>
                  </a:cubicBezTo>
                  <a:cubicBezTo>
                    <a:pt x="12" y="65"/>
                    <a:pt x="27" y="45"/>
                    <a:pt x="46" y="30"/>
                  </a:cubicBezTo>
                  <a:cubicBezTo>
                    <a:pt x="84" y="1"/>
                    <a:pt x="142" y="0"/>
                    <a:pt x="173" y="38"/>
                  </a:cubicBezTo>
                  <a:cubicBezTo>
                    <a:pt x="175" y="33"/>
                    <a:pt x="178" y="29"/>
                    <a:pt x="184" y="26"/>
                  </a:cubicBezTo>
                  <a:cubicBezTo>
                    <a:pt x="187" y="29"/>
                    <a:pt x="187" y="29"/>
                    <a:pt x="187" y="29"/>
                  </a:cubicBezTo>
                  <a:cubicBezTo>
                    <a:pt x="181" y="34"/>
                    <a:pt x="178" y="39"/>
                    <a:pt x="178" y="47"/>
                  </a:cubicBezTo>
                  <a:cubicBezTo>
                    <a:pt x="178" y="61"/>
                    <a:pt x="191" y="69"/>
                    <a:pt x="205" y="65"/>
                  </a:cubicBezTo>
                  <a:cubicBezTo>
                    <a:pt x="208" y="64"/>
                    <a:pt x="211" y="67"/>
                    <a:pt x="208" y="69"/>
                  </a:cubicBezTo>
                  <a:cubicBezTo>
                    <a:pt x="189" y="83"/>
                    <a:pt x="193" y="110"/>
                    <a:pt x="209" y="125"/>
                  </a:cubicBezTo>
                  <a:cubicBezTo>
                    <a:pt x="227" y="142"/>
                    <a:pt x="246" y="128"/>
                    <a:pt x="254" y="110"/>
                  </a:cubicBezTo>
                  <a:cubicBezTo>
                    <a:pt x="255" y="109"/>
                    <a:pt x="256" y="109"/>
                    <a:pt x="257" y="108"/>
                  </a:cubicBezTo>
                  <a:cubicBezTo>
                    <a:pt x="257" y="108"/>
                    <a:pt x="259" y="108"/>
                    <a:pt x="260" y="109"/>
                  </a:cubicBezTo>
                  <a:cubicBezTo>
                    <a:pt x="276" y="126"/>
                    <a:pt x="306" y="129"/>
                    <a:pt x="321" y="109"/>
                  </a:cubicBezTo>
                  <a:cubicBezTo>
                    <a:pt x="333" y="93"/>
                    <a:pt x="330" y="70"/>
                    <a:pt x="316" y="5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" name="Freeform 22"/>
            <p:cNvSpPr/>
            <p:nvPr/>
          </p:nvSpPr>
          <p:spPr bwMode="auto">
            <a:xfrm>
              <a:off x="628" y="231"/>
              <a:ext cx="1118" cy="797"/>
            </a:xfrm>
            <a:custGeom>
              <a:avLst/>
              <a:gdLst>
                <a:gd name="T0" fmla="*/ 59 w 532"/>
                <a:gd name="T1" fmla="*/ 376 h 379"/>
                <a:gd name="T2" fmla="*/ 9 w 532"/>
                <a:gd name="T3" fmla="*/ 252 h 379"/>
                <a:gd name="T4" fmla="*/ 192 w 532"/>
                <a:gd name="T5" fmla="*/ 31 h 379"/>
                <a:gd name="T6" fmla="*/ 465 w 532"/>
                <a:gd name="T7" fmla="*/ 118 h 379"/>
                <a:gd name="T8" fmla="*/ 532 w 532"/>
                <a:gd name="T9" fmla="*/ 184 h 379"/>
                <a:gd name="T10" fmla="*/ 489 w 532"/>
                <a:gd name="T11" fmla="*/ 228 h 379"/>
                <a:gd name="T12" fmla="*/ 484 w 532"/>
                <a:gd name="T13" fmla="*/ 162 h 379"/>
                <a:gd name="T14" fmla="*/ 480 w 532"/>
                <a:gd name="T15" fmla="*/ 158 h 379"/>
                <a:gd name="T16" fmla="*/ 427 w 532"/>
                <a:gd name="T17" fmla="*/ 149 h 379"/>
                <a:gd name="T18" fmla="*/ 419 w 532"/>
                <a:gd name="T19" fmla="*/ 149 h 379"/>
                <a:gd name="T20" fmla="*/ 356 w 532"/>
                <a:gd name="T21" fmla="*/ 199 h 379"/>
                <a:gd name="T22" fmla="*/ 356 w 532"/>
                <a:gd name="T23" fmla="*/ 201 h 379"/>
                <a:gd name="T24" fmla="*/ 348 w 532"/>
                <a:gd name="T25" fmla="*/ 202 h 379"/>
                <a:gd name="T26" fmla="*/ 197 w 532"/>
                <a:gd name="T27" fmla="*/ 184 h 379"/>
                <a:gd name="T28" fmla="*/ 167 w 532"/>
                <a:gd name="T29" fmla="*/ 342 h 379"/>
                <a:gd name="T30" fmla="*/ 139 w 532"/>
                <a:gd name="T31" fmla="*/ 260 h 379"/>
                <a:gd name="T32" fmla="*/ 283 w 532"/>
                <a:gd name="T33" fmla="*/ 153 h 379"/>
                <a:gd name="T34" fmla="*/ 346 w 532"/>
                <a:gd name="T35" fmla="*/ 159 h 379"/>
                <a:gd name="T36" fmla="*/ 156 w 532"/>
                <a:gd name="T37" fmla="*/ 181 h 379"/>
                <a:gd name="T38" fmla="*/ 137 w 532"/>
                <a:gd name="T39" fmla="*/ 349 h 379"/>
                <a:gd name="T40" fmla="*/ 105 w 532"/>
                <a:gd name="T41" fmla="*/ 273 h 379"/>
                <a:gd name="T42" fmla="*/ 259 w 532"/>
                <a:gd name="T43" fmla="*/ 121 h 379"/>
                <a:gd name="T44" fmla="*/ 362 w 532"/>
                <a:gd name="T45" fmla="*/ 134 h 379"/>
                <a:gd name="T46" fmla="*/ 161 w 532"/>
                <a:gd name="T47" fmla="*/ 127 h 379"/>
                <a:gd name="T48" fmla="*/ 101 w 532"/>
                <a:gd name="T49" fmla="*/ 344 h 379"/>
                <a:gd name="T50" fmla="*/ 76 w 532"/>
                <a:gd name="T51" fmla="*/ 232 h 379"/>
                <a:gd name="T52" fmla="*/ 374 w 532"/>
                <a:gd name="T53" fmla="*/ 128 h 379"/>
                <a:gd name="T54" fmla="*/ 144 w 532"/>
                <a:gd name="T55" fmla="*/ 103 h 379"/>
                <a:gd name="T56" fmla="*/ 72 w 532"/>
                <a:gd name="T57" fmla="*/ 356 h 379"/>
                <a:gd name="T58" fmla="*/ 207 w 532"/>
                <a:gd name="T59" fmla="*/ 67 h 379"/>
                <a:gd name="T60" fmla="*/ 423 w 532"/>
                <a:gd name="T61" fmla="*/ 140 h 379"/>
                <a:gd name="T62" fmla="*/ 305 w 532"/>
                <a:gd name="T63" fmla="*/ 34 h 379"/>
                <a:gd name="T64" fmla="*/ 110 w 532"/>
                <a:gd name="T65" fmla="*/ 90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32" h="379">
                  <a:moveTo>
                    <a:pt x="56" y="143"/>
                  </a:moveTo>
                  <a:cubicBezTo>
                    <a:pt x="0" y="213"/>
                    <a:pt x="6" y="307"/>
                    <a:pt x="59" y="376"/>
                  </a:cubicBezTo>
                  <a:cubicBezTo>
                    <a:pt x="56" y="379"/>
                    <a:pt x="56" y="379"/>
                    <a:pt x="56" y="379"/>
                  </a:cubicBezTo>
                  <a:cubicBezTo>
                    <a:pt x="24" y="345"/>
                    <a:pt x="8" y="298"/>
                    <a:pt x="9" y="252"/>
                  </a:cubicBezTo>
                  <a:cubicBezTo>
                    <a:pt x="10" y="205"/>
                    <a:pt x="29" y="163"/>
                    <a:pt x="60" y="128"/>
                  </a:cubicBezTo>
                  <a:cubicBezTo>
                    <a:pt x="95" y="89"/>
                    <a:pt x="141" y="48"/>
                    <a:pt x="192" y="31"/>
                  </a:cubicBezTo>
                  <a:cubicBezTo>
                    <a:pt x="286" y="0"/>
                    <a:pt x="385" y="44"/>
                    <a:pt x="440" y="121"/>
                  </a:cubicBezTo>
                  <a:cubicBezTo>
                    <a:pt x="448" y="117"/>
                    <a:pt x="457" y="116"/>
                    <a:pt x="465" y="118"/>
                  </a:cubicBezTo>
                  <a:cubicBezTo>
                    <a:pt x="480" y="122"/>
                    <a:pt x="490" y="139"/>
                    <a:pt x="486" y="154"/>
                  </a:cubicBezTo>
                  <a:cubicBezTo>
                    <a:pt x="506" y="142"/>
                    <a:pt x="532" y="162"/>
                    <a:pt x="532" y="184"/>
                  </a:cubicBezTo>
                  <a:cubicBezTo>
                    <a:pt x="532" y="204"/>
                    <a:pt x="512" y="241"/>
                    <a:pt x="488" y="232"/>
                  </a:cubicBezTo>
                  <a:cubicBezTo>
                    <a:pt x="489" y="228"/>
                    <a:pt x="489" y="228"/>
                    <a:pt x="489" y="228"/>
                  </a:cubicBezTo>
                  <a:cubicBezTo>
                    <a:pt x="509" y="233"/>
                    <a:pt x="524" y="203"/>
                    <a:pt x="525" y="187"/>
                  </a:cubicBezTo>
                  <a:cubicBezTo>
                    <a:pt x="528" y="162"/>
                    <a:pt x="504" y="154"/>
                    <a:pt x="484" y="162"/>
                  </a:cubicBezTo>
                  <a:cubicBezTo>
                    <a:pt x="483" y="162"/>
                    <a:pt x="482" y="162"/>
                    <a:pt x="481" y="161"/>
                  </a:cubicBezTo>
                  <a:cubicBezTo>
                    <a:pt x="480" y="160"/>
                    <a:pt x="480" y="159"/>
                    <a:pt x="480" y="158"/>
                  </a:cubicBezTo>
                  <a:cubicBezTo>
                    <a:pt x="487" y="145"/>
                    <a:pt x="478" y="128"/>
                    <a:pt x="463" y="124"/>
                  </a:cubicBezTo>
                  <a:cubicBezTo>
                    <a:pt x="445" y="120"/>
                    <a:pt x="432" y="134"/>
                    <a:pt x="427" y="149"/>
                  </a:cubicBezTo>
                  <a:cubicBezTo>
                    <a:pt x="426" y="152"/>
                    <a:pt x="423" y="151"/>
                    <a:pt x="421" y="149"/>
                  </a:cubicBezTo>
                  <a:cubicBezTo>
                    <a:pt x="420" y="150"/>
                    <a:pt x="419" y="150"/>
                    <a:pt x="419" y="149"/>
                  </a:cubicBezTo>
                  <a:cubicBezTo>
                    <a:pt x="404" y="130"/>
                    <a:pt x="379" y="125"/>
                    <a:pt x="361" y="144"/>
                  </a:cubicBezTo>
                  <a:cubicBezTo>
                    <a:pt x="347" y="159"/>
                    <a:pt x="347" y="181"/>
                    <a:pt x="356" y="199"/>
                  </a:cubicBezTo>
                  <a:cubicBezTo>
                    <a:pt x="356" y="200"/>
                    <a:pt x="356" y="200"/>
                    <a:pt x="355" y="201"/>
                  </a:cubicBezTo>
                  <a:cubicBezTo>
                    <a:pt x="355" y="201"/>
                    <a:pt x="356" y="201"/>
                    <a:pt x="356" y="201"/>
                  </a:cubicBezTo>
                  <a:cubicBezTo>
                    <a:pt x="358" y="204"/>
                    <a:pt x="353" y="208"/>
                    <a:pt x="351" y="205"/>
                  </a:cubicBezTo>
                  <a:cubicBezTo>
                    <a:pt x="348" y="202"/>
                    <a:pt x="348" y="202"/>
                    <a:pt x="348" y="202"/>
                  </a:cubicBezTo>
                  <a:cubicBezTo>
                    <a:pt x="332" y="181"/>
                    <a:pt x="309" y="165"/>
                    <a:pt x="282" y="159"/>
                  </a:cubicBezTo>
                  <a:cubicBezTo>
                    <a:pt x="250" y="153"/>
                    <a:pt x="222" y="164"/>
                    <a:pt x="197" y="184"/>
                  </a:cubicBezTo>
                  <a:cubicBezTo>
                    <a:pt x="172" y="205"/>
                    <a:pt x="149" y="230"/>
                    <a:pt x="145" y="263"/>
                  </a:cubicBezTo>
                  <a:cubicBezTo>
                    <a:pt x="141" y="292"/>
                    <a:pt x="150" y="319"/>
                    <a:pt x="167" y="342"/>
                  </a:cubicBezTo>
                  <a:cubicBezTo>
                    <a:pt x="164" y="344"/>
                    <a:pt x="164" y="344"/>
                    <a:pt x="164" y="344"/>
                  </a:cubicBezTo>
                  <a:cubicBezTo>
                    <a:pt x="143" y="322"/>
                    <a:pt x="134" y="290"/>
                    <a:pt x="139" y="260"/>
                  </a:cubicBezTo>
                  <a:cubicBezTo>
                    <a:pt x="144" y="226"/>
                    <a:pt x="167" y="200"/>
                    <a:pt x="194" y="179"/>
                  </a:cubicBezTo>
                  <a:cubicBezTo>
                    <a:pt x="219" y="158"/>
                    <a:pt x="250" y="146"/>
                    <a:pt x="283" y="153"/>
                  </a:cubicBezTo>
                  <a:cubicBezTo>
                    <a:pt x="308" y="158"/>
                    <a:pt x="331" y="171"/>
                    <a:pt x="348" y="191"/>
                  </a:cubicBezTo>
                  <a:cubicBezTo>
                    <a:pt x="344" y="180"/>
                    <a:pt x="343" y="169"/>
                    <a:pt x="346" y="159"/>
                  </a:cubicBezTo>
                  <a:cubicBezTo>
                    <a:pt x="345" y="159"/>
                    <a:pt x="345" y="159"/>
                    <a:pt x="344" y="159"/>
                  </a:cubicBezTo>
                  <a:cubicBezTo>
                    <a:pt x="287" y="103"/>
                    <a:pt x="206" y="130"/>
                    <a:pt x="156" y="181"/>
                  </a:cubicBezTo>
                  <a:cubicBezTo>
                    <a:pt x="130" y="208"/>
                    <a:pt x="110" y="240"/>
                    <a:pt x="111" y="277"/>
                  </a:cubicBezTo>
                  <a:cubicBezTo>
                    <a:pt x="111" y="303"/>
                    <a:pt x="121" y="328"/>
                    <a:pt x="137" y="349"/>
                  </a:cubicBezTo>
                  <a:cubicBezTo>
                    <a:pt x="134" y="352"/>
                    <a:pt x="134" y="352"/>
                    <a:pt x="134" y="352"/>
                  </a:cubicBezTo>
                  <a:cubicBezTo>
                    <a:pt x="115" y="330"/>
                    <a:pt x="104" y="303"/>
                    <a:pt x="105" y="273"/>
                  </a:cubicBezTo>
                  <a:cubicBezTo>
                    <a:pt x="105" y="234"/>
                    <a:pt x="127" y="201"/>
                    <a:pt x="154" y="174"/>
                  </a:cubicBezTo>
                  <a:cubicBezTo>
                    <a:pt x="182" y="146"/>
                    <a:pt x="218" y="124"/>
                    <a:pt x="259" y="121"/>
                  </a:cubicBezTo>
                  <a:cubicBezTo>
                    <a:pt x="291" y="119"/>
                    <a:pt x="326" y="128"/>
                    <a:pt x="348" y="153"/>
                  </a:cubicBezTo>
                  <a:cubicBezTo>
                    <a:pt x="351" y="146"/>
                    <a:pt x="355" y="140"/>
                    <a:pt x="362" y="134"/>
                  </a:cubicBezTo>
                  <a:cubicBezTo>
                    <a:pt x="364" y="133"/>
                    <a:pt x="365" y="132"/>
                    <a:pt x="367" y="131"/>
                  </a:cubicBezTo>
                  <a:cubicBezTo>
                    <a:pt x="308" y="82"/>
                    <a:pt x="221" y="79"/>
                    <a:pt x="161" y="127"/>
                  </a:cubicBezTo>
                  <a:cubicBezTo>
                    <a:pt x="126" y="154"/>
                    <a:pt x="91" y="193"/>
                    <a:pt x="82" y="237"/>
                  </a:cubicBezTo>
                  <a:cubicBezTo>
                    <a:pt x="74" y="275"/>
                    <a:pt x="83" y="311"/>
                    <a:pt x="101" y="344"/>
                  </a:cubicBezTo>
                  <a:cubicBezTo>
                    <a:pt x="97" y="346"/>
                    <a:pt x="97" y="346"/>
                    <a:pt x="97" y="346"/>
                  </a:cubicBezTo>
                  <a:cubicBezTo>
                    <a:pt x="73" y="314"/>
                    <a:pt x="67" y="270"/>
                    <a:pt x="76" y="232"/>
                  </a:cubicBezTo>
                  <a:cubicBezTo>
                    <a:pt x="87" y="189"/>
                    <a:pt x="120" y="151"/>
                    <a:pt x="154" y="123"/>
                  </a:cubicBezTo>
                  <a:cubicBezTo>
                    <a:pt x="217" y="72"/>
                    <a:pt x="314" y="73"/>
                    <a:pt x="374" y="128"/>
                  </a:cubicBezTo>
                  <a:cubicBezTo>
                    <a:pt x="384" y="124"/>
                    <a:pt x="395" y="125"/>
                    <a:pt x="404" y="128"/>
                  </a:cubicBezTo>
                  <a:cubicBezTo>
                    <a:pt x="334" y="62"/>
                    <a:pt x="228" y="46"/>
                    <a:pt x="144" y="103"/>
                  </a:cubicBezTo>
                  <a:cubicBezTo>
                    <a:pt x="61" y="160"/>
                    <a:pt x="38" y="265"/>
                    <a:pt x="76" y="355"/>
                  </a:cubicBezTo>
                  <a:cubicBezTo>
                    <a:pt x="72" y="356"/>
                    <a:pt x="72" y="356"/>
                    <a:pt x="72" y="356"/>
                  </a:cubicBezTo>
                  <a:cubicBezTo>
                    <a:pt x="52" y="319"/>
                    <a:pt x="46" y="275"/>
                    <a:pt x="53" y="233"/>
                  </a:cubicBezTo>
                  <a:cubicBezTo>
                    <a:pt x="67" y="153"/>
                    <a:pt x="128" y="88"/>
                    <a:pt x="207" y="67"/>
                  </a:cubicBezTo>
                  <a:cubicBezTo>
                    <a:pt x="284" y="47"/>
                    <a:pt x="373" y="75"/>
                    <a:pt x="422" y="138"/>
                  </a:cubicBezTo>
                  <a:cubicBezTo>
                    <a:pt x="423" y="139"/>
                    <a:pt x="423" y="139"/>
                    <a:pt x="423" y="140"/>
                  </a:cubicBezTo>
                  <a:cubicBezTo>
                    <a:pt x="425" y="134"/>
                    <a:pt x="430" y="129"/>
                    <a:pt x="435" y="125"/>
                  </a:cubicBezTo>
                  <a:cubicBezTo>
                    <a:pt x="403" y="82"/>
                    <a:pt x="358" y="47"/>
                    <a:pt x="305" y="34"/>
                  </a:cubicBezTo>
                  <a:cubicBezTo>
                    <a:pt x="263" y="24"/>
                    <a:pt x="217" y="27"/>
                    <a:pt x="177" y="45"/>
                  </a:cubicBezTo>
                  <a:cubicBezTo>
                    <a:pt x="152" y="56"/>
                    <a:pt x="131" y="73"/>
                    <a:pt x="110" y="90"/>
                  </a:cubicBezTo>
                  <a:cubicBezTo>
                    <a:pt x="91" y="106"/>
                    <a:pt x="72" y="123"/>
                    <a:pt x="56" y="1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" name="Freeform 23"/>
            <p:cNvSpPr>
              <a:spLocks noEditPoints="1"/>
            </p:cNvSpPr>
            <p:nvPr/>
          </p:nvSpPr>
          <p:spPr bwMode="auto">
            <a:xfrm>
              <a:off x="592" y="925"/>
              <a:ext cx="610" cy="574"/>
            </a:xfrm>
            <a:custGeom>
              <a:avLst/>
              <a:gdLst>
                <a:gd name="T0" fmla="*/ 42 w 290"/>
                <a:gd name="T1" fmla="*/ 165 h 273"/>
                <a:gd name="T2" fmla="*/ 92 w 290"/>
                <a:gd name="T3" fmla="*/ 224 h 273"/>
                <a:gd name="T4" fmla="*/ 95 w 290"/>
                <a:gd name="T5" fmla="*/ 224 h 273"/>
                <a:gd name="T6" fmla="*/ 95 w 290"/>
                <a:gd name="T7" fmla="*/ 222 h 273"/>
                <a:gd name="T8" fmla="*/ 98 w 290"/>
                <a:gd name="T9" fmla="*/ 222 h 273"/>
                <a:gd name="T10" fmla="*/ 169 w 290"/>
                <a:gd name="T11" fmla="*/ 258 h 273"/>
                <a:gd name="T12" fmla="*/ 186 w 290"/>
                <a:gd name="T13" fmla="*/ 188 h 273"/>
                <a:gd name="T14" fmla="*/ 192 w 290"/>
                <a:gd name="T15" fmla="*/ 185 h 273"/>
                <a:gd name="T16" fmla="*/ 229 w 290"/>
                <a:gd name="T17" fmla="*/ 135 h 273"/>
                <a:gd name="T18" fmla="*/ 229 w 290"/>
                <a:gd name="T19" fmla="*/ 130 h 273"/>
                <a:gd name="T20" fmla="*/ 231 w 290"/>
                <a:gd name="T21" fmla="*/ 128 h 273"/>
                <a:gd name="T22" fmla="*/ 271 w 290"/>
                <a:gd name="T23" fmla="*/ 115 h 273"/>
                <a:gd name="T24" fmla="*/ 279 w 290"/>
                <a:gd name="T25" fmla="*/ 93 h 273"/>
                <a:gd name="T26" fmla="*/ 256 w 290"/>
                <a:gd name="T27" fmla="*/ 74 h 273"/>
                <a:gd name="T28" fmla="*/ 251 w 290"/>
                <a:gd name="T29" fmla="*/ 70 h 273"/>
                <a:gd name="T30" fmla="*/ 251 w 290"/>
                <a:gd name="T31" fmla="*/ 67 h 273"/>
                <a:gd name="T32" fmla="*/ 225 w 290"/>
                <a:gd name="T33" fmla="*/ 9 h 273"/>
                <a:gd name="T34" fmla="*/ 170 w 290"/>
                <a:gd name="T35" fmla="*/ 39 h 273"/>
                <a:gd name="T36" fmla="*/ 169 w 290"/>
                <a:gd name="T37" fmla="*/ 40 h 273"/>
                <a:gd name="T38" fmla="*/ 170 w 290"/>
                <a:gd name="T39" fmla="*/ 41 h 273"/>
                <a:gd name="T40" fmla="*/ 166 w 290"/>
                <a:gd name="T41" fmla="*/ 43 h 273"/>
                <a:gd name="T42" fmla="*/ 104 w 290"/>
                <a:gd name="T43" fmla="*/ 26 h 273"/>
                <a:gd name="T44" fmla="*/ 81 w 290"/>
                <a:gd name="T45" fmla="*/ 91 h 273"/>
                <a:gd name="T46" fmla="*/ 78 w 290"/>
                <a:gd name="T47" fmla="*/ 93 h 273"/>
                <a:gd name="T48" fmla="*/ 21 w 290"/>
                <a:gd name="T49" fmla="*/ 106 h 273"/>
                <a:gd name="T50" fmla="*/ 42 w 290"/>
                <a:gd name="T51" fmla="*/ 158 h 273"/>
                <a:gd name="T52" fmla="*/ 42 w 290"/>
                <a:gd name="T53" fmla="*/ 165 h 273"/>
                <a:gd name="T54" fmla="*/ 96 w 290"/>
                <a:gd name="T55" fmla="*/ 229 h 273"/>
                <a:gd name="T56" fmla="*/ 34 w 290"/>
                <a:gd name="T57" fmla="*/ 162 h 273"/>
                <a:gd name="T58" fmla="*/ 14 w 290"/>
                <a:gd name="T59" fmla="*/ 103 h 273"/>
                <a:gd name="T60" fmla="*/ 75 w 290"/>
                <a:gd name="T61" fmla="*/ 87 h 273"/>
                <a:gd name="T62" fmla="*/ 74 w 290"/>
                <a:gd name="T63" fmla="*/ 50 h 273"/>
                <a:gd name="T64" fmla="*/ 73 w 290"/>
                <a:gd name="T65" fmla="*/ 49 h 273"/>
                <a:gd name="T66" fmla="*/ 76 w 290"/>
                <a:gd name="T67" fmla="*/ 46 h 273"/>
                <a:gd name="T68" fmla="*/ 90 w 290"/>
                <a:gd name="T69" fmla="*/ 27 h 273"/>
                <a:gd name="T70" fmla="*/ 89 w 290"/>
                <a:gd name="T71" fmla="*/ 26 h 273"/>
                <a:gd name="T72" fmla="*/ 93 w 290"/>
                <a:gd name="T73" fmla="*/ 25 h 273"/>
                <a:gd name="T74" fmla="*/ 97 w 290"/>
                <a:gd name="T75" fmla="*/ 22 h 273"/>
                <a:gd name="T76" fmla="*/ 114 w 290"/>
                <a:gd name="T77" fmla="*/ 16 h 273"/>
                <a:gd name="T78" fmla="*/ 118 w 290"/>
                <a:gd name="T79" fmla="*/ 14 h 273"/>
                <a:gd name="T80" fmla="*/ 118 w 290"/>
                <a:gd name="T81" fmla="*/ 16 h 273"/>
                <a:gd name="T82" fmla="*/ 151 w 290"/>
                <a:gd name="T83" fmla="*/ 22 h 273"/>
                <a:gd name="T84" fmla="*/ 154 w 290"/>
                <a:gd name="T85" fmla="*/ 19 h 273"/>
                <a:gd name="T86" fmla="*/ 163 w 290"/>
                <a:gd name="T87" fmla="*/ 29 h 273"/>
                <a:gd name="T88" fmla="*/ 163 w 290"/>
                <a:gd name="T89" fmla="*/ 31 h 273"/>
                <a:gd name="T90" fmla="*/ 167 w 290"/>
                <a:gd name="T91" fmla="*/ 35 h 273"/>
                <a:gd name="T92" fmla="*/ 181 w 290"/>
                <a:gd name="T93" fmla="*/ 14 h 273"/>
                <a:gd name="T94" fmla="*/ 184 w 290"/>
                <a:gd name="T95" fmla="*/ 12 h 273"/>
                <a:gd name="T96" fmla="*/ 202 w 290"/>
                <a:gd name="T97" fmla="*/ 3 h 273"/>
                <a:gd name="T98" fmla="*/ 205 w 290"/>
                <a:gd name="T99" fmla="*/ 2 h 273"/>
                <a:gd name="T100" fmla="*/ 206 w 290"/>
                <a:gd name="T101" fmla="*/ 2 h 273"/>
                <a:gd name="T102" fmla="*/ 235 w 290"/>
                <a:gd name="T103" fmla="*/ 6 h 273"/>
                <a:gd name="T104" fmla="*/ 259 w 290"/>
                <a:gd name="T105" fmla="*/ 66 h 273"/>
                <a:gd name="T106" fmla="*/ 284 w 290"/>
                <a:gd name="T107" fmla="*/ 105 h 273"/>
                <a:gd name="T108" fmla="*/ 242 w 290"/>
                <a:gd name="T109" fmla="*/ 135 h 273"/>
                <a:gd name="T110" fmla="*/ 247 w 290"/>
                <a:gd name="T111" fmla="*/ 181 h 273"/>
                <a:gd name="T112" fmla="*/ 198 w 290"/>
                <a:gd name="T113" fmla="*/ 198 h 273"/>
                <a:gd name="T114" fmla="*/ 167 w 290"/>
                <a:gd name="T115" fmla="*/ 266 h 273"/>
                <a:gd name="T116" fmla="*/ 96 w 290"/>
                <a:gd name="T117" fmla="*/ 229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90" h="273">
                  <a:moveTo>
                    <a:pt x="42" y="165"/>
                  </a:moveTo>
                  <a:cubicBezTo>
                    <a:pt x="10" y="181"/>
                    <a:pt x="53" y="259"/>
                    <a:pt x="92" y="224"/>
                  </a:cubicBezTo>
                  <a:cubicBezTo>
                    <a:pt x="93" y="223"/>
                    <a:pt x="94" y="223"/>
                    <a:pt x="95" y="224"/>
                  </a:cubicBezTo>
                  <a:cubicBezTo>
                    <a:pt x="95" y="224"/>
                    <a:pt x="95" y="223"/>
                    <a:pt x="95" y="222"/>
                  </a:cubicBezTo>
                  <a:cubicBezTo>
                    <a:pt x="95" y="221"/>
                    <a:pt x="97" y="221"/>
                    <a:pt x="98" y="222"/>
                  </a:cubicBezTo>
                  <a:cubicBezTo>
                    <a:pt x="107" y="247"/>
                    <a:pt x="141" y="270"/>
                    <a:pt x="169" y="258"/>
                  </a:cubicBezTo>
                  <a:cubicBezTo>
                    <a:pt x="198" y="246"/>
                    <a:pt x="199" y="212"/>
                    <a:pt x="186" y="188"/>
                  </a:cubicBezTo>
                  <a:cubicBezTo>
                    <a:pt x="184" y="185"/>
                    <a:pt x="190" y="181"/>
                    <a:pt x="192" y="185"/>
                  </a:cubicBezTo>
                  <a:cubicBezTo>
                    <a:pt x="214" y="218"/>
                    <a:pt x="280" y="154"/>
                    <a:pt x="229" y="135"/>
                  </a:cubicBezTo>
                  <a:cubicBezTo>
                    <a:pt x="227" y="134"/>
                    <a:pt x="227" y="131"/>
                    <a:pt x="229" y="130"/>
                  </a:cubicBezTo>
                  <a:cubicBezTo>
                    <a:pt x="229" y="128"/>
                    <a:pt x="230" y="127"/>
                    <a:pt x="231" y="128"/>
                  </a:cubicBezTo>
                  <a:cubicBezTo>
                    <a:pt x="246" y="132"/>
                    <a:pt x="261" y="127"/>
                    <a:pt x="271" y="115"/>
                  </a:cubicBezTo>
                  <a:cubicBezTo>
                    <a:pt x="276" y="109"/>
                    <a:pt x="279" y="101"/>
                    <a:pt x="279" y="93"/>
                  </a:cubicBezTo>
                  <a:cubicBezTo>
                    <a:pt x="278" y="81"/>
                    <a:pt x="269" y="70"/>
                    <a:pt x="256" y="74"/>
                  </a:cubicBezTo>
                  <a:cubicBezTo>
                    <a:pt x="253" y="75"/>
                    <a:pt x="251" y="72"/>
                    <a:pt x="251" y="70"/>
                  </a:cubicBezTo>
                  <a:cubicBezTo>
                    <a:pt x="250" y="69"/>
                    <a:pt x="250" y="68"/>
                    <a:pt x="251" y="67"/>
                  </a:cubicBezTo>
                  <a:cubicBezTo>
                    <a:pt x="268" y="44"/>
                    <a:pt x="249" y="16"/>
                    <a:pt x="225" y="9"/>
                  </a:cubicBezTo>
                  <a:cubicBezTo>
                    <a:pt x="201" y="3"/>
                    <a:pt x="179" y="17"/>
                    <a:pt x="170" y="39"/>
                  </a:cubicBezTo>
                  <a:cubicBezTo>
                    <a:pt x="170" y="39"/>
                    <a:pt x="170" y="39"/>
                    <a:pt x="169" y="40"/>
                  </a:cubicBezTo>
                  <a:cubicBezTo>
                    <a:pt x="169" y="40"/>
                    <a:pt x="170" y="40"/>
                    <a:pt x="170" y="41"/>
                  </a:cubicBezTo>
                  <a:cubicBezTo>
                    <a:pt x="171" y="43"/>
                    <a:pt x="168" y="45"/>
                    <a:pt x="166" y="43"/>
                  </a:cubicBezTo>
                  <a:cubicBezTo>
                    <a:pt x="149" y="27"/>
                    <a:pt x="128" y="15"/>
                    <a:pt x="104" y="26"/>
                  </a:cubicBezTo>
                  <a:cubicBezTo>
                    <a:pt x="79" y="37"/>
                    <a:pt x="72" y="68"/>
                    <a:pt x="81" y="91"/>
                  </a:cubicBezTo>
                  <a:cubicBezTo>
                    <a:pt x="82" y="94"/>
                    <a:pt x="80" y="95"/>
                    <a:pt x="78" y="93"/>
                  </a:cubicBezTo>
                  <a:cubicBezTo>
                    <a:pt x="59" y="83"/>
                    <a:pt x="32" y="86"/>
                    <a:pt x="21" y="106"/>
                  </a:cubicBezTo>
                  <a:cubicBezTo>
                    <a:pt x="10" y="126"/>
                    <a:pt x="21" y="151"/>
                    <a:pt x="42" y="158"/>
                  </a:cubicBezTo>
                  <a:cubicBezTo>
                    <a:pt x="45" y="159"/>
                    <a:pt x="44" y="163"/>
                    <a:pt x="42" y="165"/>
                  </a:cubicBezTo>
                  <a:close/>
                  <a:moveTo>
                    <a:pt x="96" y="229"/>
                  </a:moveTo>
                  <a:cubicBezTo>
                    <a:pt x="58" y="271"/>
                    <a:pt x="0" y="190"/>
                    <a:pt x="34" y="162"/>
                  </a:cubicBezTo>
                  <a:cubicBezTo>
                    <a:pt x="13" y="151"/>
                    <a:pt x="2" y="124"/>
                    <a:pt x="14" y="103"/>
                  </a:cubicBezTo>
                  <a:cubicBezTo>
                    <a:pt x="26" y="82"/>
                    <a:pt x="55" y="76"/>
                    <a:pt x="75" y="87"/>
                  </a:cubicBezTo>
                  <a:cubicBezTo>
                    <a:pt x="70" y="76"/>
                    <a:pt x="70" y="62"/>
                    <a:pt x="74" y="50"/>
                  </a:cubicBezTo>
                  <a:cubicBezTo>
                    <a:pt x="74" y="50"/>
                    <a:pt x="73" y="49"/>
                    <a:pt x="73" y="49"/>
                  </a:cubicBezTo>
                  <a:cubicBezTo>
                    <a:pt x="76" y="46"/>
                    <a:pt x="76" y="46"/>
                    <a:pt x="76" y="46"/>
                  </a:cubicBezTo>
                  <a:cubicBezTo>
                    <a:pt x="79" y="39"/>
                    <a:pt x="84" y="32"/>
                    <a:pt x="90" y="27"/>
                  </a:cubicBezTo>
                  <a:cubicBezTo>
                    <a:pt x="90" y="27"/>
                    <a:pt x="90" y="27"/>
                    <a:pt x="89" y="26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4" y="24"/>
                    <a:pt x="96" y="23"/>
                    <a:pt x="97" y="22"/>
                  </a:cubicBezTo>
                  <a:cubicBezTo>
                    <a:pt x="102" y="19"/>
                    <a:pt x="108" y="17"/>
                    <a:pt x="114" y="16"/>
                  </a:cubicBezTo>
                  <a:cubicBezTo>
                    <a:pt x="118" y="14"/>
                    <a:pt x="118" y="14"/>
                    <a:pt x="118" y="14"/>
                  </a:cubicBezTo>
                  <a:cubicBezTo>
                    <a:pt x="118" y="15"/>
                    <a:pt x="118" y="15"/>
                    <a:pt x="118" y="16"/>
                  </a:cubicBezTo>
                  <a:cubicBezTo>
                    <a:pt x="129" y="15"/>
                    <a:pt x="141" y="17"/>
                    <a:pt x="151" y="22"/>
                  </a:cubicBezTo>
                  <a:cubicBezTo>
                    <a:pt x="154" y="19"/>
                    <a:pt x="154" y="19"/>
                    <a:pt x="154" y="19"/>
                  </a:cubicBezTo>
                  <a:cubicBezTo>
                    <a:pt x="157" y="22"/>
                    <a:pt x="160" y="26"/>
                    <a:pt x="163" y="29"/>
                  </a:cubicBezTo>
                  <a:cubicBezTo>
                    <a:pt x="164" y="29"/>
                    <a:pt x="164" y="30"/>
                    <a:pt x="163" y="31"/>
                  </a:cubicBezTo>
                  <a:cubicBezTo>
                    <a:pt x="165" y="32"/>
                    <a:pt x="166" y="34"/>
                    <a:pt x="167" y="35"/>
                  </a:cubicBezTo>
                  <a:cubicBezTo>
                    <a:pt x="170" y="27"/>
                    <a:pt x="175" y="20"/>
                    <a:pt x="181" y="14"/>
                  </a:cubicBezTo>
                  <a:cubicBezTo>
                    <a:pt x="184" y="12"/>
                    <a:pt x="184" y="12"/>
                    <a:pt x="184" y="12"/>
                  </a:cubicBezTo>
                  <a:cubicBezTo>
                    <a:pt x="189" y="8"/>
                    <a:pt x="195" y="5"/>
                    <a:pt x="202" y="3"/>
                  </a:cubicBezTo>
                  <a:cubicBezTo>
                    <a:pt x="205" y="2"/>
                    <a:pt x="205" y="2"/>
                    <a:pt x="205" y="2"/>
                  </a:cubicBezTo>
                  <a:cubicBezTo>
                    <a:pt x="205" y="2"/>
                    <a:pt x="206" y="2"/>
                    <a:pt x="206" y="2"/>
                  </a:cubicBezTo>
                  <a:cubicBezTo>
                    <a:pt x="215" y="0"/>
                    <a:pt x="225" y="1"/>
                    <a:pt x="235" y="6"/>
                  </a:cubicBezTo>
                  <a:cubicBezTo>
                    <a:pt x="257" y="16"/>
                    <a:pt x="274" y="46"/>
                    <a:pt x="259" y="66"/>
                  </a:cubicBezTo>
                  <a:cubicBezTo>
                    <a:pt x="279" y="64"/>
                    <a:pt x="290" y="87"/>
                    <a:pt x="284" y="105"/>
                  </a:cubicBezTo>
                  <a:cubicBezTo>
                    <a:pt x="278" y="123"/>
                    <a:pt x="260" y="136"/>
                    <a:pt x="242" y="135"/>
                  </a:cubicBezTo>
                  <a:cubicBezTo>
                    <a:pt x="255" y="146"/>
                    <a:pt x="258" y="166"/>
                    <a:pt x="247" y="181"/>
                  </a:cubicBezTo>
                  <a:cubicBezTo>
                    <a:pt x="237" y="194"/>
                    <a:pt x="214" y="204"/>
                    <a:pt x="198" y="198"/>
                  </a:cubicBezTo>
                  <a:cubicBezTo>
                    <a:pt x="206" y="224"/>
                    <a:pt x="198" y="256"/>
                    <a:pt x="167" y="266"/>
                  </a:cubicBezTo>
                  <a:cubicBezTo>
                    <a:pt x="142" y="273"/>
                    <a:pt x="101" y="256"/>
                    <a:pt x="96" y="2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36" name="Freeform 27"/>
          <p:cNvSpPr/>
          <p:nvPr/>
        </p:nvSpPr>
        <p:spPr bwMode="auto">
          <a:xfrm>
            <a:off x="765801" y="420688"/>
            <a:ext cx="10616574" cy="6137948"/>
          </a:xfrm>
          <a:custGeom>
            <a:avLst/>
            <a:gdLst>
              <a:gd name="T0" fmla="*/ 2409 w 2411"/>
              <a:gd name="T1" fmla="*/ 867 h 1559"/>
              <a:gd name="T2" fmla="*/ 2325 w 2411"/>
              <a:gd name="T3" fmla="*/ 655 h 1559"/>
              <a:gd name="T4" fmla="*/ 2152 w 2411"/>
              <a:gd name="T5" fmla="*/ 539 h 1559"/>
              <a:gd name="T6" fmla="*/ 2096 w 2411"/>
              <a:gd name="T7" fmla="*/ 225 h 1559"/>
              <a:gd name="T8" fmla="*/ 1719 w 2411"/>
              <a:gd name="T9" fmla="*/ 140 h 1559"/>
              <a:gd name="T10" fmla="*/ 1551 w 2411"/>
              <a:gd name="T11" fmla="*/ 227 h 1559"/>
              <a:gd name="T12" fmla="*/ 1309 w 2411"/>
              <a:gd name="T13" fmla="*/ 27 h 1559"/>
              <a:gd name="T14" fmla="*/ 1096 w 2411"/>
              <a:gd name="T15" fmla="*/ 7 h 1559"/>
              <a:gd name="T16" fmla="*/ 914 w 2411"/>
              <a:gd name="T17" fmla="*/ 57 h 1559"/>
              <a:gd name="T18" fmla="*/ 806 w 2411"/>
              <a:gd name="T19" fmla="*/ 157 h 1559"/>
              <a:gd name="T20" fmla="*/ 602 w 2411"/>
              <a:gd name="T21" fmla="*/ 131 h 1559"/>
              <a:gd name="T22" fmla="*/ 430 w 2411"/>
              <a:gd name="T23" fmla="*/ 300 h 1559"/>
              <a:gd name="T24" fmla="*/ 421 w 2411"/>
              <a:gd name="T25" fmla="*/ 404 h 1559"/>
              <a:gd name="T26" fmla="*/ 66 w 2411"/>
              <a:gd name="T27" fmla="*/ 678 h 1559"/>
              <a:gd name="T28" fmla="*/ 161 w 2411"/>
              <a:gd name="T29" fmla="*/ 1145 h 1559"/>
              <a:gd name="T30" fmla="*/ 411 w 2411"/>
              <a:gd name="T31" fmla="*/ 1252 h 1559"/>
              <a:gd name="T32" fmla="*/ 549 w 2411"/>
              <a:gd name="T33" fmla="*/ 1422 h 1559"/>
              <a:gd name="T34" fmla="*/ 772 w 2411"/>
              <a:gd name="T35" fmla="*/ 1392 h 1559"/>
              <a:gd name="T36" fmla="*/ 1010 w 2411"/>
              <a:gd name="T37" fmla="*/ 1537 h 1559"/>
              <a:gd name="T38" fmla="*/ 1317 w 2411"/>
              <a:gd name="T39" fmla="*/ 1480 h 1559"/>
              <a:gd name="T40" fmla="*/ 1412 w 2411"/>
              <a:gd name="T41" fmla="*/ 1394 h 1559"/>
              <a:gd name="T42" fmla="*/ 1648 w 2411"/>
              <a:gd name="T43" fmla="*/ 1460 h 1559"/>
              <a:gd name="T44" fmla="*/ 1786 w 2411"/>
              <a:gd name="T45" fmla="*/ 1427 h 1559"/>
              <a:gd name="T46" fmla="*/ 1916 w 2411"/>
              <a:gd name="T47" fmla="*/ 1341 h 1559"/>
              <a:gd name="T48" fmla="*/ 1961 w 2411"/>
              <a:gd name="T49" fmla="*/ 1232 h 1559"/>
              <a:gd name="T50" fmla="*/ 2341 w 2411"/>
              <a:gd name="T51" fmla="*/ 1090 h 1559"/>
              <a:gd name="T52" fmla="*/ 2409 w 2411"/>
              <a:gd name="T53" fmla="*/ 867 h 15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11" h="1559">
                <a:moveTo>
                  <a:pt x="2409" y="867"/>
                </a:moveTo>
                <a:cubicBezTo>
                  <a:pt x="2406" y="789"/>
                  <a:pt x="2376" y="716"/>
                  <a:pt x="2325" y="655"/>
                </a:cubicBezTo>
                <a:cubicBezTo>
                  <a:pt x="2281" y="601"/>
                  <a:pt x="2219" y="560"/>
                  <a:pt x="2152" y="539"/>
                </a:cubicBezTo>
                <a:cubicBezTo>
                  <a:pt x="2201" y="436"/>
                  <a:pt x="2179" y="309"/>
                  <a:pt x="2096" y="225"/>
                </a:cubicBezTo>
                <a:cubicBezTo>
                  <a:pt x="2000" y="127"/>
                  <a:pt x="1848" y="102"/>
                  <a:pt x="1719" y="140"/>
                </a:cubicBezTo>
                <a:cubicBezTo>
                  <a:pt x="1657" y="158"/>
                  <a:pt x="1601" y="188"/>
                  <a:pt x="1551" y="227"/>
                </a:cubicBezTo>
                <a:cubicBezTo>
                  <a:pt x="1504" y="130"/>
                  <a:pt x="1413" y="59"/>
                  <a:pt x="1309" y="27"/>
                </a:cubicBezTo>
                <a:cubicBezTo>
                  <a:pt x="1241" y="5"/>
                  <a:pt x="1167" y="0"/>
                  <a:pt x="1096" y="7"/>
                </a:cubicBezTo>
                <a:cubicBezTo>
                  <a:pt x="1033" y="14"/>
                  <a:pt x="970" y="28"/>
                  <a:pt x="914" y="57"/>
                </a:cubicBezTo>
                <a:cubicBezTo>
                  <a:pt x="869" y="80"/>
                  <a:pt x="830" y="114"/>
                  <a:pt x="806" y="157"/>
                </a:cubicBezTo>
                <a:cubicBezTo>
                  <a:pt x="745" y="123"/>
                  <a:pt x="671" y="112"/>
                  <a:pt x="602" y="131"/>
                </a:cubicBezTo>
                <a:cubicBezTo>
                  <a:pt x="519" y="154"/>
                  <a:pt x="455" y="220"/>
                  <a:pt x="430" y="300"/>
                </a:cubicBezTo>
                <a:cubicBezTo>
                  <a:pt x="420" y="334"/>
                  <a:pt x="417" y="369"/>
                  <a:pt x="421" y="404"/>
                </a:cubicBezTo>
                <a:cubicBezTo>
                  <a:pt x="265" y="427"/>
                  <a:pt x="126" y="536"/>
                  <a:pt x="66" y="678"/>
                </a:cubicBezTo>
                <a:cubicBezTo>
                  <a:pt x="0" y="834"/>
                  <a:pt x="43" y="1024"/>
                  <a:pt x="161" y="1145"/>
                </a:cubicBezTo>
                <a:cubicBezTo>
                  <a:pt x="225" y="1211"/>
                  <a:pt x="317" y="1261"/>
                  <a:pt x="411" y="1252"/>
                </a:cubicBezTo>
                <a:cubicBezTo>
                  <a:pt x="425" y="1327"/>
                  <a:pt x="477" y="1393"/>
                  <a:pt x="549" y="1422"/>
                </a:cubicBezTo>
                <a:cubicBezTo>
                  <a:pt x="623" y="1452"/>
                  <a:pt x="709" y="1437"/>
                  <a:pt x="772" y="1392"/>
                </a:cubicBezTo>
                <a:cubicBezTo>
                  <a:pt x="831" y="1465"/>
                  <a:pt x="916" y="1517"/>
                  <a:pt x="1010" y="1537"/>
                </a:cubicBezTo>
                <a:cubicBezTo>
                  <a:pt x="1116" y="1559"/>
                  <a:pt x="1227" y="1538"/>
                  <a:pt x="1317" y="1480"/>
                </a:cubicBezTo>
                <a:cubicBezTo>
                  <a:pt x="1354" y="1457"/>
                  <a:pt x="1386" y="1428"/>
                  <a:pt x="1412" y="1394"/>
                </a:cubicBezTo>
                <a:cubicBezTo>
                  <a:pt x="1477" y="1447"/>
                  <a:pt x="1563" y="1467"/>
                  <a:pt x="1648" y="1460"/>
                </a:cubicBezTo>
                <a:cubicBezTo>
                  <a:pt x="1695" y="1456"/>
                  <a:pt x="1742" y="1445"/>
                  <a:pt x="1786" y="1427"/>
                </a:cubicBezTo>
                <a:cubicBezTo>
                  <a:pt x="1835" y="1408"/>
                  <a:pt x="1882" y="1381"/>
                  <a:pt x="1916" y="1341"/>
                </a:cubicBezTo>
                <a:cubicBezTo>
                  <a:pt x="1941" y="1310"/>
                  <a:pt x="1959" y="1271"/>
                  <a:pt x="1961" y="1232"/>
                </a:cubicBezTo>
                <a:cubicBezTo>
                  <a:pt x="2102" y="1263"/>
                  <a:pt x="2256" y="1206"/>
                  <a:pt x="2341" y="1090"/>
                </a:cubicBezTo>
                <a:cubicBezTo>
                  <a:pt x="2387" y="1027"/>
                  <a:pt x="2411" y="946"/>
                  <a:pt x="2409" y="86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37" name="Group 30"/>
          <p:cNvGrpSpPr>
            <a:grpSpLocks noChangeAspect="1"/>
          </p:cNvGrpSpPr>
          <p:nvPr/>
        </p:nvGrpSpPr>
        <p:grpSpPr bwMode="auto">
          <a:xfrm>
            <a:off x="9265190" y="500063"/>
            <a:ext cx="2346745" cy="1660525"/>
            <a:chOff x="5022" y="261"/>
            <a:chExt cx="1898" cy="1343"/>
          </a:xfrm>
        </p:grpSpPr>
        <p:sp>
          <p:nvSpPr>
            <p:cNvPr id="38" name="Freeform 31"/>
            <p:cNvSpPr/>
            <p:nvPr/>
          </p:nvSpPr>
          <p:spPr bwMode="auto">
            <a:xfrm>
              <a:off x="5609" y="547"/>
              <a:ext cx="38" cy="59"/>
            </a:xfrm>
            <a:custGeom>
              <a:avLst/>
              <a:gdLst>
                <a:gd name="T0" fmla="*/ 6 w 18"/>
                <a:gd name="T1" fmla="*/ 0 h 28"/>
                <a:gd name="T2" fmla="*/ 18 w 18"/>
                <a:gd name="T3" fmla="*/ 28 h 28"/>
                <a:gd name="T4" fmla="*/ 9 w 18"/>
                <a:gd name="T5" fmla="*/ 26 h 28"/>
                <a:gd name="T6" fmla="*/ 0 w 18"/>
                <a:gd name="T7" fmla="*/ 22 h 28"/>
                <a:gd name="T8" fmla="*/ 6 w 18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8">
                  <a:moveTo>
                    <a:pt x="6" y="0"/>
                  </a:moveTo>
                  <a:cubicBezTo>
                    <a:pt x="9" y="10"/>
                    <a:pt x="14" y="19"/>
                    <a:pt x="18" y="28"/>
                  </a:cubicBezTo>
                  <a:cubicBezTo>
                    <a:pt x="15" y="28"/>
                    <a:pt x="12" y="27"/>
                    <a:pt x="9" y="26"/>
                  </a:cubicBezTo>
                  <a:cubicBezTo>
                    <a:pt x="6" y="25"/>
                    <a:pt x="3" y="23"/>
                    <a:pt x="0" y="22"/>
                  </a:cubicBezTo>
                  <a:cubicBezTo>
                    <a:pt x="2" y="15"/>
                    <a:pt x="4" y="7"/>
                    <a:pt x="6" y="0"/>
                  </a:cubicBezTo>
                  <a:close/>
                </a:path>
              </a:pathLst>
            </a:custGeom>
            <a:solidFill>
              <a:srgbClr val="CD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" name="Freeform 32"/>
            <p:cNvSpPr/>
            <p:nvPr/>
          </p:nvSpPr>
          <p:spPr bwMode="auto">
            <a:xfrm>
              <a:off x="5060" y="437"/>
              <a:ext cx="553" cy="301"/>
            </a:xfrm>
            <a:custGeom>
              <a:avLst/>
              <a:gdLst>
                <a:gd name="T0" fmla="*/ 264 w 264"/>
                <a:gd name="T1" fmla="*/ 44 h 143"/>
                <a:gd name="T2" fmla="*/ 228 w 264"/>
                <a:gd name="T3" fmla="*/ 143 h 143"/>
                <a:gd name="T4" fmla="*/ 227 w 264"/>
                <a:gd name="T5" fmla="*/ 140 h 143"/>
                <a:gd name="T6" fmla="*/ 165 w 264"/>
                <a:gd name="T7" fmla="*/ 106 h 143"/>
                <a:gd name="T8" fmla="*/ 105 w 264"/>
                <a:gd name="T9" fmla="*/ 70 h 143"/>
                <a:gd name="T10" fmla="*/ 0 w 264"/>
                <a:gd name="T11" fmla="*/ 0 h 143"/>
                <a:gd name="T12" fmla="*/ 127 w 264"/>
                <a:gd name="T13" fmla="*/ 26 h 143"/>
                <a:gd name="T14" fmla="*/ 264 w 264"/>
                <a:gd name="T15" fmla="*/ 4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4" h="143">
                  <a:moveTo>
                    <a:pt x="264" y="44"/>
                  </a:moveTo>
                  <a:cubicBezTo>
                    <a:pt x="254" y="78"/>
                    <a:pt x="240" y="110"/>
                    <a:pt x="228" y="143"/>
                  </a:cubicBezTo>
                  <a:cubicBezTo>
                    <a:pt x="228" y="142"/>
                    <a:pt x="228" y="141"/>
                    <a:pt x="227" y="140"/>
                  </a:cubicBezTo>
                  <a:cubicBezTo>
                    <a:pt x="208" y="127"/>
                    <a:pt x="185" y="117"/>
                    <a:pt x="165" y="106"/>
                  </a:cubicBezTo>
                  <a:cubicBezTo>
                    <a:pt x="145" y="94"/>
                    <a:pt x="125" y="82"/>
                    <a:pt x="105" y="70"/>
                  </a:cubicBezTo>
                  <a:cubicBezTo>
                    <a:pt x="69" y="47"/>
                    <a:pt x="35" y="23"/>
                    <a:pt x="0" y="0"/>
                  </a:cubicBezTo>
                  <a:cubicBezTo>
                    <a:pt x="41" y="11"/>
                    <a:pt x="84" y="18"/>
                    <a:pt x="127" y="26"/>
                  </a:cubicBezTo>
                  <a:cubicBezTo>
                    <a:pt x="172" y="33"/>
                    <a:pt x="219" y="43"/>
                    <a:pt x="264" y="44"/>
                  </a:cubicBezTo>
                  <a:close/>
                </a:path>
              </a:pathLst>
            </a:custGeom>
            <a:solidFill>
              <a:srgbClr val="CD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" name="Freeform 33"/>
            <p:cNvSpPr/>
            <p:nvPr/>
          </p:nvSpPr>
          <p:spPr bwMode="auto">
            <a:xfrm>
              <a:off x="5058" y="425"/>
              <a:ext cx="591" cy="160"/>
            </a:xfrm>
            <a:custGeom>
              <a:avLst/>
              <a:gdLst>
                <a:gd name="T0" fmla="*/ 276 w 282"/>
                <a:gd name="T1" fmla="*/ 19 h 76"/>
                <a:gd name="T2" fmla="*/ 282 w 282"/>
                <a:gd name="T3" fmla="*/ 76 h 76"/>
                <a:gd name="T4" fmla="*/ 270 w 282"/>
                <a:gd name="T5" fmla="*/ 52 h 76"/>
                <a:gd name="T6" fmla="*/ 270 w 282"/>
                <a:gd name="T7" fmla="*/ 52 h 76"/>
                <a:gd name="T8" fmla="*/ 269 w 282"/>
                <a:gd name="T9" fmla="*/ 49 h 76"/>
                <a:gd name="T10" fmla="*/ 268 w 282"/>
                <a:gd name="T11" fmla="*/ 45 h 76"/>
                <a:gd name="T12" fmla="*/ 127 w 282"/>
                <a:gd name="T13" fmla="*/ 25 h 76"/>
                <a:gd name="T14" fmla="*/ 2 w 282"/>
                <a:gd name="T15" fmla="*/ 1 h 76"/>
                <a:gd name="T16" fmla="*/ 0 w 282"/>
                <a:gd name="T17" fmla="*/ 0 h 76"/>
                <a:gd name="T18" fmla="*/ 273 w 282"/>
                <a:gd name="T19" fmla="*/ 20 h 76"/>
                <a:gd name="T20" fmla="*/ 276 w 282"/>
                <a:gd name="T21" fmla="*/ 1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2" h="76">
                  <a:moveTo>
                    <a:pt x="276" y="19"/>
                  </a:moveTo>
                  <a:cubicBezTo>
                    <a:pt x="279" y="38"/>
                    <a:pt x="282" y="57"/>
                    <a:pt x="282" y="76"/>
                  </a:cubicBezTo>
                  <a:cubicBezTo>
                    <a:pt x="278" y="68"/>
                    <a:pt x="274" y="60"/>
                    <a:pt x="270" y="52"/>
                  </a:cubicBezTo>
                  <a:cubicBezTo>
                    <a:pt x="270" y="52"/>
                    <a:pt x="270" y="52"/>
                    <a:pt x="270" y="52"/>
                  </a:cubicBezTo>
                  <a:cubicBezTo>
                    <a:pt x="270" y="50"/>
                    <a:pt x="270" y="50"/>
                    <a:pt x="269" y="49"/>
                  </a:cubicBezTo>
                  <a:cubicBezTo>
                    <a:pt x="270" y="48"/>
                    <a:pt x="270" y="45"/>
                    <a:pt x="268" y="45"/>
                  </a:cubicBezTo>
                  <a:cubicBezTo>
                    <a:pt x="221" y="36"/>
                    <a:pt x="173" y="32"/>
                    <a:pt x="127" y="25"/>
                  </a:cubicBezTo>
                  <a:cubicBezTo>
                    <a:pt x="85" y="18"/>
                    <a:pt x="43" y="9"/>
                    <a:pt x="2" y="1"/>
                  </a:cubicBezTo>
                  <a:cubicBezTo>
                    <a:pt x="1" y="1"/>
                    <a:pt x="0" y="1"/>
                    <a:pt x="0" y="0"/>
                  </a:cubicBezTo>
                  <a:cubicBezTo>
                    <a:pt x="91" y="5"/>
                    <a:pt x="182" y="10"/>
                    <a:pt x="273" y="20"/>
                  </a:cubicBezTo>
                  <a:cubicBezTo>
                    <a:pt x="274" y="20"/>
                    <a:pt x="275" y="20"/>
                    <a:pt x="276" y="19"/>
                  </a:cubicBezTo>
                  <a:close/>
                </a:path>
              </a:pathLst>
            </a:custGeom>
            <a:solidFill>
              <a:srgbClr val="CD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" name="Freeform 34"/>
            <p:cNvSpPr/>
            <p:nvPr/>
          </p:nvSpPr>
          <p:spPr bwMode="auto">
            <a:xfrm>
              <a:off x="5058" y="278"/>
              <a:ext cx="677" cy="174"/>
            </a:xfrm>
            <a:custGeom>
              <a:avLst/>
              <a:gdLst>
                <a:gd name="T0" fmla="*/ 239 w 323"/>
                <a:gd name="T1" fmla="*/ 12 h 83"/>
                <a:gd name="T2" fmla="*/ 323 w 323"/>
                <a:gd name="T3" fmla="*/ 1 h 83"/>
                <a:gd name="T4" fmla="*/ 299 w 323"/>
                <a:gd name="T5" fmla="*/ 38 h 83"/>
                <a:gd name="T6" fmla="*/ 273 w 323"/>
                <a:gd name="T7" fmla="*/ 83 h 83"/>
                <a:gd name="T8" fmla="*/ 273 w 323"/>
                <a:gd name="T9" fmla="*/ 83 h 83"/>
                <a:gd name="T10" fmla="*/ 0 w 323"/>
                <a:gd name="T11" fmla="*/ 65 h 83"/>
                <a:gd name="T12" fmla="*/ 157 w 323"/>
                <a:gd name="T13" fmla="*/ 31 h 83"/>
                <a:gd name="T14" fmla="*/ 239 w 323"/>
                <a:gd name="T15" fmla="*/ 1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3" h="83">
                  <a:moveTo>
                    <a:pt x="239" y="12"/>
                  </a:moveTo>
                  <a:cubicBezTo>
                    <a:pt x="267" y="6"/>
                    <a:pt x="295" y="0"/>
                    <a:pt x="323" y="1"/>
                  </a:cubicBezTo>
                  <a:cubicBezTo>
                    <a:pt x="314" y="12"/>
                    <a:pt x="306" y="26"/>
                    <a:pt x="299" y="38"/>
                  </a:cubicBezTo>
                  <a:cubicBezTo>
                    <a:pt x="290" y="53"/>
                    <a:pt x="280" y="68"/>
                    <a:pt x="273" y="83"/>
                  </a:cubicBezTo>
                  <a:cubicBezTo>
                    <a:pt x="273" y="83"/>
                    <a:pt x="273" y="83"/>
                    <a:pt x="273" y="83"/>
                  </a:cubicBezTo>
                  <a:cubicBezTo>
                    <a:pt x="183" y="73"/>
                    <a:pt x="91" y="65"/>
                    <a:pt x="0" y="65"/>
                  </a:cubicBezTo>
                  <a:cubicBezTo>
                    <a:pt x="53" y="55"/>
                    <a:pt x="105" y="42"/>
                    <a:pt x="157" y="31"/>
                  </a:cubicBezTo>
                  <a:cubicBezTo>
                    <a:pt x="184" y="25"/>
                    <a:pt x="211" y="18"/>
                    <a:pt x="239" y="12"/>
                  </a:cubicBezTo>
                  <a:close/>
                </a:path>
              </a:pathLst>
            </a:custGeom>
            <a:solidFill>
              <a:srgbClr val="CD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" name="Freeform 35"/>
            <p:cNvSpPr>
              <a:spLocks noEditPoints="1"/>
            </p:cNvSpPr>
            <p:nvPr/>
          </p:nvSpPr>
          <p:spPr bwMode="auto">
            <a:xfrm>
              <a:off x="5861" y="406"/>
              <a:ext cx="1059" cy="1198"/>
            </a:xfrm>
            <a:custGeom>
              <a:avLst/>
              <a:gdLst>
                <a:gd name="T0" fmla="*/ 447 w 505"/>
                <a:gd name="T1" fmla="*/ 405 h 570"/>
                <a:gd name="T2" fmla="*/ 414 w 505"/>
                <a:gd name="T3" fmla="*/ 378 h 570"/>
                <a:gd name="T4" fmla="*/ 379 w 505"/>
                <a:gd name="T5" fmla="*/ 409 h 570"/>
                <a:gd name="T6" fmla="*/ 427 w 505"/>
                <a:gd name="T7" fmla="*/ 417 h 570"/>
                <a:gd name="T8" fmla="*/ 447 w 505"/>
                <a:gd name="T9" fmla="*/ 405 h 570"/>
                <a:gd name="T10" fmla="*/ 261 w 505"/>
                <a:gd name="T11" fmla="*/ 147 h 570"/>
                <a:gd name="T12" fmla="*/ 263 w 505"/>
                <a:gd name="T13" fmla="*/ 130 h 570"/>
                <a:gd name="T14" fmla="*/ 210 w 505"/>
                <a:gd name="T15" fmla="*/ 157 h 570"/>
                <a:gd name="T16" fmla="*/ 196 w 505"/>
                <a:gd name="T17" fmla="*/ 192 h 570"/>
                <a:gd name="T18" fmla="*/ 238 w 505"/>
                <a:gd name="T19" fmla="*/ 188 h 570"/>
                <a:gd name="T20" fmla="*/ 261 w 505"/>
                <a:gd name="T21" fmla="*/ 147 h 570"/>
                <a:gd name="T22" fmla="*/ 134 w 505"/>
                <a:gd name="T23" fmla="*/ 9 h 570"/>
                <a:gd name="T24" fmla="*/ 266 w 505"/>
                <a:gd name="T25" fmla="*/ 94 h 570"/>
                <a:gd name="T26" fmla="*/ 270 w 505"/>
                <a:gd name="T27" fmla="*/ 121 h 570"/>
                <a:gd name="T28" fmla="*/ 375 w 505"/>
                <a:gd name="T29" fmla="*/ 139 h 570"/>
                <a:gd name="T30" fmla="*/ 486 w 505"/>
                <a:gd name="T31" fmla="*/ 255 h 570"/>
                <a:gd name="T32" fmla="*/ 456 w 505"/>
                <a:gd name="T33" fmla="*/ 406 h 570"/>
                <a:gd name="T34" fmla="*/ 470 w 505"/>
                <a:gd name="T35" fmla="*/ 444 h 570"/>
                <a:gd name="T36" fmla="*/ 401 w 505"/>
                <a:gd name="T37" fmla="*/ 568 h 570"/>
                <a:gd name="T38" fmla="*/ 397 w 505"/>
                <a:gd name="T39" fmla="*/ 562 h 570"/>
                <a:gd name="T40" fmla="*/ 462 w 505"/>
                <a:gd name="T41" fmla="*/ 441 h 570"/>
                <a:gd name="T42" fmla="*/ 451 w 505"/>
                <a:gd name="T43" fmla="*/ 411 h 570"/>
                <a:gd name="T44" fmla="*/ 390 w 505"/>
                <a:gd name="T45" fmla="*/ 427 h 570"/>
                <a:gd name="T46" fmla="*/ 376 w 505"/>
                <a:gd name="T47" fmla="*/ 382 h 570"/>
                <a:gd name="T48" fmla="*/ 429 w 505"/>
                <a:gd name="T49" fmla="*/ 377 h 570"/>
                <a:gd name="T50" fmla="*/ 453 w 505"/>
                <a:gd name="T51" fmla="*/ 400 h 570"/>
                <a:gd name="T52" fmla="*/ 489 w 505"/>
                <a:gd name="T53" fmla="*/ 309 h 570"/>
                <a:gd name="T54" fmla="*/ 437 w 505"/>
                <a:gd name="T55" fmla="*/ 192 h 570"/>
                <a:gd name="T56" fmla="*/ 330 w 505"/>
                <a:gd name="T57" fmla="*/ 132 h 570"/>
                <a:gd name="T58" fmla="*/ 270 w 505"/>
                <a:gd name="T59" fmla="*/ 129 h 570"/>
                <a:gd name="T60" fmla="*/ 224 w 505"/>
                <a:gd name="T61" fmla="*/ 206 h 570"/>
                <a:gd name="T62" fmla="*/ 188 w 505"/>
                <a:gd name="T63" fmla="*/ 186 h 570"/>
                <a:gd name="T64" fmla="*/ 225 w 505"/>
                <a:gd name="T65" fmla="*/ 136 h 570"/>
                <a:gd name="T66" fmla="*/ 263 w 505"/>
                <a:gd name="T67" fmla="*/ 123 h 570"/>
                <a:gd name="T68" fmla="*/ 219 w 505"/>
                <a:gd name="T69" fmla="*/ 43 h 570"/>
                <a:gd name="T70" fmla="*/ 4 w 505"/>
                <a:gd name="T71" fmla="*/ 83 h 570"/>
                <a:gd name="T72" fmla="*/ 0 w 505"/>
                <a:gd name="T73" fmla="*/ 82 h 570"/>
                <a:gd name="T74" fmla="*/ 134 w 505"/>
                <a:gd name="T75" fmla="*/ 9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05" h="570">
                  <a:moveTo>
                    <a:pt x="447" y="405"/>
                  </a:moveTo>
                  <a:cubicBezTo>
                    <a:pt x="439" y="392"/>
                    <a:pt x="428" y="382"/>
                    <a:pt x="414" y="378"/>
                  </a:cubicBezTo>
                  <a:cubicBezTo>
                    <a:pt x="397" y="373"/>
                    <a:pt x="368" y="387"/>
                    <a:pt x="379" y="409"/>
                  </a:cubicBezTo>
                  <a:cubicBezTo>
                    <a:pt x="388" y="426"/>
                    <a:pt x="412" y="424"/>
                    <a:pt x="427" y="417"/>
                  </a:cubicBezTo>
                  <a:cubicBezTo>
                    <a:pt x="434" y="414"/>
                    <a:pt x="441" y="409"/>
                    <a:pt x="447" y="405"/>
                  </a:cubicBezTo>
                  <a:close/>
                  <a:moveTo>
                    <a:pt x="261" y="147"/>
                  </a:moveTo>
                  <a:cubicBezTo>
                    <a:pt x="262" y="141"/>
                    <a:pt x="263" y="136"/>
                    <a:pt x="263" y="130"/>
                  </a:cubicBezTo>
                  <a:cubicBezTo>
                    <a:pt x="243" y="134"/>
                    <a:pt x="225" y="142"/>
                    <a:pt x="210" y="157"/>
                  </a:cubicBezTo>
                  <a:cubicBezTo>
                    <a:pt x="202" y="164"/>
                    <a:pt x="191" y="180"/>
                    <a:pt x="196" y="192"/>
                  </a:cubicBezTo>
                  <a:cubicBezTo>
                    <a:pt x="205" y="212"/>
                    <a:pt x="228" y="197"/>
                    <a:pt x="238" y="188"/>
                  </a:cubicBezTo>
                  <a:cubicBezTo>
                    <a:pt x="250" y="178"/>
                    <a:pt x="257" y="163"/>
                    <a:pt x="261" y="147"/>
                  </a:cubicBezTo>
                  <a:close/>
                  <a:moveTo>
                    <a:pt x="134" y="9"/>
                  </a:moveTo>
                  <a:cubicBezTo>
                    <a:pt x="189" y="11"/>
                    <a:pt x="249" y="39"/>
                    <a:pt x="266" y="94"/>
                  </a:cubicBezTo>
                  <a:cubicBezTo>
                    <a:pt x="268" y="103"/>
                    <a:pt x="270" y="112"/>
                    <a:pt x="270" y="121"/>
                  </a:cubicBezTo>
                  <a:cubicBezTo>
                    <a:pt x="305" y="117"/>
                    <a:pt x="343" y="125"/>
                    <a:pt x="375" y="139"/>
                  </a:cubicBezTo>
                  <a:cubicBezTo>
                    <a:pt x="425" y="162"/>
                    <a:pt x="466" y="204"/>
                    <a:pt x="486" y="255"/>
                  </a:cubicBezTo>
                  <a:cubicBezTo>
                    <a:pt x="505" y="306"/>
                    <a:pt x="499" y="368"/>
                    <a:pt x="456" y="406"/>
                  </a:cubicBezTo>
                  <a:cubicBezTo>
                    <a:pt x="463" y="418"/>
                    <a:pt x="468" y="431"/>
                    <a:pt x="470" y="444"/>
                  </a:cubicBezTo>
                  <a:cubicBezTo>
                    <a:pt x="479" y="496"/>
                    <a:pt x="450" y="547"/>
                    <a:pt x="401" y="568"/>
                  </a:cubicBezTo>
                  <a:cubicBezTo>
                    <a:pt x="397" y="570"/>
                    <a:pt x="393" y="564"/>
                    <a:pt x="397" y="562"/>
                  </a:cubicBezTo>
                  <a:cubicBezTo>
                    <a:pt x="445" y="541"/>
                    <a:pt x="473" y="492"/>
                    <a:pt x="462" y="441"/>
                  </a:cubicBezTo>
                  <a:cubicBezTo>
                    <a:pt x="460" y="431"/>
                    <a:pt x="456" y="421"/>
                    <a:pt x="451" y="411"/>
                  </a:cubicBezTo>
                  <a:cubicBezTo>
                    <a:pt x="434" y="424"/>
                    <a:pt x="411" y="435"/>
                    <a:pt x="390" y="427"/>
                  </a:cubicBezTo>
                  <a:cubicBezTo>
                    <a:pt x="372" y="419"/>
                    <a:pt x="363" y="398"/>
                    <a:pt x="376" y="382"/>
                  </a:cubicBezTo>
                  <a:cubicBezTo>
                    <a:pt x="390" y="366"/>
                    <a:pt x="413" y="366"/>
                    <a:pt x="429" y="377"/>
                  </a:cubicBezTo>
                  <a:cubicBezTo>
                    <a:pt x="439" y="383"/>
                    <a:pt x="446" y="391"/>
                    <a:pt x="453" y="400"/>
                  </a:cubicBezTo>
                  <a:cubicBezTo>
                    <a:pt x="477" y="377"/>
                    <a:pt x="490" y="342"/>
                    <a:pt x="489" y="309"/>
                  </a:cubicBezTo>
                  <a:cubicBezTo>
                    <a:pt x="488" y="265"/>
                    <a:pt x="467" y="223"/>
                    <a:pt x="437" y="192"/>
                  </a:cubicBezTo>
                  <a:cubicBezTo>
                    <a:pt x="408" y="162"/>
                    <a:pt x="370" y="141"/>
                    <a:pt x="330" y="132"/>
                  </a:cubicBezTo>
                  <a:cubicBezTo>
                    <a:pt x="311" y="128"/>
                    <a:pt x="290" y="126"/>
                    <a:pt x="270" y="129"/>
                  </a:cubicBezTo>
                  <a:cubicBezTo>
                    <a:pt x="269" y="161"/>
                    <a:pt x="255" y="193"/>
                    <a:pt x="224" y="206"/>
                  </a:cubicBezTo>
                  <a:cubicBezTo>
                    <a:pt x="207" y="212"/>
                    <a:pt x="188" y="206"/>
                    <a:pt x="188" y="186"/>
                  </a:cubicBezTo>
                  <a:cubicBezTo>
                    <a:pt x="188" y="164"/>
                    <a:pt x="208" y="146"/>
                    <a:pt x="225" y="136"/>
                  </a:cubicBezTo>
                  <a:cubicBezTo>
                    <a:pt x="237" y="130"/>
                    <a:pt x="250" y="125"/>
                    <a:pt x="263" y="123"/>
                  </a:cubicBezTo>
                  <a:cubicBezTo>
                    <a:pt x="262" y="91"/>
                    <a:pt x="246" y="62"/>
                    <a:pt x="219" y="43"/>
                  </a:cubicBezTo>
                  <a:cubicBezTo>
                    <a:pt x="158" y="0"/>
                    <a:pt x="34" y="3"/>
                    <a:pt x="4" y="83"/>
                  </a:cubicBezTo>
                  <a:cubicBezTo>
                    <a:pt x="3" y="85"/>
                    <a:pt x="0" y="84"/>
                    <a:pt x="0" y="82"/>
                  </a:cubicBezTo>
                  <a:cubicBezTo>
                    <a:pt x="18" y="27"/>
                    <a:pt x="81" y="7"/>
                    <a:pt x="134" y="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" name="Freeform 36"/>
            <p:cNvSpPr/>
            <p:nvPr/>
          </p:nvSpPr>
          <p:spPr bwMode="auto">
            <a:xfrm>
              <a:off x="5060" y="427"/>
              <a:ext cx="564" cy="103"/>
            </a:xfrm>
            <a:custGeom>
              <a:avLst/>
              <a:gdLst>
                <a:gd name="T0" fmla="*/ 127 w 269"/>
                <a:gd name="T1" fmla="*/ 31 h 49"/>
                <a:gd name="T2" fmla="*/ 0 w 269"/>
                <a:gd name="T3" fmla="*/ 5 h 49"/>
                <a:gd name="T4" fmla="*/ 1 w 269"/>
                <a:gd name="T5" fmla="*/ 0 h 49"/>
                <a:gd name="T6" fmla="*/ 126 w 269"/>
                <a:gd name="T7" fmla="*/ 24 h 49"/>
                <a:gd name="T8" fmla="*/ 267 w 269"/>
                <a:gd name="T9" fmla="*/ 44 h 49"/>
                <a:gd name="T10" fmla="*/ 268 w 269"/>
                <a:gd name="T11" fmla="*/ 48 h 49"/>
                <a:gd name="T12" fmla="*/ 264 w 269"/>
                <a:gd name="T13" fmla="*/ 49 h 49"/>
                <a:gd name="T14" fmla="*/ 127 w 269"/>
                <a:gd name="T15" fmla="*/ 3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9" h="49">
                  <a:moveTo>
                    <a:pt x="127" y="31"/>
                  </a:moveTo>
                  <a:cubicBezTo>
                    <a:pt x="84" y="23"/>
                    <a:pt x="41" y="16"/>
                    <a:pt x="0" y="5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42" y="8"/>
                    <a:pt x="84" y="17"/>
                    <a:pt x="126" y="24"/>
                  </a:cubicBezTo>
                  <a:cubicBezTo>
                    <a:pt x="172" y="31"/>
                    <a:pt x="220" y="35"/>
                    <a:pt x="267" y="44"/>
                  </a:cubicBezTo>
                  <a:cubicBezTo>
                    <a:pt x="269" y="44"/>
                    <a:pt x="269" y="47"/>
                    <a:pt x="268" y="48"/>
                  </a:cubicBezTo>
                  <a:cubicBezTo>
                    <a:pt x="264" y="49"/>
                    <a:pt x="264" y="49"/>
                    <a:pt x="264" y="49"/>
                  </a:cubicBezTo>
                  <a:cubicBezTo>
                    <a:pt x="219" y="48"/>
                    <a:pt x="172" y="38"/>
                    <a:pt x="127" y="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5022" y="404"/>
              <a:ext cx="642" cy="351"/>
            </a:xfrm>
            <a:custGeom>
              <a:avLst/>
              <a:gdLst>
                <a:gd name="T0" fmla="*/ 298 w 306"/>
                <a:gd name="T1" fmla="*/ 96 h 167"/>
                <a:gd name="T2" fmla="*/ 286 w 306"/>
                <a:gd name="T3" fmla="*/ 68 h 167"/>
                <a:gd name="T4" fmla="*/ 280 w 306"/>
                <a:gd name="T5" fmla="*/ 90 h 167"/>
                <a:gd name="T6" fmla="*/ 289 w 306"/>
                <a:gd name="T7" fmla="*/ 94 h 167"/>
                <a:gd name="T8" fmla="*/ 298 w 306"/>
                <a:gd name="T9" fmla="*/ 96 h 167"/>
                <a:gd name="T10" fmla="*/ 18 w 306"/>
                <a:gd name="T11" fmla="*/ 16 h 167"/>
                <a:gd name="T12" fmla="*/ 123 w 306"/>
                <a:gd name="T13" fmla="*/ 86 h 167"/>
                <a:gd name="T14" fmla="*/ 183 w 306"/>
                <a:gd name="T15" fmla="*/ 122 h 167"/>
                <a:gd name="T16" fmla="*/ 245 w 306"/>
                <a:gd name="T17" fmla="*/ 156 h 167"/>
                <a:gd name="T18" fmla="*/ 246 w 306"/>
                <a:gd name="T19" fmla="*/ 159 h 167"/>
                <a:gd name="T20" fmla="*/ 282 w 306"/>
                <a:gd name="T21" fmla="*/ 60 h 167"/>
                <a:gd name="T22" fmla="*/ 286 w 306"/>
                <a:gd name="T23" fmla="*/ 59 h 167"/>
                <a:gd name="T24" fmla="*/ 287 w 306"/>
                <a:gd name="T25" fmla="*/ 62 h 167"/>
                <a:gd name="T26" fmla="*/ 287 w 306"/>
                <a:gd name="T27" fmla="*/ 62 h 167"/>
                <a:gd name="T28" fmla="*/ 299 w 306"/>
                <a:gd name="T29" fmla="*/ 86 h 167"/>
                <a:gd name="T30" fmla="*/ 293 w 306"/>
                <a:gd name="T31" fmla="*/ 29 h 167"/>
                <a:gd name="T32" fmla="*/ 290 w 306"/>
                <a:gd name="T33" fmla="*/ 30 h 167"/>
                <a:gd name="T34" fmla="*/ 17 w 306"/>
                <a:gd name="T35" fmla="*/ 10 h 167"/>
                <a:gd name="T36" fmla="*/ 19 w 306"/>
                <a:gd name="T37" fmla="*/ 11 h 167"/>
                <a:gd name="T38" fmla="*/ 18 w 306"/>
                <a:gd name="T39" fmla="*/ 16 h 167"/>
                <a:gd name="T40" fmla="*/ 119 w 306"/>
                <a:gd name="T41" fmla="*/ 92 h 167"/>
                <a:gd name="T42" fmla="*/ 3 w 306"/>
                <a:gd name="T43" fmla="*/ 13 h 167"/>
                <a:gd name="T44" fmla="*/ 3 w 306"/>
                <a:gd name="T45" fmla="*/ 13 h 167"/>
                <a:gd name="T46" fmla="*/ 3 w 306"/>
                <a:gd name="T47" fmla="*/ 9 h 167"/>
                <a:gd name="T48" fmla="*/ 5 w 306"/>
                <a:gd name="T49" fmla="*/ 6 h 167"/>
                <a:gd name="T50" fmla="*/ 5 w 306"/>
                <a:gd name="T51" fmla="*/ 6 h 167"/>
                <a:gd name="T52" fmla="*/ 7 w 306"/>
                <a:gd name="T53" fmla="*/ 2 h 167"/>
                <a:gd name="T54" fmla="*/ 16 w 306"/>
                <a:gd name="T55" fmla="*/ 0 h 167"/>
                <a:gd name="T56" fmla="*/ 17 w 306"/>
                <a:gd name="T57" fmla="*/ 5 h 167"/>
                <a:gd name="T58" fmla="*/ 290 w 306"/>
                <a:gd name="T59" fmla="*/ 23 h 167"/>
                <a:gd name="T60" fmla="*/ 290 w 306"/>
                <a:gd name="T61" fmla="*/ 23 h 167"/>
                <a:gd name="T62" fmla="*/ 296 w 306"/>
                <a:gd name="T63" fmla="*/ 24 h 167"/>
                <a:gd name="T64" fmla="*/ 297 w 306"/>
                <a:gd name="T65" fmla="*/ 25 h 167"/>
                <a:gd name="T66" fmla="*/ 304 w 306"/>
                <a:gd name="T67" fmla="*/ 97 h 167"/>
                <a:gd name="T68" fmla="*/ 300 w 306"/>
                <a:gd name="T69" fmla="*/ 100 h 167"/>
                <a:gd name="T70" fmla="*/ 279 w 306"/>
                <a:gd name="T71" fmla="*/ 95 h 167"/>
                <a:gd name="T72" fmla="*/ 251 w 306"/>
                <a:gd name="T73" fmla="*/ 164 h 167"/>
                <a:gd name="T74" fmla="*/ 245 w 306"/>
                <a:gd name="T75" fmla="*/ 161 h 167"/>
                <a:gd name="T76" fmla="*/ 242 w 306"/>
                <a:gd name="T77" fmla="*/ 162 h 167"/>
                <a:gd name="T78" fmla="*/ 180 w 306"/>
                <a:gd name="T79" fmla="*/ 128 h 167"/>
                <a:gd name="T80" fmla="*/ 119 w 306"/>
                <a:gd name="T81" fmla="*/ 92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06" h="167">
                  <a:moveTo>
                    <a:pt x="298" y="96"/>
                  </a:moveTo>
                  <a:cubicBezTo>
                    <a:pt x="294" y="87"/>
                    <a:pt x="289" y="78"/>
                    <a:pt x="286" y="68"/>
                  </a:cubicBezTo>
                  <a:cubicBezTo>
                    <a:pt x="284" y="75"/>
                    <a:pt x="282" y="83"/>
                    <a:pt x="280" y="90"/>
                  </a:cubicBezTo>
                  <a:cubicBezTo>
                    <a:pt x="283" y="91"/>
                    <a:pt x="286" y="93"/>
                    <a:pt x="289" y="94"/>
                  </a:cubicBezTo>
                  <a:cubicBezTo>
                    <a:pt x="292" y="95"/>
                    <a:pt x="295" y="96"/>
                    <a:pt x="298" y="96"/>
                  </a:cubicBezTo>
                  <a:close/>
                  <a:moveTo>
                    <a:pt x="18" y="16"/>
                  </a:moveTo>
                  <a:cubicBezTo>
                    <a:pt x="53" y="39"/>
                    <a:pt x="87" y="63"/>
                    <a:pt x="123" y="86"/>
                  </a:cubicBezTo>
                  <a:cubicBezTo>
                    <a:pt x="143" y="98"/>
                    <a:pt x="163" y="110"/>
                    <a:pt x="183" y="122"/>
                  </a:cubicBezTo>
                  <a:cubicBezTo>
                    <a:pt x="203" y="133"/>
                    <a:pt x="226" y="143"/>
                    <a:pt x="245" y="156"/>
                  </a:cubicBezTo>
                  <a:cubicBezTo>
                    <a:pt x="246" y="157"/>
                    <a:pt x="246" y="158"/>
                    <a:pt x="246" y="159"/>
                  </a:cubicBezTo>
                  <a:cubicBezTo>
                    <a:pt x="258" y="126"/>
                    <a:pt x="272" y="94"/>
                    <a:pt x="282" y="60"/>
                  </a:cubicBezTo>
                  <a:cubicBezTo>
                    <a:pt x="286" y="59"/>
                    <a:pt x="286" y="59"/>
                    <a:pt x="286" y="59"/>
                  </a:cubicBezTo>
                  <a:cubicBezTo>
                    <a:pt x="287" y="60"/>
                    <a:pt x="287" y="60"/>
                    <a:pt x="287" y="62"/>
                  </a:cubicBezTo>
                  <a:cubicBezTo>
                    <a:pt x="287" y="62"/>
                    <a:pt x="287" y="62"/>
                    <a:pt x="287" y="62"/>
                  </a:cubicBezTo>
                  <a:cubicBezTo>
                    <a:pt x="291" y="70"/>
                    <a:pt x="295" y="78"/>
                    <a:pt x="299" y="86"/>
                  </a:cubicBezTo>
                  <a:cubicBezTo>
                    <a:pt x="299" y="67"/>
                    <a:pt x="296" y="48"/>
                    <a:pt x="293" y="29"/>
                  </a:cubicBezTo>
                  <a:cubicBezTo>
                    <a:pt x="292" y="30"/>
                    <a:pt x="291" y="30"/>
                    <a:pt x="290" y="30"/>
                  </a:cubicBezTo>
                  <a:cubicBezTo>
                    <a:pt x="199" y="20"/>
                    <a:pt x="108" y="15"/>
                    <a:pt x="17" y="10"/>
                  </a:cubicBezTo>
                  <a:cubicBezTo>
                    <a:pt x="17" y="11"/>
                    <a:pt x="18" y="11"/>
                    <a:pt x="19" y="11"/>
                  </a:cubicBezTo>
                  <a:lnTo>
                    <a:pt x="18" y="16"/>
                  </a:lnTo>
                  <a:close/>
                  <a:moveTo>
                    <a:pt x="119" y="92"/>
                  </a:moveTo>
                  <a:cubicBezTo>
                    <a:pt x="80" y="67"/>
                    <a:pt x="39" y="42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0" y="12"/>
                    <a:pt x="1" y="9"/>
                    <a:pt x="3" y="9"/>
                  </a:cubicBezTo>
                  <a:cubicBezTo>
                    <a:pt x="2" y="7"/>
                    <a:pt x="3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3"/>
                    <a:pt x="5" y="3"/>
                    <a:pt x="7" y="2"/>
                  </a:cubicBezTo>
                  <a:cubicBezTo>
                    <a:pt x="10" y="1"/>
                    <a:pt x="13" y="0"/>
                    <a:pt x="16" y="0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08" y="5"/>
                    <a:pt x="200" y="13"/>
                    <a:pt x="290" y="23"/>
                  </a:cubicBezTo>
                  <a:cubicBezTo>
                    <a:pt x="290" y="23"/>
                    <a:pt x="290" y="23"/>
                    <a:pt x="290" y="23"/>
                  </a:cubicBezTo>
                  <a:cubicBezTo>
                    <a:pt x="296" y="24"/>
                    <a:pt x="296" y="24"/>
                    <a:pt x="296" y="24"/>
                  </a:cubicBezTo>
                  <a:cubicBezTo>
                    <a:pt x="296" y="24"/>
                    <a:pt x="296" y="24"/>
                    <a:pt x="297" y="25"/>
                  </a:cubicBezTo>
                  <a:cubicBezTo>
                    <a:pt x="305" y="47"/>
                    <a:pt x="306" y="74"/>
                    <a:pt x="304" y="97"/>
                  </a:cubicBezTo>
                  <a:cubicBezTo>
                    <a:pt x="304" y="99"/>
                    <a:pt x="301" y="101"/>
                    <a:pt x="300" y="100"/>
                  </a:cubicBezTo>
                  <a:cubicBezTo>
                    <a:pt x="293" y="101"/>
                    <a:pt x="284" y="100"/>
                    <a:pt x="279" y="95"/>
                  </a:cubicBezTo>
                  <a:cubicBezTo>
                    <a:pt x="272" y="119"/>
                    <a:pt x="263" y="143"/>
                    <a:pt x="251" y="164"/>
                  </a:cubicBezTo>
                  <a:cubicBezTo>
                    <a:pt x="249" y="167"/>
                    <a:pt x="244" y="165"/>
                    <a:pt x="245" y="161"/>
                  </a:cubicBezTo>
                  <a:cubicBezTo>
                    <a:pt x="245" y="162"/>
                    <a:pt x="244" y="162"/>
                    <a:pt x="242" y="162"/>
                  </a:cubicBezTo>
                  <a:cubicBezTo>
                    <a:pt x="220" y="153"/>
                    <a:pt x="200" y="140"/>
                    <a:pt x="180" y="128"/>
                  </a:cubicBezTo>
                  <a:cubicBezTo>
                    <a:pt x="159" y="116"/>
                    <a:pt x="139" y="104"/>
                    <a:pt x="119" y="9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" name="Freeform 38"/>
            <p:cNvSpPr/>
            <p:nvPr/>
          </p:nvSpPr>
          <p:spPr bwMode="auto">
            <a:xfrm>
              <a:off x="5056" y="261"/>
              <a:ext cx="698" cy="193"/>
            </a:xfrm>
            <a:custGeom>
              <a:avLst/>
              <a:gdLst>
                <a:gd name="T0" fmla="*/ 0 w 333"/>
                <a:gd name="T1" fmla="*/ 68 h 92"/>
                <a:gd name="T2" fmla="*/ 162 w 333"/>
                <a:gd name="T3" fmla="*/ 30 h 92"/>
                <a:gd name="T4" fmla="*/ 250 w 333"/>
                <a:gd name="T5" fmla="*/ 11 h 92"/>
                <a:gd name="T6" fmla="*/ 328 w 333"/>
                <a:gd name="T7" fmla="*/ 2 h 92"/>
                <a:gd name="T8" fmla="*/ 331 w 333"/>
                <a:gd name="T9" fmla="*/ 8 h 92"/>
                <a:gd name="T10" fmla="*/ 331 w 333"/>
                <a:gd name="T11" fmla="*/ 9 h 92"/>
                <a:gd name="T12" fmla="*/ 304 w 333"/>
                <a:gd name="T13" fmla="*/ 52 h 92"/>
                <a:gd name="T14" fmla="*/ 280 w 333"/>
                <a:gd name="T15" fmla="*/ 92 h 92"/>
                <a:gd name="T16" fmla="*/ 274 w 333"/>
                <a:gd name="T17" fmla="*/ 91 h 92"/>
                <a:gd name="T18" fmla="*/ 300 w 333"/>
                <a:gd name="T19" fmla="*/ 46 h 92"/>
                <a:gd name="T20" fmla="*/ 324 w 333"/>
                <a:gd name="T21" fmla="*/ 9 h 92"/>
                <a:gd name="T22" fmla="*/ 240 w 333"/>
                <a:gd name="T23" fmla="*/ 20 h 92"/>
                <a:gd name="T24" fmla="*/ 158 w 333"/>
                <a:gd name="T25" fmla="*/ 39 h 92"/>
                <a:gd name="T26" fmla="*/ 1 w 333"/>
                <a:gd name="T27" fmla="*/ 73 h 92"/>
                <a:gd name="T28" fmla="*/ 0 w 333"/>
                <a:gd name="T29" fmla="*/ 6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33" h="92">
                  <a:moveTo>
                    <a:pt x="0" y="68"/>
                  </a:moveTo>
                  <a:cubicBezTo>
                    <a:pt x="53" y="53"/>
                    <a:pt x="108" y="42"/>
                    <a:pt x="162" y="30"/>
                  </a:cubicBezTo>
                  <a:cubicBezTo>
                    <a:pt x="191" y="24"/>
                    <a:pt x="220" y="17"/>
                    <a:pt x="250" y="11"/>
                  </a:cubicBezTo>
                  <a:cubicBezTo>
                    <a:pt x="276" y="5"/>
                    <a:pt x="302" y="0"/>
                    <a:pt x="328" y="2"/>
                  </a:cubicBezTo>
                  <a:cubicBezTo>
                    <a:pt x="332" y="2"/>
                    <a:pt x="333" y="6"/>
                    <a:pt x="331" y="8"/>
                  </a:cubicBezTo>
                  <a:cubicBezTo>
                    <a:pt x="331" y="8"/>
                    <a:pt x="331" y="9"/>
                    <a:pt x="331" y="9"/>
                  </a:cubicBezTo>
                  <a:cubicBezTo>
                    <a:pt x="324" y="24"/>
                    <a:pt x="313" y="38"/>
                    <a:pt x="304" y="52"/>
                  </a:cubicBezTo>
                  <a:cubicBezTo>
                    <a:pt x="296" y="65"/>
                    <a:pt x="288" y="79"/>
                    <a:pt x="280" y="92"/>
                  </a:cubicBezTo>
                  <a:cubicBezTo>
                    <a:pt x="274" y="91"/>
                    <a:pt x="274" y="91"/>
                    <a:pt x="274" y="91"/>
                  </a:cubicBezTo>
                  <a:cubicBezTo>
                    <a:pt x="281" y="76"/>
                    <a:pt x="291" y="61"/>
                    <a:pt x="300" y="46"/>
                  </a:cubicBezTo>
                  <a:cubicBezTo>
                    <a:pt x="307" y="34"/>
                    <a:pt x="315" y="20"/>
                    <a:pt x="324" y="9"/>
                  </a:cubicBezTo>
                  <a:cubicBezTo>
                    <a:pt x="296" y="8"/>
                    <a:pt x="268" y="14"/>
                    <a:pt x="240" y="20"/>
                  </a:cubicBezTo>
                  <a:cubicBezTo>
                    <a:pt x="212" y="26"/>
                    <a:pt x="185" y="33"/>
                    <a:pt x="158" y="39"/>
                  </a:cubicBezTo>
                  <a:cubicBezTo>
                    <a:pt x="106" y="50"/>
                    <a:pt x="54" y="63"/>
                    <a:pt x="1" y="73"/>
                  </a:cubicBezTo>
                  <a:lnTo>
                    <a:pt x="0" y="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" name="Freeform 39"/>
            <p:cNvSpPr>
              <a:spLocks noEditPoints="1"/>
            </p:cNvSpPr>
            <p:nvPr/>
          </p:nvSpPr>
          <p:spPr bwMode="auto">
            <a:xfrm>
              <a:off x="6012" y="1039"/>
              <a:ext cx="382" cy="410"/>
            </a:xfrm>
            <a:custGeom>
              <a:avLst/>
              <a:gdLst>
                <a:gd name="T0" fmla="*/ 58 w 182"/>
                <a:gd name="T1" fmla="*/ 97 h 195"/>
                <a:gd name="T2" fmla="*/ 59 w 182"/>
                <a:gd name="T3" fmla="*/ 83 h 195"/>
                <a:gd name="T4" fmla="*/ 45 w 182"/>
                <a:gd name="T5" fmla="*/ 85 h 195"/>
                <a:gd name="T6" fmla="*/ 44 w 182"/>
                <a:gd name="T7" fmla="*/ 95 h 195"/>
                <a:gd name="T8" fmla="*/ 58 w 182"/>
                <a:gd name="T9" fmla="*/ 97 h 195"/>
                <a:gd name="T10" fmla="*/ 115 w 182"/>
                <a:gd name="T11" fmla="*/ 5 h 195"/>
                <a:gd name="T12" fmla="*/ 179 w 182"/>
                <a:gd name="T13" fmla="*/ 100 h 195"/>
                <a:gd name="T14" fmla="*/ 80 w 182"/>
                <a:gd name="T15" fmla="*/ 187 h 195"/>
                <a:gd name="T16" fmla="*/ 6 w 182"/>
                <a:gd name="T17" fmla="*/ 84 h 195"/>
                <a:gd name="T18" fmla="*/ 99 w 182"/>
                <a:gd name="T19" fmla="*/ 0 h 195"/>
                <a:gd name="T20" fmla="*/ 112 w 182"/>
                <a:gd name="T21" fmla="*/ 6 h 195"/>
                <a:gd name="T22" fmla="*/ 115 w 182"/>
                <a:gd name="T23" fmla="*/ 5 h 195"/>
                <a:gd name="T24" fmla="*/ 144 w 182"/>
                <a:gd name="T25" fmla="*/ 128 h 195"/>
                <a:gd name="T26" fmla="*/ 139 w 182"/>
                <a:gd name="T27" fmla="*/ 125 h 195"/>
                <a:gd name="T28" fmla="*/ 86 w 182"/>
                <a:gd name="T29" fmla="*/ 159 h 195"/>
                <a:gd name="T30" fmla="*/ 33 w 182"/>
                <a:gd name="T31" fmla="*/ 123 h 195"/>
                <a:gd name="T32" fmla="*/ 29 w 182"/>
                <a:gd name="T33" fmla="*/ 124 h 195"/>
                <a:gd name="T34" fmla="*/ 79 w 182"/>
                <a:gd name="T35" fmla="*/ 164 h 195"/>
                <a:gd name="T36" fmla="*/ 144 w 182"/>
                <a:gd name="T37" fmla="*/ 128 h 195"/>
                <a:gd name="T38" fmla="*/ 98 w 182"/>
                <a:gd name="T39" fmla="*/ 95 h 195"/>
                <a:gd name="T40" fmla="*/ 101 w 182"/>
                <a:gd name="T41" fmla="*/ 83 h 195"/>
                <a:gd name="T42" fmla="*/ 88 w 182"/>
                <a:gd name="T43" fmla="*/ 82 h 195"/>
                <a:gd name="T44" fmla="*/ 87 w 182"/>
                <a:gd name="T45" fmla="*/ 85 h 195"/>
                <a:gd name="T46" fmla="*/ 87 w 182"/>
                <a:gd name="T47" fmla="*/ 89 h 195"/>
                <a:gd name="T48" fmla="*/ 98 w 182"/>
                <a:gd name="T49" fmla="*/ 95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2" h="195">
                  <a:moveTo>
                    <a:pt x="58" y="97"/>
                  </a:moveTo>
                  <a:cubicBezTo>
                    <a:pt x="63" y="94"/>
                    <a:pt x="63" y="87"/>
                    <a:pt x="59" y="83"/>
                  </a:cubicBezTo>
                  <a:cubicBezTo>
                    <a:pt x="55" y="80"/>
                    <a:pt x="48" y="80"/>
                    <a:pt x="45" y="85"/>
                  </a:cubicBezTo>
                  <a:cubicBezTo>
                    <a:pt x="43" y="87"/>
                    <a:pt x="43" y="91"/>
                    <a:pt x="44" y="95"/>
                  </a:cubicBezTo>
                  <a:cubicBezTo>
                    <a:pt x="47" y="100"/>
                    <a:pt x="54" y="100"/>
                    <a:pt x="58" y="97"/>
                  </a:cubicBezTo>
                  <a:close/>
                  <a:moveTo>
                    <a:pt x="115" y="5"/>
                  </a:moveTo>
                  <a:cubicBezTo>
                    <a:pt x="154" y="19"/>
                    <a:pt x="182" y="58"/>
                    <a:pt x="179" y="100"/>
                  </a:cubicBezTo>
                  <a:cubicBezTo>
                    <a:pt x="176" y="148"/>
                    <a:pt x="132" y="195"/>
                    <a:pt x="80" y="187"/>
                  </a:cubicBezTo>
                  <a:cubicBezTo>
                    <a:pt x="31" y="180"/>
                    <a:pt x="0" y="131"/>
                    <a:pt x="6" y="84"/>
                  </a:cubicBezTo>
                  <a:cubicBezTo>
                    <a:pt x="13" y="35"/>
                    <a:pt x="53" y="6"/>
                    <a:pt x="99" y="0"/>
                  </a:cubicBezTo>
                  <a:cubicBezTo>
                    <a:pt x="104" y="1"/>
                    <a:pt x="108" y="3"/>
                    <a:pt x="112" y="6"/>
                  </a:cubicBezTo>
                  <a:cubicBezTo>
                    <a:pt x="113" y="6"/>
                    <a:pt x="114" y="6"/>
                    <a:pt x="115" y="5"/>
                  </a:cubicBezTo>
                  <a:close/>
                  <a:moveTo>
                    <a:pt x="144" y="128"/>
                  </a:moveTo>
                  <a:cubicBezTo>
                    <a:pt x="145" y="125"/>
                    <a:pt x="141" y="122"/>
                    <a:pt x="139" y="125"/>
                  </a:cubicBezTo>
                  <a:cubicBezTo>
                    <a:pt x="127" y="144"/>
                    <a:pt x="110" y="158"/>
                    <a:pt x="86" y="159"/>
                  </a:cubicBezTo>
                  <a:cubicBezTo>
                    <a:pt x="64" y="160"/>
                    <a:pt x="37" y="147"/>
                    <a:pt x="33" y="123"/>
                  </a:cubicBezTo>
                  <a:cubicBezTo>
                    <a:pt x="32" y="121"/>
                    <a:pt x="29" y="122"/>
                    <a:pt x="29" y="124"/>
                  </a:cubicBezTo>
                  <a:cubicBezTo>
                    <a:pt x="30" y="149"/>
                    <a:pt x="57" y="162"/>
                    <a:pt x="79" y="164"/>
                  </a:cubicBezTo>
                  <a:cubicBezTo>
                    <a:pt x="106" y="166"/>
                    <a:pt x="132" y="152"/>
                    <a:pt x="144" y="128"/>
                  </a:cubicBezTo>
                  <a:close/>
                  <a:moveTo>
                    <a:pt x="98" y="95"/>
                  </a:moveTo>
                  <a:cubicBezTo>
                    <a:pt x="103" y="93"/>
                    <a:pt x="105" y="87"/>
                    <a:pt x="101" y="83"/>
                  </a:cubicBezTo>
                  <a:cubicBezTo>
                    <a:pt x="98" y="79"/>
                    <a:pt x="92" y="78"/>
                    <a:pt x="88" y="82"/>
                  </a:cubicBezTo>
                  <a:cubicBezTo>
                    <a:pt x="87" y="83"/>
                    <a:pt x="87" y="84"/>
                    <a:pt x="87" y="85"/>
                  </a:cubicBezTo>
                  <a:cubicBezTo>
                    <a:pt x="87" y="86"/>
                    <a:pt x="87" y="88"/>
                    <a:pt x="87" y="89"/>
                  </a:cubicBezTo>
                  <a:cubicBezTo>
                    <a:pt x="87" y="94"/>
                    <a:pt x="93" y="97"/>
                    <a:pt x="98" y="95"/>
                  </a:cubicBezTo>
                  <a:close/>
                </a:path>
              </a:pathLst>
            </a:custGeom>
            <a:solidFill>
              <a:srgbClr val="FFE8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" name="Freeform 40"/>
            <p:cNvSpPr/>
            <p:nvPr/>
          </p:nvSpPr>
          <p:spPr bwMode="auto">
            <a:xfrm>
              <a:off x="6194" y="1203"/>
              <a:ext cx="38" cy="40"/>
            </a:xfrm>
            <a:custGeom>
              <a:avLst/>
              <a:gdLst>
                <a:gd name="T0" fmla="*/ 14 w 18"/>
                <a:gd name="T1" fmla="*/ 5 h 19"/>
                <a:gd name="T2" fmla="*/ 11 w 18"/>
                <a:gd name="T3" fmla="*/ 17 h 19"/>
                <a:gd name="T4" fmla="*/ 0 w 18"/>
                <a:gd name="T5" fmla="*/ 11 h 19"/>
                <a:gd name="T6" fmla="*/ 0 w 18"/>
                <a:gd name="T7" fmla="*/ 7 h 19"/>
                <a:gd name="T8" fmla="*/ 1 w 18"/>
                <a:gd name="T9" fmla="*/ 4 h 19"/>
                <a:gd name="T10" fmla="*/ 14 w 18"/>
                <a:gd name="T11" fmla="*/ 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9">
                  <a:moveTo>
                    <a:pt x="14" y="5"/>
                  </a:moveTo>
                  <a:cubicBezTo>
                    <a:pt x="18" y="9"/>
                    <a:pt x="16" y="15"/>
                    <a:pt x="11" y="17"/>
                  </a:cubicBezTo>
                  <a:cubicBezTo>
                    <a:pt x="6" y="19"/>
                    <a:pt x="0" y="16"/>
                    <a:pt x="0" y="11"/>
                  </a:cubicBezTo>
                  <a:cubicBezTo>
                    <a:pt x="0" y="10"/>
                    <a:pt x="0" y="8"/>
                    <a:pt x="0" y="7"/>
                  </a:cubicBezTo>
                  <a:cubicBezTo>
                    <a:pt x="0" y="6"/>
                    <a:pt x="0" y="5"/>
                    <a:pt x="1" y="4"/>
                  </a:cubicBezTo>
                  <a:cubicBezTo>
                    <a:pt x="5" y="0"/>
                    <a:pt x="11" y="1"/>
                    <a:pt x="14" y="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" name="Freeform 41"/>
            <p:cNvSpPr>
              <a:spLocks noEditPoints="1"/>
            </p:cNvSpPr>
            <p:nvPr/>
          </p:nvSpPr>
          <p:spPr bwMode="auto">
            <a:xfrm>
              <a:off x="6102" y="1207"/>
              <a:ext cx="42" cy="42"/>
            </a:xfrm>
            <a:custGeom>
              <a:avLst/>
              <a:gdLst>
                <a:gd name="T0" fmla="*/ 16 w 20"/>
                <a:gd name="T1" fmla="*/ 3 h 20"/>
                <a:gd name="T2" fmla="*/ 15 w 20"/>
                <a:gd name="T3" fmla="*/ 17 h 20"/>
                <a:gd name="T4" fmla="*/ 1 w 20"/>
                <a:gd name="T5" fmla="*/ 15 h 20"/>
                <a:gd name="T6" fmla="*/ 2 w 20"/>
                <a:gd name="T7" fmla="*/ 5 h 20"/>
                <a:gd name="T8" fmla="*/ 16 w 20"/>
                <a:gd name="T9" fmla="*/ 3 h 20"/>
                <a:gd name="T10" fmla="*/ 13 w 20"/>
                <a:gd name="T11" fmla="*/ 10 h 20"/>
                <a:gd name="T12" fmla="*/ 8 w 20"/>
                <a:gd name="T13" fmla="*/ 8 h 20"/>
                <a:gd name="T14" fmla="*/ 8 w 20"/>
                <a:gd name="T15" fmla="*/ 10 h 20"/>
                <a:gd name="T16" fmla="*/ 9 w 20"/>
                <a:gd name="T17" fmla="*/ 11 h 20"/>
                <a:gd name="T18" fmla="*/ 10 w 20"/>
                <a:gd name="T19" fmla="*/ 12 h 20"/>
                <a:gd name="T20" fmla="*/ 11 w 20"/>
                <a:gd name="T21" fmla="*/ 13 h 20"/>
                <a:gd name="T22" fmla="*/ 13 w 20"/>
                <a:gd name="T23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" h="20">
                  <a:moveTo>
                    <a:pt x="16" y="3"/>
                  </a:moveTo>
                  <a:cubicBezTo>
                    <a:pt x="20" y="7"/>
                    <a:pt x="20" y="14"/>
                    <a:pt x="15" y="17"/>
                  </a:cubicBezTo>
                  <a:cubicBezTo>
                    <a:pt x="11" y="20"/>
                    <a:pt x="4" y="20"/>
                    <a:pt x="1" y="15"/>
                  </a:cubicBezTo>
                  <a:cubicBezTo>
                    <a:pt x="0" y="11"/>
                    <a:pt x="0" y="7"/>
                    <a:pt x="2" y="5"/>
                  </a:cubicBezTo>
                  <a:cubicBezTo>
                    <a:pt x="5" y="0"/>
                    <a:pt x="12" y="0"/>
                    <a:pt x="16" y="3"/>
                  </a:cubicBezTo>
                  <a:close/>
                  <a:moveTo>
                    <a:pt x="13" y="10"/>
                  </a:moveTo>
                  <a:cubicBezTo>
                    <a:pt x="13" y="9"/>
                    <a:pt x="9" y="6"/>
                    <a:pt x="8" y="8"/>
                  </a:cubicBezTo>
                  <a:cubicBezTo>
                    <a:pt x="8" y="8"/>
                    <a:pt x="8" y="10"/>
                    <a:pt x="8" y="10"/>
                  </a:cubicBezTo>
                  <a:cubicBezTo>
                    <a:pt x="8" y="11"/>
                    <a:pt x="9" y="11"/>
                    <a:pt x="9" y="11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1" y="12"/>
                    <a:pt x="11" y="12"/>
                    <a:pt x="11" y="13"/>
                  </a:cubicBezTo>
                  <a:cubicBezTo>
                    <a:pt x="12" y="12"/>
                    <a:pt x="13" y="11"/>
                    <a:pt x="13" y="1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" name="Freeform 42"/>
            <p:cNvSpPr/>
            <p:nvPr/>
          </p:nvSpPr>
          <p:spPr bwMode="auto">
            <a:xfrm>
              <a:off x="6073" y="1293"/>
              <a:ext cx="243" cy="95"/>
            </a:xfrm>
            <a:custGeom>
              <a:avLst/>
              <a:gdLst>
                <a:gd name="T0" fmla="*/ 50 w 116"/>
                <a:gd name="T1" fmla="*/ 43 h 45"/>
                <a:gd name="T2" fmla="*/ 0 w 116"/>
                <a:gd name="T3" fmla="*/ 3 h 45"/>
                <a:gd name="T4" fmla="*/ 4 w 116"/>
                <a:gd name="T5" fmla="*/ 2 h 45"/>
                <a:gd name="T6" fmla="*/ 57 w 116"/>
                <a:gd name="T7" fmla="*/ 38 h 45"/>
                <a:gd name="T8" fmla="*/ 110 w 116"/>
                <a:gd name="T9" fmla="*/ 4 h 45"/>
                <a:gd name="T10" fmla="*/ 115 w 116"/>
                <a:gd name="T11" fmla="*/ 7 h 45"/>
                <a:gd name="T12" fmla="*/ 50 w 116"/>
                <a:gd name="T13" fmla="*/ 4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45">
                  <a:moveTo>
                    <a:pt x="50" y="43"/>
                  </a:moveTo>
                  <a:cubicBezTo>
                    <a:pt x="28" y="41"/>
                    <a:pt x="1" y="28"/>
                    <a:pt x="0" y="3"/>
                  </a:cubicBezTo>
                  <a:cubicBezTo>
                    <a:pt x="0" y="1"/>
                    <a:pt x="3" y="0"/>
                    <a:pt x="4" y="2"/>
                  </a:cubicBezTo>
                  <a:cubicBezTo>
                    <a:pt x="8" y="26"/>
                    <a:pt x="35" y="39"/>
                    <a:pt x="57" y="38"/>
                  </a:cubicBezTo>
                  <a:cubicBezTo>
                    <a:pt x="81" y="37"/>
                    <a:pt x="98" y="23"/>
                    <a:pt x="110" y="4"/>
                  </a:cubicBezTo>
                  <a:cubicBezTo>
                    <a:pt x="112" y="1"/>
                    <a:pt x="116" y="4"/>
                    <a:pt x="115" y="7"/>
                  </a:cubicBezTo>
                  <a:cubicBezTo>
                    <a:pt x="103" y="31"/>
                    <a:pt x="77" y="45"/>
                    <a:pt x="50" y="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" name="Freeform 43"/>
            <p:cNvSpPr>
              <a:spLocks noEditPoints="1"/>
            </p:cNvSpPr>
            <p:nvPr/>
          </p:nvSpPr>
          <p:spPr bwMode="auto">
            <a:xfrm>
              <a:off x="5913" y="910"/>
              <a:ext cx="585" cy="614"/>
            </a:xfrm>
            <a:custGeom>
              <a:avLst/>
              <a:gdLst>
                <a:gd name="T0" fmla="*/ 53 w 279"/>
                <a:gd name="T1" fmla="*/ 145 h 292"/>
                <a:gd name="T2" fmla="*/ 127 w 279"/>
                <a:gd name="T3" fmla="*/ 248 h 292"/>
                <a:gd name="T4" fmla="*/ 226 w 279"/>
                <a:gd name="T5" fmla="*/ 161 h 292"/>
                <a:gd name="T6" fmla="*/ 162 w 279"/>
                <a:gd name="T7" fmla="*/ 66 h 292"/>
                <a:gd name="T8" fmla="*/ 159 w 279"/>
                <a:gd name="T9" fmla="*/ 67 h 292"/>
                <a:gd name="T10" fmla="*/ 146 w 279"/>
                <a:gd name="T11" fmla="*/ 61 h 292"/>
                <a:gd name="T12" fmla="*/ 53 w 279"/>
                <a:gd name="T13" fmla="*/ 145 h 292"/>
                <a:gd name="T14" fmla="*/ 2 w 279"/>
                <a:gd name="T15" fmla="*/ 115 h 292"/>
                <a:gd name="T16" fmla="*/ 25 w 279"/>
                <a:gd name="T17" fmla="*/ 118 h 292"/>
                <a:gd name="T18" fmla="*/ 52 w 279"/>
                <a:gd name="T19" fmla="*/ 125 h 292"/>
                <a:gd name="T20" fmla="*/ 83 w 279"/>
                <a:gd name="T21" fmla="*/ 79 h 292"/>
                <a:gd name="T22" fmla="*/ 68 w 279"/>
                <a:gd name="T23" fmla="*/ 56 h 292"/>
                <a:gd name="T24" fmla="*/ 71 w 279"/>
                <a:gd name="T25" fmla="*/ 54 h 292"/>
                <a:gd name="T26" fmla="*/ 86 w 279"/>
                <a:gd name="T27" fmla="*/ 78 h 292"/>
                <a:gd name="T28" fmla="*/ 147 w 279"/>
                <a:gd name="T29" fmla="*/ 57 h 292"/>
                <a:gd name="T30" fmla="*/ 162 w 279"/>
                <a:gd name="T31" fmla="*/ 2 h 292"/>
                <a:gd name="T32" fmla="*/ 166 w 279"/>
                <a:gd name="T33" fmla="*/ 4 h 292"/>
                <a:gd name="T34" fmla="*/ 152 w 279"/>
                <a:gd name="T35" fmla="*/ 54 h 292"/>
                <a:gd name="T36" fmla="*/ 153 w 279"/>
                <a:gd name="T37" fmla="*/ 54 h 292"/>
                <a:gd name="T38" fmla="*/ 154 w 279"/>
                <a:gd name="T39" fmla="*/ 55 h 292"/>
                <a:gd name="T40" fmla="*/ 152 w 279"/>
                <a:gd name="T41" fmla="*/ 57 h 292"/>
                <a:gd name="T42" fmla="*/ 156 w 279"/>
                <a:gd name="T43" fmla="*/ 58 h 292"/>
                <a:gd name="T44" fmla="*/ 157 w 279"/>
                <a:gd name="T45" fmla="*/ 58 h 292"/>
                <a:gd name="T46" fmla="*/ 217 w 279"/>
                <a:gd name="T47" fmla="*/ 102 h 292"/>
                <a:gd name="T48" fmla="*/ 237 w 279"/>
                <a:gd name="T49" fmla="*/ 89 h 292"/>
                <a:gd name="T50" fmla="*/ 239 w 279"/>
                <a:gd name="T51" fmla="*/ 92 h 292"/>
                <a:gd name="T52" fmla="*/ 219 w 279"/>
                <a:gd name="T53" fmla="*/ 105 h 292"/>
                <a:gd name="T54" fmla="*/ 219 w 279"/>
                <a:gd name="T55" fmla="*/ 105 h 292"/>
                <a:gd name="T56" fmla="*/ 233 w 279"/>
                <a:gd name="T57" fmla="*/ 150 h 292"/>
                <a:gd name="T58" fmla="*/ 230 w 279"/>
                <a:gd name="T59" fmla="*/ 179 h 292"/>
                <a:gd name="T60" fmla="*/ 276 w 279"/>
                <a:gd name="T61" fmla="*/ 191 h 292"/>
                <a:gd name="T62" fmla="*/ 275 w 279"/>
                <a:gd name="T63" fmla="*/ 195 h 292"/>
                <a:gd name="T64" fmla="*/ 229 w 279"/>
                <a:gd name="T65" fmla="*/ 183 h 292"/>
                <a:gd name="T66" fmla="*/ 184 w 279"/>
                <a:gd name="T67" fmla="*/ 242 h 292"/>
                <a:gd name="T68" fmla="*/ 184 w 279"/>
                <a:gd name="T69" fmla="*/ 242 h 292"/>
                <a:gd name="T70" fmla="*/ 199 w 279"/>
                <a:gd name="T71" fmla="*/ 256 h 292"/>
                <a:gd name="T72" fmla="*/ 196 w 279"/>
                <a:gd name="T73" fmla="*/ 258 h 292"/>
                <a:gd name="T74" fmla="*/ 182 w 279"/>
                <a:gd name="T75" fmla="*/ 244 h 292"/>
                <a:gd name="T76" fmla="*/ 182 w 279"/>
                <a:gd name="T77" fmla="*/ 243 h 292"/>
                <a:gd name="T78" fmla="*/ 176 w 279"/>
                <a:gd name="T79" fmla="*/ 246 h 292"/>
                <a:gd name="T80" fmla="*/ 110 w 279"/>
                <a:gd name="T81" fmla="*/ 250 h 292"/>
                <a:gd name="T82" fmla="*/ 97 w 279"/>
                <a:gd name="T83" fmla="*/ 289 h 292"/>
                <a:gd name="T84" fmla="*/ 94 w 279"/>
                <a:gd name="T85" fmla="*/ 287 h 292"/>
                <a:gd name="T86" fmla="*/ 107 w 279"/>
                <a:gd name="T87" fmla="*/ 249 h 292"/>
                <a:gd name="T88" fmla="*/ 68 w 279"/>
                <a:gd name="T89" fmla="*/ 221 h 292"/>
                <a:gd name="T90" fmla="*/ 55 w 279"/>
                <a:gd name="T91" fmla="*/ 200 h 292"/>
                <a:gd name="T92" fmla="*/ 54 w 279"/>
                <a:gd name="T93" fmla="*/ 201 h 292"/>
                <a:gd name="T94" fmla="*/ 38 w 279"/>
                <a:gd name="T95" fmla="*/ 206 h 292"/>
                <a:gd name="T96" fmla="*/ 26 w 279"/>
                <a:gd name="T97" fmla="*/ 214 h 292"/>
                <a:gd name="T98" fmla="*/ 23 w 279"/>
                <a:gd name="T99" fmla="*/ 212 h 292"/>
                <a:gd name="T100" fmla="*/ 53 w 279"/>
                <a:gd name="T101" fmla="*/ 199 h 292"/>
                <a:gd name="T102" fmla="*/ 55 w 279"/>
                <a:gd name="T103" fmla="*/ 199 h 292"/>
                <a:gd name="T104" fmla="*/ 51 w 279"/>
                <a:gd name="T105" fmla="*/ 129 h 292"/>
                <a:gd name="T106" fmla="*/ 29 w 279"/>
                <a:gd name="T107" fmla="*/ 125 h 292"/>
                <a:gd name="T108" fmla="*/ 18 w 279"/>
                <a:gd name="T109" fmla="*/ 122 h 292"/>
                <a:gd name="T110" fmla="*/ 10 w 279"/>
                <a:gd name="T111" fmla="*/ 120 h 292"/>
                <a:gd name="T112" fmla="*/ 4 w 279"/>
                <a:gd name="T113" fmla="*/ 119 h 292"/>
                <a:gd name="T114" fmla="*/ 3 w 279"/>
                <a:gd name="T115" fmla="*/ 121 h 292"/>
                <a:gd name="T116" fmla="*/ 0 w 279"/>
                <a:gd name="T117" fmla="*/ 116 h 292"/>
                <a:gd name="T118" fmla="*/ 2 w 279"/>
                <a:gd name="T119" fmla="*/ 115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9" h="292">
                  <a:moveTo>
                    <a:pt x="53" y="145"/>
                  </a:moveTo>
                  <a:cubicBezTo>
                    <a:pt x="47" y="192"/>
                    <a:pt x="78" y="241"/>
                    <a:pt x="127" y="248"/>
                  </a:cubicBezTo>
                  <a:cubicBezTo>
                    <a:pt x="179" y="256"/>
                    <a:pt x="223" y="209"/>
                    <a:pt x="226" y="161"/>
                  </a:cubicBezTo>
                  <a:cubicBezTo>
                    <a:pt x="229" y="119"/>
                    <a:pt x="201" y="80"/>
                    <a:pt x="162" y="66"/>
                  </a:cubicBezTo>
                  <a:cubicBezTo>
                    <a:pt x="161" y="67"/>
                    <a:pt x="160" y="67"/>
                    <a:pt x="159" y="67"/>
                  </a:cubicBezTo>
                  <a:cubicBezTo>
                    <a:pt x="155" y="64"/>
                    <a:pt x="151" y="62"/>
                    <a:pt x="146" y="61"/>
                  </a:cubicBezTo>
                  <a:cubicBezTo>
                    <a:pt x="100" y="67"/>
                    <a:pt x="60" y="96"/>
                    <a:pt x="53" y="145"/>
                  </a:cubicBezTo>
                  <a:close/>
                  <a:moveTo>
                    <a:pt x="2" y="115"/>
                  </a:moveTo>
                  <a:cubicBezTo>
                    <a:pt x="8" y="112"/>
                    <a:pt x="18" y="117"/>
                    <a:pt x="25" y="118"/>
                  </a:cubicBezTo>
                  <a:cubicBezTo>
                    <a:pt x="34" y="120"/>
                    <a:pt x="44" y="122"/>
                    <a:pt x="52" y="125"/>
                  </a:cubicBezTo>
                  <a:cubicBezTo>
                    <a:pt x="59" y="108"/>
                    <a:pt x="69" y="92"/>
                    <a:pt x="83" y="79"/>
                  </a:cubicBezTo>
                  <a:cubicBezTo>
                    <a:pt x="78" y="72"/>
                    <a:pt x="72" y="64"/>
                    <a:pt x="68" y="56"/>
                  </a:cubicBezTo>
                  <a:cubicBezTo>
                    <a:pt x="67" y="54"/>
                    <a:pt x="69" y="52"/>
                    <a:pt x="71" y="54"/>
                  </a:cubicBezTo>
                  <a:cubicBezTo>
                    <a:pt x="77" y="61"/>
                    <a:pt x="81" y="69"/>
                    <a:pt x="86" y="78"/>
                  </a:cubicBezTo>
                  <a:cubicBezTo>
                    <a:pt x="102" y="64"/>
                    <a:pt x="123" y="56"/>
                    <a:pt x="147" y="57"/>
                  </a:cubicBezTo>
                  <a:cubicBezTo>
                    <a:pt x="150" y="39"/>
                    <a:pt x="156" y="20"/>
                    <a:pt x="162" y="2"/>
                  </a:cubicBezTo>
                  <a:cubicBezTo>
                    <a:pt x="163" y="0"/>
                    <a:pt x="167" y="1"/>
                    <a:pt x="166" y="4"/>
                  </a:cubicBezTo>
                  <a:cubicBezTo>
                    <a:pt x="162" y="20"/>
                    <a:pt x="158" y="38"/>
                    <a:pt x="152" y="54"/>
                  </a:cubicBezTo>
                  <a:cubicBezTo>
                    <a:pt x="153" y="54"/>
                    <a:pt x="153" y="54"/>
                    <a:pt x="153" y="54"/>
                  </a:cubicBezTo>
                  <a:cubicBezTo>
                    <a:pt x="154" y="53"/>
                    <a:pt x="155" y="55"/>
                    <a:pt x="154" y="55"/>
                  </a:cubicBezTo>
                  <a:cubicBezTo>
                    <a:pt x="154" y="56"/>
                    <a:pt x="153" y="56"/>
                    <a:pt x="152" y="57"/>
                  </a:cubicBezTo>
                  <a:cubicBezTo>
                    <a:pt x="154" y="57"/>
                    <a:pt x="155" y="57"/>
                    <a:pt x="156" y="58"/>
                  </a:cubicBezTo>
                  <a:cubicBezTo>
                    <a:pt x="157" y="58"/>
                    <a:pt x="157" y="58"/>
                    <a:pt x="157" y="58"/>
                  </a:cubicBezTo>
                  <a:cubicBezTo>
                    <a:pt x="182" y="65"/>
                    <a:pt x="203" y="81"/>
                    <a:pt x="217" y="102"/>
                  </a:cubicBezTo>
                  <a:cubicBezTo>
                    <a:pt x="223" y="97"/>
                    <a:pt x="230" y="91"/>
                    <a:pt x="237" y="89"/>
                  </a:cubicBezTo>
                  <a:cubicBezTo>
                    <a:pt x="239" y="88"/>
                    <a:pt x="240" y="91"/>
                    <a:pt x="239" y="92"/>
                  </a:cubicBezTo>
                  <a:cubicBezTo>
                    <a:pt x="232" y="96"/>
                    <a:pt x="225" y="100"/>
                    <a:pt x="219" y="105"/>
                  </a:cubicBezTo>
                  <a:cubicBezTo>
                    <a:pt x="219" y="105"/>
                    <a:pt x="219" y="105"/>
                    <a:pt x="219" y="105"/>
                  </a:cubicBezTo>
                  <a:cubicBezTo>
                    <a:pt x="227" y="119"/>
                    <a:pt x="232" y="134"/>
                    <a:pt x="233" y="150"/>
                  </a:cubicBezTo>
                  <a:cubicBezTo>
                    <a:pt x="233" y="160"/>
                    <a:pt x="232" y="169"/>
                    <a:pt x="230" y="179"/>
                  </a:cubicBezTo>
                  <a:cubicBezTo>
                    <a:pt x="245" y="182"/>
                    <a:pt x="261" y="185"/>
                    <a:pt x="276" y="191"/>
                  </a:cubicBezTo>
                  <a:cubicBezTo>
                    <a:pt x="279" y="192"/>
                    <a:pt x="278" y="196"/>
                    <a:pt x="275" y="195"/>
                  </a:cubicBezTo>
                  <a:cubicBezTo>
                    <a:pt x="259" y="193"/>
                    <a:pt x="244" y="187"/>
                    <a:pt x="229" y="183"/>
                  </a:cubicBezTo>
                  <a:cubicBezTo>
                    <a:pt x="222" y="207"/>
                    <a:pt x="206" y="228"/>
                    <a:pt x="184" y="242"/>
                  </a:cubicBezTo>
                  <a:cubicBezTo>
                    <a:pt x="184" y="242"/>
                    <a:pt x="184" y="242"/>
                    <a:pt x="184" y="242"/>
                  </a:cubicBezTo>
                  <a:cubicBezTo>
                    <a:pt x="189" y="246"/>
                    <a:pt x="195" y="250"/>
                    <a:pt x="199" y="256"/>
                  </a:cubicBezTo>
                  <a:cubicBezTo>
                    <a:pt x="201" y="258"/>
                    <a:pt x="198" y="260"/>
                    <a:pt x="196" y="258"/>
                  </a:cubicBezTo>
                  <a:cubicBezTo>
                    <a:pt x="191" y="254"/>
                    <a:pt x="187" y="249"/>
                    <a:pt x="182" y="244"/>
                  </a:cubicBezTo>
                  <a:cubicBezTo>
                    <a:pt x="182" y="243"/>
                    <a:pt x="182" y="243"/>
                    <a:pt x="182" y="243"/>
                  </a:cubicBezTo>
                  <a:cubicBezTo>
                    <a:pt x="180" y="244"/>
                    <a:pt x="178" y="245"/>
                    <a:pt x="176" y="246"/>
                  </a:cubicBezTo>
                  <a:cubicBezTo>
                    <a:pt x="154" y="257"/>
                    <a:pt x="131" y="257"/>
                    <a:pt x="110" y="250"/>
                  </a:cubicBezTo>
                  <a:cubicBezTo>
                    <a:pt x="109" y="263"/>
                    <a:pt x="105" y="278"/>
                    <a:pt x="97" y="289"/>
                  </a:cubicBezTo>
                  <a:cubicBezTo>
                    <a:pt x="96" y="292"/>
                    <a:pt x="92" y="290"/>
                    <a:pt x="94" y="287"/>
                  </a:cubicBezTo>
                  <a:cubicBezTo>
                    <a:pt x="100" y="274"/>
                    <a:pt x="105" y="263"/>
                    <a:pt x="107" y="249"/>
                  </a:cubicBezTo>
                  <a:cubicBezTo>
                    <a:pt x="92" y="243"/>
                    <a:pt x="79" y="234"/>
                    <a:pt x="68" y="221"/>
                  </a:cubicBezTo>
                  <a:cubicBezTo>
                    <a:pt x="63" y="214"/>
                    <a:pt x="58" y="207"/>
                    <a:pt x="55" y="200"/>
                  </a:cubicBezTo>
                  <a:cubicBezTo>
                    <a:pt x="55" y="200"/>
                    <a:pt x="55" y="201"/>
                    <a:pt x="54" y="201"/>
                  </a:cubicBezTo>
                  <a:cubicBezTo>
                    <a:pt x="49" y="202"/>
                    <a:pt x="43" y="204"/>
                    <a:pt x="38" y="206"/>
                  </a:cubicBezTo>
                  <a:cubicBezTo>
                    <a:pt x="34" y="208"/>
                    <a:pt x="30" y="212"/>
                    <a:pt x="26" y="214"/>
                  </a:cubicBezTo>
                  <a:cubicBezTo>
                    <a:pt x="25" y="215"/>
                    <a:pt x="22" y="213"/>
                    <a:pt x="23" y="212"/>
                  </a:cubicBezTo>
                  <a:cubicBezTo>
                    <a:pt x="29" y="203"/>
                    <a:pt x="43" y="199"/>
                    <a:pt x="53" y="199"/>
                  </a:cubicBezTo>
                  <a:cubicBezTo>
                    <a:pt x="54" y="199"/>
                    <a:pt x="54" y="199"/>
                    <a:pt x="55" y="199"/>
                  </a:cubicBezTo>
                  <a:cubicBezTo>
                    <a:pt x="44" y="177"/>
                    <a:pt x="44" y="152"/>
                    <a:pt x="51" y="129"/>
                  </a:cubicBezTo>
                  <a:cubicBezTo>
                    <a:pt x="44" y="129"/>
                    <a:pt x="37" y="126"/>
                    <a:pt x="29" y="125"/>
                  </a:cubicBezTo>
                  <a:cubicBezTo>
                    <a:pt x="26" y="124"/>
                    <a:pt x="22" y="123"/>
                    <a:pt x="18" y="122"/>
                  </a:cubicBezTo>
                  <a:cubicBezTo>
                    <a:pt x="15" y="121"/>
                    <a:pt x="13" y="120"/>
                    <a:pt x="10" y="120"/>
                  </a:cubicBezTo>
                  <a:cubicBezTo>
                    <a:pt x="8" y="118"/>
                    <a:pt x="6" y="118"/>
                    <a:pt x="4" y="119"/>
                  </a:cubicBezTo>
                  <a:cubicBezTo>
                    <a:pt x="5" y="120"/>
                    <a:pt x="4" y="122"/>
                    <a:pt x="3" y="121"/>
                  </a:cubicBezTo>
                  <a:cubicBezTo>
                    <a:pt x="0" y="120"/>
                    <a:pt x="0" y="119"/>
                    <a:pt x="0" y="116"/>
                  </a:cubicBezTo>
                  <a:cubicBezTo>
                    <a:pt x="0" y="116"/>
                    <a:pt x="1" y="115"/>
                    <a:pt x="2" y="1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51" name="Group 46"/>
          <p:cNvGrpSpPr>
            <a:grpSpLocks noChangeAspect="1"/>
          </p:cNvGrpSpPr>
          <p:nvPr/>
        </p:nvGrpSpPr>
        <p:grpSpPr bwMode="auto">
          <a:xfrm>
            <a:off x="964406" y="4484631"/>
            <a:ext cx="2684462" cy="2011476"/>
            <a:chOff x="619" y="2918"/>
            <a:chExt cx="1436" cy="1076"/>
          </a:xfrm>
        </p:grpSpPr>
        <p:sp>
          <p:nvSpPr>
            <p:cNvPr id="52" name="Freeform 47"/>
            <p:cNvSpPr/>
            <p:nvPr/>
          </p:nvSpPr>
          <p:spPr bwMode="auto">
            <a:xfrm>
              <a:off x="1998" y="3912"/>
              <a:ext cx="45" cy="32"/>
            </a:xfrm>
            <a:custGeom>
              <a:avLst/>
              <a:gdLst>
                <a:gd name="T0" fmla="*/ 18 w 21"/>
                <a:gd name="T1" fmla="*/ 2 h 15"/>
                <a:gd name="T2" fmla="*/ 16 w 21"/>
                <a:gd name="T3" fmla="*/ 10 h 15"/>
                <a:gd name="T4" fmla="*/ 12 w 21"/>
                <a:gd name="T5" fmla="*/ 13 h 15"/>
                <a:gd name="T6" fmla="*/ 0 w 21"/>
                <a:gd name="T7" fmla="*/ 15 h 15"/>
                <a:gd name="T8" fmla="*/ 8 w 21"/>
                <a:gd name="T9" fmla="*/ 5 h 15"/>
                <a:gd name="T10" fmla="*/ 12 w 21"/>
                <a:gd name="T11" fmla="*/ 1 h 15"/>
                <a:gd name="T12" fmla="*/ 18 w 21"/>
                <a:gd name="T13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15">
                  <a:moveTo>
                    <a:pt x="18" y="2"/>
                  </a:moveTo>
                  <a:cubicBezTo>
                    <a:pt x="21" y="5"/>
                    <a:pt x="20" y="8"/>
                    <a:pt x="16" y="10"/>
                  </a:cubicBezTo>
                  <a:cubicBezTo>
                    <a:pt x="15" y="11"/>
                    <a:pt x="14" y="12"/>
                    <a:pt x="12" y="13"/>
                  </a:cubicBezTo>
                  <a:cubicBezTo>
                    <a:pt x="8" y="14"/>
                    <a:pt x="4" y="14"/>
                    <a:pt x="0" y="15"/>
                  </a:cubicBezTo>
                  <a:cubicBezTo>
                    <a:pt x="3" y="11"/>
                    <a:pt x="6" y="6"/>
                    <a:pt x="8" y="5"/>
                  </a:cubicBezTo>
                  <a:cubicBezTo>
                    <a:pt x="9" y="3"/>
                    <a:pt x="11" y="2"/>
                    <a:pt x="12" y="1"/>
                  </a:cubicBezTo>
                  <a:cubicBezTo>
                    <a:pt x="15" y="0"/>
                    <a:pt x="16" y="0"/>
                    <a:pt x="18" y="2"/>
                  </a:cubicBezTo>
                  <a:close/>
                </a:path>
              </a:pathLst>
            </a:custGeom>
            <a:solidFill>
              <a:srgbClr val="B14D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" name="Freeform 48"/>
            <p:cNvSpPr/>
            <p:nvPr/>
          </p:nvSpPr>
          <p:spPr bwMode="auto">
            <a:xfrm>
              <a:off x="1627" y="3952"/>
              <a:ext cx="35" cy="30"/>
            </a:xfrm>
            <a:custGeom>
              <a:avLst/>
              <a:gdLst>
                <a:gd name="T0" fmla="*/ 11 w 17"/>
                <a:gd name="T1" fmla="*/ 6 h 14"/>
                <a:gd name="T2" fmla="*/ 17 w 17"/>
                <a:gd name="T3" fmla="*/ 14 h 14"/>
                <a:gd name="T4" fmla="*/ 17 w 17"/>
                <a:gd name="T5" fmla="*/ 14 h 14"/>
                <a:gd name="T6" fmla="*/ 1 w 17"/>
                <a:gd name="T7" fmla="*/ 5 h 14"/>
                <a:gd name="T8" fmla="*/ 11 w 17"/>
                <a:gd name="T9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4">
                  <a:moveTo>
                    <a:pt x="11" y="6"/>
                  </a:moveTo>
                  <a:cubicBezTo>
                    <a:pt x="14" y="8"/>
                    <a:pt x="15" y="11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1" y="14"/>
                    <a:pt x="0" y="13"/>
                    <a:pt x="1" y="5"/>
                  </a:cubicBezTo>
                  <a:cubicBezTo>
                    <a:pt x="2" y="0"/>
                    <a:pt x="9" y="4"/>
                    <a:pt x="11" y="6"/>
                  </a:cubicBezTo>
                  <a:close/>
                </a:path>
              </a:pathLst>
            </a:custGeom>
            <a:solidFill>
              <a:srgbClr val="B14D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" name="Freeform 49"/>
            <p:cNvSpPr/>
            <p:nvPr/>
          </p:nvSpPr>
          <p:spPr bwMode="auto">
            <a:xfrm>
              <a:off x="1675" y="3582"/>
              <a:ext cx="221" cy="197"/>
            </a:xfrm>
            <a:custGeom>
              <a:avLst/>
              <a:gdLst>
                <a:gd name="T0" fmla="*/ 0 w 105"/>
                <a:gd name="T1" fmla="*/ 89 h 94"/>
                <a:gd name="T2" fmla="*/ 9 w 105"/>
                <a:gd name="T3" fmla="*/ 8 h 94"/>
                <a:gd name="T4" fmla="*/ 40 w 105"/>
                <a:gd name="T5" fmla="*/ 11 h 94"/>
                <a:gd name="T6" fmla="*/ 83 w 105"/>
                <a:gd name="T7" fmla="*/ 0 h 94"/>
                <a:gd name="T8" fmla="*/ 105 w 105"/>
                <a:gd name="T9" fmla="*/ 75 h 94"/>
                <a:gd name="T10" fmla="*/ 0 w 105"/>
                <a:gd name="T11" fmla="*/ 89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" h="94">
                  <a:moveTo>
                    <a:pt x="0" y="89"/>
                  </a:moveTo>
                  <a:cubicBezTo>
                    <a:pt x="4" y="62"/>
                    <a:pt x="4" y="33"/>
                    <a:pt x="9" y="8"/>
                  </a:cubicBezTo>
                  <a:cubicBezTo>
                    <a:pt x="19" y="10"/>
                    <a:pt x="30" y="11"/>
                    <a:pt x="40" y="11"/>
                  </a:cubicBezTo>
                  <a:cubicBezTo>
                    <a:pt x="54" y="10"/>
                    <a:pt x="69" y="6"/>
                    <a:pt x="83" y="0"/>
                  </a:cubicBezTo>
                  <a:cubicBezTo>
                    <a:pt x="88" y="25"/>
                    <a:pt x="95" y="51"/>
                    <a:pt x="105" y="75"/>
                  </a:cubicBezTo>
                  <a:cubicBezTo>
                    <a:pt x="71" y="90"/>
                    <a:pt x="36" y="94"/>
                    <a:pt x="0" y="89"/>
                  </a:cubicBezTo>
                  <a:close/>
                </a:path>
              </a:pathLst>
            </a:custGeom>
            <a:solidFill>
              <a:srgbClr val="B14D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" name="Freeform 50"/>
            <p:cNvSpPr/>
            <p:nvPr/>
          </p:nvSpPr>
          <p:spPr bwMode="auto">
            <a:xfrm>
              <a:off x="1639" y="3748"/>
              <a:ext cx="311" cy="147"/>
            </a:xfrm>
            <a:custGeom>
              <a:avLst/>
              <a:gdLst>
                <a:gd name="T0" fmla="*/ 148 w 148"/>
                <a:gd name="T1" fmla="*/ 43 h 70"/>
                <a:gd name="T2" fmla="*/ 136 w 148"/>
                <a:gd name="T3" fmla="*/ 51 h 70"/>
                <a:gd name="T4" fmla="*/ 136 w 148"/>
                <a:gd name="T5" fmla="*/ 51 h 70"/>
                <a:gd name="T6" fmla="*/ 135 w 148"/>
                <a:gd name="T7" fmla="*/ 52 h 70"/>
                <a:gd name="T8" fmla="*/ 116 w 148"/>
                <a:gd name="T9" fmla="*/ 60 h 70"/>
                <a:gd name="T10" fmla="*/ 102 w 148"/>
                <a:gd name="T11" fmla="*/ 49 h 70"/>
                <a:gd name="T12" fmla="*/ 92 w 148"/>
                <a:gd name="T13" fmla="*/ 38 h 70"/>
                <a:gd name="T14" fmla="*/ 109 w 148"/>
                <a:gd name="T15" fmla="*/ 31 h 70"/>
                <a:gd name="T16" fmla="*/ 108 w 148"/>
                <a:gd name="T17" fmla="*/ 27 h 70"/>
                <a:gd name="T18" fmla="*/ 107 w 148"/>
                <a:gd name="T19" fmla="*/ 27 h 70"/>
                <a:gd name="T20" fmla="*/ 105 w 148"/>
                <a:gd name="T21" fmla="*/ 28 h 70"/>
                <a:gd name="T22" fmla="*/ 105 w 148"/>
                <a:gd name="T23" fmla="*/ 29 h 70"/>
                <a:gd name="T24" fmla="*/ 105 w 148"/>
                <a:gd name="T25" fmla="*/ 30 h 70"/>
                <a:gd name="T26" fmla="*/ 90 w 148"/>
                <a:gd name="T27" fmla="*/ 33 h 70"/>
                <a:gd name="T28" fmla="*/ 75 w 148"/>
                <a:gd name="T29" fmla="*/ 36 h 70"/>
                <a:gd name="T30" fmla="*/ 34 w 148"/>
                <a:gd name="T31" fmla="*/ 36 h 70"/>
                <a:gd name="T32" fmla="*/ 34 w 148"/>
                <a:gd name="T33" fmla="*/ 38 h 70"/>
                <a:gd name="T34" fmla="*/ 51 w 148"/>
                <a:gd name="T35" fmla="*/ 41 h 70"/>
                <a:gd name="T36" fmla="*/ 51 w 148"/>
                <a:gd name="T37" fmla="*/ 42 h 70"/>
                <a:gd name="T38" fmla="*/ 48 w 148"/>
                <a:gd name="T39" fmla="*/ 59 h 70"/>
                <a:gd name="T40" fmla="*/ 39 w 148"/>
                <a:gd name="T41" fmla="*/ 70 h 70"/>
                <a:gd name="T42" fmla="*/ 0 w 148"/>
                <a:gd name="T43" fmla="*/ 63 h 70"/>
                <a:gd name="T44" fmla="*/ 16 w 148"/>
                <a:gd name="T45" fmla="*/ 12 h 70"/>
                <a:gd name="T46" fmla="*/ 123 w 148"/>
                <a:gd name="T47" fmla="*/ 0 h 70"/>
                <a:gd name="T48" fmla="*/ 148 w 148"/>
                <a:gd name="T49" fmla="*/ 43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8" h="70">
                  <a:moveTo>
                    <a:pt x="148" y="43"/>
                  </a:moveTo>
                  <a:cubicBezTo>
                    <a:pt x="144" y="46"/>
                    <a:pt x="140" y="48"/>
                    <a:pt x="136" y="51"/>
                  </a:cubicBezTo>
                  <a:cubicBezTo>
                    <a:pt x="136" y="51"/>
                    <a:pt x="136" y="51"/>
                    <a:pt x="136" y="51"/>
                  </a:cubicBezTo>
                  <a:cubicBezTo>
                    <a:pt x="135" y="50"/>
                    <a:pt x="134" y="51"/>
                    <a:pt x="135" y="52"/>
                  </a:cubicBezTo>
                  <a:cubicBezTo>
                    <a:pt x="129" y="55"/>
                    <a:pt x="123" y="58"/>
                    <a:pt x="116" y="60"/>
                  </a:cubicBezTo>
                  <a:cubicBezTo>
                    <a:pt x="109" y="61"/>
                    <a:pt x="106" y="54"/>
                    <a:pt x="102" y="49"/>
                  </a:cubicBezTo>
                  <a:cubicBezTo>
                    <a:pt x="99" y="45"/>
                    <a:pt x="95" y="42"/>
                    <a:pt x="92" y="38"/>
                  </a:cubicBezTo>
                  <a:cubicBezTo>
                    <a:pt x="99" y="37"/>
                    <a:pt x="106" y="34"/>
                    <a:pt x="109" y="31"/>
                  </a:cubicBezTo>
                  <a:cubicBezTo>
                    <a:pt x="110" y="30"/>
                    <a:pt x="110" y="27"/>
                    <a:pt x="108" y="27"/>
                  </a:cubicBezTo>
                  <a:cubicBezTo>
                    <a:pt x="108" y="27"/>
                    <a:pt x="108" y="27"/>
                    <a:pt x="107" y="27"/>
                  </a:cubicBezTo>
                  <a:cubicBezTo>
                    <a:pt x="106" y="27"/>
                    <a:pt x="105" y="27"/>
                    <a:pt x="105" y="28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5" y="29"/>
                    <a:pt x="105" y="30"/>
                    <a:pt x="105" y="30"/>
                  </a:cubicBezTo>
                  <a:cubicBezTo>
                    <a:pt x="100" y="30"/>
                    <a:pt x="90" y="33"/>
                    <a:pt x="90" y="33"/>
                  </a:cubicBezTo>
                  <a:cubicBezTo>
                    <a:pt x="85" y="34"/>
                    <a:pt x="80" y="35"/>
                    <a:pt x="75" y="36"/>
                  </a:cubicBezTo>
                  <a:cubicBezTo>
                    <a:pt x="61" y="38"/>
                    <a:pt x="48" y="38"/>
                    <a:pt x="34" y="36"/>
                  </a:cubicBezTo>
                  <a:cubicBezTo>
                    <a:pt x="32" y="35"/>
                    <a:pt x="32" y="38"/>
                    <a:pt x="34" y="38"/>
                  </a:cubicBezTo>
                  <a:cubicBezTo>
                    <a:pt x="39" y="40"/>
                    <a:pt x="45" y="41"/>
                    <a:pt x="51" y="41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50" y="47"/>
                    <a:pt x="49" y="53"/>
                    <a:pt x="48" y="59"/>
                  </a:cubicBezTo>
                  <a:cubicBezTo>
                    <a:pt x="47" y="66"/>
                    <a:pt x="47" y="70"/>
                    <a:pt x="39" y="70"/>
                  </a:cubicBezTo>
                  <a:cubicBezTo>
                    <a:pt x="26" y="70"/>
                    <a:pt x="12" y="66"/>
                    <a:pt x="0" y="63"/>
                  </a:cubicBezTo>
                  <a:cubicBezTo>
                    <a:pt x="9" y="48"/>
                    <a:pt x="13" y="30"/>
                    <a:pt x="16" y="12"/>
                  </a:cubicBezTo>
                  <a:cubicBezTo>
                    <a:pt x="52" y="21"/>
                    <a:pt x="90" y="15"/>
                    <a:pt x="123" y="0"/>
                  </a:cubicBezTo>
                  <a:cubicBezTo>
                    <a:pt x="130" y="15"/>
                    <a:pt x="138" y="30"/>
                    <a:pt x="148" y="43"/>
                  </a:cubicBezTo>
                  <a:close/>
                </a:path>
              </a:pathLst>
            </a:custGeom>
            <a:solidFill>
              <a:srgbClr val="33B2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" name="Freeform 51"/>
            <p:cNvSpPr/>
            <p:nvPr/>
          </p:nvSpPr>
          <p:spPr bwMode="auto">
            <a:xfrm>
              <a:off x="1578" y="3232"/>
              <a:ext cx="334" cy="194"/>
            </a:xfrm>
            <a:custGeom>
              <a:avLst/>
              <a:gdLst>
                <a:gd name="T0" fmla="*/ 145 w 159"/>
                <a:gd name="T1" fmla="*/ 52 h 92"/>
                <a:gd name="T2" fmla="*/ 159 w 159"/>
                <a:gd name="T3" fmla="*/ 69 h 92"/>
                <a:gd name="T4" fmla="*/ 116 w 159"/>
                <a:gd name="T5" fmla="*/ 44 h 92"/>
                <a:gd name="T6" fmla="*/ 115 w 159"/>
                <a:gd name="T7" fmla="*/ 43 h 92"/>
                <a:gd name="T8" fmla="*/ 112 w 159"/>
                <a:gd name="T9" fmla="*/ 43 h 92"/>
                <a:gd name="T10" fmla="*/ 80 w 159"/>
                <a:gd name="T11" fmla="*/ 74 h 92"/>
                <a:gd name="T12" fmla="*/ 82 w 159"/>
                <a:gd name="T13" fmla="*/ 68 h 92"/>
                <a:gd name="T14" fmla="*/ 77 w 159"/>
                <a:gd name="T15" fmla="*/ 65 h 92"/>
                <a:gd name="T16" fmla="*/ 38 w 159"/>
                <a:gd name="T17" fmla="*/ 90 h 92"/>
                <a:gd name="T18" fmla="*/ 40 w 159"/>
                <a:gd name="T19" fmla="*/ 84 h 92"/>
                <a:gd name="T20" fmla="*/ 37 w 159"/>
                <a:gd name="T21" fmla="*/ 81 h 92"/>
                <a:gd name="T22" fmla="*/ 0 w 159"/>
                <a:gd name="T23" fmla="*/ 92 h 92"/>
                <a:gd name="T24" fmla="*/ 17 w 159"/>
                <a:gd name="T25" fmla="*/ 43 h 92"/>
                <a:gd name="T26" fmla="*/ 77 w 159"/>
                <a:gd name="T27" fmla="*/ 9 h 92"/>
                <a:gd name="T28" fmla="*/ 79 w 159"/>
                <a:gd name="T29" fmla="*/ 5 h 92"/>
                <a:gd name="T30" fmla="*/ 77 w 159"/>
                <a:gd name="T31" fmla="*/ 2 h 92"/>
                <a:gd name="T32" fmla="*/ 86 w 159"/>
                <a:gd name="T33" fmla="*/ 4 h 92"/>
                <a:gd name="T34" fmla="*/ 91 w 159"/>
                <a:gd name="T35" fmla="*/ 4 h 92"/>
                <a:gd name="T36" fmla="*/ 96 w 159"/>
                <a:gd name="T37" fmla="*/ 0 h 92"/>
                <a:gd name="T38" fmla="*/ 121 w 159"/>
                <a:gd name="T39" fmla="*/ 7 h 92"/>
                <a:gd name="T40" fmla="*/ 117 w 159"/>
                <a:gd name="T41" fmla="*/ 13 h 92"/>
                <a:gd name="T42" fmla="*/ 118 w 159"/>
                <a:gd name="T43" fmla="*/ 17 h 92"/>
                <a:gd name="T44" fmla="*/ 153 w 159"/>
                <a:gd name="T45" fmla="*/ 49 h 92"/>
                <a:gd name="T46" fmla="*/ 147 w 159"/>
                <a:gd name="T47" fmla="*/ 48 h 92"/>
                <a:gd name="T48" fmla="*/ 145 w 159"/>
                <a:gd name="T49" fmla="*/ 5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59" h="92">
                  <a:moveTo>
                    <a:pt x="145" y="52"/>
                  </a:moveTo>
                  <a:cubicBezTo>
                    <a:pt x="151" y="57"/>
                    <a:pt x="156" y="62"/>
                    <a:pt x="159" y="69"/>
                  </a:cubicBezTo>
                  <a:cubicBezTo>
                    <a:pt x="144" y="61"/>
                    <a:pt x="130" y="53"/>
                    <a:pt x="116" y="44"/>
                  </a:cubicBezTo>
                  <a:cubicBezTo>
                    <a:pt x="115" y="43"/>
                    <a:pt x="115" y="43"/>
                    <a:pt x="115" y="43"/>
                  </a:cubicBezTo>
                  <a:cubicBezTo>
                    <a:pt x="114" y="43"/>
                    <a:pt x="113" y="42"/>
                    <a:pt x="112" y="43"/>
                  </a:cubicBezTo>
                  <a:cubicBezTo>
                    <a:pt x="104" y="57"/>
                    <a:pt x="94" y="67"/>
                    <a:pt x="80" y="74"/>
                  </a:cubicBezTo>
                  <a:cubicBezTo>
                    <a:pt x="81" y="72"/>
                    <a:pt x="82" y="70"/>
                    <a:pt x="82" y="68"/>
                  </a:cubicBezTo>
                  <a:cubicBezTo>
                    <a:pt x="83" y="65"/>
                    <a:pt x="79" y="63"/>
                    <a:pt x="77" y="65"/>
                  </a:cubicBezTo>
                  <a:cubicBezTo>
                    <a:pt x="65" y="76"/>
                    <a:pt x="52" y="84"/>
                    <a:pt x="38" y="90"/>
                  </a:cubicBezTo>
                  <a:cubicBezTo>
                    <a:pt x="39" y="88"/>
                    <a:pt x="39" y="86"/>
                    <a:pt x="40" y="84"/>
                  </a:cubicBezTo>
                  <a:cubicBezTo>
                    <a:pt x="41" y="82"/>
                    <a:pt x="38" y="80"/>
                    <a:pt x="37" y="81"/>
                  </a:cubicBezTo>
                  <a:cubicBezTo>
                    <a:pt x="25" y="87"/>
                    <a:pt x="13" y="91"/>
                    <a:pt x="0" y="92"/>
                  </a:cubicBezTo>
                  <a:cubicBezTo>
                    <a:pt x="6" y="76"/>
                    <a:pt x="9" y="58"/>
                    <a:pt x="17" y="43"/>
                  </a:cubicBezTo>
                  <a:cubicBezTo>
                    <a:pt x="28" y="16"/>
                    <a:pt x="49" y="9"/>
                    <a:pt x="77" y="9"/>
                  </a:cubicBezTo>
                  <a:cubicBezTo>
                    <a:pt x="79" y="9"/>
                    <a:pt x="80" y="7"/>
                    <a:pt x="79" y="5"/>
                  </a:cubicBezTo>
                  <a:cubicBezTo>
                    <a:pt x="79" y="4"/>
                    <a:pt x="78" y="3"/>
                    <a:pt x="77" y="2"/>
                  </a:cubicBezTo>
                  <a:cubicBezTo>
                    <a:pt x="80" y="3"/>
                    <a:pt x="83" y="3"/>
                    <a:pt x="86" y="4"/>
                  </a:cubicBezTo>
                  <a:cubicBezTo>
                    <a:pt x="88" y="5"/>
                    <a:pt x="90" y="5"/>
                    <a:pt x="91" y="4"/>
                  </a:cubicBezTo>
                  <a:cubicBezTo>
                    <a:pt x="92" y="2"/>
                    <a:pt x="94" y="1"/>
                    <a:pt x="96" y="0"/>
                  </a:cubicBezTo>
                  <a:cubicBezTo>
                    <a:pt x="98" y="8"/>
                    <a:pt x="112" y="7"/>
                    <a:pt x="121" y="7"/>
                  </a:cubicBezTo>
                  <a:cubicBezTo>
                    <a:pt x="120" y="9"/>
                    <a:pt x="118" y="11"/>
                    <a:pt x="117" y="13"/>
                  </a:cubicBezTo>
                  <a:cubicBezTo>
                    <a:pt x="116" y="15"/>
                    <a:pt x="117" y="17"/>
                    <a:pt x="118" y="17"/>
                  </a:cubicBezTo>
                  <a:cubicBezTo>
                    <a:pt x="134" y="23"/>
                    <a:pt x="146" y="34"/>
                    <a:pt x="153" y="49"/>
                  </a:cubicBezTo>
                  <a:cubicBezTo>
                    <a:pt x="151" y="49"/>
                    <a:pt x="149" y="48"/>
                    <a:pt x="147" y="48"/>
                  </a:cubicBezTo>
                  <a:cubicBezTo>
                    <a:pt x="144" y="47"/>
                    <a:pt x="142" y="51"/>
                    <a:pt x="145" y="52"/>
                  </a:cubicBezTo>
                  <a:close/>
                </a:path>
              </a:pathLst>
            </a:custGeom>
            <a:solidFill>
              <a:srgbClr val="FFE8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" name="Freeform 52"/>
            <p:cNvSpPr/>
            <p:nvPr/>
          </p:nvSpPr>
          <p:spPr bwMode="auto">
            <a:xfrm>
              <a:off x="1961" y="3512"/>
              <a:ext cx="29" cy="32"/>
            </a:xfrm>
            <a:custGeom>
              <a:avLst/>
              <a:gdLst>
                <a:gd name="T0" fmla="*/ 13 w 14"/>
                <a:gd name="T1" fmla="*/ 4 h 15"/>
                <a:gd name="T2" fmla="*/ 9 w 14"/>
                <a:gd name="T3" fmla="*/ 14 h 15"/>
                <a:gd name="T4" fmla="*/ 1 w 14"/>
                <a:gd name="T5" fmla="*/ 14 h 15"/>
                <a:gd name="T6" fmla="*/ 1 w 14"/>
                <a:gd name="T7" fmla="*/ 12 h 15"/>
                <a:gd name="T8" fmla="*/ 3 w 14"/>
                <a:gd name="T9" fmla="*/ 2 h 15"/>
                <a:gd name="T10" fmla="*/ 13 w 14"/>
                <a:gd name="T11" fmla="*/ 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5">
                  <a:moveTo>
                    <a:pt x="13" y="4"/>
                  </a:moveTo>
                  <a:cubicBezTo>
                    <a:pt x="14" y="8"/>
                    <a:pt x="13" y="12"/>
                    <a:pt x="9" y="14"/>
                  </a:cubicBezTo>
                  <a:cubicBezTo>
                    <a:pt x="7" y="15"/>
                    <a:pt x="4" y="14"/>
                    <a:pt x="1" y="14"/>
                  </a:cubicBezTo>
                  <a:cubicBezTo>
                    <a:pt x="2" y="13"/>
                    <a:pt x="2" y="12"/>
                    <a:pt x="1" y="12"/>
                  </a:cubicBezTo>
                  <a:cubicBezTo>
                    <a:pt x="0" y="8"/>
                    <a:pt x="0" y="4"/>
                    <a:pt x="3" y="2"/>
                  </a:cubicBezTo>
                  <a:cubicBezTo>
                    <a:pt x="6" y="0"/>
                    <a:pt x="11" y="1"/>
                    <a:pt x="13" y="4"/>
                  </a:cubicBezTo>
                  <a:close/>
                </a:path>
              </a:pathLst>
            </a:custGeom>
            <a:solidFill>
              <a:srgbClr val="F3E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" name="Freeform 53"/>
            <p:cNvSpPr/>
            <p:nvPr/>
          </p:nvSpPr>
          <p:spPr bwMode="auto">
            <a:xfrm>
              <a:off x="1929" y="3400"/>
              <a:ext cx="25" cy="34"/>
            </a:xfrm>
            <a:custGeom>
              <a:avLst/>
              <a:gdLst>
                <a:gd name="T0" fmla="*/ 10 w 12"/>
                <a:gd name="T1" fmla="*/ 6 h 16"/>
                <a:gd name="T2" fmla="*/ 1 w 12"/>
                <a:gd name="T3" fmla="*/ 16 h 16"/>
                <a:gd name="T4" fmla="*/ 0 w 12"/>
                <a:gd name="T5" fmla="*/ 0 h 16"/>
                <a:gd name="T6" fmla="*/ 5 w 12"/>
                <a:gd name="T7" fmla="*/ 1 h 16"/>
                <a:gd name="T8" fmla="*/ 10 w 12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6">
                  <a:moveTo>
                    <a:pt x="10" y="6"/>
                  </a:moveTo>
                  <a:cubicBezTo>
                    <a:pt x="12" y="11"/>
                    <a:pt x="6" y="16"/>
                    <a:pt x="1" y="16"/>
                  </a:cubicBezTo>
                  <a:cubicBezTo>
                    <a:pt x="1" y="10"/>
                    <a:pt x="1" y="5"/>
                    <a:pt x="0" y="0"/>
                  </a:cubicBezTo>
                  <a:cubicBezTo>
                    <a:pt x="2" y="0"/>
                    <a:pt x="4" y="0"/>
                    <a:pt x="5" y="1"/>
                  </a:cubicBezTo>
                  <a:cubicBezTo>
                    <a:pt x="8" y="2"/>
                    <a:pt x="10" y="4"/>
                    <a:pt x="10" y="6"/>
                  </a:cubicBezTo>
                  <a:close/>
                </a:path>
              </a:pathLst>
            </a:custGeom>
            <a:solidFill>
              <a:srgbClr val="F3E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" name="Freeform 54"/>
            <p:cNvSpPr/>
            <p:nvPr/>
          </p:nvSpPr>
          <p:spPr bwMode="auto">
            <a:xfrm>
              <a:off x="1543" y="3563"/>
              <a:ext cx="25" cy="25"/>
            </a:xfrm>
            <a:custGeom>
              <a:avLst/>
              <a:gdLst>
                <a:gd name="T0" fmla="*/ 2 w 12"/>
                <a:gd name="T1" fmla="*/ 10 h 12"/>
                <a:gd name="T2" fmla="*/ 4 w 12"/>
                <a:gd name="T3" fmla="*/ 2 h 12"/>
                <a:gd name="T4" fmla="*/ 11 w 12"/>
                <a:gd name="T5" fmla="*/ 5 h 12"/>
                <a:gd name="T6" fmla="*/ 9 w 12"/>
                <a:gd name="T7" fmla="*/ 11 h 12"/>
                <a:gd name="T8" fmla="*/ 8 w 12"/>
                <a:gd name="T9" fmla="*/ 11 h 12"/>
                <a:gd name="T10" fmla="*/ 2 w 12"/>
                <a:gd name="T11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2">
                  <a:moveTo>
                    <a:pt x="2" y="10"/>
                  </a:moveTo>
                  <a:cubicBezTo>
                    <a:pt x="0" y="8"/>
                    <a:pt x="2" y="4"/>
                    <a:pt x="4" y="2"/>
                  </a:cubicBezTo>
                  <a:cubicBezTo>
                    <a:pt x="7" y="0"/>
                    <a:pt x="11" y="2"/>
                    <a:pt x="11" y="5"/>
                  </a:cubicBezTo>
                  <a:cubicBezTo>
                    <a:pt x="12" y="8"/>
                    <a:pt x="11" y="10"/>
                    <a:pt x="9" y="11"/>
                  </a:cubicBezTo>
                  <a:cubicBezTo>
                    <a:pt x="9" y="11"/>
                    <a:pt x="8" y="10"/>
                    <a:pt x="8" y="11"/>
                  </a:cubicBezTo>
                  <a:cubicBezTo>
                    <a:pt x="6" y="11"/>
                    <a:pt x="4" y="12"/>
                    <a:pt x="2" y="10"/>
                  </a:cubicBezTo>
                  <a:close/>
                </a:path>
              </a:pathLst>
            </a:custGeom>
            <a:solidFill>
              <a:srgbClr val="F3E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" name="Freeform 55"/>
            <p:cNvSpPr/>
            <p:nvPr/>
          </p:nvSpPr>
          <p:spPr bwMode="auto">
            <a:xfrm>
              <a:off x="1560" y="3466"/>
              <a:ext cx="25" cy="29"/>
            </a:xfrm>
            <a:custGeom>
              <a:avLst/>
              <a:gdLst>
                <a:gd name="T0" fmla="*/ 6 w 12"/>
                <a:gd name="T1" fmla="*/ 13 h 14"/>
                <a:gd name="T2" fmla="*/ 1 w 12"/>
                <a:gd name="T3" fmla="*/ 8 h 14"/>
                <a:gd name="T4" fmla="*/ 4 w 12"/>
                <a:gd name="T5" fmla="*/ 1 h 14"/>
                <a:gd name="T6" fmla="*/ 10 w 12"/>
                <a:gd name="T7" fmla="*/ 0 h 14"/>
                <a:gd name="T8" fmla="*/ 12 w 12"/>
                <a:gd name="T9" fmla="*/ 13 h 14"/>
                <a:gd name="T10" fmla="*/ 6 w 12"/>
                <a:gd name="T11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4">
                  <a:moveTo>
                    <a:pt x="6" y="13"/>
                  </a:moveTo>
                  <a:cubicBezTo>
                    <a:pt x="3" y="13"/>
                    <a:pt x="1" y="11"/>
                    <a:pt x="1" y="8"/>
                  </a:cubicBezTo>
                  <a:cubicBezTo>
                    <a:pt x="0" y="5"/>
                    <a:pt x="2" y="3"/>
                    <a:pt x="4" y="1"/>
                  </a:cubicBezTo>
                  <a:cubicBezTo>
                    <a:pt x="6" y="0"/>
                    <a:pt x="8" y="0"/>
                    <a:pt x="10" y="0"/>
                  </a:cubicBezTo>
                  <a:cubicBezTo>
                    <a:pt x="10" y="4"/>
                    <a:pt x="10" y="9"/>
                    <a:pt x="12" y="13"/>
                  </a:cubicBezTo>
                  <a:cubicBezTo>
                    <a:pt x="10" y="13"/>
                    <a:pt x="8" y="14"/>
                    <a:pt x="6" y="13"/>
                  </a:cubicBezTo>
                  <a:close/>
                </a:path>
              </a:pathLst>
            </a:custGeom>
            <a:solidFill>
              <a:srgbClr val="F3E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" name="Freeform 56"/>
            <p:cNvSpPr>
              <a:spLocks noEditPoints="1"/>
            </p:cNvSpPr>
            <p:nvPr/>
          </p:nvSpPr>
          <p:spPr bwMode="auto">
            <a:xfrm>
              <a:off x="1585" y="3335"/>
              <a:ext cx="340" cy="268"/>
            </a:xfrm>
            <a:custGeom>
              <a:avLst/>
              <a:gdLst>
                <a:gd name="T0" fmla="*/ 83 w 162"/>
                <a:gd name="T1" fmla="*/ 81 h 127"/>
                <a:gd name="T2" fmla="*/ 81 w 162"/>
                <a:gd name="T3" fmla="*/ 84 h 127"/>
                <a:gd name="T4" fmla="*/ 88 w 162"/>
                <a:gd name="T5" fmla="*/ 86 h 127"/>
                <a:gd name="T6" fmla="*/ 92 w 162"/>
                <a:gd name="T7" fmla="*/ 79 h 127"/>
                <a:gd name="T8" fmla="*/ 87 w 162"/>
                <a:gd name="T9" fmla="*/ 73 h 127"/>
                <a:gd name="T10" fmla="*/ 79 w 162"/>
                <a:gd name="T11" fmla="*/ 75 h 127"/>
                <a:gd name="T12" fmla="*/ 80 w 162"/>
                <a:gd name="T13" fmla="*/ 76 h 127"/>
                <a:gd name="T14" fmla="*/ 88 w 162"/>
                <a:gd name="T15" fmla="*/ 79 h 127"/>
                <a:gd name="T16" fmla="*/ 86 w 162"/>
                <a:gd name="T17" fmla="*/ 82 h 127"/>
                <a:gd name="T18" fmla="*/ 83 w 162"/>
                <a:gd name="T19" fmla="*/ 81 h 127"/>
                <a:gd name="T20" fmla="*/ 68 w 162"/>
                <a:gd name="T21" fmla="*/ 29 h 127"/>
                <a:gd name="T22" fmla="*/ 71 w 162"/>
                <a:gd name="T23" fmla="*/ 34 h 127"/>
                <a:gd name="T24" fmla="*/ 110 w 162"/>
                <a:gd name="T25" fmla="*/ 0 h 127"/>
                <a:gd name="T26" fmla="*/ 159 w 162"/>
                <a:gd name="T27" fmla="*/ 27 h 127"/>
                <a:gd name="T28" fmla="*/ 159 w 162"/>
                <a:gd name="T29" fmla="*/ 28 h 127"/>
                <a:gd name="T30" fmla="*/ 150 w 162"/>
                <a:gd name="T31" fmla="*/ 89 h 127"/>
                <a:gd name="T32" fmla="*/ 88 w 162"/>
                <a:gd name="T33" fmla="*/ 122 h 127"/>
                <a:gd name="T34" fmla="*/ 2 w 162"/>
                <a:gd name="T35" fmla="*/ 48 h 127"/>
                <a:gd name="T36" fmla="*/ 27 w 162"/>
                <a:gd name="T37" fmla="*/ 41 h 127"/>
                <a:gd name="T38" fmla="*/ 23 w 162"/>
                <a:gd name="T39" fmla="*/ 45 h 127"/>
                <a:gd name="T40" fmla="*/ 26 w 162"/>
                <a:gd name="T41" fmla="*/ 50 h 127"/>
                <a:gd name="T42" fmla="*/ 68 w 162"/>
                <a:gd name="T43" fmla="*/ 29 h 127"/>
                <a:gd name="T44" fmla="*/ 68 w 162"/>
                <a:gd name="T45" fmla="*/ 29 h 127"/>
                <a:gd name="T46" fmla="*/ 142 w 162"/>
                <a:gd name="T47" fmla="*/ 58 h 127"/>
                <a:gd name="T48" fmla="*/ 139 w 162"/>
                <a:gd name="T49" fmla="*/ 49 h 127"/>
                <a:gd name="T50" fmla="*/ 134 w 162"/>
                <a:gd name="T51" fmla="*/ 58 h 127"/>
                <a:gd name="T52" fmla="*/ 137 w 162"/>
                <a:gd name="T53" fmla="*/ 59 h 127"/>
                <a:gd name="T54" fmla="*/ 142 w 162"/>
                <a:gd name="T55" fmla="*/ 58 h 127"/>
                <a:gd name="T56" fmla="*/ 138 w 162"/>
                <a:gd name="T57" fmla="*/ 89 h 127"/>
                <a:gd name="T58" fmla="*/ 135 w 162"/>
                <a:gd name="T59" fmla="*/ 87 h 127"/>
                <a:gd name="T60" fmla="*/ 34 w 162"/>
                <a:gd name="T61" fmla="*/ 90 h 127"/>
                <a:gd name="T62" fmla="*/ 32 w 162"/>
                <a:gd name="T63" fmla="*/ 91 h 127"/>
                <a:gd name="T64" fmla="*/ 138 w 162"/>
                <a:gd name="T65" fmla="*/ 89 h 127"/>
                <a:gd name="T66" fmla="*/ 37 w 162"/>
                <a:gd name="T67" fmla="*/ 68 h 127"/>
                <a:gd name="T68" fmla="*/ 30 w 162"/>
                <a:gd name="T69" fmla="*/ 60 h 127"/>
                <a:gd name="T70" fmla="*/ 27 w 162"/>
                <a:gd name="T71" fmla="*/ 66 h 127"/>
                <a:gd name="T72" fmla="*/ 31 w 162"/>
                <a:gd name="T73" fmla="*/ 71 h 127"/>
                <a:gd name="T74" fmla="*/ 37 w 162"/>
                <a:gd name="T75" fmla="*/ 68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2" h="127">
                  <a:moveTo>
                    <a:pt x="83" y="81"/>
                  </a:moveTo>
                  <a:cubicBezTo>
                    <a:pt x="81" y="81"/>
                    <a:pt x="81" y="83"/>
                    <a:pt x="81" y="84"/>
                  </a:cubicBezTo>
                  <a:cubicBezTo>
                    <a:pt x="82" y="87"/>
                    <a:pt x="85" y="87"/>
                    <a:pt x="88" y="86"/>
                  </a:cubicBezTo>
                  <a:cubicBezTo>
                    <a:pt x="91" y="85"/>
                    <a:pt x="92" y="82"/>
                    <a:pt x="92" y="79"/>
                  </a:cubicBezTo>
                  <a:cubicBezTo>
                    <a:pt x="92" y="77"/>
                    <a:pt x="90" y="74"/>
                    <a:pt x="87" y="73"/>
                  </a:cubicBezTo>
                  <a:cubicBezTo>
                    <a:pt x="84" y="72"/>
                    <a:pt x="82" y="73"/>
                    <a:pt x="79" y="75"/>
                  </a:cubicBezTo>
                  <a:cubicBezTo>
                    <a:pt x="78" y="75"/>
                    <a:pt x="79" y="77"/>
                    <a:pt x="80" y="76"/>
                  </a:cubicBezTo>
                  <a:cubicBezTo>
                    <a:pt x="83" y="75"/>
                    <a:pt x="88" y="76"/>
                    <a:pt x="88" y="79"/>
                  </a:cubicBezTo>
                  <a:cubicBezTo>
                    <a:pt x="88" y="80"/>
                    <a:pt x="87" y="81"/>
                    <a:pt x="86" y="82"/>
                  </a:cubicBezTo>
                  <a:cubicBezTo>
                    <a:pt x="85" y="82"/>
                    <a:pt x="84" y="81"/>
                    <a:pt x="83" y="81"/>
                  </a:cubicBezTo>
                  <a:close/>
                  <a:moveTo>
                    <a:pt x="68" y="29"/>
                  </a:moveTo>
                  <a:cubicBezTo>
                    <a:pt x="66" y="32"/>
                    <a:pt x="69" y="35"/>
                    <a:pt x="71" y="34"/>
                  </a:cubicBezTo>
                  <a:cubicBezTo>
                    <a:pt x="88" y="28"/>
                    <a:pt x="104" y="16"/>
                    <a:pt x="110" y="0"/>
                  </a:cubicBezTo>
                  <a:cubicBezTo>
                    <a:pt x="126" y="10"/>
                    <a:pt x="142" y="19"/>
                    <a:pt x="159" y="27"/>
                  </a:cubicBezTo>
                  <a:cubicBezTo>
                    <a:pt x="159" y="27"/>
                    <a:pt x="159" y="27"/>
                    <a:pt x="159" y="28"/>
                  </a:cubicBezTo>
                  <a:cubicBezTo>
                    <a:pt x="161" y="48"/>
                    <a:pt x="162" y="71"/>
                    <a:pt x="150" y="89"/>
                  </a:cubicBezTo>
                  <a:cubicBezTo>
                    <a:pt x="138" y="110"/>
                    <a:pt x="111" y="119"/>
                    <a:pt x="88" y="122"/>
                  </a:cubicBezTo>
                  <a:cubicBezTo>
                    <a:pt x="40" y="127"/>
                    <a:pt x="0" y="96"/>
                    <a:pt x="2" y="48"/>
                  </a:cubicBezTo>
                  <a:cubicBezTo>
                    <a:pt x="11" y="46"/>
                    <a:pt x="19" y="44"/>
                    <a:pt x="27" y="41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1" y="47"/>
                    <a:pt x="22" y="51"/>
                    <a:pt x="26" y="50"/>
                  </a:cubicBezTo>
                  <a:cubicBezTo>
                    <a:pt x="41" y="46"/>
                    <a:pt x="55" y="39"/>
                    <a:pt x="68" y="29"/>
                  </a:cubicBezTo>
                  <a:cubicBezTo>
                    <a:pt x="68" y="29"/>
                    <a:pt x="68" y="29"/>
                    <a:pt x="68" y="29"/>
                  </a:cubicBezTo>
                  <a:close/>
                  <a:moveTo>
                    <a:pt x="142" y="58"/>
                  </a:moveTo>
                  <a:cubicBezTo>
                    <a:pt x="146" y="55"/>
                    <a:pt x="143" y="49"/>
                    <a:pt x="139" y="49"/>
                  </a:cubicBezTo>
                  <a:cubicBezTo>
                    <a:pt x="134" y="48"/>
                    <a:pt x="131" y="55"/>
                    <a:pt x="134" y="58"/>
                  </a:cubicBezTo>
                  <a:cubicBezTo>
                    <a:pt x="135" y="59"/>
                    <a:pt x="136" y="59"/>
                    <a:pt x="137" y="59"/>
                  </a:cubicBezTo>
                  <a:cubicBezTo>
                    <a:pt x="139" y="60"/>
                    <a:pt x="141" y="59"/>
                    <a:pt x="142" y="58"/>
                  </a:cubicBezTo>
                  <a:close/>
                  <a:moveTo>
                    <a:pt x="138" y="89"/>
                  </a:moveTo>
                  <a:cubicBezTo>
                    <a:pt x="139" y="87"/>
                    <a:pt x="136" y="86"/>
                    <a:pt x="135" y="87"/>
                  </a:cubicBezTo>
                  <a:cubicBezTo>
                    <a:pt x="109" y="108"/>
                    <a:pt x="60" y="115"/>
                    <a:pt x="34" y="90"/>
                  </a:cubicBezTo>
                  <a:cubicBezTo>
                    <a:pt x="33" y="88"/>
                    <a:pt x="31" y="90"/>
                    <a:pt x="32" y="91"/>
                  </a:cubicBezTo>
                  <a:cubicBezTo>
                    <a:pt x="53" y="120"/>
                    <a:pt x="117" y="117"/>
                    <a:pt x="138" y="89"/>
                  </a:cubicBezTo>
                  <a:close/>
                  <a:moveTo>
                    <a:pt x="37" y="68"/>
                  </a:moveTo>
                  <a:cubicBezTo>
                    <a:pt x="40" y="64"/>
                    <a:pt x="35" y="58"/>
                    <a:pt x="30" y="60"/>
                  </a:cubicBezTo>
                  <a:cubicBezTo>
                    <a:pt x="28" y="60"/>
                    <a:pt x="26" y="64"/>
                    <a:pt x="27" y="66"/>
                  </a:cubicBezTo>
                  <a:cubicBezTo>
                    <a:pt x="27" y="68"/>
                    <a:pt x="29" y="70"/>
                    <a:pt x="31" y="71"/>
                  </a:cubicBezTo>
                  <a:cubicBezTo>
                    <a:pt x="33" y="71"/>
                    <a:pt x="36" y="70"/>
                    <a:pt x="37" y="68"/>
                  </a:cubicBezTo>
                  <a:close/>
                </a:path>
              </a:pathLst>
            </a:custGeom>
            <a:solidFill>
              <a:srgbClr val="F3E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" name="Freeform 57"/>
            <p:cNvSpPr/>
            <p:nvPr/>
          </p:nvSpPr>
          <p:spPr bwMode="auto">
            <a:xfrm>
              <a:off x="1860" y="3436"/>
              <a:ext cx="31" cy="26"/>
            </a:xfrm>
            <a:custGeom>
              <a:avLst/>
              <a:gdLst>
                <a:gd name="T0" fmla="*/ 11 w 15"/>
                <a:gd name="T1" fmla="*/ 10 h 12"/>
                <a:gd name="T2" fmla="*/ 6 w 15"/>
                <a:gd name="T3" fmla="*/ 11 h 12"/>
                <a:gd name="T4" fmla="*/ 3 w 15"/>
                <a:gd name="T5" fmla="*/ 10 h 12"/>
                <a:gd name="T6" fmla="*/ 8 w 15"/>
                <a:gd name="T7" fmla="*/ 1 h 12"/>
                <a:gd name="T8" fmla="*/ 11 w 15"/>
                <a:gd name="T9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2">
                  <a:moveTo>
                    <a:pt x="11" y="10"/>
                  </a:moveTo>
                  <a:cubicBezTo>
                    <a:pt x="10" y="11"/>
                    <a:pt x="8" y="12"/>
                    <a:pt x="6" y="11"/>
                  </a:cubicBezTo>
                  <a:cubicBezTo>
                    <a:pt x="5" y="11"/>
                    <a:pt x="4" y="11"/>
                    <a:pt x="3" y="10"/>
                  </a:cubicBezTo>
                  <a:cubicBezTo>
                    <a:pt x="0" y="7"/>
                    <a:pt x="3" y="0"/>
                    <a:pt x="8" y="1"/>
                  </a:cubicBezTo>
                  <a:cubicBezTo>
                    <a:pt x="12" y="1"/>
                    <a:pt x="15" y="7"/>
                    <a:pt x="11" y="1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" name="Freeform 58"/>
            <p:cNvSpPr/>
            <p:nvPr/>
          </p:nvSpPr>
          <p:spPr bwMode="auto">
            <a:xfrm>
              <a:off x="1749" y="3487"/>
              <a:ext cx="29" cy="31"/>
            </a:xfrm>
            <a:custGeom>
              <a:avLst/>
              <a:gdLst>
                <a:gd name="T0" fmla="*/ 10 w 14"/>
                <a:gd name="T1" fmla="*/ 7 h 15"/>
                <a:gd name="T2" fmla="*/ 2 w 14"/>
                <a:gd name="T3" fmla="*/ 4 h 15"/>
                <a:gd name="T4" fmla="*/ 1 w 14"/>
                <a:gd name="T5" fmla="*/ 3 h 15"/>
                <a:gd name="T6" fmla="*/ 9 w 14"/>
                <a:gd name="T7" fmla="*/ 1 h 15"/>
                <a:gd name="T8" fmla="*/ 14 w 14"/>
                <a:gd name="T9" fmla="*/ 7 h 15"/>
                <a:gd name="T10" fmla="*/ 10 w 14"/>
                <a:gd name="T11" fmla="*/ 14 h 15"/>
                <a:gd name="T12" fmla="*/ 3 w 14"/>
                <a:gd name="T13" fmla="*/ 12 h 15"/>
                <a:gd name="T14" fmla="*/ 5 w 14"/>
                <a:gd name="T15" fmla="*/ 9 h 15"/>
                <a:gd name="T16" fmla="*/ 8 w 14"/>
                <a:gd name="T17" fmla="*/ 10 h 15"/>
                <a:gd name="T18" fmla="*/ 10 w 14"/>
                <a:gd name="T19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5">
                  <a:moveTo>
                    <a:pt x="10" y="7"/>
                  </a:moveTo>
                  <a:cubicBezTo>
                    <a:pt x="10" y="4"/>
                    <a:pt x="5" y="3"/>
                    <a:pt x="2" y="4"/>
                  </a:cubicBezTo>
                  <a:cubicBezTo>
                    <a:pt x="1" y="5"/>
                    <a:pt x="0" y="3"/>
                    <a:pt x="1" y="3"/>
                  </a:cubicBezTo>
                  <a:cubicBezTo>
                    <a:pt x="4" y="1"/>
                    <a:pt x="6" y="0"/>
                    <a:pt x="9" y="1"/>
                  </a:cubicBezTo>
                  <a:cubicBezTo>
                    <a:pt x="12" y="2"/>
                    <a:pt x="14" y="5"/>
                    <a:pt x="14" y="7"/>
                  </a:cubicBezTo>
                  <a:cubicBezTo>
                    <a:pt x="14" y="10"/>
                    <a:pt x="13" y="13"/>
                    <a:pt x="10" y="14"/>
                  </a:cubicBezTo>
                  <a:cubicBezTo>
                    <a:pt x="7" y="15"/>
                    <a:pt x="4" y="15"/>
                    <a:pt x="3" y="12"/>
                  </a:cubicBezTo>
                  <a:cubicBezTo>
                    <a:pt x="3" y="11"/>
                    <a:pt x="3" y="9"/>
                    <a:pt x="5" y="9"/>
                  </a:cubicBezTo>
                  <a:cubicBezTo>
                    <a:pt x="6" y="9"/>
                    <a:pt x="7" y="10"/>
                    <a:pt x="8" y="10"/>
                  </a:cubicBezTo>
                  <a:cubicBezTo>
                    <a:pt x="9" y="9"/>
                    <a:pt x="10" y="8"/>
                    <a:pt x="10" y="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4" name="Freeform 59"/>
            <p:cNvSpPr/>
            <p:nvPr/>
          </p:nvSpPr>
          <p:spPr bwMode="auto">
            <a:xfrm>
              <a:off x="1639" y="3457"/>
              <a:ext cx="30" cy="28"/>
            </a:xfrm>
            <a:custGeom>
              <a:avLst/>
              <a:gdLst>
                <a:gd name="T0" fmla="*/ 4 w 14"/>
                <a:gd name="T1" fmla="*/ 2 h 13"/>
                <a:gd name="T2" fmla="*/ 11 w 14"/>
                <a:gd name="T3" fmla="*/ 10 h 13"/>
                <a:gd name="T4" fmla="*/ 5 w 14"/>
                <a:gd name="T5" fmla="*/ 13 h 13"/>
                <a:gd name="T6" fmla="*/ 1 w 14"/>
                <a:gd name="T7" fmla="*/ 8 h 13"/>
                <a:gd name="T8" fmla="*/ 4 w 14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">
                  <a:moveTo>
                    <a:pt x="4" y="2"/>
                  </a:moveTo>
                  <a:cubicBezTo>
                    <a:pt x="9" y="0"/>
                    <a:pt x="14" y="6"/>
                    <a:pt x="11" y="10"/>
                  </a:cubicBezTo>
                  <a:cubicBezTo>
                    <a:pt x="10" y="12"/>
                    <a:pt x="7" y="13"/>
                    <a:pt x="5" y="13"/>
                  </a:cubicBezTo>
                  <a:cubicBezTo>
                    <a:pt x="3" y="12"/>
                    <a:pt x="1" y="10"/>
                    <a:pt x="1" y="8"/>
                  </a:cubicBezTo>
                  <a:cubicBezTo>
                    <a:pt x="0" y="6"/>
                    <a:pt x="2" y="2"/>
                    <a:pt x="4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5" name="Freeform 60"/>
            <p:cNvSpPr/>
            <p:nvPr/>
          </p:nvSpPr>
          <p:spPr bwMode="auto">
            <a:xfrm>
              <a:off x="1650" y="3516"/>
              <a:ext cx="227" cy="72"/>
            </a:xfrm>
            <a:custGeom>
              <a:avLst/>
              <a:gdLst>
                <a:gd name="T0" fmla="*/ 3 w 108"/>
                <a:gd name="T1" fmla="*/ 4 h 34"/>
                <a:gd name="T2" fmla="*/ 104 w 108"/>
                <a:gd name="T3" fmla="*/ 1 h 34"/>
                <a:gd name="T4" fmla="*/ 107 w 108"/>
                <a:gd name="T5" fmla="*/ 3 h 34"/>
                <a:gd name="T6" fmla="*/ 1 w 108"/>
                <a:gd name="T7" fmla="*/ 5 h 34"/>
                <a:gd name="T8" fmla="*/ 3 w 108"/>
                <a:gd name="T9" fmla="*/ 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34">
                  <a:moveTo>
                    <a:pt x="3" y="4"/>
                  </a:moveTo>
                  <a:cubicBezTo>
                    <a:pt x="29" y="29"/>
                    <a:pt x="78" y="22"/>
                    <a:pt x="104" y="1"/>
                  </a:cubicBezTo>
                  <a:cubicBezTo>
                    <a:pt x="105" y="0"/>
                    <a:pt x="108" y="1"/>
                    <a:pt x="107" y="3"/>
                  </a:cubicBezTo>
                  <a:cubicBezTo>
                    <a:pt x="86" y="31"/>
                    <a:pt x="22" y="34"/>
                    <a:pt x="1" y="5"/>
                  </a:cubicBezTo>
                  <a:cubicBezTo>
                    <a:pt x="0" y="4"/>
                    <a:pt x="2" y="2"/>
                    <a:pt x="3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" name="Freeform 61"/>
            <p:cNvSpPr>
              <a:spLocks noEditPoints="1"/>
            </p:cNvSpPr>
            <p:nvPr/>
          </p:nvSpPr>
          <p:spPr bwMode="auto">
            <a:xfrm>
              <a:off x="1532" y="3213"/>
              <a:ext cx="523" cy="781"/>
            </a:xfrm>
            <a:custGeom>
              <a:avLst/>
              <a:gdLst>
                <a:gd name="T0" fmla="*/ 25 w 249"/>
                <a:gd name="T1" fmla="*/ 133 h 371"/>
                <a:gd name="T2" fmla="*/ 14 w 249"/>
                <a:gd name="T3" fmla="*/ 128 h 371"/>
                <a:gd name="T4" fmla="*/ 13 w 249"/>
                <a:gd name="T5" fmla="*/ 177 h 371"/>
                <a:gd name="T6" fmla="*/ 9 w 249"/>
                <a:gd name="T7" fmla="*/ 168 h 371"/>
                <a:gd name="T8" fmla="*/ 189 w 249"/>
                <a:gd name="T9" fmla="*/ 89 h 371"/>
                <a:gd name="T10" fmla="*/ 108 w 249"/>
                <a:gd name="T11" fmla="*/ 186 h 371"/>
                <a:gd name="T12" fmla="*/ 173 w 249"/>
                <a:gd name="T13" fmla="*/ 250 h 371"/>
                <a:gd name="T14" fmla="*/ 99 w 249"/>
                <a:gd name="T15" fmla="*/ 18 h 371"/>
                <a:gd name="T16" fmla="*/ 59 w 249"/>
                <a:gd name="T17" fmla="*/ 90 h 371"/>
                <a:gd name="T18" fmla="*/ 99 w 249"/>
                <a:gd name="T19" fmla="*/ 74 h 371"/>
                <a:gd name="T20" fmla="*/ 134 w 249"/>
                <a:gd name="T21" fmla="*/ 52 h 371"/>
                <a:gd name="T22" fmla="*/ 181 w 249"/>
                <a:gd name="T23" fmla="*/ 78 h 371"/>
                <a:gd name="T24" fmla="*/ 175 w 249"/>
                <a:gd name="T25" fmla="*/ 58 h 371"/>
                <a:gd name="T26" fmla="*/ 143 w 249"/>
                <a:gd name="T27" fmla="*/ 16 h 371"/>
                <a:gd name="T28" fmla="*/ 108 w 249"/>
                <a:gd name="T29" fmla="*/ 13 h 371"/>
                <a:gd name="T30" fmla="*/ 99 w 249"/>
                <a:gd name="T31" fmla="*/ 18 h 371"/>
                <a:gd name="T32" fmla="*/ 175 w 249"/>
                <a:gd name="T33" fmla="*/ 147 h 371"/>
                <a:gd name="T34" fmla="*/ 135 w 249"/>
                <a:gd name="T35" fmla="*/ 58 h 371"/>
                <a:gd name="T36" fmla="*/ 93 w 249"/>
                <a:gd name="T37" fmla="*/ 87 h 371"/>
                <a:gd name="T38" fmla="*/ 52 w 249"/>
                <a:gd name="T39" fmla="*/ 99 h 371"/>
                <a:gd name="T40" fmla="*/ 90 w 249"/>
                <a:gd name="T41" fmla="*/ 324 h 371"/>
                <a:gd name="T42" fmla="*/ 102 w 249"/>
                <a:gd name="T43" fmla="*/ 295 h 371"/>
                <a:gd name="T44" fmla="*/ 126 w 249"/>
                <a:gd name="T45" fmla="*/ 290 h 371"/>
                <a:gd name="T46" fmla="*/ 156 w 249"/>
                <a:gd name="T47" fmla="*/ 283 h 371"/>
                <a:gd name="T48" fmla="*/ 159 w 249"/>
                <a:gd name="T49" fmla="*/ 281 h 371"/>
                <a:gd name="T50" fmla="*/ 153 w 249"/>
                <a:gd name="T51" fmla="*/ 303 h 371"/>
                <a:gd name="T52" fmla="*/ 187 w 249"/>
                <a:gd name="T53" fmla="*/ 305 h 371"/>
                <a:gd name="T54" fmla="*/ 174 w 249"/>
                <a:gd name="T55" fmla="*/ 254 h 371"/>
                <a:gd name="T56" fmla="*/ 56 w 249"/>
                <a:gd name="T57" fmla="*/ 357 h 371"/>
                <a:gd name="T58" fmla="*/ 62 w 249"/>
                <a:gd name="T59" fmla="*/ 365 h 371"/>
                <a:gd name="T60" fmla="*/ 240 w 249"/>
                <a:gd name="T61" fmla="*/ 334 h 371"/>
                <a:gd name="T62" fmla="*/ 222 w 249"/>
                <a:gd name="T63" fmla="*/ 347 h 371"/>
                <a:gd name="T64" fmla="*/ 213 w 249"/>
                <a:gd name="T65" fmla="*/ 156 h 371"/>
                <a:gd name="T66" fmla="*/ 205 w 249"/>
                <a:gd name="T67" fmla="*/ 154 h 371"/>
                <a:gd name="T68" fmla="*/ 217 w 249"/>
                <a:gd name="T69" fmla="*/ 158 h 371"/>
                <a:gd name="T70" fmla="*/ 204 w 249"/>
                <a:gd name="T71" fmla="*/ 295 h 371"/>
                <a:gd name="T72" fmla="*/ 191 w 249"/>
                <a:gd name="T73" fmla="*/ 308 h 371"/>
                <a:gd name="T74" fmla="*/ 214 w 249"/>
                <a:gd name="T75" fmla="*/ 345 h 371"/>
                <a:gd name="T76" fmla="*/ 246 w 249"/>
                <a:gd name="T77" fmla="*/ 333 h 371"/>
                <a:gd name="T78" fmla="*/ 212 w 249"/>
                <a:gd name="T79" fmla="*/ 349 h 371"/>
                <a:gd name="T80" fmla="*/ 200 w 249"/>
                <a:gd name="T81" fmla="*/ 329 h 371"/>
                <a:gd name="T82" fmla="*/ 181 w 249"/>
                <a:gd name="T83" fmla="*/ 314 h 371"/>
                <a:gd name="T84" fmla="*/ 139 w 249"/>
                <a:gd name="T85" fmla="*/ 293 h 371"/>
                <a:gd name="T86" fmla="*/ 106 w 249"/>
                <a:gd name="T87" fmla="*/ 296 h 371"/>
                <a:gd name="T88" fmla="*/ 78 w 249"/>
                <a:gd name="T89" fmla="*/ 327 h 371"/>
                <a:gd name="T90" fmla="*/ 42 w 249"/>
                <a:gd name="T91" fmla="*/ 353 h 371"/>
                <a:gd name="T92" fmla="*/ 48 w 249"/>
                <a:gd name="T93" fmla="*/ 319 h 371"/>
                <a:gd name="T94" fmla="*/ 63 w 249"/>
                <a:gd name="T95" fmla="*/ 245 h 371"/>
                <a:gd name="T96" fmla="*/ 15 w 249"/>
                <a:gd name="T97" fmla="*/ 180 h 371"/>
                <a:gd name="T98" fmla="*/ 6 w 249"/>
                <a:gd name="T99" fmla="*/ 165 h 371"/>
                <a:gd name="T100" fmla="*/ 45 w 249"/>
                <a:gd name="T101" fmla="*/ 193 h 371"/>
                <a:gd name="T102" fmla="*/ 41 w 249"/>
                <a:gd name="T103" fmla="*/ 162 h 371"/>
                <a:gd name="T104" fmla="*/ 9 w 249"/>
                <a:gd name="T105" fmla="*/ 128 h 371"/>
                <a:gd name="T106" fmla="*/ 18 w 249"/>
                <a:gd name="T107" fmla="*/ 107 h 371"/>
                <a:gd name="T108" fmla="*/ 94 w 249"/>
                <a:gd name="T109" fmla="*/ 13 h 371"/>
                <a:gd name="T110" fmla="*/ 110 w 249"/>
                <a:gd name="T111" fmla="*/ 7 h 371"/>
                <a:gd name="T112" fmla="*/ 149 w 249"/>
                <a:gd name="T113" fmla="*/ 12 h 371"/>
                <a:gd name="T114" fmla="*/ 182 w 249"/>
                <a:gd name="T115" fmla="*/ 62 h 371"/>
                <a:gd name="T116" fmla="*/ 189 w 249"/>
                <a:gd name="T117" fmla="*/ 85 h 371"/>
                <a:gd name="T118" fmla="*/ 204 w 249"/>
                <a:gd name="T119" fmla="*/ 95 h 371"/>
                <a:gd name="T120" fmla="*/ 154 w 249"/>
                <a:gd name="T121" fmla="*/ 173 h 371"/>
                <a:gd name="T122" fmla="*/ 201 w 249"/>
                <a:gd name="T123" fmla="*/ 156 h 371"/>
                <a:gd name="T124" fmla="*/ 204 w 249"/>
                <a:gd name="T125" fmla="*/ 141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9" h="371">
                  <a:moveTo>
                    <a:pt x="14" y="128"/>
                  </a:moveTo>
                  <a:cubicBezTo>
                    <a:pt x="14" y="131"/>
                    <a:pt x="16" y="133"/>
                    <a:pt x="19" y="133"/>
                  </a:cubicBezTo>
                  <a:cubicBezTo>
                    <a:pt x="21" y="134"/>
                    <a:pt x="23" y="133"/>
                    <a:pt x="25" y="133"/>
                  </a:cubicBezTo>
                  <a:cubicBezTo>
                    <a:pt x="23" y="129"/>
                    <a:pt x="23" y="124"/>
                    <a:pt x="23" y="120"/>
                  </a:cubicBezTo>
                  <a:cubicBezTo>
                    <a:pt x="21" y="120"/>
                    <a:pt x="19" y="120"/>
                    <a:pt x="17" y="121"/>
                  </a:cubicBezTo>
                  <a:cubicBezTo>
                    <a:pt x="15" y="123"/>
                    <a:pt x="13" y="125"/>
                    <a:pt x="14" y="128"/>
                  </a:cubicBezTo>
                  <a:close/>
                  <a:moveTo>
                    <a:pt x="9" y="168"/>
                  </a:moveTo>
                  <a:cubicBezTo>
                    <a:pt x="7" y="170"/>
                    <a:pt x="5" y="174"/>
                    <a:pt x="7" y="176"/>
                  </a:cubicBezTo>
                  <a:cubicBezTo>
                    <a:pt x="9" y="178"/>
                    <a:pt x="11" y="177"/>
                    <a:pt x="13" y="177"/>
                  </a:cubicBezTo>
                  <a:cubicBezTo>
                    <a:pt x="13" y="176"/>
                    <a:pt x="14" y="177"/>
                    <a:pt x="14" y="177"/>
                  </a:cubicBezTo>
                  <a:cubicBezTo>
                    <a:pt x="16" y="176"/>
                    <a:pt x="17" y="174"/>
                    <a:pt x="16" y="171"/>
                  </a:cubicBezTo>
                  <a:cubicBezTo>
                    <a:pt x="16" y="168"/>
                    <a:pt x="12" y="166"/>
                    <a:pt x="9" y="168"/>
                  </a:cubicBezTo>
                  <a:close/>
                  <a:moveTo>
                    <a:pt x="199" y="95"/>
                  </a:moveTo>
                  <a:cubicBezTo>
                    <a:pt x="199" y="93"/>
                    <a:pt x="197" y="91"/>
                    <a:pt x="194" y="90"/>
                  </a:cubicBezTo>
                  <a:cubicBezTo>
                    <a:pt x="193" y="89"/>
                    <a:pt x="191" y="89"/>
                    <a:pt x="189" y="89"/>
                  </a:cubicBezTo>
                  <a:cubicBezTo>
                    <a:pt x="190" y="94"/>
                    <a:pt x="190" y="99"/>
                    <a:pt x="190" y="105"/>
                  </a:cubicBezTo>
                  <a:cubicBezTo>
                    <a:pt x="195" y="105"/>
                    <a:pt x="201" y="100"/>
                    <a:pt x="199" y="95"/>
                  </a:cubicBezTo>
                  <a:close/>
                  <a:moveTo>
                    <a:pt x="108" y="186"/>
                  </a:moveTo>
                  <a:cubicBezTo>
                    <a:pt x="98" y="186"/>
                    <a:pt x="87" y="185"/>
                    <a:pt x="77" y="183"/>
                  </a:cubicBezTo>
                  <a:cubicBezTo>
                    <a:pt x="72" y="208"/>
                    <a:pt x="72" y="237"/>
                    <a:pt x="68" y="264"/>
                  </a:cubicBezTo>
                  <a:cubicBezTo>
                    <a:pt x="104" y="269"/>
                    <a:pt x="139" y="265"/>
                    <a:pt x="173" y="250"/>
                  </a:cubicBezTo>
                  <a:cubicBezTo>
                    <a:pt x="163" y="226"/>
                    <a:pt x="156" y="200"/>
                    <a:pt x="151" y="175"/>
                  </a:cubicBezTo>
                  <a:cubicBezTo>
                    <a:pt x="137" y="181"/>
                    <a:pt x="122" y="185"/>
                    <a:pt x="108" y="186"/>
                  </a:cubicBezTo>
                  <a:close/>
                  <a:moveTo>
                    <a:pt x="99" y="18"/>
                  </a:moveTo>
                  <a:cubicBezTo>
                    <a:pt x="71" y="18"/>
                    <a:pt x="50" y="25"/>
                    <a:pt x="39" y="52"/>
                  </a:cubicBezTo>
                  <a:cubicBezTo>
                    <a:pt x="31" y="67"/>
                    <a:pt x="28" y="85"/>
                    <a:pt x="22" y="101"/>
                  </a:cubicBezTo>
                  <a:cubicBezTo>
                    <a:pt x="35" y="100"/>
                    <a:pt x="47" y="96"/>
                    <a:pt x="59" y="90"/>
                  </a:cubicBezTo>
                  <a:cubicBezTo>
                    <a:pt x="60" y="89"/>
                    <a:pt x="63" y="91"/>
                    <a:pt x="62" y="93"/>
                  </a:cubicBezTo>
                  <a:cubicBezTo>
                    <a:pt x="61" y="95"/>
                    <a:pt x="61" y="97"/>
                    <a:pt x="60" y="99"/>
                  </a:cubicBezTo>
                  <a:cubicBezTo>
                    <a:pt x="74" y="93"/>
                    <a:pt x="87" y="85"/>
                    <a:pt x="99" y="74"/>
                  </a:cubicBezTo>
                  <a:cubicBezTo>
                    <a:pt x="101" y="72"/>
                    <a:pt x="105" y="74"/>
                    <a:pt x="104" y="77"/>
                  </a:cubicBezTo>
                  <a:cubicBezTo>
                    <a:pt x="104" y="79"/>
                    <a:pt x="103" y="81"/>
                    <a:pt x="102" y="83"/>
                  </a:cubicBezTo>
                  <a:cubicBezTo>
                    <a:pt x="116" y="76"/>
                    <a:pt x="126" y="66"/>
                    <a:pt x="134" y="52"/>
                  </a:cubicBezTo>
                  <a:cubicBezTo>
                    <a:pt x="135" y="51"/>
                    <a:pt x="136" y="52"/>
                    <a:pt x="137" y="52"/>
                  </a:cubicBezTo>
                  <a:cubicBezTo>
                    <a:pt x="137" y="52"/>
                    <a:pt x="137" y="52"/>
                    <a:pt x="138" y="53"/>
                  </a:cubicBezTo>
                  <a:cubicBezTo>
                    <a:pt x="152" y="62"/>
                    <a:pt x="166" y="70"/>
                    <a:pt x="181" y="78"/>
                  </a:cubicBezTo>
                  <a:cubicBezTo>
                    <a:pt x="178" y="71"/>
                    <a:pt x="173" y="66"/>
                    <a:pt x="167" y="61"/>
                  </a:cubicBezTo>
                  <a:cubicBezTo>
                    <a:pt x="164" y="60"/>
                    <a:pt x="166" y="56"/>
                    <a:pt x="169" y="57"/>
                  </a:cubicBezTo>
                  <a:cubicBezTo>
                    <a:pt x="171" y="57"/>
                    <a:pt x="173" y="58"/>
                    <a:pt x="175" y="58"/>
                  </a:cubicBezTo>
                  <a:cubicBezTo>
                    <a:pt x="168" y="43"/>
                    <a:pt x="156" y="32"/>
                    <a:pt x="140" y="26"/>
                  </a:cubicBezTo>
                  <a:cubicBezTo>
                    <a:pt x="139" y="26"/>
                    <a:pt x="138" y="24"/>
                    <a:pt x="139" y="22"/>
                  </a:cubicBezTo>
                  <a:cubicBezTo>
                    <a:pt x="140" y="20"/>
                    <a:pt x="142" y="18"/>
                    <a:pt x="143" y="16"/>
                  </a:cubicBezTo>
                  <a:cubicBezTo>
                    <a:pt x="134" y="16"/>
                    <a:pt x="120" y="17"/>
                    <a:pt x="118" y="9"/>
                  </a:cubicBezTo>
                  <a:cubicBezTo>
                    <a:pt x="116" y="10"/>
                    <a:pt x="114" y="11"/>
                    <a:pt x="113" y="13"/>
                  </a:cubicBezTo>
                  <a:cubicBezTo>
                    <a:pt x="112" y="14"/>
                    <a:pt x="110" y="14"/>
                    <a:pt x="108" y="13"/>
                  </a:cubicBezTo>
                  <a:cubicBezTo>
                    <a:pt x="105" y="12"/>
                    <a:pt x="102" y="12"/>
                    <a:pt x="99" y="11"/>
                  </a:cubicBezTo>
                  <a:cubicBezTo>
                    <a:pt x="100" y="12"/>
                    <a:pt x="101" y="13"/>
                    <a:pt x="101" y="14"/>
                  </a:cubicBezTo>
                  <a:cubicBezTo>
                    <a:pt x="102" y="16"/>
                    <a:pt x="101" y="18"/>
                    <a:pt x="99" y="18"/>
                  </a:cubicBezTo>
                  <a:close/>
                  <a:moveTo>
                    <a:pt x="27" y="106"/>
                  </a:moveTo>
                  <a:cubicBezTo>
                    <a:pt x="25" y="154"/>
                    <a:pt x="65" y="185"/>
                    <a:pt x="113" y="180"/>
                  </a:cubicBezTo>
                  <a:cubicBezTo>
                    <a:pt x="136" y="177"/>
                    <a:pt x="163" y="168"/>
                    <a:pt x="175" y="147"/>
                  </a:cubicBezTo>
                  <a:cubicBezTo>
                    <a:pt x="187" y="129"/>
                    <a:pt x="186" y="106"/>
                    <a:pt x="184" y="86"/>
                  </a:cubicBezTo>
                  <a:cubicBezTo>
                    <a:pt x="184" y="85"/>
                    <a:pt x="184" y="85"/>
                    <a:pt x="184" y="85"/>
                  </a:cubicBezTo>
                  <a:cubicBezTo>
                    <a:pt x="167" y="77"/>
                    <a:pt x="151" y="68"/>
                    <a:pt x="135" y="58"/>
                  </a:cubicBezTo>
                  <a:cubicBezTo>
                    <a:pt x="129" y="74"/>
                    <a:pt x="113" y="86"/>
                    <a:pt x="96" y="92"/>
                  </a:cubicBezTo>
                  <a:cubicBezTo>
                    <a:pt x="94" y="93"/>
                    <a:pt x="91" y="90"/>
                    <a:pt x="93" y="87"/>
                  </a:cubicBezTo>
                  <a:cubicBezTo>
                    <a:pt x="93" y="87"/>
                    <a:pt x="93" y="87"/>
                    <a:pt x="93" y="87"/>
                  </a:cubicBezTo>
                  <a:cubicBezTo>
                    <a:pt x="80" y="97"/>
                    <a:pt x="66" y="104"/>
                    <a:pt x="51" y="108"/>
                  </a:cubicBezTo>
                  <a:cubicBezTo>
                    <a:pt x="47" y="109"/>
                    <a:pt x="46" y="105"/>
                    <a:pt x="48" y="103"/>
                  </a:cubicBezTo>
                  <a:cubicBezTo>
                    <a:pt x="52" y="99"/>
                    <a:pt x="52" y="99"/>
                    <a:pt x="52" y="99"/>
                  </a:cubicBezTo>
                  <a:cubicBezTo>
                    <a:pt x="44" y="102"/>
                    <a:pt x="36" y="104"/>
                    <a:pt x="27" y="106"/>
                  </a:cubicBezTo>
                  <a:close/>
                  <a:moveTo>
                    <a:pt x="51" y="317"/>
                  </a:moveTo>
                  <a:cubicBezTo>
                    <a:pt x="63" y="320"/>
                    <a:pt x="77" y="324"/>
                    <a:pt x="90" y="324"/>
                  </a:cubicBezTo>
                  <a:cubicBezTo>
                    <a:pt x="98" y="324"/>
                    <a:pt x="98" y="320"/>
                    <a:pt x="99" y="313"/>
                  </a:cubicBezTo>
                  <a:cubicBezTo>
                    <a:pt x="100" y="307"/>
                    <a:pt x="101" y="301"/>
                    <a:pt x="102" y="296"/>
                  </a:cubicBezTo>
                  <a:cubicBezTo>
                    <a:pt x="102" y="296"/>
                    <a:pt x="102" y="296"/>
                    <a:pt x="102" y="295"/>
                  </a:cubicBezTo>
                  <a:cubicBezTo>
                    <a:pt x="96" y="295"/>
                    <a:pt x="90" y="294"/>
                    <a:pt x="85" y="292"/>
                  </a:cubicBezTo>
                  <a:cubicBezTo>
                    <a:pt x="83" y="292"/>
                    <a:pt x="83" y="289"/>
                    <a:pt x="85" y="290"/>
                  </a:cubicBezTo>
                  <a:cubicBezTo>
                    <a:pt x="99" y="292"/>
                    <a:pt x="112" y="292"/>
                    <a:pt x="126" y="290"/>
                  </a:cubicBezTo>
                  <a:cubicBezTo>
                    <a:pt x="131" y="289"/>
                    <a:pt x="136" y="288"/>
                    <a:pt x="141" y="287"/>
                  </a:cubicBezTo>
                  <a:cubicBezTo>
                    <a:pt x="141" y="287"/>
                    <a:pt x="151" y="284"/>
                    <a:pt x="156" y="284"/>
                  </a:cubicBezTo>
                  <a:cubicBezTo>
                    <a:pt x="156" y="284"/>
                    <a:pt x="156" y="283"/>
                    <a:pt x="156" y="283"/>
                  </a:cubicBezTo>
                  <a:cubicBezTo>
                    <a:pt x="156" y="283"/>
                    <a:pt x="156" y="283"/>
                    <a:pt x="156" y="282"/>
                  </a:cubicBezTo>
                  <a:cubicBezTo>
                    <a:pt x="156" y="281"/>
                    <a:pt x="157" y="281"/>
                    <a:pt x="158" y="281"/>
                  </a:cubicBezTo>
                  <a:cubicBezTo>
                    <a:pt x="159" y="281"/>
                    <a:pt x="159" y="281"/>
                    <a:pt x="159" y="281"/>
                  </a:cubicBezTo>
                  <a:cubicBezTo>
                    <a:pt x="161" y="281"/>
                    <a:pt x="161" y="284"/>
                    <a:pt x="160" y="285"/>
                  </a:cubicBezTo>
                  <a:cubicBezTo>
                    <a:pt x="157" y="288"/>
                    <a:pt x="150" y="291"/>
                    <a:pt x="143" y="292"/>
                  </a:cubicBezTo>
                  <a:cubicBezTo>
                    <a:pt x="146" y="296"/>
                    <a:pt x="150" y="299"/>
                    <a:pt x="153" y="303"/>
                  </a:cubicBezTo>
                  <a:cubicBezTo>
                    <a:pt x="157" y="308"/>
                    <a:pt x="160" y="315"/>
                    <a:pt x="167" y="314"/>
                  </a:cubicBezTo>
                  <a:cubicBezTo>
                    <a:pt x="174" y="312"/>
                    <a:pt x="180" y="309"/>
                    <a:pt x="186" y="306"/>
                  </a:cubicBezTo>
                  <a:cubicBezTo>
                    <a:pt x="185" y="305"/>
                    <a:pt x="186" y="304"/>
                    <a:pt x="187" y="305"/>
                  </a:cubicBezTo>
                  <a:cubicBezTo>
                    <a:pt x="187" y="305"/>
                    <a:pt x="187" y="305"/>
                    <a:pt x="187" y="305"/>
                  </a:cubicBezTo>
                  <a:cubicBezTo>
                    <a:pt x="191" y="302"/>
                    <a:pt x="195" y="300"/>
                    <a:pt x="199" y="297"/>
                  </a:cubicBezTo>
                  <a:cubicBezTo>
                    <a:pt x="189" y="284"/>
                    <a:pt x="181" y="269"/>
                    <a:pt x="174" y="254"/>
                  </a:cubicBezTo>
                  <a:cubicBezTo>
                    <a:pt x="141" y="269"/>
                    <a:pt x="103" y="275"/>
                    <a:pt x="67" y="266"/>
                  </a:cubicBezTo>
                  <a:cubicBezTo>
                    <a:pt x="64" y="284"/>
                    <a:pt x="60" y="302"/>
                    <a:pt x="51" y="317"/>
                  </a:cubicBezTo>
                  <a:close/>
                  <a:moveTo>
                    <a:pt x="56" y="357"/>
                  </a:moveTo>
                  <a:cubicBezTo>
                    <a:pt x="54" y="355"/>
                    <a:pt x="47" y="351"/>
                    <a:pt x="46" y="356"/>
                  </a:cubicBezTo>
                  <a:cubicBezTo>
                    <a:pt x="45" y="364"/>
                    <a:pt x="56" y="365"/>
                    <a:pt x="62" y="365"/>
                  </a:cubicBezTo>
                  <a:cubicBezTo>
                    <a:pt x="62" y="365"/>
                    <a:pt x="62" y="365"/>
                    <a:pt x="62" y="365"/>
                  </a:cubicBezTo>
                  <a:cubicBezTo>
                    <a:pt x="60" y="362"/>
                    <a:pt x="59" y="359"/>
                    <a:pt x="56" y="357"/>
                  </a:cubicBezTo>
                  <a:close/>
                  <a:moveTo>
                    <a:pt x="238" y="342"/>
                  </a:moveTo>
                  <a:cubicBezTo>
                    <a:pt x="242" y="340"/>
                    <a:pt x="243" y="337"/>
                    <a:pt x="240" y="334"/>
                  </a:cubicBezTo>
                  <a:cubicBezTo>
                    <a:pt x="238" y="332"/>
                    <a:pt x="237" y="332"/>
                    <a:pt x="234" y="333"/>
                  </a:cubicBezTo>
                  <a:cubicBezTo>
                    <a:pt x="233" y="334"/>
                    <a:pt x="231" y="335"/>
                    <a:pt x="230" y="337"/>
                  </a:cubicBezTo>
                  <a:cubicBezTo>
                    <a:pt x="228" y="338"/>
                    <a:pt x="225" y="343"/>
                    <a:pt x="222" y="347"/>
                  </a:cubicBezTo>
                  <a:cubicBezTo>
                    <a:pt x="226" y="346"/>
                    <a:pt x="230" y="346"/>
                    <a:pt x="234" y="345"/>
                  </a:cubicBezTo>
                  <a:cubicBezTo>
                    <a:pt x="236" y="344"/>
                    <a:pt x="237" y="343"/>
                    <a:pt x="238" y="342"/>
                  </a:cubicBezTo>
                  <a:close/>
                  <a:moveTo>
                    <a:pt x="213" y="156"/>
                  </a:moveTo>
                  <a:cubicBezTo>
                    <a:pt x="217" y="154"/>
                    <a:pt x="218" y="150"/>
                    <a:pt x="217" y="146"/>
                  </a:cubicBezTo>
                  <a:cubicBezTo>
                    <a:pt x="215" y="143"/>
                    <a:pt x="210" y="142"/>
                    <a:pt x="207" y="144"/>
                  </a:cubicBezTo>
                  <a:cubicBezTo>
                    <a:pt x="204" y="146"/>
                    <a:pt x="204" y="150"/>
                    <a:pt x="205" y="154"/>
                  </a:cubicBezTo>
                  <a:cubicBezTo>
                    <a:pt x="206" y="154"/>
                    <a:pt x="206" y="155"/>
                    <a:pt x="205" y="156"/>
                  </a:cubicBezTo>
                  <a:cubicBezTo>
                    <a:pt x="208" y="156"/>
                    <a:pt x="211" y="157"/>
                    <a:pt x="213" y="156"/>
                  </a:cubicBezTo>
                  <a:close/>
                  <a:moveTo>
                    <a:pt x="217" y="158"/>
                  </a:moveTo>
                  <a:cubicBezTo>
                    <a:pt x="213" y="161"/>
                    <a:pt x="208" y="161"/>
                    <a:pt x="204" y="158"/>
                  </a:cubicBezTo>
                  <a:cubicBezTo>
                    <a:pt x="198" y="176"/>
                    <a:pt x="179" y="191"/>
                    <a:pt x="161" y="196"/>
                  </a:cubicBezTo>
                  <a:cubicBezTo>
                    <a:pt x="172" y="230"/>
                    <a:pt x="183" y="264"/>
                    <a:pt x="204" y="295"/>
                  </a:cubicBezTo>
                  <a:cubicBezTo>
                    <a:pt x="205" y="296"/>
                    <a:pt x="205" y="298"/>
                    <a:pt x="203" y="298"/>
                  </a:cubicBezTo>
                  <a:cubicBezTo>
                    <a:pt x="204" y="299"/>
                    <a:pt x="203" y="300"/>
                    <a:pt x="203" y="300"/>
                  </a:cubicBezTo>
                  <a:cubicBezTo>
                    <a:pt x="199" y="303"/>
                    <a:pt x="195" y="306"/>
                    <a:pt x="191" y="308"/>
                  </a:cubicBezTo>
                  <a:cubicBezTo>
                    <a:pt x="195" y="313"/>
                    <a:pt x="200" y="319"/>
                    <a:pt x="201" y="320"/>
                  </a:cubicBezTo>
                  <a:cubicBezTo>
                    <a:pt x="206" y="328"/>
                    <a:pt x="211" y="336"/>
                    <a:pt x="214" y="345"/>
                  </a:cubicBezTo>
                  <a:cubicBezTo>
                    <a:pt x="214" y="345"/>
                    <a:pt x="214" y="345"/>
                    <a:pt x="214" y="345"/>
                  </a:cubicBezTo>
                  <a:cubicBezTo>
                    <a:pt x="217" y="344"/>
                    <a:pt x="221" y="338"/>
                    <a:pt x="224" y="336"/>
                  </a:cubicBezTo>
                  <a:cubicBezTo>
                    <a:pt x="226" y="333"/>
                    <a:pt x="229" y="330"/>
                    <a:pt x="232" y="328"/>
                  </a:cubicBezTo>
                  <a:cubicBezTo>
                    <a:pt x="237" y="326"/>
                    <a:pt x="244" y="327"/>
                    <a:pt x="246" y="333"/>
                  </a:cubicBezTo>
                  <a:cubicBezTo>
                    <a:pt x="249" y="339"/>
                    <a:pt x="245" y="345"/>
                    <a:pt x="239" y="347"/>
                  </a:cubicBezTo>
                  <a:cubicBezTo>
                    <a:pt x="232" y="351"/>
                    <a:pt x="224" y="351"/>
                    <a:pt x="217" y="350"/>
                  </a:cubicBezTo>
                  <a:cubicBezTo>
                    <a:pt x="215" y="351"/>
                    <a:pt x="213" y="351"/>
                    <a:pt x="212" y="349"/>
                  </a:cubicBezTo>
                  <a:cubicBezTo>
                    <a:pt x="212" y="349"/>
                    <a:pt x="211" y="348"/>
                    <a:pt x="211" y="348"/>
                  </a:cubicBezTo>
                  <a:cubicBezTo>
                    <a:pt x="211" y="348"/>
                    <a:pt x="210" y="348"/>
                    <a:pt x="210" y="347"/>
                  </a:cubicBezTo>
                  <a:cubicBezTo>
                    <a:pt x="206" y="341"/>
                    <a:pt x="204" y="335"/>
                    <a:pt x="200" y="329"/>
                  </a:cubicBezTo>
                  <a:cubicBezTo>
                    <a:pt x="196" y="323"/>
                    <a:pt x="192" y="318"/>
                    <a:pt x="189" y="312"/>
                  </a:cubicBezTo>
                  <a:cubicBezTo>
                    <a:pt x="188" y="312"/>
                    <a:pt x="188" y="311"/>
                    <a:pt x="188" y="310"/>
                  </a:cubicBezTo>
                  <a:cubicBezTo>
                    <a:pt x="186" y="312"/>
                    <a:pt x="183" y="313"/>
                    <a:pt x="181" y="314"/>
                  </a:cubicBezTo>
                  <a:cubicBezTo>
                    <a:pt x="176" y="316"/>
                    <a:pt x="169" y="320"/>
                    <a:pt x="164" y="320"/>
                  </a:cubicBezTo>
                  <a:cubicBezTo>
                    <a:pt x="159" y="320"/>
                    <a:pt x="158" y="317"/>
                    <a:pt x="154" y="312"/>
                  </a:cubicBezTo>
                  <a:cubicBezTo>
                    <a:pt x="149" y="306"/>
                    <a:pt x="143" y="300"/>
                    <a:pt x="139" y="293"/>
                  </a:cubicBezTo>
                  <a:cubicBezTo>
                    <a:pt x="133" y="294"/>
                    <a:pt x="128" y="294"/>
                    <a:pt x="124" y="295"/>
                  </a:cubicBezTo>
                  <a:cubicBezTo>
                    <a:pt x="118" y="296"/>
                    <a:pt x="112" y="296"/>
                    <a:pt x="106" y="296"/>
                  </a:cubicBezTo>
                  <a:cubicBezTo>
                    <a:pt x="106" y="296"/>
                    <a:pt x="106" y="296"/>
                    <a:pt x="106" y="296"/>
                  </a:cubicBezTo>
                  <a:cubicBezTo>
                    <a:pt x="105" y="305"/>
                    <a:pt x="104" y="313"/>
                    <a:pt x="103" y="322"/>
                  </a:cubicBezTo>
                  <a:cubicBezTo>
                    <a:pt x="102" y="325"/>
                    <a:pt x="101" y="328"/>
                    <a:pt x="98" y="329"/>
                  </a:cubicBezTo>
                  <a:cubicBezTo>
                    <a:pt x="93" y="331"/>
                    <a:pt x="83" y="328"/>
                    <a:pt x="78" y="327"/>
                  </a:cubicBezTo>
                  <a:cubicBezTo>
                    <a:pt x="78" y="341"/>
                    <a:pt x="73" y="356"/>
                    <a:pt x="67" y="367"/>
                  </a:cubicBezTo>
                  <a:cubicBezTo>
                    <a:pt x="66" y="369"/>
                    <a:pt x="65" y="369"/>
                    <a:pt x="64" y="368"/>
                  </a:cubicBezTo>
                  <a:cubicBezTo>
                    <a:pt x="54" y="371"/>
                    <a:pt x="37" y="366"/>
                    <a:pt x="42" y="353"/>
                  </a:cubicBezTo>
                  <a:cubicBezTo>
                    <a:pt x="47" y="343"/>
                    <a:pt x="59" y="351"/>
                    <a:pt x="64" y="359"/>
                  </a:cubicBezTo>
                  <a:cubicBezTo>
                    <a:pt x="68" y="348"/>
                    <a:pt x="72" y="337"/>
                    <a:pt x="75" y="327"/>
                  </a:cubicBezTo>
                  <a:cubicBezTo>
                    <a:pt x="66" y="325"/>
                    <a:pt x="57" y="322"/>
                    <a:pt x="48" y="319"/>
                  </a:cubicBezTo>
                  <a:cubicBezTo>
                    <a:pt x="48" y="319"/>
                    <a:pt x="47" y="319"/>
                    <a:pt x="47" y="319"/>
                  </a:cubicBezTo>
                  <a:cubicBezTo>
                    <a:pt x="46" y="318"/>
                    <a:pt x="45" y="317"/>
                    <a:pt x="46" y="316"/>
                  </a:cubicBezTo>
                  <a:cubicBezTo>
                    <a:pt x="55" y="293"/>
                    <a:pt x="60" y="270"/>
                    <a:pt x="63" y="245"/>
                  </a:cubicBezTo>
                  <a:cubicBezTo>
                    <a:pt x="64" y="232"/>
                    <a:pt x="65" y="218"/>
                    <a:pt x="68" y="205"/>
                  </a:cubicBezTo>
                  <a:cubicBezTo>
                    <a:pt x="58" y="205"/>
                    <a:pt x="46" y="199"/>
                    <a:pt x="38" y="195"/>
                  </a:cubicBezTo>
                  <a:cubicBezTo>
                    <a:pt x="30" y="192"/>
                    <a:pt x="17" y="189"/>
                    <a:pt x="15" y="180"/>
                  </a:cubicBezTo>
                  <a:cubicBezTo>
                    <a:pt x="15" y="180"/>
                    <a:pt x="14" y="180"/>
                    <a:pt x="14" y="180"/>
                  </a:cubicBezTo>
                  <a:cubicBezTo>
                    <a:pt x="11" y="183"/>
                    <a:pt x="6" y="182"/>
                    <a:pt x="4" y="179"/>
                  </a:cubicBezTo>
                  <a:cubicBezTo>
                    <a:pt x="0" y="175"/>
                    <a:pt x="2" y="168"/>
                    <a:pt x="6" y="165"/>
                  </a:cubicBezTo>
                  <a:cubicBezTo>
                    <a:pt x="11" y="162"/>
                    <a:pt x="18" y="164"/>
                    <a:pt x="20" y="169"/>
                  </a:cubicBezTo>
                  <a:cubicBezTo>
                    <a:pt x="21" y="172"/>
                    <a:pt x="20" y="175"/>
                    <a:pt x="18" y="177"/>
                  </a:cubicBezTo>
                  <a:cubicBezTo>
                    <a:pt x="24" y="186"/>
                    <a:pt x="36" y="190"/>
                    <a:pt x="45" y="193"/>
                  </a:cubicBezTo>
                  <a:cubicBezTo>
                    <a:pt x="52" y="196"/>
                    <a:pt x="61" y="200"/>
                    <a:pt x="68" y="201"/>
                  </a:cubicBezTo>
                  <a:cubicBezTo>
                    <a:pt x="70" y="194"/>
                    <a:pt x="71" y="188"/>
                    <a:pt x="73" y="182"/>
                  </a:cubicBezTo>
                  <a:cubicBezTo>
                    <a:pt x="61" y="178"/>
                    <a:pt x="50" y="171"/>
                    <a:pt x="41" y="162"/>
                  </a:cubicBezTo>
                  <a:cubicBezTo>
                    <a:pt x="34" y="155"/>
                    <a:pt x="29" y="146"/>
                    <a:pt x="26" y="137"/>
                  </a:cubicBezTo>
                  <a:cubicBezTo>
                    <a:pt x="23" y="139"/>
                    <a:pt x="19" y="138"/>
                    <a:pt x="16" y="137"/>
                  </a:cubicBezTo>
                  <a:cubicBezTo>
                    <a:pt x="12" y="135"/>
                    <a:pt x="9" y="132"/>
                    <a:pt x="9" y="128"/>
                  </a:cubicBezTo>
                  <a:cubicBezTo>
                    <a:pt x="8" y="122"/>
                    <a:pt x="16" y="114"/>
                    <a:pt x="23" y="116"/>
                  </a:cubicBezTo>
                  <a:cubicBezTo>
                    <a:pt x="23" y="112"/>
                    <a:pt x="23" y="109"/>
                    <a:pt x="24" y="106"/>
                  </a:cubicBezTo>
                  <a:cubicBezTo>
                    <a:pt x="22" y="106"/>
                    <a:pt x="20" y="107"/>
                    <a:pt x="18" y="107"/>
                  </a:cubicBezTo>
                  <a:cubicBezTo>
                    <a:pt x="15" y="107"/>
                    <a:pt x="14" y="104"/>
                    <a:pt x="15" y="103"/>
                  </a:cubicBezTo>
                  <a:cubicBezTo>
                    <a:pt x="25" y="80"/>
                    <a:pt x="27" y="52"/>
                    <a:pt x="43" y="32"/>
                  </a:cubicBezTo>
                  <a:cubicBezTo>
                    <a:pt x="57" y="17"/>
                    <a:pt x="74" y="13"/>
                    <a:pt x="94" y="13"/>
                  </a:cubicBezTo>
                  <a:cubicBezTo>
                    <a:pt x="91" y="8"/>
                    <a:pt x="91" y="8"/>
                    <a:pt x="91" y="8"/>
                  </a:cubicBezTo>
                  <a:cubicBezTo>
                    <a:pt x="90" y="7"/>
                    <a:pt x="91" y="4"/>
                    <a:pt x="93" y="4"/>
                  </a:cubicBezTo>
                  <a:cubicBezTo>
                    <a:pt x="100" y="3"/>
                    <a:pt x="104" y="4"/>
                    <a:pt x="110" y="7"/>
                  </a:cubicBezTo>
                  <a:cubicBezTo>
                    <a:pt x="113" y="4"/>
                    <a:pt x="115" y="2"/>
                    <a:pt x="120" y="0"/>
                  </a:cubicBezTo>
                  <a:cubicBezTo>
                    <a:pt x="122" y="0"/>
                    <a:pt x="124" y="2"/>
                    <a:pt x="123" y="4"/>
                  </a:cubicBezTo>
                  <a:cubicBezTo>
                    <a:pt x="121" y="12"/>
                    <a:pt x="145" y="11"/>
                    <a:pt x="149" y="12"/>
                  </a:cubicBezTo>
                  <a:cubicBezTo>
                    <a:pt x="151" y="13"/>
                    <a:pt x="152" y="15"/>
                    <a:pt x="151" y="16"/>
                  </a:cubicBezTo>
                  <a:cubicBezTo>
                    <a:pt x="148" y="18"/>
                    <a:pt x="146" y="20"/>
                    <a:pt x="145" y="22"/>
                  </a:cubicBezTo>
                  <a:cubicBezTo>
                    <a:pt x="163" y="30"/>
                    <a:pt x="176" y="44"/>
                    <a:pt x="182" y="62"/>
                  </a:cubicBezTo>
                  <a:cubicBezTo>
                    <a:pt x="183" y="65"/>
                    <a:pt x="181" y="66"/>
                    <a:pt x="179" y="65"/>
                  </a:cubicBezTo>
                  <a:cubicBezTo>
                    <a:pt x="183" y="70"/>
                    <a:pt x="187" y="76"/>
                    <a:pt x="190" y="82"/>
                  </a:cubicBezTo>
                  <a:cubicBezTo>
                    <a:pt x="190" y="84"/>
                    <a:pt x="189" y="84"/>
                    <a:pt x="189" y="85"/>
                  </a:cubicBezTo>
                  <a:cubicBezTo>
                    <a:pt x="189" y="85"/>
                    <a:pt x="189" y="85"/>
                    <a:pt x="189" y="85"/>
                  </a:cubicBezTo>
                  <a:cubicBezTo>
                    <a:pt x="191" y="84"/>
                    <a:pt x="195" y="85"/>
                    <a:pt x="198" y="86"/>
                  </a:cubicBezTo>
                  <a:cubicBezTo>
                    <a:pt x="201" y="88"/>
                    <a:pt x="204" y="91"/>
                    <a:pt x="204" y="95"/>
                  </a:cubicBezTo>
                  <a:cubicBezTo>
                    <a:pt x="205" y="103"/>
                    <a:pt x="198" y="109"/>
                    <a:pt x="190" y="108"/>
                  </a:cubicBezTo>
                  <a:cubicBezTo>
                    <a:pt x="190" y="125"/>
                    <a:pt x="187" y="142"/>
                    <a:pt x="176" y="156"/>
                  </a:cubicBezTo>
                  <a:cubicBezTo>
                    <a:pt x="170" y="163"/>
                    <a:pt x="163" y="169"/>
                    <a:pt x="154" y="173"/>
                  </a:cubicBezTo>
                  <a:cubicBezTo>
                    <a:pt x="157" y="180"/>
                    <a:pt x="159" y="186"/>
                    <a:pt x="161" y="193"/>
                  </a:cubicBezTo>
                  <a:cubicBezTo>
                    <a:pt x="170" y="189"/>
                    <a:pt x="178" y="184"/>
                    <a:pt x="185" y="177"/>
                  </a:cubicBezTo>
                  <a:cubicBezTo>
                    <a:pt x="192" y="171"/>
                    <a:pt x="196" y="164"/>
                    <a:pt x="201" y="156"/>
                  </a:cubicBezTo>
                  <a:cubicBezTo>
                    <a:pt x="201" y="156"/>
                    <a:pt x="201" y="156"/>
                    <a:pt x="201" y="156"/>
                  </a:cubicBezTo>
                  <a:cubicBezTo>
                    <a:pt x="200" y="155"/>
                    <a:pt x="200" y="155"/>
                    <a:pt x="201" y="154"/>
                  </a:cubicBezTo>
                  <a:cubicBezTo>
                    <a:pt x="198" y="150"/>
                    <a:pt x="200" y="144"/>
                    <a:pt x="204" y="141"/>
                  </a:cubicBezTo>
                  <a:cubicBezTo>
                    <a:pt x="209" y="137"/>
                    <a:pt x="216" y="138"/>
                    <a:pt x="220" y="143"/>
                  </a:cubicBezTo>
                  <a:cubicBezTo>
                    <a:pt x="223" y="147"/>
                    <a:pt x="222" y="155"/>
                    <a:pt x="217" y="15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" name="Freeform 62"/>
            <p:cNvSpPr/>
            <p:nvPr/>
          </p:nvSpPr>
          <p:spPr bwMode="auto">
            <a:xfrm>
              <a:off x="669" y="3902"/>
              <a:ext cx="44" cy="75"/>
            </a:xfrm>
            <a:custGeom>
              <a:avLst/>
              <a:gdLst>
                <a:gd name="T0" fmla="*/ 7 w 21"/>
                <a:gd name="T1" fmla="*/ 10 h 36"/>
                <a:gd name="T2" fmla="*/ 19 w 21"/>
                <a:gd name="T3" fmla="*/ 0 h 36"/>
                <a:gd name="T4" fmla="*/ 20 w 21"/>
                <a:gd name="T5" fmla="*/ 18 h 36"/>
                <a:gd name="T6" fmla="*/ 4 w 21"/>
                <a:gd name="T7" fmla="*/ 26 h 36"/>
                <a:gd name="T8" fmla="*/ 7 w 21"/>
                <a:gd name="T9" fmla="*/ 1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36">
                  <a:moveTo>
                    <a:pt x="7" y="10"/>
                  </a:moveTo>
                  <a:cubicBezTo>
                    <a:pt x="9" y="7"/>
                    <a:pt x="14" y="1"/>
                    <a:pt x="19" y="0"/>
                  </a:cubicBezTo>
                  <a:cubicBezTo>
                    <a:pt x="21" y="6"/>
                    <a:pt x="21" y="12"/>
                    <a:pt x="20" y="18"/>
                  </a:cubicBezTo>
                  <a:cubicBezTo>
                    <a:pt x="18" y="24"/>
                    <a:pt x="10" y="36"/>
                    <a:pt x="4" y="26"/>
                  </a:cubicBezTo>
                  <a:cubicBezTo>
                    <a:pt x="0" y="21"/>
                    <a:pt x="4" y="14"/>
                    <a:pt x="7" y="10"/>
                  </a:cubicBezTo>
                  <a:close/>
                </a:path>
              </a:pathLst>
            </a:custGeom>
            <a:solidFill>
              <a:srgbClr val="33B2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" name="Freeform 63"/>
            <p:cNvSpPr/>
            <p:nvPr/>
          </p:nvSpPr>
          <p:spPr bwMode="auto">
            <a:xfrm>
              <a:off x="1108" y="3902"/>
              <a:ext cx="27" cy="71"/>
            </a:xfrm>
            <a:custGeom>
              <a:avLst/>
              <a:gdLst>
                <a:gd name="T0" fmla="*/ 0 w 13"/>
                <a:gd name="T1" fmla="*/ 16 h 34"/>
                <a:gd name="T2" fmla="*/ 6 w 13"/>
                <a:gd name="T3" fmla="*/ 1 h 34"/>
                <a:gd name="T4" fmla="*/ 6 w 13"/>
                <a:gd name="T5" fmla="*/ 0 h 34"/>
                <a:gd name="T6" fmla="*/ 12 w 13"/>
                <a:gd name="T7" fmla="*/ 11 h 34"/>
                <a:gd name="T8" fmla="*/ 9 w 13"/>
                <a:gd name="T9" fmla="*/ 29 h 34"/>
                <a:gd name="T10" fmla="*/ 0 w 13"/>
                <a:gd name="T11" fmla="*/ 1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34">
                  <a:moveTo>
                    <a:pt x="0" y="16"/>
                  </a:moveTo>
                  <a:cubicBezTo>
                    <a:pt x="0" y="10"/>
                    <a:pt x="2" y="5"/>
                    <a:pt x="6" y="1"/>
                  </a:cubicBezTo>
                  <a:cubicBezTo>
                    <a:pt x="6" y="1"/>
                    <a:pt x="6" y="1"/>
                    <a:pt x="6" y="0"/>
                  </a:cubicBezTo>
                  <a:cubicBezTo>
                    <a:pt x="8" y="4"/>
                    <a:pt x="11" y="7"/>
                    <a:pt x="12" y="11"/>
                  </a:cubicBezTo>
                  <a:cubicBezTo>
                    <a:pt x="13" y="16"/>
                    <a:pt x="13" y="26"/>
                    <a:pt x="9" y="29"/>
                  </a:cubicBezTo>
                  <a:cubicBezTo>
                    <a:pt x="2" y="34"/>
                    <a:pt x="0" y="19"/>
                    <a:pt x="0" y="16"/>
                  </a:cubicBezTo>
                  <a:close/>
                </a:path>
              </a:pathLst>
            </a:custGeom>
            <a:solidFill>
              <a:srgbClr val="33B2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" name="Freeform 64"/>
            <p:cNvSpPr/>
            <p:nvPr/>
          </p:nvSpPr>
          <p:spPr bwMode="auto">
            <a:xfrm>
              <a:off x="1100" y="3325"/>
              <a:ext cx="33" cy="25"/>
            </a:xfrm>
            <a:custGeom>
              <a:avLst/>
              <a:gdLst>
                <a:gd name="T0" fmla="*/ 16 w 16"/>
                <a:gd name="T1" fmla="*/ 2 h 12"/>
                <a:gd name="T2" fmla="*/ 6 w 16"/>
                <a:gd name="T3" fmla="*/ 12 h 12"/>
                <a:gd name="T4" fmla="*/ 5 w 16"/>
                <a:gd name="T5" fmla="*/ 10 h 12"/>
                <a:gd name="T6" fmla="*/ 0 w 16"/>
                <a:gd name="T7" fmla="*/ 1 h 12"/>
                <a:gd name="T8" fmla="*/ 16 w 16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2">
                  <a:moveTo>
                    <a:pt x="16" y="2"/>
                  </a:moveTo>
                  <a:cubicBezTo>
                    <a:pt x="14" y="6"/>
                    <a:pt x="10" y="9"/>
                    <a:pt x="6" y="12"/>
                  </a:cubicBezTo>
                  <a:cubicBezTo>
                    <a:pt x="6" y="11"/>
                    <a:pt x="6" y="10"/>
                    <a:pt x="5" y="10"/>
                  </a:cubicBezTo>
                  <a:cubicBezTo>
                    <a:pt x="4" y="7"/>
                    <a:pt x="2" y="4"/>
                    <a:pt x="0" y="1"/>
                  </a:cubicBezTo>
                  <a:cubicBezTo>
                    <a:pt x="6" y="0"/>
                    <a:pt x="11" y="1"/>
                    <a:pt x="16" y="2"/>
                  </a:cubicBezTo>
                  <a:close/>
                </a:path>
              </a:pathLst>
            </a:custGeom>
            <a:solidFill>
              <a:srgbClr val="33B2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" name="Freeform 65"/>
            <p:cNvSpPr/>
            <p:nvPr/>
          </p:nvSpPr>
          <p:spPr bwMode="auto">
            <a:xfrm>
              <a:off x="1068" y="3280"/>
              <a:ext cx="27" cy="40"/>
            </a:xfrm>
            <a:custGeom>
              <a:avLst/>
              <a:gdLst>
                <a:gd name="T0" fmla="*/ 12 w 13"/>
                <a:gd name="T1" fmla="*/ 6 h 19"/>
                <a:gd name="T2" fmla="*/ 13 w 13"/>
                <a:gd name="T3" fmla="*/ 19 h 19"/>
                <a:gd name="T4" fmla="*/ 0 w 13"/>
                <a:gd name="T5" fmla="*/ 6 h 19"/>
                <a:gd name="T6" fmla="*/ 9 w 13"/>
                <a:gd name="T7" fmla="*/ 1 h 19"/>
                <a:gd name="T8" fmla="*/ 12 w 13"/>
                <a:gd name="T9" fmla="*/ 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9">
                  <a:moveTo>
                    <a:pt x="12" y="6"/>
                  </a:moveTo>
                  <a:cubicBezTo>
                    <a:pt x="13" y="10"/>
                    <a:pt x="13" y="14"/>
                    <a:pt x="13" y="19"/>
                  </a:cubicBezTo>
                  <a:cubicBezTo>
                    <a:pt x="9" y="14"/>
                    <a:pt x="5" y="10"/>
                    <a:pt x="0" y="6"/>
                  </a:cubicBezTo>
                  <a:cubicBezTo>
                    <a:pt x="2" y="4"/>
                    <a:pt x="6" y="1"/>
                    <a:pt x="9" y="1"/>
                  </a:cubicBezTo>
                  <a:cubicBezTo>
                    <a:pt x="12" y="0"/>
                    <a:pt x="12" y="3"/>
                    <a:pt x="12" y="6"/>
                  </a:cubicBezTo>
                  <a:close/>
                </a:path>
              </a:pathLst>
            </a:custGeom>
            <a:solidFill>
              <a:srgbClr val="33B2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1" name="Freeform 66"/>
            <p:cNvSpPr/>
            <p:nvPr/>
          </p:nvSpPr>
          <p:spPr bwMode="auto">
            <a:xfrm>
              <a:off x="799" y="3278"/>
              <a:ext cx="25" cy="19"/>
            </a:xfrm>
            <a:custGeom>
              <a:avLst/>
              <a:gdLst>
                <a:gd name="T0" fmla="*/ 7 w 12"/>
                <a:gd name="T1" fmla="*/ 5 h 9"/>
                <a:gd name="T2" fmla="*/ 3 w 12"/>
                <a:gd name="T3" fmla="*/ 9 h 9"/>
                <a:gd name="T4" fmla="*/ 2 w 12"/>
                <a:gd name="T5" fmla="*/ 1 h 9"/>
                <a:gd name="T6" fmla="*/ 10 w 12"/>
                <a:gd name="T7" fmla="*/ 1 h 9"/>
                <a:gd name="T8" fmla="*/ 12 w 12"/>
                <a:gd name="T9" fmla="*/ 1 h 9"/>
                <a:gd name="T10" fmla="*/ 7 w 12"/>
                <a:gd name="T11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9">
                  <a:moveTo>
                    <a:pt x="7" y="5"/>
                  </a:moveTo>
                  <a:cubicBezTo>
                    <a:pt x="6" y="7"/>
                    <a:pt x="4" y="8"/>
                    <a:pt x="3" y="9"/>
                  </a:cubicBezTo>
                  <a:cubicBezTo>
                    <a:pt x="1" y="8"/>
                    <a:pt x="0" y="5"/>
                    <a:pt x="2" y="1"/>
                  </a:cubicBezTo>
                  <a:cubicBezTo>
                    <a:pt x="5" y="0"/>
                    <a:pt x="7" y="0"/>
                    <a:pt x="10" y="1"/>
                  </a:cubicBezTo>
                  <a:cubicBezTo>
                    <a:pt x="11" y="1"/>
                    <a:pt x="12" y="1"/>
                    <a:pt x="12" y="1"/>
                  </a:cubicBezTo>
                  <a:cubicBezTo>
                    <a:pt x="11" y="2"/>
                    <a:pt x="9" y="4"/>
                    <a:pt x="7" y="5"/>
                  </a:cubicBezTo>
                  <a:close/>
                </a:path>
              </a:pathLst>
            </a:custGeom>
            <a:solidFill>
              <a:srgbClr val="33B2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2" name="Freeform 67"/>
            <p:cNvSpPr/>
            <p:nvPr/>
          </p:nvSpPr>
          <p:spPr bwMode="auto">
            <a:xfrm>
              <a:off x="839" y="3249"/>
              <a:ext cx="25" cy="23"/>
            </a:xfrm>
            <a:custGeom>
              <a:avLst/>
              <a:gdLst>
                <a:gd name="T0" fmla="*/ 12 w 12"/>
                <a:gd name="T1" fmla="*/ 6 h 11"/>
                <a:gd name="T2" fmla="*/ 0 w 12"/>
                <a:gd name="T3" fmla="*/ 11 h 11"/>
                <a:gd name="T4" fmla="*/ 2 w 12"/>
                <a:gd name="T5" fmla="*/ 4 h 11"/>
                <a:gd name="T6" fmla="*/ 9 w 12"/>
                <a:gd name="T7" fmla="*/ 3 h 11"/>
                <a:gd name="T8" fmla="*/ 10 w 12"/>
                <a:gd name="T9" fmla="*/ 5 h 11"/>
                <a:gd name="T10" fmla="*/ 12 w 12"/>
                <a:gd name="T11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1">
                  <a:moveTo>
                    <a:pt x="12" y="6"/>
                  </a:moveTo>
                  <a:cubicBezTo>
                    <a:pt x="8" y="7"/>
                    <a:pt x="4" y="9"/>
                    <a:pt x="0" y="11"/>
                  </a:cubicBezTo>
                  <a:cubicBezTo>
                    <a:pt x="0" y="9"/>
                    <a:pt x="1" y="6"/>
                    <a:pt x="2" y="4"/>
                  </a:cubicBezTo>
                  <a:cubicBezTo>
                    <a:pt x="2" y="1"/>
                    <a:pt x="5" y="0"/>
                    <a:pt x="9" y="3"/>
                  </a:cubicBezTo>
                  <a:cubicBezTo>
                    <a:pt x="9" y="4"/>
                    <a:pt x="10" y="4"/>
                    <a:pt x="10" y="5"/>
                  </a:cubicBezTo>
                  <a:cubicBezTo>
                    <a:pt x="11" y="6"/>
                    <a:pt x="11" y="6"/>
                    <a:pt x="12" y="6"/>
                  </a:cubicBezTo>
                  <a:close/>
                </a:path>
              </a:pathLst>
            </a:custGeom>
            <a:solidFill>
              <a:srgbClr val="33B2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3" name="Freeform 68"/>
            <p:cNvSpPr/>
            <p:nvPr/>
          </p:nvSpPr>
          <p:spPr bwMode="auto">
            <a:xfrm>
              <a:off x="780" y="3560"/>
              <a:ext cx="255" cy="308"/>
            </a:xfrm>
            <a:custGeom>
              <a:avLst/>
              <a:gdLst>
                <a:gd name="T0" fmla="*/ 121 w 121"/>
                <a:gd name="T1" fmla="*/ 129 h 146"/>
                <a:gd name="T2" fmla="*/ 0 w 121"/>
                <a:gd name="T3" fmla="*/ 120 h 146"/>
                <a:gd name="T4" fmla="*/ 22 w 121"/>
                <a:gd name="T5" fmla="*/ 63 h 146"/>
                <a:gd name="T6" fmla="*/ 44 w 121"/>
                <a:gd name="T7" fmla="*/ 0 h 146"/>
                <a:gd name="T8" fmla="*/ 110 w 121"/>
                <a:gd name="T9" fmla="*/ 4 h 146"/>
                <a:gd name="T10" fmla="*/ 121 w 121"/>
                <a:gd name="T11" fmla="*/ 129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" h="146">
                  <a:moveTo>
                    <a:pt x="121" y="129"/>
                  </a:moveTo>
                  <a:cubicBezTo>
                    <a:pt x="83" y="145"/>
                    <a:pt x="34" y="146"/>
                    <a:pt x="0" y="120"/>
                  </a:cubicBezTo>
                  <a:cubicBezTo>
                    <a:pt x="9" y="102"/>
                    <a:pt x="15" y="82"/>
                    <a:pt x="22" y="63"/>
                  </a:cubicBezTo>
                  <a:cubicBezTo>
                    <a:pt x="30" y="42"/>
                    <a:pt x="38" y="21"/>
                    <a:pt x="44" y="0"/>
                  </a:cubicBezTo>
                  <a:cubicBezTo>
                    <a:pt x="65" y="9"/>
                    <a:pt x="89" y="11"/>
                    <a:pt x="110" y="4"/>
                  </a:cubicBezTo>
                  <a:cubicBezTo>
                    <a:pt x="112" y="46"/>
                    <a:pt x="118" y="88"/>
                    <a:pt x="121" y="129"/>
                  </a:cubicBezTo>
                  <a:close/>
                </a:path>
              </a:pathLst>
            </a:custGeom>
            <a:solidFill>
              <a:srgbClr val="33B2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4" name="Freeform 69"/>
            <p:cNvSpPr/>
            <p:nvPr/>
          </p:nvSpPr>
          <p:spPr bwMode="auto">
            <a:xfrm>
              <a:off x="722" y="3196"/>
              <a:ext cx="117" cy="78"/>
            </a:xfrm>
            <a:custGeom>
              <a:avLst/>
              <a:gdLst>
                <a:gd name="T0" fmla="*/ 52 w 56"/>
                <a:gd name="T1" fmla="*/ 37 h 37"/>
                <a:gd name="T2" fmla="*/ 37 w 56"/>
                <a:gd name="T3" fmla="*/ 37 h 37"/>
                <a:gd name="T4" fmla="*/ 36 w 56"/>
                <a:gd name="T5" fmla="*/ 37 h 37"/>
                <a:gd name="T6" fmla="*/ 7 w 56"/>
                <a:gd name="T7" fmla="*/ 25 h 37"/>
                <a:gd name="T8" fmla="*/ 0 w 56"/>
                <a:gd name="T9" fmla="*/ 19 h 37"/>
                <a:gd name="T10" fmla="*/ 16 w 56"/>
                <a:gd name="T11" fmla="*/ 9 h 37"/>
                <a:gd name="T12" fmla="*/ 56 w 56"/>
                <a:gd name="T13" fmla="*/ 24 h 37"/>
                <a:gd name="T14" fmla="*/ 52 w 56"/>
                <a:gd name="T15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" h="37">
                  <a:moveTo>
                    <a:pt x="52" y="37"/>
                  </a:moveTo>
                  <a:cubicBezTo>
                    <a:pt x="47" y="36"/>
                    <a:pt x="41" y="35"/>
                    <a:pt x="37" y="37"/>
                  </a:cubicBezTo>
                  <a:cubicBezTo>
                    <a:pt x="37" y="37"/>
                    <a:pt x="36" y="37"/>
                    <a:pt x="36" y="37"/>
                  </a:cubicBezTo>
                  <a:cubicBezTo>
                    <a:pt x="25" y="36"/>
                    <a:pt x="15" y="33"/>
                    <a:pt x="7" y="25"/>
                  </a:cubicBezTo>
                  <a:cubicBezTo>
                    <a:pt x="4" y="23"/>
                    <a:pt x="2" y="20"/>
                    <a:pt x="0" y="19"/>
                  </a:cubicBezTo>
                  <a:cubicBezTo>
                    <a:pt x="6" y="16"/>
                    <a:pt x="11" y="13"/>
                    <a:pt x="16" y="9"/>
                  </a:cubicBezTo>
                  <a:cubicBezTo>
                    <a:pt x="32" y="0"/>
                    <a:pt x="51" y="6"/>
                    <a:pt x="56" y="24"/>
                  </a:cubicBezTo>
                  <a:cubicBezTo>
                    <a:pt x="53" y="27"/>
                    <a:pt x="52" y="33"/>
                    <a:pt x="52" y="37"/>
                  </a:cubicBezTo>
                  <a:close/>
                </a:path>
              </a:pathLst>
            </a:custGeom>
            <a:solidFill>
              <a:srgbClr val="5F3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5" name="Freeform 70"/>
            <p:cNvSpPr/>
            <p:nvPr/>
          </p:nvSpPr>
          <p:spPr bwMode="auto">
            <a:xfrm>
              <a:off x="1102" y="3264"/>
              <a:ext cx="115" cy="73"/>
            </a:xfrm>
            <a:custGeom>
              <a:avLst/>
              <a:gdLst>
                <a:gd name="T0" fmla="*/ 19 w 55"/>
                <a:gd name="T1" fmla="*/ 28 h 35"/>
                <a:gd name="T2" fmla="*/ 1 w 55"/>
                <a:gd name="T3" fmla="*/ 26 h 35"/>
                <a:gd name="T4" fmla="*/ 0 w 55"/>
                <a:gd name="T5" fmla="*/ 10 h 35"/>
                <a:gd name="T6" fmla="*/ 39 w 55"/>
                <a:gd name="T7" fmla="*/ 9 h 35"/>
                <a:gd name="T8" fmla="*/ 55 w 55"/>
                <a:gd name="T9" fmla="*/ 21 h 35"/>
                <a:gd name="T10" fmla="*/ 22 w 55"/>
                <a:gd name="T11" fmla="*/ 30 h 35"/>
                <a:gd name="T12" fmla="*/ 20 w 55"/>
                <a:gd name="T13" fmla="*/ 30 h 35"/>
                <a:gd name="T14" fmla="*/ 19 w 55"/>
                <a:gd name="T15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" h="35">
                  <a:moveTo>
                    <a:pt x="19" y="28"/>
                  </a:moveTo>
                  <a:cubicBezTo>
                    <a:pt x="13" y="26"/>
                    <a:pt x="7" y="26"/>
                    <a:pt x="1" y="26"/>
                  </a:cubicBezTo>
                  <a:cubicBezTo>
                    <a:pt x="1" y="22"/>
                    <a:pt x="2" y="15"/>
                    <a:pt x="0" y="10"/>
                  </a:cubicBezTo>
                  <a:cubicBezTo>
                    <a:pt x="12" y="2"/>
                    <a:pt x="27" y="0"/>
                    <a:pt x="39" y="9"/>
                  </a:cubicBezTo>
                  <a:cubicBezTo>
                    <a:pt x="45" y="13"/>
                    <a:pt x="49" y="19"/>
                    <a:pt x="55" y="21"/>
                  </a:cubicBezTo>
                  <a:cubicBezTo>
                    <a:pt x="46" y="27"/>
                    <a:pt x="33" y="35"/>
                    <a:pt x="22" y="30"/>
                  </a:cubicBezTo>
                  <a:cubicBezTo>
                    <a:pt x="22" y="29"/>
                    <a:pt x="21" y="29"/>
                    <a:pt x="20" y="30"/>
                  </a:cubicBezTo>
                  <a:cubicBezTo>
                    <a:pt x="20" y="29"/>
                    <a:pt x="20" y="28"/>
                    <a:pt x="19" y="28"/>
                  </a:cubicBezTo>
                  <a:close/>
                </a:path>
              </a:pathLst>
            </a:custGeom>
            <a:solidFill>
              <a:srgbClr val="5F3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6" name="Freeform 71"/>
            <p:cNvSpPr/>
            <p:nvPr/>
          </p:nvSpPr>
          <p:spPr bwMode="auto">
            <a:xfrm>
              <a:off x="780" y="3257"/>
              <a:ext cx="332" cy="154"/>
            </a:xfrm>
            <a:custGeom>
              <a:avLst/>
              <a:gdLst>
                <a:gd name="T0" fmla="*/ 2 w 158"/>
                <a:gd name="T1" fmla="*/ 57 h 73"/>
                <a:gd name="T2" fmla="*/ 0 w 158"/>
                <a:gd name="T3" fmla="*/ 57 h 73"/>
                <a:gd name="T4" fmla="*/ 1 w 158"/>
                <a:gd name="T5" fmla="*/ 53 h 73"/>
                <a:gd name="T6" fmla="*/ 1 w 158"/>
                <a:gd name="T7" fmla="*/ 52 h 73"/>
                <a:gd name="T8" fmla="*/ 28 w 158"/>
                <a:gd name="T9" fmla="*/ 12 h 73"/>
                <a:gd name="T10" fmla="*/ 94 w 158"/>
                <a:gd name="T11" fmla="*/ 4 h 73"/>
                <a:gd name="T12" fmla="*/ 158 w 158"/>
                <a:gd name="T13" fmla="*/ 70 h 73"/>
                <a:gd name="T14" fmla="*/ 141 w 158"/>
                <a:gd name="T15" fmla="*/ 70 h 73"/>
                <a:gd name="T16" fmla="*/ 136 w 158"/>
                <a:gd name="T17" fmla="*/ 58 h 73"/>
                <a:gd name="T18" fmla="*/ 127 w 158"/>
                <a:gd name="T19" fmla="*/ 29 h 73"/>
                <a:gd name="T20" fmla="*/ 124 w 158"/>
                <a:gd name="T21" fmla="*/ 30 h 73"/>
                <a:gd name="T22" fmla="*/ 117 w 158"/>
                <a:gd name="T23" fmla="*/ 70 h 73"/>
                <a:gd name="T24" fmla="*/ 80 w 158"/>
                <a:gd name="T25" fmla="*/ 70 h 73"/>
                <a:gd name="T26" fmla="*/ 2 w 158"/>
                <a:gd name="T27" fmla="*/ 57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8" h="73">
                  <a:moveTo>
                    <a:pt x="2" y="57"/>
                  </a:moveTo>
                  <a:cubicBezTo>
                    <a:pt x="1" y="56"/>
                    <a:pt x="1" y="57"/>
                    <a:pt x="0" y="57"/>
                  </a:cubicBezTo>
                  <a:cubicBezTo>
                    <a:pt x="1" y="56"/>
                    <a:pt x="1" y="54"/>
                    <a:pt x="1" y="53"/>
                  </a:cubicBezTo>
                  <a:cubicBezTo>
                    <a:pt x="1" y="53"/>
                    <a:pt x="1" y="52"/>
                    <a:pt x="1" y="52"/>
                  </a:cubicBezTo>
                  <a:cubicBezTo>
                    <a:pt x="4" y="36"/>
                    <a:pt x="12" y="22"/>
                    <a:pt x="28" y="12"/>
                  </a:cubicBezTo>
                  <a:cubicBezTo>
                    <a:pt x="47" y="1"/>
                    <a:pt x="72" y="0"/>
                    <a:pt x="94" y="4"/>
                  </a:cubicBezTo>
                  <a:cubicBezTo>
                    <a:pt x="131" y="11"/>
                    <a:pt x="157" y="35"/>
                    <a:pt x="158" y="70"/>
                  </a:cubicBezTo>
                  <a:cubicBezTo>
                    <a:pt x="154" y="70"/>
                    <a:pt x="144" y="72"/>
                    <a:pt x="141" y="70"/>
                  </a:cubicBezTo>
                  <a:cubicBezTo>
                    <a:pt x="136" y="67"/>
                    <a:pt x="137" y="63"/>
                    <a:pt x="136" y="58"/>
                  </a:cubicBezTo>
                  <a:cubicBezTo>
                    <a:pt x="135" y="48"/>
                    <a:pt x="131" y="38"/>
                    <a:pt x="127" y="29"/>
                  </a:cubicBezTo>
                  <a:cubicBezTo>
                    <a:pt x="126" y="28"/>
                    <a:pt x="124" y="29"/>
                    <a:pt x="124" y="30"/>
                  </a:cubicBezTo>
                  <a:cubicBezTo>
                    <a:pt x="126" y="40"/>
                    <a:pt x="130" y="67"/>
                    <a:pt x="117" y="70"/>
                  </a:cubicBezTo>
                  <a:cubicBezTo>
                    <a:pt x="107" y="73"/>
                    <a:pt x="91" y="71"/>
                    <a:pt x="80" y="70"/>
                  </a:cubicBezTo>
                  <a:cubicBezTo>
                    <a:pt x="54" y="68"/>
                    <a:pt x="27" y="63"/>
                    <a:pt x="2" y="57"/>
                  </a:cubicBezTo>
                  <a:close/>
                </a:path>
              </a:pathLst>
            </a:custGeom>
            <a:solidFill>
              <a:srgbClr val="5F3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7" name="Freeform 72"/>
            <p:cNvSpPr/>
            <p:nvPr/>
          </p:nvSpPr>
          <p:spPr bwMode="auto">
            <a:xfrm>
              <a:off x="696" y="3506"/>
              <a:ext cx="30" cy="27"/>
            </a:xfrm>
            <a:custGeom>
              <a:avLst/>
              <a:gdLst>
                <a:gd name="T0" fmla="*/ 4 w 14"/>
                <a:gd name="T1" fmla="*/ 13 h 13"/>
                <a:gd name="T2" fmla="*/ 0 w 14"/>
                <a:gd name="T3" fmla="*/ 6 h 13"/>
                <a:gd name="T4" fmla="*/ 6 w 14"/>
                <a:gd name="T5" fmla="*/ 0 h 13"/>
                <a:gd name="T6" fmla="*/ 14 w 14"/>
                <a:gd name="T7" fmla="*/ 6 h 13"/>
                <a:gd name="T8" fmla="*/ 5 w 14"/>
                <a:gd name="T9" fmla="*/ 12 h 13"/>
                <a:gd name="T10" fmla="*/ 4 w 14"/>
                <a:gd name="T11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3">
                  <a:moveTo>
                    <a:pt x="4" y="13"/>
                  </a:moveTo>
                  <a:cubicBezTo>
                    <a:pt x="2" y="11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0" y="0"/>
                    <a:pt x="14" y="2"/>
                    <a:pt x="14" y="6"/>
                  </a:cubicBezTo>
                  <a:cubicBezTo>
                    <a:pt x="14" y="10"/>
                    <a:pt x="8" y="12"/>
                    <a:pt x="5" y="12"/>
                  </a:cubicBezTo>
                  <a:cubicBezTo>
                    <a:pt x="5" y="12"/>
                    <a:pt x="4" y="13"/>
                    <a:pt x="4" y="13"/>
                  </a:cubicBezTo>
                  <a:close/>
                </a:path>
              </a:pathLst>
            </a:custGeom>
            <a:solidFill>
              <a:srgbClr val="F3E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8" name="Freeform 73"/>
            <p:cNvSpPr/>
            <p:nvPr/>
          </p:nvSpPr>
          <p:spPr bwMode="auto">
            <a:xfrm>
              <a:off x="1198" y="3533"/>
              <a:ext cx="30" cy="23"/>
            </a:xfrm>
            <a:custGeom>
              <a:avLst/>
              <a:gdLst>
                <a:gd name="T0" fmla="*/ 14 w 14"/>
                <a:gd name="T1" fmla="*/ 5 h 11"/>
                <a:gd name="T2" fmla="*/ 7 w 14"/>
                <a:gd name="T3" fmla="*/ 11 h 11"/>
                <a:gd name="T4" fmla="*/ 0 w 14"/>
                <a:gd name="T5" fmla="*/ 9 h 11"/>
                <a:gd name="T6" fmla="*/ 0 w 14"/>
                <a:gd name="T7" fmla="*/ 9 h 11"/>
                <a:gd name="T8" fmla="*/ 6 w 14"/>
                <a:gd name="T9" fmla="*/ 1 h 11"/>
                <a:gd name="T10" fmla="*/ 14 w 14"/>
                <a:gd name="T11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1">
                  <a:moveTo>
                    <a:pt x="14" y="5"/>
                  </a:moveTo>
                  <a:cubicBezTo>
                    <a:pt x="14" y="9"/>
                    <a:pt x="10" y="11"/>
                    <a:pt x="7" y="11"/>
                  </a:cubicBezTo>
                  <a:cubicBezTo>
                    <a:pt x="4" y="11"/>
                    <a:pt x="2" y="11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" y="6"/>
                    <a:pt x="2" y="2"/>
                    <a:pt x="6" y="1"/>
                  </a:cubicBezTo>
                  <a:cubicBezTo>
                    <a:pt x="9" y="0"/>
                    <a:pt x="13" y="2"/>
                    <a:pt x="14" y="5"/>
                  </a:cubicBezTo>
                  <a:close/>
                </a:path>
              </a:pathLst>
            </a:custGeom>
            <a:solidFill>
              <a:srgbClr val="F3E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9" name="Freeform 74"/>
            <p:cNvSpPr/>
            <p:nvPr/>
          </p:nvSpPr>
          <p:spPr bwMode="auto">
            <a:xfrm>
              <a:off x="1119" y="3415"/>
              <a:ext cx="18" cy="23"/>
            </a:xfrm>
            <a:custGeom>
              <a:avLst/>
              <a:gdLst>
                <a:gd name="T0" fmla="*/ 2 w 9"/>
                <a:gd name="T1" fmla="*/ 0 h 11"/>
                <a:gd name="T2" fmla="*/ 7 w 9"/>
                <a:gd name="T3" fmla="*/ 9 h 11"/>
                <a:gd name="T4" fmla="*/ 0 w 9"/>
                <a:gd name="T5" fmla="*/ 11 h 11"/>
                <a:gd name="T6" fmla="*/ 2 w 9"/>
                <a:gd name="T7" fmla="*/ 0 h 11"/>
                <a:gd name="T8" fmla="*/ 2 w 9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1">
                  <a:moveTo>
                    <a:pt x="2" y="0"/>
                  </a:moveTo>
                  <a:cubicBezTo>
                    <a:pt x="6" y="0"/>
                    <a:pt x="9" y="5"/>
                    <a:pt x="7" y="9"/>
                  </a:cubicBezTo>
                  <a:cubicBezTo>
                    <a:pt x="5" y="11"/>
                    <a:pt x="2" y="11"/>
                    <a:pt x="0" y="11"/>
                  </a:cubicBezTo>
                  <a:cubicBezTo>
                    <a:pt x="1" y="7"/>
                    <a:pt x="1" y="3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F3E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0" name="Freeform 75"/>
            <p:cNvSpPr>
              <a:spLocks noEditPoints="1"/>
            </p:cNvSpPr>
            <p:nvPr/>
          </p:nvSpPr>
          <p:spPr bwMode="auto">
            <a:xfrm>
              <a:off x="774" y="3331"/>
              <a:ext cx="336" cy="255"/>
            </a:xfrm>
            <a:custGeom>
              <a:avLst/>
              <a:gdLst>
                <a:gd name="T0" fmla="*/ 127 w 160"/>
                <a:gd name="T1" fmla="*/ 93 h 121"/>
                <a:gd name="T2" fmla="*/ 125 w 160"/>
                <a:gd name="T3" fmla="*/ 89 h 121"/>
                <a:gd name="T4" fmla="*/ 29 w 160"/>
                <a:gd name="T5" fmla="*/ 72 h 121"/>
                <a:gd name="T6" fmla="*/ 28 w 160"/>
                <a:gd name="T7" fmla="*/ 74 h 121"/>
                <a:gd name="T8" fmla="*/ 127 w 160"/>
                <a:gd name="T9" fmla="*/ 93 h 121"/>
                <a:gd name="T10" fmla="*/ 158 w 160"/>
                <a:gd name="T11" fmla="*/ 56 h 121"/>
                <a:gd name="T12" fmla="*/ 65 w 160"/>
                <a:gd name="T13" fmla="*/ 111 h 121"/>
                <a:gd name="T14" fmla="*/ 48 w 160"/>
                <a:gd name="T15" fmla="*/ 106 h 121"/>
                <a:gd name="T16" fmla="*/ 45 w 160"/>
                <a:gd name="T17" fmla="*/ 104 h 121"/>
                <a:gd name="T18" fmla="*/ 1 w 160"/>
                <a:gd name="T19" fmla="*/ 37 h 121"/>
                <a:gd name="T20" fmla="*/ 2 w 160"/>
                <a:gd name="T21" fmla="*/ 35 h 121"/>
                <a:gd name="T22" fmla="*/ 3 w 160"/>
                <a:gd name="T23" fmla="*/ 24 h 121"/>
                <a:gd name="T24" fmla="*/ 3 w 160"/>
                <a:gd name="T25" fmla="*/ 24 h 121"/>
                <a:gd name="T26" fmla="*/ 4 w 160"/>
                <a:gd name="T27" fmla="*/ 24 h 121"/>
                <a:gd name="T28" fmla="*/ 60 w 160"/>
                <a:gd name="T29" fmla="*/ 37 h 121"/>
                <a:gd name="T30" fmla="*/ 123 w 160"/>
                <a:gd name="T31" fmla="*/ 40 h 121"/>
                <a:gd name="T32" fmla="*/ 132 w 160"/>
                <a:gd name="T33" fmla="*/ 22 h 121"/>
                <a:gd name="T34" fmla="*/ 131 w 160"/>
                <a:gd name="T35" fmla="*/ 0 h 121"/>
                <a:gd name="T36" fmla="*/ 136 w 160"/>
                <a:gd name="T37" fmla="*/ 37 h 121"/>
                <a:gd name="T38" fmla="*/ 138 w 160"/>
                <a:gd name="T39" fmla="*/ 39 h 121"/>
                <a:gd name="T40" fmla="*/ 160 w 160"/>
                <a:gd name="T41" fmla="*/ 39 h 121"/>
                <a:gd name="T42" fmla="*/ 158 w 160"/>
                <a:gd name="T43" fmla="*/ 56 h 121"/>
                <a:gd name="T44" fmla="*/ 136 w 160"/>
                <a:gd name="T45" fmla="*/ 71 h 121"/>
                <a:gd name="T46" fmla="*/ 131 w 160"/>
                <a:gd name="T47" fmla="*/ 64 h 121"/>
                <a:gd name="T48" fmla="*/ 130 w 160"/>
                <a:gd name="T49" fmla="*/ 66 h 121"/>
                <a:gd name="T50" fmla="*/ 136 w 160"/>
                <a:gd name="T51" fmla="*/ 71 h 121"/>
                <a:gd name="T52" fmla="*/ 80 w 160"/>
                <a:gd name="T53" fmla="*/ 74 h 121"/>
                <a:gd name="T54" fmla="*/ 81 w 160"/>
                <a:gd name="T55" fmla="*/ 72 h 121"/>
                <a:gd name="T56" fmla="*/ 73 w 160"/>
                <a:gd name="T57" fmla="*/ 75 h 121"/>
                <a:gd name="T58" fmla="*/ 80 w 160"/>
                <a:gd name="T59" fmla="*/ 82 h 121"/>
                <a:gd name="T60" fmla="*/ 80 w 160"/>
                <a:gd name="T61" fmla="*/ 79 h 121"/>
                <a:gd name="T62" fmla="*/ 77 w 160"/>
                <a:gd name="T63" fmla="*/ 76 h 121"/>
                <a:gd name="T64" fmla="*/ 80 w 160"/>
                <a:gd name="T65" fmla="*/ 74 h 121"/>
                <a:gd name="T66" fmla="*/ 39 w 160"/>
                <a:gd name="T67" fmla="*/ 62 h 121"/>
                <a:gd name="T68" fmla="*/ 43 w 160"/>
                <a:gd name="T69" fmla="*/ 54 h 121"/>
                <a:gd name="T70" fmla="*/ 39 w 160"/>
                <a:gd name="T71" fmla="*/ 53 h 121"/>
                <a:gd name="T72" fmla="*/ 37 w 160"/>
                <a:gd name="T73" fmla="*/ 54 h 121"/>
                <a:gd name="T74" fmla="*/ 39 w 160"/>
                <a:gd name="T75" fmla="*/ 62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0" h="121">
                  <a:moveTo>
                    <a:pt x="127" y="93"/>
                  </a:moveTo>
                  <a:cubicBezTo>
                    <a:pt x="129" y="91"/>
                    <a:pt x="127" y="88"/>
                    <a:pt x="125" y="89"/>
                  </a:cubicBezTo>
                  <a:cubicBezTo>
                    <a:pt x="91" y="108"/>
                    <a:pt x="55" y="100"/>
                    <a:pt x="29" y="72"/>
                  </a:cubicBezTo>
                  <a:cubicBezTo>
                    <a:pt x="28" y="72"/>
                    <a:pt x="27" y="73"/>
                    <a:pt x="28" y="74"/>
                  </a:cubicBezTo>
                  <a:cubicBezTo>
                    <a:pt x="50" y="105"/>
                    <a:pt x="94" y="112"/>
                    <a:pt x="127" y="93"/>
                  </a:cubicBezTo>
                  <a:close/>
                  <a:moveTo>
                    <a:pt x="158" y="56"/>
                  </a:moveTo>
                  <a:cubicBezTo>
                    <a:pt x="146" y="98"/>
                    <a:pt x="108" y="121"/>
                    <a:pt x="65" y="111"/>
                  </a:cubicBezTo>
                  <a:cubicBezTo>
                    <a:pt x="59" y="110"/>
                    <a:pt x="53" y="108"/>
                    <a:pt x="48" y="106"/>
                  </a:cubicBezTo>
                  <a:cubicBezTo>
                    <a:pt x="47" y="105"/>
                    <a:pt x="46" y="104"/>
                    <a:pt x="45" y="104"/>
                  </a:cubicBezTo>
                  <a:cubicBezTo>
                    <a:pt x="18" y="91"/>
                    <a:pt x="0" y="66"/>
                    <a:pt x="1" y="37"/>
                  </a:cubicBezTo>
                  <a:cubicBezTo>
                    <a:pt x="1" y="37"/>
                    <a:pt x="2" y="36"/>
                    <a:pt x="2" y="35"/>
                  </a:cubicBezTo>
                  <a:cubicBezTo>
                    <a:pt x="2" y="31"/>
                    <a:pt x="2" y="28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4"/>
                    <a:pt x="3" y="24"/>
                    <a:pt x="4" y="24"/>
                  </a:cubicBezTo>
                  <a:cubicBezTo>
                    <a:pt x="22" y="31"/>
                    <a:pt x="41" y="35"/>
                    <a:pt x="60" y="37"/>
                  </a:cubicBezTo>
                  <a:cubicBezTo>
                    <a:pt x="80" y="40"/>
                    <a:pt x="104" y="44"/>
                    <a:pt x="123" y="40"/>
                  </a:cubicBezTo>
                  <a:cubicBezTo>
                    <a:pt x="133" y="38"/>
                    <a:pt x="132" y="31"/>
                    <a:pt x="132" y="22"/>
                  </a:cubicBezTo>
                  <a:cubicBezTo>
                    <a:pt x="132" y="21"/>
                    <a:pt x="132" y="1"/>
                    <a:pt x="131" y="0"/>
                  </a:cubicBezTo>
                  <a:cubicBezTo>
                    <a:pt x="134" y="1"/>
                    <a:pt x="136" y="34"/>
                    <a:pt x="136" y="37"/>
                  </a:cubicBezTo>
                  <a:cubicBezTo>
                    <a:pt x="136" y="38"/>
                    <a:pt x="137" y="39"/>
                    <a:pt x="138" y="39"/>
                  </a:cubicBezTo>
                  <a:cubicBezTo>
                    <a:pt x="146" y="39"/>
                    <a:pt x="153" y="39"/>
                    <a:pt x="160" y="39"/>
                  </a:cubicBezTo>
                  <a:cubicBezTo>
                    <a:pt x="160" y="44"/>
                    <a:pt x="159" y="50"/>
                    <a:pt x="158" y="56"/>
                  </a:cubicBezTo>
                  <a:close/>
                  <a:moveTo>
                    <a:pt x="136" y="71"/>
                  </a:moveTo>
                  <a:cubicBezTo>
                    <a:pt x="140" y="67"/>
                    <a:pt x="135" y="61"/>
                    <a:pt x="131" y="64"/>
                  </a:cubicBezTo>
                  <a:cubicBezTo>
                    <a:pt x="130" y="64"/>
                    <a:pt x="130" y="65"/>
                    <a:pt x="130" y="66"/>
                  </a:cubicBezTo>
                  <a:cubicBezTo>
                    <a:pt x="127" y="69"/>
                    <a:pt x="133" y="74"/>
                    <a:pt x="136" y="71"/>
                  </a:cubicBezTo>
                  <a:close/>
                  <a:moveTo>
                    <a:pt x="80" y="74"/>
                  </a:moveTo>
                  <a:cubicBezTo>
                    <a:pt x="82" y="75"/>
                    <a:pt x="83" y="73"/>
                    <a:pt x="81" y="72"/>
                  </a:cubicBezTo>
                  <a:cubicBezTo>
                    <a:pt x="78" y="70"/>
                    <a:pt x="74" y="72"/>
                    <a:pt x="73" y="75"/>
                  </a:cubicBezTo>
                  <a:cubicBezTo>
                    <a:pt x="72" y="79"/>
                    <a:pt x="76" y="83"/>
                    <a:pt x="80" y="82"/>
                  </a:cubicBezTo>
                  <a:cubicBezTo>
                    <a:pt x="82" y="82"/>
                    <a:pt x="81" y="79"/>
                    <a:pt x="80" y="79"/>
                  </a:cubicBezTo>
                  <a:cubicBezTo>
                    <a:pt x="78" y="78"/>
                    <a:pt x="77" y="78"/>
                    <a:pt x="77" y="76"/>
                  </a:cubicBezTo>
                  <a:cubicBezTo>
                    <a:pt x="77" y="75"/>
                    <a:pt x="79" y="74"/>
                    <a:pt x="80" y="74"/>
                  </a:cubicBezTo>
                  <a:close/>
                  <a:moveTo>
                    <a:pt x="39" y="62"/>
                  </a:moveTo>
                  <a:cubicBezTo>
                    <a:pt x="43" y="61"/>
                    <a:pt x="45" y="57"/>
                    <a:pt x="43" y="54"/>
                  </a:cubicBezTo>
                  <a:cubicBezTo>
                    <a:pt x="42" y="53"/>
                    <a:pt x="41" y="52"/>
                    <a:pt x="39" y="53"/>
                  </a:cubicBezTo>
                  <a:cubicBezTo>
                    <a:pt x="39" y="53"/>
                    <a:pt x="38" y="54"/>
                    <a:pt x="37" y="54"/>
                  </a:cubicBezTo>
                  <a:cubicBezTo>
                    <a:pt x="35" y="56"/>
                    <a:pt x="35" y="62"/>
                    <a:pt x="39" y="62"/>
                  </a:cubicBezTo>
                  <a:close/>
                </a:path>
              </a:pathLst>
            </a:custGeom>
            <a:solidFill>
              <a:srgbClr val="F3E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1" name="Freeform 76"/>
            <p:cNvSpPr/>
            <p:nvPr/>
          </p:nvSpPr>
          <p:spPr bwMode="auto">
            <a:xfrm>
              <a:off x="755" y="3379"/>
              <a:ext cx="17" cy="28"/>
            </a:xfrm>
            <a:custGeom>
              <a:avLst/>
              <a:gdLst>
                <a:gd name="T0" fmla="*/ 8 w 8"/>
                <a:gd name="T1" fmla="*/ 5 h 13"/>
                <a:gd name="T2" fmla="*/ 6 w 8"/>
                <a:gd name="T3" fmla="*/ 13 h 13"/>
                <a:gd name="T4" fmla="*/ 6 w 8"/>
                <a:gd name="T5" fmla="*/ 13 h 13"/>
                <a:gd name="T6" fmla="*/ 2 w 8"/>
                <a:gd name="T7" fmla="*/ 3 h 13"/>
                <a:gd name="T8" fmla="*/ 8 w 8"/>
                <a:gd name="T9" fmla="*/ 0 h 13"/>
                <a:gd name="T10" fmla="*/ 8 w 8"/>
                <a:gd name="T11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3">
                  <a:moveTo>
                    <a:pt x="8" y="5"/>
                  </a:moveTo>
                  <a:cubicBezTo>
                    <a:pt x="7" y="8"/>
                    <a:pt x="7" y="11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0"/>
                    <a:pt x="0" y="7"/>
                    <a:pt x="2" y="3"/>
                  </a:cubicBezTo>
                  <a:cubicBezTo>
                    <a:pt x="3" y="1"/>
                    <a:pt x="6" y="0"/>
                    <a:pt x="8" y="0"/>
                  </a:cubicBezTo>
                  <a:cubicBezTo>
                    <a:pt x="8" y="2"/>
                    <a:pt x="8" y="3"/>
                    <a:pt x="8" y="5"/>
                  </a:cubicBezTo>
                  <a:close/>
                </a:path>
              </a:pathLst>
            </a:custGeom>
            <a:solidFill>
              <a:srgbClr val="F3E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2" name="Freeform 77"/>
            <p:cNvSpPr/>
            <p:nvPr/>
          </p:nvSpPr>
          <p:spPr bwMode="auto">
            <a:xfrm>
              <a:off x="1041" y="3459"/>
              <a:ext cx="27" cy="28"/>
            </a:xfrm>
            <a:custGeom>
              <a:avLst/>
              <a:gdLst>
                <a:gd name="T0" fmla="*/ 4 w 13"/>
                <a:gd name="T1" fmla="*/ 3 h 13"/>
                <a:gd name="T2" fmla="*/ 9 w 13"/>
                <a:gd name="T3" fmla="*/ 10 h 13"/>
                <a:gd name="T4" fmla="*/ 3 w 13"/>
                <a:gd name="T5" fmla="*/ 5 h 13"/>
                <a:gd name="T6" fmla="*/ 4 w 13"/>
                <a:gd name="T7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3">
                  <a:moveTo>
                    <a:pt x="4" y="3"/>
                  </a:moveTo>
                  <a:cubicBezTo>
                    <a:pt x="8" y="0"/>
                    <a:pt x="13" y="6"/>
                    <a:pt x="9" y="10"/>
                  </a:cubicBezTo>
                  <a:cubicBezTo>
                    <a:pt x="6" y="13"/>
                    <a:pt x="0" y="8"/>
                    <a:pt x="3" y="5"/>
                  </a:cubicBezTo>
                  <a:cubicBezTo>
                    <a:pt x="3" y="4"/>
                    <a:pt x="3" y="3"/>
                    <a:pt x="4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3" name="Freeform 78"/>
            <p:cNvSpPr>
              <a:spLocks noEditPoints="1"/>
            </p:cNvSpPr>
            <p:nvPr/>
          </p:nvSpPr>
          <p:spPr bwMode="auto">
            <a:xfrm>
              <a:off x="974" y="3862"/>
              <a:ext cx="170" cy="115"/>
            </a:xfrm>
            <a:custGeom>
              <a:avLst/>
              <a:gdLst>
                <a:gd name="T0" fmla="*/ 70 w 81"/>
                <a:gd name="T1" fmla="*/ 20 h 55"/>
                <a:gd name="T2" fmla="*/ 64 w 81"/>
                <a:gd name="T3" fmla="*/ 35 h 55"/>
                <a:gd name="T4" fmla="*/ 73 w 81"/>
                <a:gd name="T5" fmla="*/ 48 h 55"/>
                <a:gd name="T6" fmla="*/ 76 w 81"/>
                <a:gd name="T7" fmla="*/ 30 h 55"/>
                <a:gd name="T8" fmla="*/ 70 w 81"/>
                <a:gd name="T9" fmla="*/ 19 h 55"/>
                <a:gd name="T10" fmla="*/ 70 w 81"/>
                <a:gd name="T11" fmla="*/ 20 h 55"/>
                <a:gd name="T12" fmla="*/ 60 w 81"/>
                <a:gd name="T13" fmla="*/ 41 h 55"/>
                <a:gd name="T14" fmla="*/ 65 w 81"/>
                <a:gd name="T15" fmla="*/ 20 h 55"/>
                <a:gd name="T16" fmla="*/ 1 w 81"/>
                <a:gd name="T17" fmla="*/ 3 h 55"/>
                <a:gd name="T18" fmla="*/ 4 w 81"/>
                <a:gd name="T19" fmla="*/ 1 h 55"/>
                <a:gd name="T20" fmla="*/ 68 w 81"/>
                <a:gd name="T21" fmla="*/ 16 h 55"/>
                <a:gd name="T22" fmla="*/ 69 w 81"/>
                <a:gd name="T23" fmla="*/ 16 h 55"/>
                <a:gd name="T24" fmla="*/ 72 w 81"/>
                <a:gd name="T25" fmla="*/ 15 h 55"/>
                <a:gd name="T26" fmla="*/ 81 w 81"/>
                <a:gd name="T27" fmla="*/ 37 h 55"/>
                <a:gd name="T28" fmla="*/ 71 w 81"/>
                <a:gd name="T29" fmla="*/ 54 h 55"/>
                <a:gd name="T30" fmla="*/ 60 w 81"/>
                <a:gd name="T31" fmla="*/ 4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1" h="55">
                  <a:moveTo>
                    <a:pt x="70" y="20"/>
                  </a:moveTo>
                  <a:cubicBezTo>
                    <a:pt x="66" y="24"/>
                    <a:pt x="64" y="29"/>
                    <a:pt x="64" y="35"/>
                  </a:cubicBezTo>
                  <a:cubicBezTo>
                    <a:pt x="64" y="38"/>
                    <a:pt x="66" y="53"/>
                    <a:pt x="73" y="48"/>
                  </a:cubicBezTo>
                  <a:cubicBezTo>
                    <a:pt x="77" y="45"/>
                    <a:pt x="77" y="35"/>
                    <a:pt x="76" y="30"/>
                  </a:cubicBezTo>
                  <a:cubicBezTo>
                    <a:pt x="75" y="26"/>
                    <a:pt x="72" y="23"/>
                    <a:pt x="70" y="19"/>
                  </a:cubicBezTo>
                  <a:cubicBezTo>
                    <a:pt x="70" y="20"/>
                    <a:pt x="70" y="20"/>
                    <a:pt x="70" y="20"/>
                  </a:cubicBezTo>
                  <a:close/>
                  <a:moveTo>
                    <a:pt x="60" y="41"/>
                  </a:moveTo>
                  <a:cubicBezTo>
                    <a:pt x="59" y="34"/>
                    <a:pt x="61" y="26"/>
                    <a:pt x="65" y="20"/>
                  </a:cubicBezTo>
                  <a:cubicBezTo>
                    <a:pt x="43" y="26"/>
                    <a:pt x="14" y="24"/>
                    <a:pt x="1" y="3"/>
                  </a:cubicBezTo>
                  <a:cubicBezTo>
                    <a:pt x="0" y="1"/>
                    <a:pt x="3" y="0"/>
                    <a:pt x="4" y="1"/>
                  </a:cubicBezTo>
                  <a:cubicBezTo>
                    <a:pt x="21" y="22"/>
                    <a:pt x="44" y="18"/>
                    <a:pt x="68" y="16"/>
                  </a:cubicBezTo>
                  <a:cubicBezTo>
                    <a:pt x="68" y="16"/>
                    <a:pt x="69" y="16"/>
                    <a:pt x="69" y="16"/>
                  </a:cubicBezTo>
                  <a:cubicBezTo>
                    <a:pt x="69" y="15"/>
                    <a:pt x="70" y="14"/>
                    <a:pt x="72" y="15"/>
                  </a:cubicBezTo>
                  <a:cubicBezTo>
                    <a:pt x="78" y="19"/>
                    <a:pt x="81" y="29"/>
                    <a:pt x="81" y="37"/>
                  </a:cubicBezTo>
                  <a:cubicBezTo>
                    <a:pt x="81" y="43"/>
                    <a:pt x="79" y="54"/>
                    <a:pt x="71" y="54"/>
                  </a:cubicBezTo>
                  <a:cubicBezTo>
                    <a:pt x="64" y="55"/>
                    <a:pt x="61" y="46"/>
                    <a:pt x="60" y="4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4" name="Freeform 79"/>
            <p:cNvSpPr/>
            <p:nvPr/>
          </p:nvSpPr>
          <p:spPr bwMode="auto">
            <a:xfrm>
              <a:off x="925" y="3478"/>
              <a:ext cx="23" cy="28"/>
            </a:xfrm>
            <a:custGeom>
              <a:avLst/>
              <a:gdLst>
                <a:gd name="T0" fmla="*/ 1 w 11"/>
                <a:gd name="T1" fmla="*/ 5 h 13"/>
                <a:gd name="T2" fmla="*/ 9 w 11"/>
                <a:gd name="T3" fmla="*/ 2 h 13"/>
                <a:gd name="T4" fmla="*/ 8 w 11"/>
                <a:gd name="T5" fmla="*/ 4 h 13"/>
                <a:gd name="T6" fmla="*/ 5 w 11"/>
                <a:gd name="T7" fmla="*/ 6 h 13"/>
                <a:gd name="T8" fmla="*/ 8 w 11"/>
                <a:gd name="T9" fmla="*/ 9 h 13"/>
                <a:gd name="T10" fmla="*/ 8 w 11"/>
                <a:gd name="T11" fmla="*/ 12 h 13"/>
                <a:gd name="T12" fmla="*/ 1 w 11"/>
                <a:gd name="T13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3">
                  <a:moveTo>
                    <a:pt x="1" y="5"/>
                  </a:moveTo>
                  <a:cubicBezTo>
                    <a:pt x="2" y="2"/>
                    <a:pt x="6" y="0"/>
                    <a:pt x="9" y="2"/>
                  </a:cubicBezTo>
                  <a:cubicBezTo>
                    <a:pt x="11" y="3"/>
                    <a:pt x="10" y="5"/>
                    <a:pt x="8" y="4"/>
                  </a:cubicBezTo>
                  <a:cubicBezTo>
                    <a:pt x="7" y="4"/>
                    <a:pt x="5" y="5"/>
                    <a:pt x="5" y="6"/>
                  </a:cubicBezTo>
                  <a:cubicBezTo>
                    <a:pt x="5" y="8"/>
                    <a:pt x="6" y="8"/>
                    <a:pt x="8" y="9"/>
                  </a:cubicBezTo>
                  <a:cubicBezTo>
                    <a:pt x="9" y="9"/>
                    <a:pt x="10" y="12"/>
                    <a:pt x="8" y="12"/>
                  </a:cubicBezTo>
                  <a:cubicBezTo>
                    <a:pt x="4" y="13"/>
                    <a:pt x="0" y="9"/>
                    <a:pt x="1" y="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5" name="Freeform 80"/>
            <p:cNvSpPr/>
            <p:nvPr/>
          </p:nvSpPr>
          <p:spPr bwMode="auto">
            <a:xfrm>
              <a:off x="848" y="3440"/>
              <a:ext cx="21" cy="22"/>
            </a:xfrm>
            <a:custGeom>
              <a:avLst/>
              <a:gdLst>
                <a:gd name="T0" fmla="*/ 2 w 10"/>
                <a:gd name="T1" fmla="*/ 2 h 10"/>
                <a:gd name="T2" fmla="*/ 4 w 10"/>
                <a:gd name="T3" fmla="*/ 1 h 10"/>
                <a:gd name="T4" fmla="*/ 8 w 10"/>
                <a:gd name="T5" fmla="*/ 2 h 10"/>
                <a:gd name="T6" fmla="*/ 4 w 10"/>
                <a:gd name="T7" fmla="*/ 10 h 10"/>
                <a:gd name="T8" fmla="*/ 2 w 10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2" y="2"/>
                  </a:moveTo>
                  <a:cubicBezTo>
                    <a:pt x="3" y="2"/>
                    <a:pt x="4" y="1"/>
                    <a:pt x="4" y="1"/>
                  </a:cubicBezTo>
                  <a:cubicBezTo>
                    <a:pt x="6" y="0"/>
                    <a:pt x="7" y="1"/>
                    <a:pt x="8" y="2"/>
                  </a:cubicBezTo>
                  <a:cubicBezTo>
                    <a:pt x="10" y="5"/>
                    <a:pt x="8" y="9"/>
                    <a:pt x="4" y="10"/>
                  </a:cubicBezTo>
                  <a:cubicBezTo>
                    <a:pt x="0" y="10"/>
                    <a:pt x="0" y="4"/>
                    <a:pt x="2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6" name="Freeform 81"/>
            <p:cNvSpPr/>
            <p:nvPr/>
          </p:nvSpPr>
          <p:spPr bwMode="auto">
            <a:xfrm>
              <a:off x="831" y="3483"/>
              <a:ext cx="214" cy="84"/>
            </a:xfrm>
            <a:custGeom>
              <a:avLst/>
              <a:gdLst>
                <a:gd name="T0" fmla="*/ 98 w 102"/>
                <a:gd name="T1" fmla="*/ 17 h 40"/>
                <a:gd name="T2" fmla="*/ 100 w 102"/>
                <a:gd name="T3" fmla="*/ 21 h 40"/>
                <a:gd name="T4" fmla="*/ 1 w 102"/>
                <a:gd name="T5" fmla="*/ 2 h 40"/>
                <a:gd name="T6" fmla="*/ 2 w 102"/>
                <a:gd name="T7" fmla="*/ 0 h 40"/>
                <a:gd name="T8" fmla="*/ 98 w 102"/>
                <a:gd name="T9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40">
                  <a:moveTo>
                    <a:pt x="98" y="17"/>
                  </a:moveTo>
                  <a:cubicBezTo>
                    <a:pt x="100" y="16"/>
                    <a:pt x="102" y="19"/>
                    <a:pt x="100" y="21"/>
                  </a:cubicBezTo>
                  <a:cubicBezTo>
                    <a:pt x="67" y="40"/>
                    <a:pt x="23" y="33"/>
                    <a:pt x="1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8" y="28"/>
                    <a:pt x="64" y="36"/>
                    <a:pt x="98" y="1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7" name="Freeform 82"/>
            <p:cNvSpPr>
              <a:spLocks noEditPoints="1"/>
            </p:cNvSpPr>
            <p:nvPr/>
          </p:nvSpPr>
          <p:spPr bwMode="auto">
            <a:xfrm>
              <a:off x="619" y="2918"/>
              <a:ext cx="674" cy="1061"/>
            </a:xfrm>
            <a:custGeom>
              <a:avLst/>
              <a:gdLst>
                <a:gd name="T0" fmla="*/ 88 w 321"/>
                <a:gd name="T1" fmla="*/ 172 h 504"/>
                <a:gd name="T2" fmla="*/ 117 w 321"/>
                <a:gd name="T3" fmla="*/ 163 h 504"/>
                <a:gd name="T4" fmla="*/ 105 w 321"/>
                <a:gd name="T5" fmla="*/ 168 h 504"/>
                <a:gd name="T6" fmla="*/ 99 w 321"/>
                <a:gd name="T7" fmla="*/ 368 h 504"/>
                <a:gd name="T8" fmla="*/ 283 w 321"/>
                <a:gd name="T9" fmla="*/ 308 h 504"/>
                <a:gd name="T10" fmla="*/ 282 w 321"/>
                <a:gd name="T11" fmla="*/ 315 h 504"/>
                <a:gd name="T12" fmla="*/ 276 w 321"/>
                <a:gd name="T13" fmla="*/ 301 h 504"/>
                <a:gd name="T14" fmla="*/ 71 w 321"/>
                <a:gd name="T15" fmla="*/ 232 h 504"/>
                <a:gd name="T16" fmla="*/ 71 w 321"/>
                <a:gd name="T17" fmla="*/ 232 h 504"/>
                <a:gd name="T18" fmla="*/ 86 w 321"/>
                <a:gd name="T19" fmla="*/ 169 h 504"/>
                <a:gd name="T20" fmla="*/ 49 w 321"/>
                <a:gd name="T21" fmla="*/ 151 h 504"/>
                <a:gd name="T22" fmla="*/ 28 w 321"/>
                <a:gd name="T23" fmla="*/ 493 h 504"/>
                <a:gd name="T24" fmla="*/ 41 w 321"/>
                <a:gd name="T25" fmla="*/ 292 h 504"/>
                <a:gd name="T26" fmla="*/ 37 w 321"/>
                <a:gd name="T27" fmla="*/ 285 h 504"/>
                <a:gd name="T28" fmla="*/ 36 w 321"/>
                <a:gd name="T29" fmla="*/ 294 h 504"/>
                <a:gd name="T30" fmla="*/ 39 w 321"/>
                <a:gd name="T31" fmla="*/ 300 h 504"/>
                <a:gd name="T32" fmla="*/ 238 w 321"/>
                <a:gd name="T33" fmla="*/ 247 h 504"/>
                <a:gd name="T34" fmla="*/ 234 w 321"/>
                <a:gd name="T35" fmla="*/ 203 h 504"/>
                <a:gd name="T36" fmla="*/ 212 w 321"/>
                <a:gd name="T37" fmla="*/ 235 h 504"/>
                <a:gd name="T38" fmla="*/ 197 w 321"/>
                <a:gd name="T39" fmla="*/ 236 h 504"/>
                <a:gd name="T40" fmla="*/ 77 w 321"/>
                <a:gd name="T41" fmla="*/ 220 h 504"/>
                <a:gd name="T42" fmla="*/ 122 w 321"/>
                <a:gd name="T43" fmla="*/ 302 h 504"/>
                <a:gd name="T44" fmla="*/ 231 w 321"/>
                <a:gd name="T45" fmla="*/ 190 h 504"/>
                <a:gd name="T46" fmla="*/ 285 w 321"/>
                <a:gd name="T47" fmla="*/ 185 h 504"/>
                <a:gd name="T48" fmla="*/ 227 w 321"/>
                <a:gd name="T49" fmla="*/ 191 h 504"/>
                <a:gd name="T50" fmla="*/ 227 w 321"/>
                <a:gd name="T51" fmla="*/ 191 h 504"/>
                <a:gd name="T52" fmla="*/ 78 w 321"/>
                <a:gd name="T53" fmla="*/ 213 h 504"/>
                <a:gd name="T54" fmla="*/ 157 w 321"/>
                <a:gd name="T55" fmla="*/ 231 h 504"/>
                <a:gd name="T56" fmla="*/ 213 w 321"/>
                <a:gd name="T57" fmla="*/ 219 h 504"/>
                <a:gd name="T58" fmla="*/ 8 w 321"/>
                <a:gd name="T59" fmla="*/ 139 h 504"/>
                <a:gd name="T60" fmla="*/ 55 w 321"/>
                <a:gd name="T61" fmla="*/ 286 h 504"/>
                <a:gd name="T62" fmla="*/ 71 w 321"/>
                <a:gd name="T63" fmla="*/ 235 h 504"/>
                <a:gd name="T64" fmla="*/ 87 w 321"/>
                <a:gd name="T65" fmla="*/ 182 h 504"/>
                <a:gd name="T66" fmla="*/ 43 w 321"/>
                <a:gd name="T67" fmla="*/ 147 h 504"/>
                <a:gd name="T68" fmla="*/ 118 w 321"/>
                <a:gd name="T69" fmla="*/ 161 h 504"/>
                <a:gd name="T70" fmla="*/ 213 w 321"/>
                <a:gd name="T71" fmla="*/ 175 h 504"/>
                <a:gd name="T72" fmla="*/ 256 w 321"/>
                <a:gd name="T73" fmla="*/ 162 h 504"/>
                <a:gd name="T74" fmla="*/ 249 w 321"/>
                <a:gd name="T75" fmla="*/ 197 h 504"/>
                <a:gd name="T76" fmla="*/ 249 w 321"/>
                <a:gd name="T77" fmla="*/ 244 h 504"/>
                <a:gd name="T78" fmla="*/ 198 w 321"/>
                <a:gd name="T79" fmla="*/ 346 h 504"/>
                <a:gd name="T80" fmla="*/ 278 w 321"/>
                <a:gd name="T81" fmla="*/ 289 h 504"/>
                <a:gd name="T82" fmla="*/ 234 w 321"/>
                <a:gd name="T83" fmla="*/ 28 h 504"/>
                <a:gd name="T84" fmla="*/ 9 w 321"/>
                <a:gd name="T85" fmla="*/ 100 h 504"/>
                <a:gd name="T86" fmla="*/ 307 w 321"/>
                <a:gd name="T87" fmla="*/ 206 h 504"/>
                <a:gd name="T88" fmla="*/ 287 w 321"/>
                <a:gd name="T89" fmla="*/ 307 h 504"/>
                <a:gd name="T90" fmla="*/ 198 w 321"/>
                <a:gd name="T91" fmla="*/ 349 h 504"/>
                <a:gd name="T92" fmla="*/ 98 w 321"/>
                <a:gd name="T93" fmla="*/ 445 h 504"/>
                <a:gd name="T94" fmla="*/ 27 w 321"/>
                <a:gd name="T95" fmla="*/ 474 h 504"/>
                <a:gd name="T96" fmla="*/ 96 w 321"/>
                <a:gd name="T97" fmla="*/ 444 h 504"/>
                <a:gd name="T98" fmla="*/ 94 w 321"/>
                <a:gd name="T99" fmla="*/ 363 h 504"/>
                <a:gd name="T100" fmla="*/ 33 w 321"/>
                <a:gd name="T101" fmla="*/ 311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504">
                  <a:moveTo>
                    <a:pt x="93" y="176"/>
                  </a:moveTo>
                  <a:cubicBezTo>
                    <a:pt x="95" y="175"/>
                    <a:pt x="97" y="173"/>
                    <a:pt x="98" y="172"/>
                  </a:cubicBezTo>
                  <a:cubicBezTo>
                    <a:pt x="98" y="172"/>
                    <a:pt x="97" y="172"/>
                    <a:pt x="96" y="172"/>
                  </a:cubicBezTo>
                  <a:cubicBezTo>
                    <a:pt x="93" y="171"/>
                    <a:pt x="91" y="171"/>
                    <a:pt x="88" y="172"/>
                  </a:cubicBezTo>
                  <a:cubicBezTo>
                    <a:pt x="86" y="176"/>
                    <a:pt x="87" y="179"/>
                    <a:pt x="89" y="180"/>
                  </a:cubicBezTo>
                  <a:cubicBezTo>
                    <a:pt x="90" y="179"/>
                    <a:pt x="92" y="178"/>
                    <a:pt x="93" y="176"/>
                  </a:cubicBezTo>
                  <a:close/>
                  <a:moveTo>
                    <a:pt x="105" y="168"/>
                  </a:moveTo>
                  <a:cubicBezTo>
                    <a:pt x="109" y="166"/>
                    <a:pt x="113" y="164"/>
                    <a:pt x="117" y="163"/>
                  </a:cubicBezTo>
                  <a:cubicBezTo>
                    <a:pt x="116" y="163"/>
                    <a:pt x="116" y="163"/>
                    <a:pt x="115" y="162"/>
                  </a:cubicBezTo>
                  <a:cubicBezTo>
                    <a:pt x="115" y="161"/>
                    <a:pt x="114" y="161"/>
                    <a:pt x="114" y="160"/>
                  </a:cubicBezTo>
                  <a:cubicBezTo>
                    <a:pt x="110" y="157"/>
                    <a:pt x="107" y="158"/>
                    <a:pt x="107" y="161"/>
                  </a:cubicBezTo>
                  <a:cubicBezTo>
                    <a:pt x="106" y="163"/>
                    <a:pt x="105" y="166"/>
                    <a:pt x="105" y="168"/>
                  </a:cubicBezTo>
                  <a:close/>
                  <a:moveTo>
                    <a:pt x="198" y="434"/>
                  </a:moveTo>
                  <a:cubicBezTo>
                    <a:pt x="195" y="393"/>
                    <a:pt x="189" y="351"/>
                    <a:pt x="187" y="309"/>
                  </a:cubicBezTo>
                  <a:cubicBezTo>
                    <a:pt x="166" y="316"/>
                    <a:pt x="142" y="314"/>
                    <a:pt x="121" y="305"/>
                  </a:cubicBezTo>
                  <a:cubicBezTo>
                    <a:pt x="115" y="326"/>
                    <a:pt x="107" y="347"/>
                    <a:pt x="99" y="368"/>
                  </a:cubicBezTo>
                  <a:cubicBezTo>
                    <a:pt x="92" y="387"/>
                    <a:pt x="86" y="407"/>
                    <a:pt x="77" y="425"/>
                  </a:cubicBezTo>
                  <a:cubicBezTo>
                    <a:pt x="111" y="451"/>
                    <a:pt x="160" y="450"/>
                    <a:pt x="198" y="434"/>
                  </a:cubicBezTo>
                  <a:close/>
                  <a:moveTo>
                    <a:pt x="283" y="308"/>
                  </a:moveTo>
                  <a:cubicBezTo>
                    <a:pt x="283" y="308"/>
                    <a:pt x="283" y="308"/>
                    <a:pt x="283" y="308"/>
                  </a:cubicBezTo>
                  <a:cubicBezTo>
                    <a:pt x="281" y="308"/>
                    <a:pt x="279" y="308"/>
                    <a:pt x="277" y="306"/>
                  </a:cubicBezTo>
                  <a:cubicBezTo>
                    <a:pt x="276" y="309"/>
                    <a:pt x="276" y="312"/>
                    <a:pt x="276" y="314"/>
                  </a:cubicBezTo>
                  <a:cubicBezTo>
                    <a:pt x="276" y="316"/>
                    <a:pt x="276" y="320"/>
                    <a:pt x="277" y="321"/>
                  </a:cubicBezTo>
                  <a:cubicBezTo>
                    <a:pt x="281" y="326"/>
                    <a:pt x="282" y="317"/>
                    <a:pt x="282" y="315"/>
                  </a:cubicBezTo>
                  <a:cubicBezTo>
                    <a:pt x="283" y="313"/>
                    <a:pt x="283" y="310"/>
                    <a:pt x="283" y="308"/>
                  </a:cubicBezTo>
                  <a:close/>
                  <a:moveTo>
                    <a:pt x="290" y="297"/>
                  </a:moveTo>
                  <a:cubicBezTo>
                    <a:pt x="289" y="294"/>
                    <a:pt x="285" y="292"/>
                    <a:pt x="282" y="293"/>
                  </a:cubicBezTo>
                  <a:cubicBezTo>
                    <a:pt x="278" y="294"/>
                    <a:pt x="277" y="298"/>
                    <a:pt x="276" y="301"/>
                  </a:cubicBezTo>
                  <a:cubicBezTo>
                    <a:pt x="276" y="301"/>
                    <a:pt x="276" y="301"/>
                    <a:pt x="276" y="301"/>
                  </a:cubicBezTo>
                  <a:cubicBezTo>
                    <a:pt x="278" y="303"/>
                    <a:pt x="280" y="303"/>
                    <a:pt x="283" y="303"/>
                  </a:cubicBezTo>
                  <a:cubicBezTo>
                    <a:pt x="286" y="303"/>
                    <a:pt x="290" y="301"/>
                    <a:pt x="290" y="297"/>
                  </a:cubicBezTo>
                  <a:close/>
                  <a:moveTo>
                    <a:pt x="71" y="232"/>
                  </a:moveTo>
                  <a:cubicBezTo>
                    <a:pt x="72" y="230"/>
                    <a:pt x="72" y="227"/>
                    <a:pt x="73" y="224"/>
                  </a:cubicBezTo>
                  <a:cubicBezTo>
                    <a:pt x="73" y="222"/>
                    <a:pt x="73" y="221"/>
                    <a:pt x="73" y="219"/>
                  </a:cubicBezTo>
                  <a:cubicBezTo>
                    <a:pt x="71" y="219"/>
                    <a:pt x="68" y="220"/>
                    <a:pt x="67" y="222"/>
                  </a:cubicBezTo>
                  <a:cubicBezTo>
                    <a:pt x="65" y="226"/>
                    <a:pt x="69" y="229"/>
                    <a:pt x="71" y="232"/>
                  </a:cubicBezTo>
                  <a:cubicBezTo>
                    <a:pt x="71" y="232"/>
                    <a:pt x="71" y="232"/>
                    <a:pt x="71" y="232"/>
                  </a:cubicBezTo>
                  <a:close/>
                  <a:moveTo>
                    <a:pt x="56" y="157"/>
                  </a:moveTo>
                  <a:cubicBezTo>
                    <a:pt x="64" y="165"/>
                    <a:pt x="74" y="168"/>
                    <a:pt x="85" y="169"/>
                  </a:cubicBezTo>
                  <a:cubicBezTo>
                    <a:pt x="85" y="169"/>
                    <a:pt x="86" y="169"/>
                    <a:pt x="86" y="169"/>
                  </a:cubicBezTo>
                  <a:cubicBezTo>
                    <a:pt x="90" y="167"/>
                    <a:pt x="96" y="168"/>
                    <a:pt x="101" y="169"/>
                  </a:cubicBezTo>
                  <a:cubicBezTo>
                    <a:pt x="101" y="165"/>
                    <a:pt x="102" y="159"/>
                    <a:pt x="105" y="156"/>
                  </a:cubicBezTo>
                  <a:cubicBezTo>
                    <a:pt x="100" y="138"/>
                    <a:pt x="81" y="132"/>
                    <a:pt x="65" y="141"/>
                  </a:cubicBezTo>
                  <a:cubicBezTo>
                    <a:pt x="60" y="145"/>
                    <a:pt x="55" y="148"/>
                    <a:pt x="49" y="151"/>
                  </a:cubicBezTo>
                  <a:cubicBezTo>
                    <a:pt x="51" y="152"/>
                    <a:pt x="53" y="155"/>
                    <a:pt x="56" y="157"/>
                  </a:cubicBezTo>
                  <a:close/>
                  <a:moveTo>
                    <a:pt x="43" y="467"/>
                  </a:moveTo>
                  <a:cubicBezTo>
                    <a:pt x="38" y="468"/>
                    <a:pt x="33" y="474"/>
                    <a:pt x="31" y="477"/>
                  </a:cubicBezTo>
                  <a:cubicBezTo>
                    <a:pt x="28" y="481"/>
                    <a:pt x="24" y="488"/>
                    <a:pt x="28" y="493"/>
                  </a:cubicBezTo>
                  <a:cubicBezTo>
                    <a:pt x="34" y="503"/>
                    <a:pt x="42" y="491"/>
                    <a:pt x="44" y="485"/>
                  </a:cubicBezTo>
                  <a:cubicBezTo>
                    <a:pt x="45" y="479"/>
                    <a:pt x="45" y="473"/>
                    <a:pt x="43" y="467"/>
                  </a:cubicBezTo>
                  <a:close/>
                  <a:moveTo>
                    <a:pt x="37" y="285"/>
                  </a:moveTo>
                  <a:cubicBezTo>
                    <a:pt x="37" y="288"/>
                    <a:pt x="39" y="290"/>
                    <a:pt x="41" y="292"/>
                  </a:cubicBezTo>
                  <a:cubicBezTo>
                    <a:pt x="41" y="292"/>
                    <a:pt x="42" y="291"/>
                    <a:pt x="42" y="291"/>
                  </a:cubicBezTo>
                  <a:cubicBezTo>
                    <a:pt x="45" y="291"/>
                    <a:pt x="51" y="289"/>
                    <a:pt x="51" y="285"/>
                  </a:cubicBezTo>
                  <a:cubicBezTo>
                    <a:pt x="51" y="281"/>
                    <a:pt x="47" y="279"/>
                    <a:pt x="43" y="279"/>
                  </a:cubicBezTo>
                  <a:cubicBezTo>
                    <a:pt x="40" y="279"/>
                    <a:pt x="37" y="282"/>
                    <a:pt x="37" y="285"/>
                  </a:cubicBezTo>
                  <a:close/>
                  <a:moveTo>
                    <a:pt x="39" y="300"/>
                  </a:moveTo>
                  <a:cubicBezTo>
                    <a:pt x="39" y="298"/>
                    <a:pt x="39" y="297"/>
                    <a:pt x="39" y="296"/>
                  </a:cubicBezTo>
                  <a:cubicBezTo>
                    <a:pt x="39" y="296"/>
                    <a:pt x="39" y="296"/>
                    <a:pt x="39" y="296"/>
                  </a:cubicBezTo>
                  <a:cubicBezTo>
                    <a:pt x="38" y="296"/>
                    <a:pt x="37" y="295"/>
                    <a:pt x="36" y="294"/>
                  </a:cubicBezTo>
                  <a:cubicBezTo>
                    <a:pt x="35" y="297"/>
                    <a:pt x="34" y="301"/>
                    <a:pt x="34" y="304"/>
                  </a:cubicBezTo>
                  <a:cubicBezTo>
                    <a:pt x="34" y="305"/>
                    <a:pt x="34" y="305"/>
                    <a:pt x="35" y="306"/>
                  </a:cubicBezTo>
                  <a:cubicBezTo>
                    <a:pt x="36" y="306"/>
                    <a:pt x="37" y="306"/>
                    <a:pt x="38" y="305"/>
                  </a:cubicBezTo>
                  <a:cubicBezTo>
                    <a:pt x="39" y="304"/>
                    <a:pt x="39" y="301"/>
                    <a:pt x="39" y="300"/>
                  </a:cubicBezTo>
                  <a:close/>
                  <a:moveTo>
                    <a:pt x="245" y="245"/>
                  </a:moveTo>
                  <a:cubicBezTo>
                    <a:pt x="247" y="241"/>
                    <a:pt x="244" y="236"/>
                    <a:pt x="240" y="236"/>
                  </a:cubicBezTo>
                  <a:cubicBezTo>
                    <a:pt x="240" y="236"/>
                    <a:pt x="240" y="236"/>
                    <a:pt x="240" y="236"/>
                  </a:cubicBezTo>
                  <a:cubicBezTo>
                    <a:pt x="239" y="239"/>
                    <a:pt x="239" y="243"/>
                    <a:pt x="238" y="247"/>
                  </a:cubicBezTo>
                  <a:cubicBezTo>
                    <a:pt x="240" y="247"/>
                    <a:pt x="243" y="247"/>
                    <a:pt x="245" y="245"/>
                  </a:cubicBezTo>
                  <a:close/>
                  <a:moveTo>
                    <a:pt x="245" y="195"/>
                  </a:moveTo>
                  <a:cubicBezTo>
                    <a:pt x="240" y="194"/>
                    <a:pt x="235" y="193"/>
                    <a:pt x="229" y="194"/>
                  </a:cubicBezTo>
                  <a:cubicBezTo>
                    <a:pt x="231" y="197"/>
                    <a:pt x="233" y="200"/>
                    <a:pt x="234" y="203"/>
                  </a:cubicBezTo>
                  <a:cubicBezTo>
                    <a:pt x="235" y="203"/>
                    <a:pt x="235" y="204"/>
                    <a:pt x="235" y="205"/>
                  </a:cubicBezTo>
                  <a:cubicBezTo>
                    <a:pt x="239" y="202"/>
                    <a:pt x="243" y="199"/>
                    <a:pt x="245" y="195"/>
                  </a:cubicBezTo>
                  <a:close/>
                  <a:moveTo>
                    <a:pt x="234" y="235"/>
                  </a:moveTo>
                  <a:cubicBezTo>
                    <a:pt x="227" y="235"/>
                    <a:pt x="220" y="235"/>
                    <a:pt x="212" y="235"/>
                  </a:cubicBezTo>
                  <a:cubicBezTo>
                    <a:pt x="211" y="235"/>
                    <a:pt x="210" y="234"/>
                    <a:pt x="210" y="233"/>
                  </a:cubicBezTo>
                  <a:cubicBezTo>
                    <a:pt x="210" y="230"/>
                    <a:pt x="208" y="197"/>
                    <a:pt x="205" y="196"/>
                  </a:cubicBezTo>
                  <a:cubicBezTo>
                    <a:pt x="206" y="197"/>
                    <a:pt x="206" y="217"/>
                    <a:pt x="206" y="218"/>
                  </a:cubicBezTo>
                  <a:cubicBezTo>
                    <a:pt x="206" y="227"/>
                    <a:pt x="207" y="234"/>
                    <a:pt x="197" y="236"/>
                  </a:cubicBezTo>
                  <a:cubicBezTo>
                    <a:pt x="178" y="240"/>
                    <a:pt x="154" y="236"/>
                    <a:pt x="134" y="233"/>
                  </a:cubicBezTo>
                  <a:cubicBezTo>
                    <a:pt x="115" y="231"/>
                    <a:pt x="96" y="227"/>
                    <a:pt x="78" y="220"/>
                  </a:cubicBezTo>
                  <a:cubicBezTo>
                    <a:pt x="77" y="220"/>
                    <a:pt x="77" y="220"/>
                    <a:pt x="77" y="220"/>
                  </a:cubicBezTo>
                  <a:cubicBezTo>
                    <a:pt x="77" y="220"/>
                    <a:pt x="77" y="220"/>
                    <a:pt x="77" y="220"/>
                  </a:cubicBezTo>
                  <a:cubicBezTo>
                    <a:pt x="76" y="224"/>
                    <a:pt x="76" y="227"/>
                    <a:pt x="76" y="231"/>
                  </a:cubicBezTo>
                  <a:cubicBezTo>
                    <a:pt x="76" y="232"/>
                    <a:pt x="75" y="233"/>
                    <a:pt x="75" y="233"/>
                  </a:cubicBezTo>
                  <a:cubicBezTo>
                    <a:pt x="74" y="262"/>
                    <a:pt x="92" y="287"/>
                    <a:pt x="119" y="300"/>
                  </a:cubicBezTo>
                  <a:cubicBezTo>
                    <a:pt x="120" y="300"/>
                    <a:pt x="121" y="301"/>
                    <a:pt x="122" y="302"/>
                  </a:cubicBezTo>
                  <a:cubicBezTo>
                    <a:pt x="127" y="304"/>
                    <a:pt x="133" y="306"/>
                    <a:pt x="139" y="307"/>
                  </a:cubicBezTo>
                  <a:cubicBezTo>
                    <a:pt x="182" y="317"/>
                    <a:pt x="220" y="294"/>
                    <a:pt x="232" y="252"/>
                  </a:cubicBezTo>
                  <a:cubicBezTo>
                    <a:pt x="233" y="246"/>
                    <a:pt x="234" y="240"/>
                    <a:pt x="234" y="235"/>
                  </a:cubicBezTo>
                  <a:close/>
                  <a:moveTo>
                    <a:pt x="231" y="190"/>
                  </a:moveTo>
                  <a:cubicBezTo>
                    <a:pt x="237" y="190"/>
                    <a:pt x="243" y="190"/>
                    <a:pt x="249" y="192"/>
                  </a:cubicBezTo>
                  <a:cubicBezTo>
                    <a:pt x="250" y="192"/>
                    <a:pt x="250" y="193"/>
                    <a:pt x="250" y="194"/>
                  </a:cubicBezTo>
                  <a:cubicBezTo>
                    <a:pt x="251" y="193"/>
                    <a:pt x="252" y="193"/>
                    <a:pt x="252" y="194"/>
                  </a:cubicBezTo>
                  <a:cubicBezTo>
                    <a:pt x="263" y="199"/>
                    <a:pt x="276" y="191"/>
                    <a:pt x="285" y="185"/>
                  </a:cubicBezTo>
                  <a:cubicBezTo>
                    <a:pt x="279" y="183"/>
                    <a:pt x="275" y="177"/>
                    <a:pt x="269" y="173"/>
                  </a:cubicBezTo>
                  <a:cubicBezTo>
                    <a:pt x="257" y="164"/>
                    <a:pt x="242" y="166"/>
                    <a:pt x="230" y="174"/>
                  </a:cubicBezTo>
                  <a:cubicBezTo>
                    <a:pt x="232" y="179"/>
                    <a:pt x="231" y="186"/>
                    <a:pt x="231" y="190"/>
                  </a:cubicBezTo>
                  <a:close/>
                  <a:moveTo>
                    <a:pt x="227" y="191"/>
                  </a:moveTo>
                  <a:cubicBezTo>
                    <a:pt x="227" y="186"/>
                    <a:pt x="227" y="182"/>
                    <a:pt x="226" y="178"/>
                  </a:cubicBezTo>
                  <a:cubicBezTo>
                    <a:pt x="226" y="175"/>
                    <a:pt x="226" y="172"/>
                    <a:pt x="223" y="173"/>
                  </a:cubicBezTo>
                  <a:cubicBezTo>
                    <a:pt x="220" y="173"/>
                    <a:pt x="216" y="176"/>
                    <a:pt x="214" y="178"/>
                  </a:cubicBezTo>
                  <a:cubicBezTo>
                    <a:pt x="219" y="182"/>
                    <a:pt x="223" y="186"/>
                    <a:pt x="227" y="191"/>
                  </a:cubicBezTo>
                  <a:close/>
                  <a:moveTo>
                    <a:pt x="235" y="231"/>
                  </a:moveTo>
                  <a:cubicBezTo>
                    <a:pt x="234" y="196"/>
                    <a:pt x="208" y="172"/>
                    <a:pt x="171" y="165"/>
                  </a:cubicBezTo>
                  <a:cubicBezTo>
                    <a:pt x="149" y="161"/>
                    <a:pt x="124" y="162"/>
                    <a:pt x="105" y="173"/>
                  </a:cubicBezTo>
                  <a:cubicBezTo>
                    <a:pt x="89" y="183"/>
                    <a:pt x="81" y="197"/>
                    <a:pt x="78" y="213"/>
                  </a:cubicBezTo>
                  <a:cubicBezTo>
                    <a:pt x="78" y="213"/>
                    <a:pt x="78" y="214"/>
                    <a:pt x="78" y="214"/>
                  </a:cubicBezTo>
                  <a:cubicBezTo>
                    <a:pt x="78" y="215"/>
                    <a:pt x="78" y="217"/>
                    <a:pt x="77" y="218"/>
                  </a:cubicBezTo>
                  <a:cubicBezTo>
                    <a:pt x="78" y="218"/>
                    <a:pt x="78" y="217"/>
                    <a:pt x="79" y="218"/>
                  </a:cubicBezTo>
                  <a:cubicBezTo>
                    <a:pt x="104" y="224"/>
                    <a:pt x="131" y="229"/>
                    <a:pt x="157" y="231"/>
                  </a:cubicBezTo>
                  <a:cubicBezTo>
                    <a:pt x="168" y="232"/>
                    <a:pt x="184" y="234"/>
                    <a:pt x="194" y="231"/>
                  </a:cubicBezTo>
                  <a:cubicBezTo>
                    <a:pt x="207" y="228"/>
                    <a:pt x="203" y="201"/>
                    <a:pt x="201" y="191"/>
                  </a:cubicBezTo>
                  <a:cubicBezTo>
                    <a:pt x="201" y="190"/>
                    <a:pt x="203" y="189"/>
                    <a:pt x="204" y="190"/>
                  </a:cubicBezTo>
                  <a:cubicBezTo>
                    <a:pt x="208" y="199"/>
                    <a:pt x="212" y="209"/>
                    <a:pt x="213" y="219"/>
                  </a:cubicBezTo>
                  <a:cubicBezTo>
                    <a:pt x="214" y="224"/>
                    <a:pt x="213" y="228"/>
                    <a:pt x="218" y="231"/>
                  </a:cubicBezTo>
                  <a:cubicBezTo>
                    <a:pt x="221" y="233"/>
                    <a:pt x="231" y="231"/>
                    <a:pt x="235" y="231"/>
                  </a:cubicBezTo>
                  <a:close/>
                  <a:moveTo>
                    <a:pt x="92" y="27"/>
                  </a:moveTo>
                  <a:cubicBezTo>
                    <a:pt x="45" y="48"/>
                    <a:pt x="8" y="87"/>
                    <a:pt x="8" y="139"/>
                  </a:cubicBezTo>
                  <a:cubicBezTo>
                    <a:pt x="8" y="164"/>
                    <a:pt x="15" y="188"/>
                    <a:pt x="23" y="211"/>
                  </a:cubicBezTo>
                  <a:cubicBezTo>
                    <a:pt x="31" y="232"/>
                    <a:pt x="41" y="252"/>
                    <a:pt x="43" y="275"/>
                  </a:cubicBezTo>
                  <a:cubicBezTo>
                    <a:pt x="44" y="275"/>
                    <a:pt x="44" y="275"/>
                    <a:pt x="45" y="275"/>
                  </a:cubicBezTo>
                  <a:cubicBezTo>
                    <a:pt x="51" y="275"/>
                    <a:pt x="56" y="280"/>
                    <a:pt x="55" y="286"/>
                  </a:cubicBezTo>
                  <a:cubicBezTo>
                    <a:pt x="54" y="291"/>
                    <a:pt x="49" y="293"/>
                    <a:pt x="45" y="294"/>
                  </a:cubicBezTo>
                  <a:cubicBezTo>
                    <a:pt x="58" y="317"/>
                    <a:pt x="79" y="329"/>
                    <a:pt x="105" y="332"/>
                  </a:cubicBezTo>
                  <a:cubicBezTo>
                    <a:pt x="108" y="323"/>
                    <a:pt x="112" y="313"/>
                    <a:pt x="116" y="303"/>
                  </a:cubicBezTo>
                  <a:cubicBezTo>
                    <a:pt x="89" y="290"/>
                    <a:pt x="68" y="265"/>
                    <a:pt x="71" y="235"/>
                  </a:cubicBezTo>
                  <a:cubicBezTo>
                    <a:pt x="71" y="235"/>
                    <a:pt x="70" y="235"/>
                    <a:pt x="69" y="235"/>
                  </a:cubicBezTo>
                  <a:cubicBezTo>
                    <a:pt x="64" y="233"/>
                    <a:pt x="61" y="225"/>
                    <a:pt x="64" y="220"/>
                  </a:cubicBezTo>
                  <a:cubicBezTo>
                    <a:pt x="66" y="217"/>
                    <a:pt x="70" y="215"/>
                    <a:pt x="74" y="216"/>
                  </a:cubicBezTo>
                  <a:cubicBezTo>
                    <a:pt x="75" y="203"/>
                    <a:pt x="79" y="192"/>
                    <a:pt x="87" y="182"/>
                  </a:cubicBezTo>
                  <a:cubicBezTo>
                    <a:pt x="83" y="180"/>
                    <a:pt x="81" y="177"/>
                    <a:pt x="83" y="173"/>
                  </a:cubicBezTo>
                  <a:cubicBezTo>
                    <a:pt x="76" y="173"/>
                    <a:pt x="69" y="172"/>
                    <a:pt x="63" y="169"/>
                  </a:cubicBezTo>
                  <a:cubicBezTo>
                    <a:pt x="55" y="165"/>
                    <a:pt x="50" y="155"/>
                    <a:pt x="42" y="152"/>
                  </a:cubicBezTo>
                  <a:cubicBezTo>
                    <a:pt x="39" y="151"/>
                    <a:pt x="40" y="147"/>
                    <a:pt x="43" y="147"/>
                  </a:cubicBezTo>
                  <a:cubicBezTo>
                    <a:pt x="60" y="145"/>
                    <a:pt x="68" y="128"/>
                    <a:pt x="87" y="132"/>
                  </a:cubicBezTo>
                  <a:cubicBezTo>
                    <a:pt x="98" y="134"/>
                    <a:pt x="105" y="143"/>
                    <a:pt x="107" y="154"/>
                  </a:cubicBezTo>
                  <a:cubicBezTo>
                    <a:pt x="108" y="154"/>
                    <a:pt x="108" y="153"/>
                    <a:pt x="109" y="153"/>
                  </a:cubicBezTo>
                  <a:cubicBezTo>
                    <a:pt x="114" y="152"/>
                    <a:pt x="117" y="157"/>
                    <a:pt x="118" y="161"/>
                  </a:cubicBezTo>
                  <a:cubicBezTo>
                    <a:pt x="118" y="162"/>
                    <a:pt x="118" y="163"/>
                    <a:pt x="117" y="163"/>
                  </a:cubicBezTo>
                  <a:cubicBezTo>
                    <a:pt x="128" y="159"/>
                    <a:pt x="139" y="158"/>
                    <a:pt x="151" y="158"/>
                  </a:cubicBezTo>
                  <a:cubicBezTo>
                    <a:pt x="171" y="159"/>
                    <a:pt x="195" y="164"/>
                    <a:pt x="212" y="177"/>
                  </a:cubicBezTo>
                  <a:cubicBezTo>
                    <a:pt x="212" y="176"/>
                    <a:pt x="213" y="175"/>
                    <a:pt x="213" y="175"/>
                  </a:cubicBezTo>
                  <a:cubicBezTo>
                    <a:pt x="214" y="174"/>
                    <a:pt x="215" y="174"/>
                    <a:pt x="215" y="175"/>
                  </a:cubicBezTo>
                  <a:cubicBezTo>
                    <a:pt x="218" y="171"/>
                    <a:pt x="223" y="167"/>
                    <a:pt x="227" y="169"/>
                  </a:cubicBezTo>
                  <a:cubicBezTo>
                    <a:pt x="228" y="170"/>
                    <a:pt x="229" y="170"/>
                    <a:pt x="229" y="171"/>
                  </a:cubicBezTo>
                  <a:cubicBezTo>
                    <a:pt x="236" y="164"/>
                    <a:pt x="246" y="161"/>
                    <a:pt x="256" y="162"/>
                  </a:cubicBezTo>
                  <a:cubicBezTo>
                    <a:pt x="271" y="164"/>
                    <a:pt x="277" y="178"/>
                    <a:pt x="290" y="183"/>
                  </a:cubicBezTo>
                  <a:cubicBezTo>
                    <a:pt x="292" y="183"/>
                    <a:pt x="293" y="185"/>
                    <a:pt x="291" y="186"/>
                  </a:cubicBezTo>
                  <a:cubicBezTo>
                    <a:pt x="278" y="193"/>
                    <a:pt x="265" y="205"/>
                    <a:pt x="250" y="198"/>
                  </a:cubicBezTo>
                  <a:cubicBezTo>
                    <a:pt x="249" y="197"/>
                    <a:pt x="249" y="197"/>
                    <a:pt x="249" y="197"/>
                  </a:cubicBezTo>
                  <a:cubicBezTo>
                    <a:pt x="246" y="202"/>
                    <a:pt x="242" y="206"/>
                    <a:pt x="237" y="209"/>
                  </a:cubicBezTo>
                  <a:cubicBezTo>
                    <a:pt x="239" y="216"/>
                    <a:pt x="240" y="223"/>
                    <a:pt x="240" y="230"/>
                  </a:cubicBezTo>
                  <a:cubicBezTo>
                    <a:pt x="240" y="231"/>
                    <a:pt x="240" y="232"/>
                    <a:pt x="240" y="233"/>
                  </a:cubicBezTo>
                  <a:cubicBezTo>
                    <a:pt x="245" y="233"/>
                    <a:pt x="250" y="239"/>
                    <a:pt x="249" y="244"/>
                  </a:cubicBezTo>
                  <a:cubicBezTo>
                    <a:pt x="248" y="249"/>
                    <a:pt x="242" y="253"/>
                    <a:pt x="237" y="252"/>
                  </a:cubicBezTo>
                  <a:cubicBezTo>
                    <a:pt x="232" y="271"/>
                    <a:pt x="221" y="289"/>
                    <a:pt x="206" y="300"/>
                  </a:cubicBezTo>
                  <a:cubicBezTo>
                    <a:pt x="201" y="303"/>
                    <a:pt x="197" y="306"/>
                    <a:pt x="192" y="308"/>
                  </a:cubicBezTo>
                  <a:cubicBezTo>
                    <a:pt x="194" y="320"/>
                    <a:pt x="196" y="333"/>
                    <a:pt x="198" y="346"/>
                  </a:cubicBezTo>
                  <a:cubicBezTo>
                    <a:pt x="229" y="341"/>
                    <a:pt x="250" y="323"/>
                    <a:pt x="271" y="302"/>
                  </a:cubicBezTo>
                  <a:cubicBezTo>
                    <a:pt x="271" y="301"/>
                    <a:pt x="271" y="301"/>
                    <a:pt x="271" y="300"/>
                  </a:cubicBezTo>
                  <a:cubicBezTo>
                    <a:pt x="271" y="300"/>
                    <a:pt x="271" y="300"/>
                    <a:pt x="271" y="299"/>
                  </a:cubicBezTo>
                  <a:cubicBezTo>
                    <a:pt x="272" y="295"/>
                    <a:pt x="275" y="291"/>
                    <a:pt x="278" y="289"/>
                  </a:cubicBezTo>
                  <a:cubicBezTo>
                    <a:pt x="278" y="289"/>
                    <a:pt x="278" y="288"/>
                    <a:pt x="278" y="288"/>
                  </a:cubicBezTo>
                  <a:cubicBezTo>
                    <a:pt x="281" y="262"/>
                    <a:pt x="289" y="237"/>
                    <a:pt x="298" y="212"/>
                  </a:cubicBezTo>
                  <a:cubicBezTo>
                    <a:pt x="309" y="187"/>
                    <a:pt x="316" y="161"/>
                    <a:pt x="312" y="133"/>
                  </a:cubicBezTo>
                  <a:cubicBezTo>
                    <a:pt x="306" y="87"/>
                    <a:pt x="276" y="48"/>
                    <a:pt x="234" y="28"/>
                  </a:cubicBezTo>
                  <a:cubicBezTo>
                    <a:pt x="189" y="5"/>
                    <a:pt x="137" y="7"/>
                    <a:pt x="92" y="27"/>
                  </a:cubicBezTo>
                  <a:close/>
                  <a:moveTo>
                    <a:pt x="40" y="275"/>
                  </a:moveTo>
                  <a:cubicBezTo>
                    <a:pt x="33" y="242"/>
                    <a:pt x="16" y="212"/>
                    <a:pt x="8" y="180"/>
                  </a:cubicBezTo>
                  <a:cubicBezTo>
                    <a:pt x="2" y="154"/>
                    <a:pt x="0" y="126"/>
                    <a:pt x="9" y="100"/>
                  </a:cubicBezTo>
                  <a:cubicBezTo>
                    <a:pt x="24" y="58"/>
                    <a:pt x="67" y="28"/>
                    <a:pt x="109" y="14"/>
                  </a:cubicBezTo>
                  <a:cubicBezTo>
                    <a:pt x="155" y="0"/>
                    <a:pt x="206" y="4"/>
                    <a:pt x="247" y="28"/>
                  </a:cubicBezTo>
                  <a:cubicBezTo>
                    <a:pt x="286" y="51"/>
                    <a:pt x="312" y="89"/>
                    <a:pt x="318" y="133"/>
                  </a:cubicBezTo>
                  <a:cubicBezTo>
                    <a:pt x="321" y="158"/>
                    <a:pt x="316" y="182"/>
                    <a:pt x="307" y="206"/>
                  </a:cubicBezTo>
                  <a:cubicBezTo>
                    <a:pt x="296" y="233"/>
                    <a:pt x="287" y="259"/>
                    <a:pt x="282" y="288"/>
                  </a:cubicBezTo>
                  <a:cubicBezTo>
                    <a:pt x="283" y="288"/>
                    <a:pt x="283" y="288"/>
                    <a:pt x="283" y="288"/>
                  </a:cubicBezTo>
                  <a:cubicBezTo>
                    <a:pt x="288" y="287"/>
                    <a:pt x="294" y="291"/>
                    <a:pt x="295" y="296"/>
                  </a:cubicBezTo>
                  <a:cubicBezTo>
                    <a:pt x="296" y="301"/>
                    <a:pt x="292" y="306"/>
                    <a:pt x="287" y="307"/>
                  </a:cubicBezTo>
                  <a:cubicBezTo>
                    <a:pt x="288" y="308"/>
                    <a:pt x="288" y="308"/>
                    <a:pt x="288" y="309"/>
                  </a:cubicBezTo>
                  <a:cubicBezTo>
                    <a:pt x="287" y="314"/>
                    <a:pt x="288" y="331"/>
                    <a:pt x="277" y="328"/>
                  </a:cubicBezTo>
                  <a:cubicBezTo>
                    <a:pt x="269" y="326"/>
                    <a:pt x="271" y="314"/>
                    <a:pt x="273" y="307"/>
                  </a:cubicBezTo>
                  <a:cubicBezTo>
                    <a:pt x="255" y="329"/>
                    <a:pt x="228" y="347"/>
                    <a:pt x="198" y="349"/>
                  </a:cubicBezTo>
                  <a:cubicBezTo>
                    <a:pt x="202" y="377"/>
                    <a:pt x="203" y="406"/>
                    <a:pt x="204" y="435"/>
                  </a:cubicBezTo>
                  <a:cubicBezTo>
                    <a:pt x="204" y="435"/>
                    <a:pt x="204" y="436"/>
                    <a:pt x="203" y="437"/>
                  </a:cubicBezTo>
                  <a:cubicBezTo>
                    <a:pt x="203" y="437"/>
                    <a:pt x="203" y="438"/>
                    <a:pt x="202" y="439"/>
                  </a:cubicBezTo>
                  <a:cubicBezTo>
                    <a:pt x="174" y="451"/>
                    <a:pt x="130" y="458"/>
                    <a:pt x="98" y="445"/>
                  </a:cubicBezTo>
                  <a:cubicBezTo>
                    <a:pt x="92" y="464"/>
                    <a:pt x="68" y="480"/>
                    <a:pt x="48" y="469"/>
                  </a:cubicBezTo>
                  <a:cubicBezTo>
                    <a:pt x="51" y="478"/>
                    <a:pt x="49" y="489"/>
                    <a:pt x="43" y="496"/>
                  </a:cubicBezTo>
                  <a:cubicBezTo>
                    <a:pt x="38" y="502"/>
                    <a:pt x="29" y="504"/>
                    <a:pt x="24" y="497"/>
                  </a:cubicBezTo>
                  <a:cubicBezTo>
                    <a:pt x="19" y="490"/>
                    <a:pt x="22" y="480"/>
                    <a:pt x="27" y="474"/>
                  </a:cubicBezTo>
                  <a:cubicBezTo>
                    <a:pt x="30" y="470"/>
                    <a:pt x="40" y="460"/>
                    <a:pt x="46" y="464"/>
                  </a:cubicBezTo>
                  <a:cubicBezTo>
                    <a:pt x="46" y="464"/>
                    <a:pt x="46" y="463"/>
                    <a:pt x="47" y="464"/>
                  </a:cubicBezTo>
                  <a:cubicBezTo>
                    <a:pt x="58" y="467"/>
                    <a:pt x="68" y="469"/>
                    <a:pt x="79" y="462"/>
                  </a:cubicBezTo>
                  <a:cubicBezTo>
                    <a:pt x="86" y="458"/>
                    <a:pt x="91" y="451"/>
                    <a:pt x="96" y="444"/>
                  </a:cubicBezTo>
                  <a:cubicBezTo>
                    <a:pt x="87" y="440"/>
                    <a:pt x="79" y="435"/>
                    <a:pt x="73" y="427"/>
                  </a:cubicBezTo>
                  <a:cubicBezTo>
                    <a:pt x="73" y="427"/>
                    <a:pt x="73" y="427"/>
                    <a:pt x="73" y="427"/>
                  </a:cubicBezTo>
                  <a:cubicBezTo>
                    <a:pt x="72" y="426"/>
                    <a:pt x="72" y="426"/>
                    <a:pt x="72" y="425"/>
                  </a:cubicBezTo>
                  <a:cubicBezTo>
                    <a:pt x="78" y="404"/>
                    <a:pt x="87" y="384"/>
                    <a:pt x="94" y="363"/>
                  </a:cubicBezTo>
                  <a:cubicBezTo>
                    <a:pt x="97" y="354"/>
                    <a:pt x="100" y="345"/>
                    <a:pt x="104" y="336"/>
                  </a:cubicBezTo>
                  <a:cubicBezTo>
                    <a:pt x="79" y="336"/>
                    <a:pt x="56" y="321"/>
                    <a:pt x="44" y="301"/>
                  </a:cubicBezTo>
                  <a:cubicBezTo>
                    <a:pt x="44" y="304"/>
                    <a:pt x="43" y="307"/>
                    <a:pt x="41" y="309"/>
                  </a:cubicBezTo>
                  <a:cubicBezTo>
                    <a:pt x="39" y="312"/>
                    <a:pt x="35" y="313"/>
                    <a:pt x="33" y="311"/>
                  </a:cubicBezTo>
                  <a:cubicBezTo>
                    <a:pt x="26" y="307"/>
                    <a:pt x="30" y="296"/>
                    <a:pt x="33" y="290"/>
                  </a:cubicBezTo>
                  <a:cubicBezTo>
                    <a:pt x="32" y="287"/>
                    <a:pt x="32" y="285"/>
                    <a:pt x="33" y="282"/>
                  </a:cubicBezTo>
                  <a:cubicBezTo>
                    <a:pt x="34" y="279"/>
                    <a:pt x="36" y="276"/>
                    <a:pt x="40" y="27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88" name="Group 85"/>
          <p:cNvGrpSpPr>
            <a:grpSpLocks noChangeAspect="1"/>
          </p:cNvGrpSpPr>
          <p:nvPr/>
        </p:nvGrpSpPr>
        <p:grpSpPr bwMode="auto">
          <a:xfrm>
            <a:off x="8340925" y="4970993"/>
            <a:ext cx="2373361" cy="1634010"/>
            <a:chOff x="5950" y="3196"/>
            <a:chExt cx="1085" cy="747"/>
          </a:xfrm>
        </p:grpSpPr>
        <p:sp>
          <p:nvSpPr>
            <p:cNvPr id="89" name="Freeform 86"/>
            <p:cNvSpPr/>
            <p:nvPr/>
          </p:nvSpPr>
          <p:spPr bwMode="auto">
            <a:xfrm>
              <a:off x="6886" y="3871"/>
              <a:ext cx="42" cy="32"/>
            </a:xfrm>
            <a:custGeom>
              <a:avLst/>
              <a:gdLst>
                <a:gd name="T0" fmla="*/ 10 w 20"/>
                <a:gd name="T1" fmla="*/ 4 h 15"/>
                <a:gd name="T2" fmla="*/ 20 w 20"/>
                <a:gd name="T3" fmla="*/ 7 h 15"/>
                <a:gd name="T4" fmla="*/ 0 w 20"/>
                <a:gd name="T5" fmla="*/ 12 h 15"/>
                <a:gd name="T6" fmla="*/ 1 w 20"/>
                <a:gd name="T7" fmla="*/ 11 h 15"/>
                <a:gd name="T8" fmla="*/ 10 w 20"/>
                <a:gd name="T9" fmla="*/ 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5">
                  <a:moveTo>
                    <a:pt x="10" y="4"/>
                  </a:moveTo>
                  <a:cubicBezTo>
                    <a:pt x="13" y="2"/>
                    <a:pt x="20" y="0"/>
                    <a:pt x="20" y="7"/>
                  </a:cubicBezTo>
                  <a:cubicBezTo>
                    <a:pt x="19" y="15"/>
                    <a:pt x="6" y="14"/>
                    <a:pt x="0" y="12"/>
                  </a:cubicBezTo>
                  <a:cubicBezTo>
                    <a:pt x="0" y="12"/>
                    <a:pt x="1" y="12"/>
                    <a:pt x="1" y="11"/>
                  </a:cubicBezTo>
                  <a:cubicBezTo>
                    <a:pt x="3" y="8"/>
                    <a:pt x="6" y="6"/>
                    <a:pt x="10" y="4"/>
                  </a:cubicBezTo>
                  <a:close/>
                </a:path>
              </a:pathLst>
            </a:custGeom>
            <a:solidFill>
              <a:srgbClr val="5E55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0" name="Freeform 87"/>
            <p:cNvSpPr/>
            <p:nvPr/>
          </p:nvSpPr>
          <p:spPr bwMode="auto">
            <a:xfrm>
              <a:off x="6636" y="3874"/>
              <a:ext cx="42" cy="29"/>
            </a:xfrm>
            <a:custGeom>
              <a:avLst/>
              <a:gdLst>
                <a:gd name="T0" fmla="*/ 20 w 20"/>
                <a:gd name="T1" fmla="*/ 13 h 14"/>
                <a:gd name="T2" fmla="*/ 20 w 20"/>
                <a:gd name="T3" fmla="*/ 14 h 14"/>
                <a:gd name="T4" fmla="*/ 1 w 20"/>
                <a:gd name="T5" fmla="*/ 5 h 14"/>
                <a:gd name="T6" fmla="*/ 4 w 20"/>
                <a:gd name="T7" fmla="*/ 0 h 14"/>
                <a:gd name="T8" fmla="*/ 11 w 20"/>
                <a:gd name="T9" fmla="*/ 4 h 14"/>
                <a:gd name="T10" fmla="*/ 20 w 20"/>
                <a:gd name="T11" fmla="*/ 13 h 14"/>
                <a:gd name="T12" fmla="*/ 20 w 20"/>
                <a:gd name="T13" fmla="*/ 13 h 14"/>
                <a:gd name="T14" fmla="*/ 20 w 20"/>
                <a:gd name="T15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14">
                  <a:moveTo>
                    <a:pt x="20" y="13"/>
                  </a:moveTo>
                  <a:cubicBezTo>
                    <a:pt x="20" y="13"/>
                    <a:pt x="20" y="14"/>
                    <a:pt x="20" y="14"/>
                  </a:cubicBezTo>
                  <a:cubicBezTo>
                    <a:pt x="13" y="13"/>
                    <a:pt x="1" y="13"/>
                    <a:pt x="1" y="5"/>
                  </a:cubicBezTo>
                  <a:cubicBezTo>
                    <a:pt x="0" y="3"/>
                    <a:pt x="2" y="0"/>
                    <a:pt x="4" y="0"/>
                  </a:cubicBezTo>
                  <a:cubicBezTo>
                    <a:pt x="7" y="0"/>
                    <a:pt x="10" y="3"/>
                    <a:pt x="11" y="4"/>
                  </a:cubicBezTo>
                  <a:cubicBezTo>
                    <a:pt x="15" y="7"/>
                    <a:pt x="17" y="10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lose/>
                </a:path>
              </a:pathLst>
            </a:custGeom>
            <a:solidFill>
              <a:srgbClr val="5E55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1" name="Freeform 88"/>
            <p:cNvSpPr/>
            <p:nvPr/>
          </p:nvSpPr>
          <p:spPr bwMode="auto">
            <a:xfrm>
              <a:off x="6684" y="3745"/>
              <a:ext cx="69" cy="80"/>
            </a:xfrm>
            <a:custGeom>
              <a:avLst/>
              <a:gdLst>
                <a:gd name="T0" fmla="*/ 5 w 33"/>
                <a:gd name="T1" fmla="*/ 0 h 38"/>
                <a:gd name="T2" fmla="*/ 33 w 33"/>
                <a:gd name="T3" fmla="*/ 1 h 38"/>
                <a:gd name="T4" fmla="*/ 29 w 33"/>
                <a:gd name="T5" fmla="*/ 24 h 38"/>
                <a:gd name="T6" fmla="*/ 26 w 33"/>
                <a:gd name="T7" fmla="*/ 32 h 38"/>
                <a:gd name="T8" fmla="*/ 10 w 33"/>
                <a:gd name="T9" fmla="*/ 34 h 38"/>
                <a:gd name="T10" fmla="*/ 4 w 33"/>
                <a:gd name="T11" fmla="*/ 32 h 38"/>
                <a:gd name="T12" fmla="*/ 1 w 33"/>
                <a:gd name="T13" fmla="*/ 29 h 38"/>
                <a:gd name="T14" fmla="*/ 2 w 33"/>
                <a:gd name="T15" fmla="*/ 20 h 38"/>
                <a:gd name="T16" fmla="*/ 5 w 33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38">
                  <a:moveTo>
                    <a:pt x="5" y="0"/>
                  </a:moveTo>
                  <a:cubicBezTo>
                    <a:pt x="14" y="1"/>
                    <a:pt x="24" y="1"/>
                    <a:pt x="33" y="1"/>
                  </a:cubicBezTo>
                  <a:cubicBezTo>
                    <a:pt x="32" y="9"/>
                    <a:pt x="31" y="16"/>
                    <a:pt x="29" y="24"/>
                  </a:cubicBezTo>
                  <a:cubicBezTo>
                    <a:pt x="28" y="26"/>
                    <a:pt x="27" y="31"/>
                    <a:pt x="26" y="32"/>
                  </a:cubicBezTo>
                  <a:cubicBezTo>
                    <a:pt x="22" y="38"/>
                    <a:pt x="15" y="35"/>
                    <a:pt x="10" y="34"/>
                  </a:cubicBezTo>
                  <a:cubicBezTo>
                    <a:pt x="8" y="33"/>
                    <a:pt x="6" y="33"/>
                    <a:pt x="4" y="32"/>
                  </a:cubicBezTo>
                  <a:cubicBezTo>
                    <a:pt x="1" y="33"/>
                    <a:pt x="0" y="31"/>
                    <a:pt x="1" y="29"/>
                  </a:cubicBezTo>
                  <a:cubicBezTo>
                    <a:pt x="0" y="26"/>
                    <a:pt x="2" y="22"/>
                    <a:pt x="2" y="20"/>
                  </a:cubicBezTo>
                  <a:cubicBezTo>
                    <a:pt x="3" y="13"/>
                    <a:pt x="4" y="7"/>
                    <a:pt x="5" y="0"/>
                  </a:cubicBezTo>
                  <a:close/>
                </a:path>
              </a:pathLst>
            </a:custGeom>
            <a:solidFill>
              <a:srgbClr val="5E55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2" name="Freeform 89"/>
            <p:cNvSpPr/>
            <p:nvPr/>
          </p:nvSpPr>
          <p:spPr bwMode="auto">
            <a:xfrm>
              <a:off x="6812" y="3732"/>
              <a:ext cx="85" cy="91"/>
            </a:xfrm>
            <a:custGeom>
              <a:avLst/>
              <a:gdLst>
                <a:gd name="T0" fmla="*/ 34 w 40"/>
                <a:gd name="T1" fmla="*/ 21 h 43"/>
                <a:gd name="T2" fmla="*/ 37 w 40"/>
                <a:gd name="T3" fmla="*/ 34 h 43"/>
                <a:gd name="T4" fmla="*/ 25 w 40"/>
                <a:gd name="T5" fmla="*/ 39 h 43"/>
                <a:gd name="T6" fmla="*/ 11 w 40"/>
                <a:gd name="T7" fmla="*/ 38 h 43"/>
                <a:gd name="T8" fmla="*/ 7 w 40"/>
                <a:gd name="T9" fmla="*/ 27 h 43"/>
                <a:gd name="T10" fmla="*/ 0 w 40"/>
                <a:gd name="T11" fmla="*/ 5 h 43"/>
                <a:gd name="T12" fmla="*/ 26 w 40"/>
                <a:gd name="T13" fmla="*/ 0 h 43"/>
                <a:gd name="T14" fmla="*/ 34 w 40"/>
                <a:gd name="T15" fmla="*/ 2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3">
                  <a:moveTo>
                    <a:pt x="34" y="21"/>
                  </a:moveTo>
                  <a:cubicBezTo>
                    <a:pt x="36" y="24"/>
                    <a:pt x="40" y="30"/>
                    <a:pt x="37" y="34"/>
                  </a:cubicBezTo>
                  <a:cubicBezTo>
                    <a:pt x="35" y="36"/>
                    <a:pt x="28" y="38"/>
                    <a:pt x="25" y="39"/>
                  </a:cubicBezTo>
                  <a:cubicBezTo>
                    <a:pt x="21" y="41"/>
                    <a:pt x="15" y="43"/>
                    <a:pt x="11" y="38"/>
                  </a:cubicBezTo>
                  <a:cubicBezTo>
                    <a:pt x="9" y="36"/>
                    <a:pt x="9" y="30"/>
                    <a:pt x="7" y="27"/>
                  </a:cubicBezTo>
                  <a:cubicBezTo>
                    <a:pt x="5" y="20"/>
                    <a:pt x="3" y="12"/>
                    <a:pt x="0" y="5"/>
                  </a:cubicBezTo>
                  <a:cubicBezTo>
                    <a:pt x="8" y="4"/>
                    <a:pt x="17" y="2"/>
                    <a:pt x="26" y="0"/>
                  </a:cubicBezTo>
                  <a:cubicBezTo>
                    <a:pt x="29" y="7"/>
                    <a:pt x="31" y="14"/>
                    <a:pt x="34" y="21"/>
                  </a:cubicBezTo>
                  <a:close/>
                </a:path>
              </a:pathLst>
            </a:custGeom>
            <a:solidFill>
              <a:srgbClr val="5E55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3" name="Freeform 90"/>
            <p:cNvSpPr/>
            <p:nvPr/>
          </p:nvSpPr>
          <p:spPr bwMode="auto">
            <a:xfrm>
              <a:off x="6678" y="3574"/>
              <a:ext cx="193" cy="162"/>
            </a:xfrm>
            <a:custGeom>
              <a:avLst/>
              <a:gdLst>
                <a:gd name="T0" fmla="*/ 89 w 92"/>
                <a:gd name="T1" fmla="*/ 58 h 77"/>
                <a:gd name="T2" fmla="*/ 83 w 92"/>
                <a:gd name="T3" fmla="*/ 72 h 77"/>
                <a:gd name="T4" fmla="*/ 41 w 92"/>
                <a:gd name="T5" fmla="*/ 77 h 77"/>
                <a:gd name="T6" fmla="*/ 37 w 92"/>
                <a:gd name="T7" fmla="*/ 77 h 77"/>
                <a:gd name="T8" fmla="*/ 0 w 92"/>
                <a:gd name="T9" fmla="*/ 75 h 77"/>
                <a:gd name="T10" fmla="*/ 19 w 92"/>
                <a:gd name="T11" fmla="*/ 0 h 77"/>
                <a:gd name="T12" fmla="*/ 75 w 92"/>
                <a:gd name="T13" fmla="*/ 0 h 77"/>
                <a:gd name="T14" fmla="*/ 83 w 92"/>
                <a:gd name="T15" fmla="*/ 38 h 77"/>
                <a:gd name="T16" fmla="*/ 89 w 92"/>
                <a:gd name="T17" fmla="*/ 5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2" h="77">
                  <a:moveTo>
                    <a:pt x="89" y="58"/>
                  </a:moveTo>
                  <a:cubicBezTo>
                    <a:pt x="91" y="67"/>
                    <a:pt x="92" y="68"/>
                    <a:pt x="83" y="72"/>
                  </a:cubicBezTo>
                  <a:cubicBezTo>
                    <a:pt x="71" y="77"/>
                    <a:pt x="54" y="77"/>
                    <a:pt x="41" y="77"/>
                  </a:cubicBezTo>
                  <a:cubicBezTo>
                    <a:pt x="40" y="76"/>
                    <a:pt x="38" y="76"/>
                    <a:pt x="37" y="77"/>
                  </a:cubicBezTo>
                  <a:cubicBezTo>
                    <a:pt x="25" y="77"/>
                    <a:pt x="12" y="77"/>
                    <a:pt x="0" y="75"/>
                  </a:cubicBezTo>
                  <a:cubicBezTo>
                    <a:pt x="6" y="50"/>
                    <a:pt x="14" y="25"/>
                    <a:pt x="19" y="0"/>
                  </a:cubicBezTo>
                  <a:cubicBezTo>
                    <a:pt x="36" y="4"/>
                    <a:pt x="56" y="4"/>
                    <a:pt x="75" y="0"/>
                  </a:cubicBezTo>
                  <a:cubicBezTo>
                    <a:pt x="77" y="13"/>
                    <a:pt x="80" y="25"/>
                    <a:pt x="83" y="38"/>
                  </a:cubicBezTo>
                  <a:cubicBezTo>
                    <a:pt x="85" y="45"/>
                    <a:pt x="87" y="51"/>
                    <a:pt x="89" y="58"/>
                  </a:cubicBezTo>
                  <a:close/>
                </a:path>
              </a:pathLst>
            </a:custGeom>
            <a:solidFill>
              <a:srgbClr val="E84B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4" name="Freeform 91"/>
            <p:cNvSpPr/>
            <p:nvPr/>
          </p:nvSpPr>
          <p:spPr bwMode="auto">
            <a:xfrm>
              <a:off x="6585" y="3230"/>
              <a:ext cx="377" cy="147"/>
            </a:xfrm>
            <a:custGeom>
              <a:avLst/>
              <a:gdLst>
                <a:gd name="T0" fmla="*/ 116 w 179"/>
                <a:gd name="T1" fmla="*/ 32 h 70"/>
                <a:gd name="T2" fmla="*/ 119 w 179"/>
                <a:gd name="T3" fmla="*/ 24 h 70"/>
                <a:gd name="T4" fmla="*/ 116 w 179"/>
                <a:gd name="T5" fmla="*/ 22 h 70"/>
                <a:gd name="T6" fmla="*/ 0 w 179"/>
                <a:gd name="T7" fmla="*/ 63 h 70"/>
                <a:gd name="T8" fmla="*/ 17 w 179"/>
                <a:gd name="T9" fmla="*/ 23 h 70"/>
                <a:gd name="T10" fmla="*/ 79 w 179"/>
                <a:gd name="T11" fmla="*/ 1 h 70"/>
                <a:gd name="T12" fmla="*/ 144 w 179"/>
                <a:gd name="T13" fmla="*/ 12 h 70"/>
                <a:gd name="T14" fmla="*/ 179 w 179"/>
                <a:gd name="T15" fmla="*/ 70 h 70"/>
                <a:gd name="T16" fmla="*/ 156 w 179"/>
                <a:gd name="T17" fmla="*/ 46 h 70"/>
                <a:gd name="T18" fmla="*/ 152 w 179"/>
                <a:gd name="T19" fmla="*/ 47 h 70"/>
                <a:gd name="T20" fmla="*/ 151 w 179"/>
                <a:gd name="T21" fmla="*/ 65 h 70"/>
                <a:gd name="T22" fmla="*/ 125 w 179"/>
                <a:gd name="T23" fmla="*/ 25 h 70"/>
                <a:gd name="T24" fmla="*/ 123 w 179"/>
                <a:gd name="T25" fmla="*/ 25 h 70"/>
                <a:gd name="T26" fmla="*/ 116 w 179"/>
                <a:gd name="T27" fmla="*/ 3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9" h="70">
                  <a:moveTo>
                    <a:pt x="116" y="32"/>
                  </a:moveTo>
                  <a:cubicBezTo>
                    <a:pt x="117" y="30"/>
                    <a:pt x="118" y="27"/>
                    <a:pt x="119" y="24"/>
                  </a:cubicBezTo>
                  <a:cubicBezTo>
                    <a:pt x="119" y="22"/>
                    <a:pt x="117" y="21"/>
                    <a:pt x="116" y="22"/>
                  </a:cubicBezTo>
                  <a:cubicBezTo>
                    <a:pt x="82" y="47"/>
                    <a:pt x="43" y="61"/>
                    <a:pt x="0" y="63"/>
                  </a:cubicBezTo>
                  <a:cubicBezTo>
                    <a:pt x="2" y="48"/>
                    <a:pt x="6" y="34"/>
                    <a:pt x="17" y="23"/>
                  </a:cubicBezTo>
                  <a:cubicBezTo>
                    <a:pt x="33" y="6"/>
                    <a:pt x="57" y="1"/>
                    <a:pt x="79" y="1"/>
                  </a:cubicBezTo>
                  <a:cubicBezTo>
                    <a:pt x="100" y="0"/>
                    <a:pt x="125" y="2"/>
                    <a:pt x="144" y="12"/>
                  </a:cubicBezTo>
                  <a:cubicBezTo>
                    <a:pt x="166" y="24"/>
                    <a:pt x="177" y="46"/>
                    <a:pt x="179" y="70"/>
                  </a:cubicBezTo>
                  <a:cubicBezTo>
                    <a:pt x="171" y="62"/>
                    <a:pt x="164" y="54"/>
                    <a:pt x="156" y="46"/>
                  </a:cubicBezTo>
                  <a:cubicBezTo>
                    <a:pt x="155" y="45"/>
                    <a:pt x="152" y="46"/>
                    <a:pt x="152" y="47"/>
                  </a:cubicBezTo>
                  <a:cubicBezTo>
                    <a:pt x="153" y="53"/>
                    <a:pt x="152" y="59"/>
                    <a:pt x="151" y="65"/>
                  </a:cubicBezTo>
                  <a:cubicBezTo>
                    <a:pt x="144" y="51"/>
                    <a:pt x="135" y="38"/>
                    <a:pt x="125" y="25"/>
                  </a:cubicBezTo>
                  <a:cubicBezTo>
                    <a:pt x="125" y="25"/>
                    <a:pt x="123" y="25"/>
                    <a:pt x="123" y="25"/>
                  </a:cubicBezTo>
                  <a:cubicBezTo>
                    <a:pt x="121" y="28"/>
                    <a:pt x="118" y="30"/>
                    <a:pt x="116" y="32"/>
                  </a:cubicBezTo>
                  <a:close/>
                </a:path>
              </a:pathLst>
            </a:custGeom>
            <a:solidFill>
              <a:srgbClr val="5F3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5" name="Freeform 92"/>
            <p:cNvSpPr/>
            <p:nvPr/>
          </p:nvSpPr>
          <p:spPr bwMode="auto">
            <a:xfrm>
              <a:off x="6972" y="3394"/>
              <a:ext cx="19" cy="26"/>
            </a:xfrm>
            <a:custGeom>
              <a:avLst/>
              <a:gdLst>
                <a:gd name="T0" fmla="*/ 5 w 9"/>
                <a:gd name="T1" fmla="*/ 1 h 12"/>
                <a:gd name="T2" fmla="*/ 9 w 9"/>
                <a:gd name="T3" fmla="*/ 7 h 12"/>
                <a:gd name="T4" fmla="*/ 5 w 9"/>
                <a:gd name="T5" fmla="*/ 12 h 12"/>
                <a:gd name="T6" fmla="*/ 0 w 9"/>
                <a:gd name="T7" fmla="*/ 12 h 12"/>
                <a:gd name="T8" fmla="*/ 1 w 9"/>
                <a:gd name="T9" fmla="*/ 0 h 12"/>
                <a:gd name="T10" fmla="*/ 5 w 9"/>
                <a:gd name="T11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2">
                  <a:moveTo>
                    <a:pt x="5" y="1"/>
                  </a:moveTo>
                  <a:cubicBezTo>
                    <a:pt x="7" y="2"/>
                    <a:pt x="9" y="4"/>
                    <a:pt x="9" y="7"/>
                  </a:cubicBezTo>
                  <a:cubicBezTo>
                    <a:pt x="9" y="9"/>
                    <a:pt x="7" y="11"/>
                    <a:pt x="5" y="12"/>
                  </a:cubicBezTo>
                  <a:cubicBezTo>
                    <a:pt x="4" y="12"/>
                    <a:pt x="2" y="12"/>
                    <a:pt x="0" y="12"/>
                  </a:cubicBezTo>
                  <a:cubicBezTo>
                    <a:pt x="1" y="8"/>
                    <a:pt x="1" y="4"/>
                    <a:pt x="1" y="0"/>
                  </a:cubicBezTo>
                  <a:cubicBezTo>
                    <a:pt x="2" y="1"/>
                    <a:pt x="4" y="1"/>
                    <a:pt x="5" y="1"/>
                  </a:cubicBezTo>
                  <a:close/>
                </a:path>
              </a:pathLst>
            </a:custGeom>
            <a:solidFill>
              <a:srgbClr val="F3E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6" name="Freeform 93"/>
            <p:cNvSpPr/>
            <p:nvPr/>
          </p:nvSpPr>
          <p:spPr bwMode="auto">
            <a:xfrm>
              <a:off x="6991" y="3515"/>
              <a:ext cx="34" cy="33"/>
            </a:xfrm>
            <a:custGeom>
              <a:avLst/>
              <a:gdLst>
                <a:gd name="T0" fmla="*/ 13 w 16"/>
                <a:gd name="T1" fmla="*/ 5 h 16"/>
                <a:gd name="T2" fmla="*/ 10 w 16"/>
                <a:gd name="T3" fmla="*/ 14 h 16"/>
                <a:gd name="T4" fmla="*/ 1 w 16"/>
                <a:gd name="T5" fmla="*/ 13 h 16"/>
                <a:gd name="T6" fmla="*/ 2 w 16"/>
                <a:gd name="T7" fmla="*/ 12 h 16"/>
                <a:gd name="T8" fmla="*/ 4 w 16"/>
                <a:gd name="T9" fmla="*/ 2 h 16"/>
                <a:gd name="T10" fmla="*/ 13 w 16"/>
                <a:gd name="T11" fmla="*/ 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6">
                  <a:moveTo>
                    <a:pt x="13" y="5"/>
                  </a:moveTo>
                  <a:cubicBezTo>
                    <a:pt x="16" y="8"/>
                    <a:pt x="14" y="13"/>
                    <a:pt x="10" y="14"/>
                  </a:cubicBezTo>
                  <a:cubicBezTo>
                    <a:pt x="7" y="16"/>
                    <a:pt x="4" y="15"/>
                    <a:pt x="1" y="13"/>
                  </a:cubicBezTo>
                  <a:cubicBezTo>
                    <a:pt x="2" y="13"/>
                    <a:pt x="2" y="12"/>
                    <a:pt x="2" y="12"/>
                  </a:cubicBezTo>
                  <a:cubicBezTo>
                    <a:pt x="2" y="8"/>
                    <a:pt x="0" y="5"/>
                    <a:pt x="4" y="2"/>
                  </a:cubicBezTo>
                  <a:cubicBezTo>
                    <a:pt x="7" y="0"/>
                    <a:pt x="12" y="1"/>
                    <a:pt x="13" y="5"/>
                  </a:cubicBezTo>
                  <a:close/>
                </a:path>
              </a:pathLst>
            </a:custGeom>
            <a:solidFill>
              <a:srgbClr val="F3E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7" name="Freeform 94"/>
            <p:cNvSpPr/>
            <p:nvPr/>
          </p:nvSpPr>
          <p:spPr bwMode="auto">
            <a:xfrm>
              <a:off x="6568" y="3553"/>
              <a:ext cx="24" cy="25"/>
            </a:xfrm>
            <a:custGeom>
              <a:avLst/>
              <a:gdLst>
                <a:gd name="T0" fmla="*/ 7 w 11"/>
                <a:gd name="T1" fmla="*/ 11 h 12"/>
                <a:gd name="T2" fmla="*/ 2 w 11"/>
                <a:gd name="T3" fmla="*/ 10 h 12"/>
                <a:gd name="T4" fmla="*/ 4 w 11"/>
                <a:gd name="T5" fmla="*/ 2 h 12"/>
                <a:gd name="T6" fmla="*/ 10 w 11"/>
                <a:gd name="T7" fmla="*/ 4 h 12"/>
                <a:gd name="T8" fmla="*/ 8 w 11"/>
                <a:gd name="T9" fmla="*/ 10 h 12"/>
                <a:gd name="T10" fmla="*/ 7 w 11"/>
                <a:gd name="T11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2">
                  <a:moveTo>
                    <a:pt x="7" y="11"/>
                  </a:moveTo>
                  <a:cubicBezTo>
                    <a:pt x="5" y="11"/>
                    <a:pt x="3" y="12"/>
                    <a:pt x="2" y="10"/>
                  </a:cubicBezTo>
                  <a:cubicBezTo>
                    <a:pt x="0" y="7"/>
                    <a:pt x="2" y="4"/>
                    <a:pt x="4" y="2"/>
                  </a:cubicBezTo>
                  <a:cubicBezTo>
                    <a:pt x="6" y="0"/>
                    <a:pt x="9" y="0"/>
                    <a:pt x="10" y="4"/>
                  </a:cubicBezTo>
                  <a:cubicBezTo>
                    <a:pt x="11" y="6"/>
                    <a:pt x="10" y="9"/>
                    <a:pt x="8" y="10"/>
                  </a:cubicBezTo>
                  <a:cubicBezTo>
                    <a:pt x="8" y="10"/>
                    <a:pt x="8" y="10"/>
                    <a:pt x="7" y="11"/>
                  </a:cubicBezTo>
                  <a:close/>
                </a:path>
              </a:pathLst>
            </a:custGeom>
            <a:solidFill>
              <a:srgbClr val="F3E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8" name="Freeform 95"/>
            <p:cNvSpPr/>
            <p:nvPr/>
          </p:nvSpPr>
          <p:spPr bwMode="auto">
            <a:xfrm>
              <a:off x="6562" y="3379"/>
              <a:ext cx="11" cy="28"/>
            </a:xfrm>
            <a:custGeom>
              <a:avLst/>
              <a:gdLst>
                <a:gd name="T0" fmla="*/ 1 w 5"/>
                <a:gd name="T1" fmla="*/ 5 h 13"/>
                <a:gd name="T2" fmla="*/ 5 w 5"/>
                <a:gd name="T3" fmla="*/ 0 h 13"/>
                <a:gd name="T4" fmla="*/ 5 w 5"/>
                <a:gd name="T5" fmla="*/ 12 h 13"/>
                <a:gd name="T6" fmla="*/ 4 w 5"/>
                <a:gd name="T7" fmla="*/ 13 h 13"/>
                <a:gd name="T8" fmla="*/ 4 w 5"/>
                <a:gd name="T9" fmla="*/ 13 h 13"/>
                <a:gd name="T10" fmla="*/ 1 w 5"/>
                <a:gd name="T11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3">
                  <a:moveTo>
                    <a:pt x="1" y="5"/>
                  </a:moveTo>
                  <a:cubicBezTo>
                    <a:pt x="2" y="3"/>
                    <a:pt x="4" y="2"/>
                    <a:pt x="5" y="0"/>
                  </a:cubicBezTo>
                  <a:cubicBezTo>
                    <a:pt x="5" y="4"/>
                    <a:pt x="5" y="8"/>
                    <a:pt x="5" y="12"/>
                  </a:cubicBezTo>
                  <a:cubicBezTo>
                    <a:pt x="5" y="12"/>
                    <a:pt x="4" y="12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1" y="12"/>
                    <a:pt x="0" y="8"/>
                    <a:pt x="1" y="5"/>
                  </a:cubicBezTo>
                  <a:close/>
                </a:path>
              </a:pathLst>
            </a:custGeom>
            <a:solidFill>
              <a:srgbClr val="F3E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9" name="Freeform 96"/>
            <p:cNvSpPr>
              <a:spLocks noEditPoints="1"/>
            </p:cNvSpPr>
            <p:nvPr/>
          </p:nvSpPr>
          <p:spPr bwMode="auto">
            <a:xfrm>
              <a:off x="6581" y="3291"/>
              <a:ext cx="383" cy="285"/>
            </a:xfrm>
            <a:custGeom>
              <a:avLst/>
              <a:gdLst>
                <a:gd name="T0" fmla="*/ 124 w 182"/>
                <a:gd name="T1" fmla="*/ 3 h 135"/>
                <a:gd name="T2" fmla="*/ 135 w 182"/>
                <a:gd name="T3" fmla="*/ 13 h 135"/>
                <a:gd name="T4" fmla="*/ 151 w 182"/>
                <a:gd name="T5" fmla="*/ 43 h 135"/>
                <a:gd name="T6" fmla="*/ 155 w 182"/>
                <a:gd name="T7" fmla="*/ 43 h 135"/>
                <a:gd name="T8" fmla="*/ 158 w 182"/>
                <a:gd name="T9" fmla="*/ 23 h 135"/>
                <a:gd name="T10" fmla="*/ 181 w 182"/>
                <a:gd name="T11" fmla="*/ 47 h 135"/>
                <a:gd name="T12" fmla="*/ 94 w 182"/>
                <a:gd name="T13" fmla="*/ 132 h 135"/>
                <a:gd name="T14" fmla="*/ 65 w 182"/>
                <a:gd name="T15" fmla="*/ 128 h 135"/>
                <a:gd name="T16" fmla="*/ 64 w 182"/>
                <a:gd name="T17" fmla="*/ 128 h 135"/>
                <a:gd name="T18" fmla="*/ 0 w 182"/>
                <a:gd name="T19" fmla="*/ 62 h 135"/>
                <a:gd name="T20" fmla="*/ 0 w 182"/>
                <a:gd name="T21" fmla="*/ 60 h 135"/>
                <a:gd name="T22" fmla="*/ 2 w 182"/>
                <a:gd name="T23" fmla="*/ 37 h 135"/>
                <a:gd name="T24" fmla="*/ 115 w 182"/>
                <a:gd name="T25" fmla="*/ 0 h 135"/>
                <a:gd name="T26" fmla="*/ 111 w 182"/>
                <a:gd name="T27" fmla="*/ 10 h 135"/>
                <a:gd name="T28" fmla="*/ 114 w 182"/>
                <a:gd name="T29" fmla="*/ 12 h 135"/>
                <a:gd name="T30" fmla="*/ 124 w 182"/>
                <a:gd name="T31" fmla="*/ 3 h 135"/>
                <a:gd name="T32" fmla="*/ 94 w 182"/>
                <a:gd name="T33" fmla="*/ 83 h 135"/>
                <a:gd name="T34" fmla="*/ 91 w 182"/>
                <a:gd name="T35" fmla="*/ 83 h 135"/>
                <a:gd name="T36" fmla="*/ 93 w 182"/>
                <a:gd name="T37" fmla="*/ 79 h 135"/>
                <a:gd name="T38" fmla="*/ 93 w 182"/>
                <a:gd name="T39" fmla="*/ 76 h 135"/>
                <a:gd name="T40" fmla="*/ 87 w 182"/>
                <a:gd name="T41" fmla="*/ 86 h 135"/>
                <a:gd name="T42" fmla="*/ 93 w 182"/>
                <a:gd name="T43" fmla="*/ 88 h 135"/>
                <a:gd name="T44" fmla="*/ 97 w 182"/>
                <a:gd name="T45" fmla="*/ 84 h 135"/>
                <a:gd name="T46" fmla="*/ 94 w 182"/>
                <a:gd name="T47" fmla="*/ 83 h 135"/>
                <a:gd name="T48" fmla="*/ 156 w 182"/>
                <a:gd name="T49" fmla="*/ 86 h 135"/>
                <a:gd name="T50" fmla="*/ 152 w 182"/>
                <a:gd name="T51" fmla="*/ 83 h 135"/>
                <a:gd name="T52" fmla="*/ 78 w 182"/>
                <a:gd name="T53" fmla="*/ 113 h 135"/>
                <a:gd name="T54" fmla="*/ 18 w 182"/>
                <a:gd name="T55" fmla="*/ 75 h 135"/>
                <a:gd name="T56" fmla="*/ 16 w 182"/>
                <a:gd name="T57" fmla="*/ 77 h 135"/>
                <a:gd name="T58" fmla="*/ 156 w 182"/>
                <a:gd name="T59" fmla="*/ 86 h 135"/>
                <a:gd name="T60" fmla="*/ 144 w 182"/>
                <a:gd name="T61" fmla="*/ 59 h 135"/>
                <a:gd name="T62" fmla="*/ 143 w 182"/>
                <a:gd name="T63" fmla="*/ 52 h 135"/>
                <a:gd name="T64" fmla="*/ 136 w 182"/>
                <a:gd name="T65" fmla="*/ 52 h 135"/>
                <a:gd name="T66" fmla="*/ 136 w 182"/>
                <a:gd name="T67" fmla="*/ 52 h 135"/>
                <a:gd name="T68" fmla="*/ 136 w 182"/>
                <a:gd name="T69" fmla="*/ 60 h 135"/>
                <a:gd name="T70" fmla="*/ 144 w 182"/>
                <a:gd name="T71" fmla="*/ 59 h 135"/>
                <a:gd name="T72" fmla="*/ 31 w 182"/>
                <a:gd name="T73" fmla="*/ 63 h 135"/>
                <a:gd name="T74" fmla="*/ 39 w 182"/>
                <a:gd name="T75" fmla="*/ 57 h 135"/>
                <a:gd name="T76" fmla="*/ 30 w 182"/>
                <a:gd name="T77" fmla="*/ 55 h 135"/>
                <a:gd name="T78" fmla="*/ 29 w 182"/>
                <a:gd name="T79" fmla="*/ 58 h 135"/>
                <a:gd name="T80" fmla="*/ 31 w 182"/>
                <a:gd name="T81" fmla="*/ 63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82" h="135">
                  <a:moveTo>
                    <a:pt x="124" y="3"/>
                  </a:moveTo>
                  <a:cubicBezTo>
                    <a:pt x="130" y="2"/>
                    <a:pt x="132" y="9"/>
                    <a:pt x="135" y="13"/>
                  </a:cubicBezTo>
                  <a:cubicBezTo>
                    <a:pt x="141" y="23"/>
                    <a:pt x="147" y="33"/>
                    <a:pt x="151" y="43"/>
                  </a:cubicBezTo>
                  <a:cubicBezTo>
                    <a:pt x="152" y="45"/>
                    <a:pt x="155" y="44"/>
                    <a:pt x="155" y="43"/>
                  </a:cubicBezTo>
                  <a:cubicBezTo>
                    <a:pt x="157" y="36"/>
                    <a:pt x="158" y="30"/>
                    <a:pt x="158" y="23"/>
                  </a:cubicBezTo>
                  <a:cubicBezTo>
                    <a:pt x="166" y="31"/>
                    <a:pt x="174" y="39"/>
                    <a:pt x="181" y="47"/>
                  </a:cubicBezTo>
                  <a:cubicBezTo>
                    <a:pt x="182" y="97"/>
                    <a:pt x="145" y="130"/>
                    <a:pt x="94" y="132"/>
                  </a:cubicBezTo>
                  <a:cubicBezTo>
                    <a:pt x="84" y="132"/>
                    <a:pt x="74" y="131"/>
                    <a:pt x="65" y="128"/>
                  </a:cubicBezTo>
                  <a:cubicBezTo>
                    <a:pt x="64" y="128"/>
                    <a:pt x="64" y="128"/>
                    <a:pt x="64" y="128"/>
                  </a:cubicBezTo>
                  <a:cubicBezTo>
                    <a:pt x="31" y="120"/>
                    <a:pt x="8" y="96"/>
                    <a:pt x="0" y="62"/>
                  </a:cubicBezTo>
                  <a:cubicBezTo>
                    <a:pt x="0" y="61"/>
                    <a:pt x="0" y="61"/>
                    <a:pt x="0" y="60"/>
                  </a:cubicBezTo>
                  <a:cubicBezTo>
                    <a:pt x="1" y="53"/>
                    <a:pt x="1" y="45"/>
                    <a:pt x="2" y="37"/>
                  </a:cubicBezTo>
                  <a:cubicBezTo>
                    <a:pt x="43" y="37"/>
                    <a:pt x="83" y="24"/>
                    <a:pt x="115" y="0"/>
                  </a:cubicBezTo>
                  <a:cubicBezTo>
                    <a:pt x="114" y="3"/>
                    <a:pt x="112" y="7"/>
                    <a:pt x="111" y="10"/>
                  </a:cubicBezTo>
                  <a:cubicBezTo>
                    <a:pt x="109" y="12"/>
                    <a:pt x="112" y="14"/>
                    <a:pt x="114" y="12"/>
                  </a:cubicBezTo>
                  <a:cubicBezTo>
                    <a:pt x="115" y="11"/>
                    <a:pt x="122" y="3"/>
                    <a:pt x="124" y="3"/>
                  </a:cubicBezTo>
                  <a:close/>
                  <a:moveTo>
                    <a:pt x="94" y="83"/>
                  </a:moveTo>
                  <a:cubicBezTo>
                    <a:pt x="93" y="84"/>
                    <a:pt x="91" y="84"/>
                    <a:pt x="91" y="83"/>
                  </a:cubicBezTo>
                  <a:cubicBezTo>
                    <a:pt x="89" y="82"/>
                    <a:pt x="92" y="79"/>
                    <a:pt x="93" y="79"/>
                  </a:cubicBezTo>
                  <a:cubicBezTo>
                    <a:pt x="95" y="78"/>
                    <a:pt x="94" y="76"/>
                    <a:pt x="93" y="76"/>
                  </a:cubicBezTo>
                  <a:cubicBezTo>
                    <a:pt x="88" y="76"/>
                    <a:pt x="84" y="82"/>
                    <a:pt x="87" y="86"/>
                  </a:cubicBezTo>
                  <a:cubicBezTo>
                    <a:pt x="89" y="87"/>
                    <a:pt x="91" y="88"/>
                    <a:pt x="93" y="88"/>
                  </a:cubicBezTo>
                  <a:cubicBezTo>
                    <a:pt x="95" y="88"/>
                    <a:pt x="97" y="86"/>
                    <a:pt x="97" y="84"/>
                  </a:cubicBezTo>
                  <a:cubicBezTo>
                    <a:pt x="96" y="83"/>
                    <a:pt x="95" y="82"/>
                    <a:pt x="94" y="83"/>
                  </a:cubicBezTo>
                  <a:close/>
                  <a:moveTo>
                    <a:pt x="156" y="86"/>
                  </a:moveTo>
                  <a:cubicBezTo>
                    <a:pt x="158" y="83"/>
                    <a:pt x="154" y="80"/>
                    <a:pt x="152" y="83"/>
                  </a:cubicBezTo>
                  <a:cubicBezTo>
                    <a:pt x="136" y="106"/>
                    <a:pt x="105" y="116"/>
                    <a:pt x="78" y="113"/>
                  </a:cubicBezTo>
                  <a:cubicBezTo>
                    <a:pt x="52" y="109"/>
                    <a:pt x="33" y="95"/>
                    <a:pt x="18" y="75"/>
                  </a:cubicBezTo>
                  <a:cubicBezTo>
                    <a:pt x="17" y="74"/>
                    <a:pt x="15" y="76"/>
                    <a:pt x="16" y="77"/>
                  </a:cubicBezTo>
                  <a:cubicBezTo>
                    <a:pt x="43" y="125"/>
                    <a:pt x="125" y="135"/>
                    <a:pt x="156" y="86"/>
                  </a:cubicBezTo>
                  <a:close/>
                  <a:moveTo>
                    <a:pt x="144" y="59"/>
                  </a:moveTo>
                  <a:cubicBezTo>
                    <a:pt x="145" y="56"/>
                    <a:pt x="145" y="53"/>
                    <a:pt x="143" y="52"/>
                  </a:cubicBezTo>
                  <a:cubicBezTo>
                    <a:pt x="141" y="50"/>
                    <a:pt x="138" y="51"/>
                    <a:pt x="136" y="52"/>
                  </a:cubicBezTo>
                  <a:cubicBezTo>
                    <a:pt x="136" y="52"/>
                    <a:pt x="136" y="52"/>
                    <a:pt x="136" y="52"/>
                  </a:cubicBezTo>
                  <a:cubicBezTo>
                    <a:pt x="133" y="53"/>
                    <a:pt x="134" y="58"/>
                    <a:pt x="136" y="60"/>
                  </a:cubicBezTo>
                  <a:cubicBezTo>
                    <a:pt x="138" y="62"/>
                    <a:pt x="142" y="61"/>
                    <a:pt x="144" y="59"/>
                  </a:cubicBezTo>
                  <a:close/>
                  <a:moveTo>
                    <a:pt x="31" y="63"/>
                  </a:moveTo>
                  <a:cubicBezTo>
                    <a:pt x="35" y="65"/>
                    <a:pt x="40" y="61"/>
                    <a:pt x="39" y="57"/>
                  </a:cubicBezTo>
                  <a:cubicBezTo>
                    <a:pt x="38" y="53"/>
                    <a:pt x="33" y="51"/>
                    <a:pt x="30" y="55"/>
                  </a:cubicBezTo>
                  <a:cubicBezTo>
                    <a:pt x="30" y="56"/>
                    <a:pt x="29" y="57"/>
                    <a:pt x="29" y="58"/>
                  </a:cubicBezTo>
                  <a:cubicBezTo>
                    <a:pt x="29" y="60"/>
                    <a:pt x="30" y="62"/>
                    <a:pt x="31" y="63"/>
                  </a:cubicBezTo>
                  <a:close/>
                </a:path>
              </a:pathLst>
            </a:custGeom>
            <a:solidFill>
              <a:srgbClr val="F3E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0" name="Freeform 97"/>
            <p:cNvSpPr/>
            <p:nvPr/>
          </p:nvSpPr>
          <p:spPr bwMode="auto">
            <a:xfrm>
              <a:off x="6861" y="3396"/>
              <a:ext cx="25" cy="26"/>
            </a:xfrm>
            <a:custGeom>
              <a:avLst/>
              <a:gdLst>
                <a:gd name="T0" fmla="*/ 3 w 12"/>
                <a:gd name="T1" fmla="*/ 2 h 12"/>
                <a:gd name="T2" fmla="*/ 10 w 12"/>
                <a:gd name="T3" fmla="*/ 2 h 12"/>
                <a:gd name="T4" fmla="*/ 11 w 12"/>
                <a:gd name="T5" fmla="*/ 9 h 12"/>
                <a:gd name="T6" fmla="*/ 3 w 12"/>
                <a:gd name="T7" fmla="*/ 10 h 12"/>
                <a:gd name="T8" fmla="*/ 3 w 12"/>
                <a:gd name="T9" fmla="*/ 2 h 12"/>
                <a:gd name="T10" fmla="*/ 3 w 12"/>
                <a:gd name="T11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2">
                  <a:moveTo>
                    <a:pt x="3" y="2"/>
                  </a:moveTo>
                  <a:cubicBezTo>
                    <a:pt x="5" y="1"/>
                    <a:pt x="8" y="0"/>
                    <a:pt x="10" y="2"/>
                  </a:cubicBezTo>
                  <a:cubicBezTo>
                    <a:pt x="12" y="3"/>
                    <a:pt x="12" y="6"/>
                    <a:pt x="11" y="9"/>
                  </a:cubicBezTo>
                  <a:cubicBezTo>
                    <a:pt x="9" y="11"/>
                    <a:pt x="5" y="12"/>
                    <a:pt x="3" y="10"/>
                  </a:cubicBezTo>
                  <a:cubicBezTo>
                    <a:pt x="1" y="8"/>
                    <a:pt x="0" y="3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1" name="Freeform 98"/>
            <p:cNvSpPr/>
            <p:nvPr/>
          </p:nvSpPr>
          <p:spPr bwMode="auto">
            <a:xfrm>
              <a:off x="6758" y="3451"/>
              <a:ext cx="27" cy="26"/>
            </a:xfrm>
            <a:custGeom>
              <a:avLst/>
              <a:gdLst>
                <a:gd name="T0" fmla="*/ 7 w 13"/>
                <a:gd name="T1" fmla="*/ 7 h 12"/>
                <a:gd name="T2" fmla="*/ 10 w 13"/>
                <a:gd name="T3" fmla="*/ 7 h 12"/>
                <a:gd name="T4" fmla="*/ 13 w 13"/>
                <a:gd name="T5" fmla="*/ 8 h 12"/>
                <a:gd name="T6" fmla="*/ 9 w 13"/>
                <a:gd name="T7" fmla="*/ 12 h 12"/>
                <a:gd name="T8" fmla="*/ 3 w 13"/>
                <a:gd name="T9" fmla="*/ 10 h 12"/>
                <a:gd name="T10" fmla="*/ 9 w 13"/>
                <a:gd name="T11" fmla="*/ 0 h 12"/>
                <a:gd name="T12" fmla="*/ 9 w 13"/>
                <a:gd name="T13" fmla="*/ 3 h 12"/>
                <a:gd name="T14" fmla="*/ 7 w 13"/>
                <a:gd name="T15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2">
                  <a:moveTo>
                    <a:pt x="7" y="7"/>
                  </a:moveTo>
                  <a:cubicBezTo>
                    <a:pt x="7" y="8"/>
                    <a:pt x="9" y="8"/>
                    <a:pt x="10" y="7"/>
                  </a:cubicBezTo>
                  <a:cubicBezTo>
                    <a:pt x="11" y="6"/>
                    <a:pt x="12" y="7"/>
                    <a:pt x="13" y="8"/>
                  </a:cubicBezTo>
                  <a:cubicBezTo>
                    <a:pt x="13" y="10"/>
                    <a:pt x="11" y="12"/>
                    <a:pt x="9" y="12"/>
                  </a:cubicBezTo>
                  <a:cubicBezTo>
                    <a:pt x="7" y="12"/>
                    <a:pt x="5" y="11"/>
                    <a:pt x="3" y="10"/>
                  </a:cubicBezTo>
                  <a:cubicBezTo>
                    <a:pt x="0" y="6"/>
                    <a:pt x="4" y="0"/>
                    <a:pt x="9" y="0"/>
                  </a:cubicBezTo>
                  <a:cubicBezTo>
                    <a:pt x="10" y="0"/>
                    <a:pt x="11" y="2"/>
                    <a:pt x="9" y="3"/>
                  </a:cubicBezTo>
                  <a:cubicBezTo>
                    <a:pt x="8" y="3"/>
                    <a:pt x="5" y="6"/>
                    <a:pt x="7" y="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2" name="Freeform 99"/>
            <p:cNvSpPr/>
            <p:nvPr/>
          </p:nvSpPr>
          <p:spPr bwMode="auto">
            <a:xfrm>
              <a:off x="6642" y="3398"/>
              <a:ext cx="23" cy="30"/>
            </a:xfrm>
            <a:custGeom>
              <a:avLst/>
              <a:gdLst>
                <a:gd name="T0" fmla="*/ 10 w 11"/>
                <a:gd name="T1" fmla="*/ 6 h 14"/>
                <a:gd name="T2" fmla="*/ 2 w 11"/>
                <a:gd name="T3" fmla="*/ 12 h 14"/>
                <a:gd name="T4" fmla="*/ 0 w 11"/>
                <a:gd name="T5" fmla="*/ 7 h 14"/>
                <a:gd name="T6" fmla="*/ 1 w 11"/>
                <a:gd name="T7" fmla="*/ 4 h 14"/>
                <a:gd name="T8" fmla="*/ 10 w 11"/>
                <a:gd name="T9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4">
                  <a:moveTo>
                    <a:pt x="10" y="6"/>
                  </a:moveTo>
                  <a:cubicBezTo>
                    <a:pt x="11" y="10"/>
                    <a:pt x="6" y="14"/>
                    <a:pt x="2" y="12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0" y="6"/>
                    <a:pt x="1" y="5"/>
                    <a:pt x="1" y="4"/>
                  </a:cubicBezTo>
                  <a:cubicBezTo>
                    <a:pt x="4" y="0"/>
                    <a:pt x="9" y="2"/>
                    <a:pt x="10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3" name="Freeform 100"/>
            <p:cNvSpPr/>
            <p:nvPr/>
          </p:nvSpPr>
          <p:spPr bwMode="auto">
            <a:xfrm>
              <a:off x="6613" y="3447"/>
              <a:ext cx="300" cy="129"/>
            </a:xfrm>
            <a:custGeom>
              <a:avLst/>
              <a:gdLst>
                <a:gd name="T0" fmla="*/ 63 w 143"/>
                <a:gd name="T1" fmla="*/ 39 h 61"/>
                <a:gd name="T2" fmla="*/ 137 w 143"/>
                <a:gd name="T3" fmla="*/ 9 h 61"/>
                <a:gd name="T4" fmla="*/ 141 w 143"/>
                <a:gd name="T5" fmla="*/ 12 h 61"/>
                <a:gd name="T6" fmla="*/ 1 w 143"/>
                <a:gd name="T7" fmla="*/ 3 h 61"/>
                <a:gd name="T8" fmla="*/ 3 w 143"/>
                <a:gd name="T9" fmla="*/ 1 h 61"/>
                <a:gd name="T10" fmla="*/ 63 w 143"/>
                <a:gd name="T11" fmla="*/ 3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61">
                  <a:moveTo>
                    <a:pt x="63" y="39"/>
                  </a:moveTo>
                  <a:cubicBezTo>
                    <a:pt x="90" y="42"/>
                    <a:pt x="121" y="32"/>
                    <a:pt x="137" y="9"/>
                  </a:cubicBezTo>
                  <a:cubicBezTo>
                    <a:pt x="139" y="6"/>
                    <a:pt x="143" y="9"/>
                    <a:pt x="141" y="12"/>
                  </a:cubicBezTo>
                  <a:cubicBezTo>
                    <a:pt x="110" y="61"/>
                    <a:pt x="28" y="51"/>
                    <a:pt x="1" y="3"/>
                  </a:cubicBezTo>
                  <a:cubicBezTo>
                    <a:pt x="0" y="2"/>
                    <a:pt x="2" y="0"/>
                    <a:pt x="3" y="1"/>
                  </a:cubicBezTo>
                  <a:cubicBezTo>
                    <a:pt x="18" y="21"/>
                    <a:pt x="37" y="35"/>
                    <a:pt x="63" y="3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4" name="Freeform 101"/>
            <p:cNvSpPr>
              <a:spLocks noEditPoints="1"/>
            </p:cNvSpPr>
            <p:nvPr/>
          </p:nvSpPr>
          <p:spPr bwMode="auto">
            <a:xfrm>
              <a:off x="6556" y="3211"/>
              <a:ext cx="479" cy="701"/>
            </a:xfrm>
            <a:custGeom>
              <a:avLst/>
              <a:gdLst>
                <a:gd name="T0" fmla="*/ 13 w 228"/>
                <a:gd name="T1" fmla="*/ 173 h 332"/>
                <a:gd name="T2" fmla="*/ 10 w 228"/>
                <a:gd name="T3" fmla="*/ 164 h 332"/>
                <a:gd name="T4" fmla="*/ 7 w 228"/>
                <a:gd name="T5" fmla="*/ 93 h 332"/>
                <a:gd name="T6" fmla="*/ 4 w 228"/>
                <a:gd name="T7" fmla="*/ 85 h 332"/>
                <a:gd name="T8" fmla="*/ 203 w 228"/>
                <a:gd name="T9" fmla="*/ 99 h 332"/>
                <a:gd name="T10" fmla="*/ 199 w 228"/>
                <a:gd name="T11" fmla="*/ 87 h 332"/>
                <a:gd name="T12" fmla="*/ 71 w 228"/>
                <a:gd name="T13" fmla="*/ 287 h 332"/>
                <a:gd name="T14" fmla="*/ 94 w 228"/>
                <a:gd name="T15" fmla="*/ 254 h 332"/>
                <a:gd name="T16" fmla="*/ 62 w 228"/>
                <a:gd name="T17" fmla="*/ 282 h 332"/>
                <a:gd name="T18" fmla="*/ 58 w 228"/>
                <a:gd name="T19" fmla="*/ 327 h 332"/>
                <a:gd name="T20" fmla="*/ 39 w 228"/>
                <a:gd name="T21" fmla="*/ 319 h 332"/>
                <a:gd name="T22" fmla="*/ 217 w 228"/>
                <a:gd name="T23" fmla="*/ 158 h 332"/>
                <a:gd name="T24" fmla="*/ 209 w 228"/>
                <a:gd name="T25" fmla="*/ 156 h 332"/>
                <a:gd name="T26" fmla="*/ 157 w 228"/>
                <a:gd name="T27" fmla="*/ 325 h 332"/>
                <a:gd name="T28" fmla="*/ 158 w 228"/>
                <a:gd name="T29" fmla="*/ 324 h 332"/>
                <a:gd name="T30" fmla="*/ 122 w 228"/>
                <a:gd name="T31" fmla="*/ 252 h 332"/>
                <a:gd name="T32" fmla="*/ 147 w 228"/>
                <a:gd name="T33" fmla="*/ 286 h 332"/>
                <a:gd name="T34" fmla="*/ 148 w 228"/>
                <a:gd name="T35" fmla="*/ 247 h 332"/>
                <a:gd name="T36" fmla="*/ 31 w 228"/>
                <a:gd name="T37" fmla="*/ 32 h 332"/>
                <a:gd name="T38" fmla="*/ 133 w 228"/>
                <a:gd name="T39" fmla="*/ 33 h 332"/>
                <a:gd name="T40" fmla="*/ 139 w 228"/>
                <a:gd name="T41" fmla="*/ 34 h 332"/>
                <a:gd name="T42" fmla="*/ 170 w 228"/>
                <a:gd name="T43" fmla="*/ 55 h 332"/>
                <a:gd name="T44" fmla="*/ 99 w 228"/>
                <a:gd name="T45" fmla="*/ 249 h 332"/>
                <a:gd name="T46" fmla="*/ 141 w 228"/>
                <a:gd name="T47" fmla="*/ 210 h 332"/>
                <a:gd name="T48" fmla="*/ 58 w 228"/>
                <a:gd name="T49" fmla="*/ 247 h 332"/>
                <a:gd name="T50" fmla="*/ 77 w 228"/>
                <a:gd name="T51" fmla="*/ 166 h 332"/>
                <a:gd name="T52" fmla="*/ 170 w 228"/>
                <a:gd name="T53" fmla="*/ 61 h 332"/>
                <a:gd name="T54" fmla="*/ 147 w 228"/>
                <a:gd name="T55" fmla="*/ 51 h 332"/>
                <a:gd name="T56" fmla="*/ 123 w 228"/>
                <a:gd name="T57" fmla="*/ 48 h 332"/>
                <a:gd name="T58" fmla="*/ 12 w 228"/>
                <a:gd name="T59" fmla="*/ 98 h 332"/>
                <a:gd name="T60" fmla="*/ 77 w 228"/>
                <a:gd name="T61" fmla="*/ 166 h 332"/>
                <a:gd name="T62" fmla="*/ 24 w 228"/>
                <a:gd name="T63" fmla="*/ 32 h 332"/>
                <a:gd name="T64" fmla="*/ 199 w 228"/>
                <a:gd name="T65" fmla="*/ 83 h 332"/>
                <a:gd name="T66" fmla="*/ 207 w 228"/>
                <a:gd name="T67" fmla="*/ 102 h 332"/>
                <a:gd name="T68" fmla="*/ 137 w 228"/>
                <a:gd name="T69" fmla="*/ 171 h 332"/>
                <a:gd name="T70" fmla="*/ 203 w 228"/>
                <a:gd name="T71" fmla="*/ 155 h 332"/>
                <a:gd name="T72" fmla="*/ 225 w 228"/>
                <a:gd name="T73" fmla="*/ 147 h 332"/>
                <a:gd name="T74" fmla="*/ 142 w 228"/>
                <a:gd name="T75" fmla="*/ 190 h 332"/>
                <a:gd name="T76" fmla="*/ 153 w 228"/>
                <a:gd name="T77" fmla="*/ 246 h 332"/>
                <a:gd name="T78" fmla="*/ 152 w 228"/>
                <a:gd name="T79" fmla="*/ 290 h 332"/>
                <a:gd name="T80" fmla="*/ 181 w 228"/>
                <a:gd name="T81" fmla="*/ 318 h 332"/>
                <a:gd name="T82" fmla="*/ 155 w 228"/>
                <a:gd name="T83" fmla="*/ 326 h 332"/>
                <a:gd name="T84" fmla="*/ 147 w 228"/>
                <a:gd name="T85" fmla="*/ 291 h 332"/>
                <a:gd name="T86" fmla="*/ 99 w 228"/>
                <a:gd name="T87" fmla="*/ 254 h 332"/>
                <a:gd name="T88" fmla="*/ 72 w 228"/>
                <a:gd name="T89" fmla="*/ 292 h 332"/>
                <a:gd name="T90" fmla="*/ 60 w 228"/>
                <a:gd name="T91" fmla="*/ 331 h 332"/>
                <a:gd name="T92" fmla="*/ 60 w 228"/>
                <a:gd name="T93" fmla="*/ 322 h 332"/>
                <a:gd name="T94" fmla="*/ 57 w 228"/>
                <a:gd name="T95" fmla="*/ 286 h 332"/>
                <a:gd name="T96" fmla="*/ 55 w 228"/>
                <a:gd name="T97" fmla="*/ 252 h 332"/>
                <a:gd name="T98" fmla="*/ 16 w 228"/>
                <a:gd name="T99" fmla="*/ 175 h 332"/>
                <a:gd name="T100" fmla="*/ 7 w 228"/>
                <a:gd name="T101" fmla="*/ 160 h 332"/>
                <a:gd name="T102" fmla="*/ 68 w 228"/>
                <a:gd name="T103" fmla="*/ 188 h 332"/>
                <a:gd name="T104" fmla="*/ 0 w 228"/>
                <a:gd name="T105" fmla="*/ 88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28" h="332">
                  <a:moveTo>
                    <a:pt x="10" y="164"/>
                  </a:moveTo>
                  <a:cubicBezTo>
                    <a:pt x="8" y="166"/>
                    <a:pt x="6" y="169"/>
                    <a:pt x="8" y="172"/>
                  </a:cubicBezTo>
                  <a:cubicBezTo>
                    <a:pt x="9" y="174"/>
                    <a:pt x="11" y="173"/>
                    <a:pt x="13" y="173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6" y="171"/>
                    <a:pt x="17" y="168"/>
                    <a:pt x="16" y="166"/>
                  </a:cubicBezTo>
                  <a:cubicBezTo>
                    <a:pt x="15" y="162"/>
                    <a:pt x="12" y="162"/>
                    <a:pt x="10" y="164"/>
                  </a:cubicBezTo>
                  <a:close/>
                  <a:moveTo>
                    <a:pt x="4" y="85"/>
                  </a:moveTo>
                  <a:cubicBezTo>
                    <a:pt x="3" y="88"/>
                    <a:pt x="4" y="92"/>
                    <a:pt x="7" y="93"/>
                  </a:cubicBezTo>
                  <a:cubicBezTo>
                    <a:pt x="7" y="93"/>
                    <a:pt x="7" y="93"/>
                    <a:pt x="7" y="93"/>
                  </a:cubicBezTo>
                  <a:cubicBezTo>
                    <a:pt x="7" y="92"/>
                    <a:pt x="8" y="92"/>
                    <a:pt x="8" y="92"/>
                  </a:cubicBezTo>
                  <a:cubicBezTo>
                    <a:pt x="8" y="88"/>
                    <a:pt x="8" y="84"/>
                    <a:pt x="8" y="80"/>
                  </a:cubicBezTo>
                  <a:cubicBezTo>
                    <a:pt x="7" y="82"/>
                    <a:pt x="5" y="83"/>
                    <a:pt x="4" y="85"/>
                  </a:cubicBezTo>
                  <a:close/>
                  <a:moveTo>
                    <a:pt x="199" y="87"/>
                  </a:moveTo>
                  <a:cubicBezTo>
                    <a:pt x="199" y="91"/>
                    <a:pt x="199" y="95"/>
                    <a:pt x="198" y="99"/>
                  </a:cubicBezTo>
                  <a:cubicBezTo>
                    <a:pt x="200" y="99"/>
                    <a:pt x="202" y="99"/>
                    <a:pt x="203" y="99"/>
                  </a:cubicBezTo>
                  <a:cubicBezTo>
                    <a:pt x="205" y="98"/>
                    <a:pt x="207" y="96"/>
                    <a:pt x="207" y="94"/>
                  </a:cubicBezTo>
                  <a:cubicBezTo>
                    <a:pt x="207" y="91"/>
                    <a:pt x="205" y="89"/>
                    <a:pt x="203" y="88"/>
                  </a:cubicBezTo>
                  <a:cubicBezTo>
                    <a:pt x="202" y="88"/>
                    <a:pt x="200" y="88"/>
                    <a:pt x="199" y="87"/>
                  </a:cubicBezTo>
                  <a:close/>
                  <a:moveTo>
                    <a:pt x="62" y="282"/>
                  </a:moveTo>
                  <a:cubicBezTo>
                    <a:pt x="61" y="284"/>
                    <a:pt x="62" y="286"/>
                    <a:pt x="65" y="285"/>
                  </a:cubicBezTo>
                  <a:cubicBezTo>
                    <a:pt x="67" y="286"/>
                    <a:pt x="69" y="286"/>
                    <a:pt x="71" y="287"/>
                  </a:cubicBezTo>
                  <a:cubicBezTo>
                    <a:pt x="76" y="288"/>
                    <a:pt x="83" y="291"/>
                    <a:pt x="87" y="285"/>
                  </a:cubicBezTo>
                  <a:cubicBezTo>
                    <a:pt x="88" y="284"/>
                    <a:pt x="89" y="279"/>
                    <a:pt x="90" y="277"/>
                  </a:cubicBezTo>
                  <a:cubicBezTo>
                    <a:pt x="92" y="269"/>
                    <a:pt x="93" y="262"/>
                    <a:pt x="94" y="254"/>
                  </a:cubicBezTo>
                  <a:cubicBezTo>
                    <a:pt x="85" y="254"/>
                    <a:pt x="75" y="254"/>
                    <a:pt x="66" y="253"/>
                  </a:cubicBezTo>
                  <a:cubicBezTo>
                    <a:pt x="65" y="260"/>
                    <a:pt x="64" y="266"/>
                    <a:pt x="63" y="273"/>
                  </a:cubicBezTo>
                  <a:cubicBezTo>
                    <a:pt x="63" y="275"/>
                    <a:pt x="61" y="279"/>
                    <a:pt x="62" y="282"/>
                  </a:cubicBezTo>
                  <a:close/>
                  <a:moveTo>
                    <a:pt x="58" y="327"/>
                  </a:moveTo>
                  <a:cubicBezTo>
                    <a:pt x="58" y="327"/>
                    <a:pt x="58" y="327"/>
                    <a:pt x="58" y="327"/>
                  </a:cubicBezTo>
                  <a:cubicBezTo>
                    <a:pt x="58" y="327"/>
                    <a:pt x="58" y="327"/>
                    <a:pt x="58" y="327"/>
                  </a:cubicBezTo>
                  <a:cubicBezTo>
                    <a:pt x="55" y="324"/>
                    <a:pt x="53" y="321"/>
                    <a:pt x="49" y="318"/>
                  </a:cubicBezTo>
                  <a:cubicBezTo>
                    <a:pt x="48" y="317"/>
                    <a:pt x="45" y="314"/>
                    <a:pt x="42" y="314"/>
                  </a:cubicBezTo>
                  <a:cubicBezTo>
                    <a:pt x="40" y="314"/>
                    <a:pt x="38" y="317"/>
                    <a:pt x="39" y="319"/>
                  </a:cubicBezTo>
                  <a:cubicBezTo>
                    <a:pt x="39" y="327"/>
                    <a:pt x="51" y="327"/>
                    <a:pt x="58" y="328"/>
                  </a:cubicBezTo>
                  <a:cubicBezTo>
                    <a:pt x="58" y="328"/>
                    <a:pt x="58" y="327"/>
                    <a:pt x="58" y="327"/>
                  </a:cubicBezTo>
                  <a:close/>
                  <a:moveTo>
                    <a:pt x="217" y="158"/>
                  </a:moveTo>
                  <a:cubicBezTo>
                    <a:pt x="221" y="157"/>
                    <a:pt x="223" y="152"/>
                    <a:pt x="220" y="149"/>
                  </a:cubicBezTo>
                  <a:cubicBezTo>
                    <a:pt x="219" y="145"/>
                    <a:pt x="214" y="144"/>
                    <a:pt x="211" y="146"/>
                  </a:cubicBezTo>
                  <a:cubicBezTo>
                    <a:pt x="207" y="149"/>
                    <a:pt x="209" y="152"/>
                    <a:pt x="209" y="156"/>
                  </a:cubicBezTo>
                  <a:cubicBezTo>
                    <a:pt x="209" y="156"/>
                    <a:pt x="209" y="157"/>
                    <a:pt x="208" y="157"/>
                  </a:cubicBezTo>
                  <a:cubicBezTo>
                    <a:pt x="211" y="159"/>
                    <a:pt x="214" y="160"/>
                    <a:pt x="217" y="158"/>
                  </a:cubicBezTo>
                  <a:close/>
                  <a:moveTo>
                    <a:pt x="157" y="325"/>
                  </a:moveTo>
                  <a:cubicBezTo>
                    <a:pt x="163" y="327"/>
                    <a:pt x="176" y="328"/>
                    <a:pt x="177" y="320"/>
                  </a:cubicBezTo>
                  <a:cubicBezTo>
                    <a:pt x="177" y="313"/>
                    <a:pt x="170" y="315"/>
                    <a:pt x="167" y="317"/>
                  </a:cubicBezTo>
                  <a:cubicBezTo>
                    <a:pt x="163" y="319"/>
                    <a:pt x="160" y="321"/>
                    <a:pt x="158" y="324"/>
                  </a:cubicBezTo>
                  <a:cubicBezTo>
                    <a:pt x="158" y="325"/>
                    <a:pt x="157" y="325"/>
                    <a:pt x="157" y="325"/>
                  </a:cubicBezTo>
                  <a:close/>
                  <a:moveTo>
                    <a:pt x="148" y="247"/>
                  </a:moveTo>
                  <a:cubicBezTo>
                    <a:pt x="139" y="249"/>
                    <a:pt x="130" y="251"/>
                    <a:pt x="122" y="252"/>
                  </a:cubicBezTo>
                  <a:cubicBezTo>
                    <a:pt x="125" y="259"/>
                    <a:pt x="127" y="267"/>
                    <a:pt x="129" y="274"/>
                  </a:cubicBezTo>
                  <a:cubicBezTo>
                    <a:pt x="131" y="277"/>
                    <a:pt x="131" y="283"/>
                    <a:pt x="133" y="285"/>
                  </a:cubicBezTo>
                  <a:cubicBezTo>
                    <a:pt x="137" y="290"/>
                    <a:pt x="143" y="288"/>
                    <a:pt x="147" y="286"/>
                  </a:cubicBezTo>
                  <a:cubicBezTo>
                    <a:pt x="150" y="285"/>
                    <a:pt x="157" y="283"/>
                    <a:pt x="159" y="281"/>
                  </a:cubicBezTo>
                  <a:cubicBezTo>
                    <a:pt x="162" y="277"/>
                    <a:pt x="158" y="271"/>
                    <a:pt x="156" y="268"/>
                  </a:cubicBezTo>
                  <a:cubicBezTo>
                    <a:pt x="153" y="261"/>
                    <a:pt x="151" y="254"/>
                    <a:pt x="148" y="247"/>
                  </a:cubicBezTo>
                  <a:close/>
                  <a:moveTo>
                    <a:pt x="158" y="21"/>
                  </a:moveTo>
                  <a:cubicBezTo>
                    <a:pt x="139" y="11"/>
                    <a:pt x="114" y="9"/>
                    <a:pt x="93" y="10"/>
                  </a:cubicBezTo>
                  <a:cubicBezTo>
                    <a:pt x="71" y="10"/>
                    <a:pt x="47" y="15"/>
                    <a:pt x="31" y="32"/>
                  </a:cubicBezTo>
                  <a:cubicBezTo>
                    <a:pt x="20" y="43"/>
                    <a:pt x="16" y="57"/>
                    <a:pt x="14" y="72"/>
                  </a:cubicBezTo>
                  <a:cubicBezTo>
                    <a:pt x="57" y="70"/>
                    <a:pt x="96" y="56"/>
                    <a:pt x="130" y="31"/>
                  </a:cubicBezTo>
                  <a:cubicBezTo>
                    <a:pt x="131" y="30"/>
                    <a:pt x="133" y="31"/>
                    <a:pt x="133" y="33"/>
                  </a:cubicBezTo>
                  <a:cubicBezTo>
                    <a:pt x="132" y="36"/>
                    <a:pt x="131" y="39"/>
                    <a:pt x="130" y="41"/>
                  </a:cubicBezTo>
                  <a:cubicBezTo>
                    <a:pt x="132" y="39"/>
                    <a:pt x="135" y="37"/>
                    <a:pt x="137" y="34"/>
                  </a:cubicBezTo>
                  <a:cubicBezTo>
                    <a:pt x="137" y="34"/>
                    <a:pt x="139" y="34"/>
                    <a:pt x="139" y="34"/>
                  </a:cubicBezTo>
                  <a:cubicBezTo>
                    <a:pt x="149" y="47"/>
                    <a:pt x="158" y="60"/>
                    <a:pt x="165" y="74"/>
                  </a:cubicBezTo>
                  <a:cubicBezTo>
                    <a:pt x="166" y="68"/>
                    <a:pt x="167" y="62"/>
                    <a:pt x="166" y="56"/>
                  </a:cubicBezTo>
                  <a:cubicBezTo>
                    <a:pt x="166" y="55"/>
                    <a:pt x="169" y="54"/>
                    <a:pt x="170" y="55"/>
                  </a:cubicBezTo>
                  <a:cubicBezTo>
                    <a:pt x="178" y="63"/>
                    <a:pt x="185" y="71"/>
                    <a:pt x="193" y="79"/>
                  </a:cubicBezTo>
                  <a:cubicBezTo>
                    <a:pt x="191" y="55"/>
                    <a:pt x="180" y="33"/>
                    <a:pt x="158" y="21"/>
                  </a:cubicBezTo>
                  <a:close/>
                  <a:moveTo>
                    <a:pt x="99" y="249"/>
                  </a:moveTo>
                  <a:cubicBezTo>
                    <a:pt x="112" y="249"/>
                    <a:pt x="129" y="249"/>
                    <a:pt x="141" y="244"/>
                  </a:cubicBezTo>
                  <a:cubicBezTo>
                    <a:pt x="150" y="240"/>
                    <a:pt x="149" y="239"/>
                    <a:pt x="147" y="230"/>
                  </a:cubicBezTo>
                  <a:cubicBezTo>
                    <a:pt x="145" y="223"/>
                    <a:pt x="143" y="217"/>
                    <a:pt x="141" y="210"/>
                  </a:cubicBezTo>
                  <a:cubicBezTo>
                    <a:pt x="138" y="197"/>
                    <a:pt x="135" y="185"/>
                    <a:pt x="133" y="172"/>
                  </a:cubicBezTo>
                  <a:cubicBezTo>
                    <a:pt x="114" y="176"/>
                    <a:pt x="94" y="176"/>
                    <a:pt x="77" y="172"/>
                  </a:cubicBezTo>
                  <a:cubicBezTo>
                    <a:pt x="72" y="197"/>
                    <a:pt x="64" y="222"/>
                    <a:pt x="58" y="247"/>
                  </a:cubicBezTo>
                  <a:cubicBezTo>
                    <a:pt x="70" y="249"/>
                    <a:pt x="83" y="249"/>
                    <a:pt x="95" y="249"/>
                  </a:cubicBezTo>
                  <a:cubicBezTo>
                    <a:pt x="96" y="248"/>
                    <a:pt x="98" y="248"/>
                    <a:pt x="99" y="249"/>
                  </a:cubicBezTo>
                  <a:close/>
                  <a:moveTo>
                    <a:pt x="77" y="166"/>
                  </a:moveTo>
                  <a:cubicBezTo>
                    <a:pt x="86" y="169"/>
                    <a:pt x="96" y="170"/>
                    <a:pt x="106" y="170"/>
                  </a:cubicBezTo>
                  <a:cubicBezTo>
                    <a:pt x="157" y="168"/>
                    <a:pt x="194" y="135"/>
                    <a:pt x="193" y="85"/>
                  </a:cubicBezTo>
                  <a:cubicBezTo>
                    <a:pt x="186" y="77"/>
                    <a:pt x="178" y="69"/>
                    <a:pt x="170" y="61"/>
                  </a:cubicBezTo>
                  <a:cubicBezTo>
                    <a:pt x="170" y="68"/>
                    <a:pt x="169" y="74"/>
                    <a:pt x="167" y="81"/>
                  </a:cubicBezTo>
                  <a:cubicBezTo>
                    <a:pt x="167" y="82"/>
                    <a:pt x="164" y="83"/>
                    <a:pt x="163" y="81"/>
                  </a:cubicBezTo>
                  <a:cubicBezTo>
                    <a:pt x="159" y="71"/>
                    <a:pt x="153" y="61"/>
                    <a:pt x="147" y="51"/>
                  </a:cubicBezTo>
                  <a:cubicBezTo>
                    <a:pt x="144" y="47"/>
                    <a:pt x="142" y="40"/>
                    <a:pt x="136" y="41"/>
                  </a:cubicBezTo>
                  <a:cubicBezTo>
                    <a:pt x="134" y="41"/>
                    <a:pt x="127" y="49"/>
                    <a:pt x="126" y="50"/>
                  </a:cubicBezTo>
                  <a:cubicBezTo>
                    <a:pt x="124" y="52"/>
                    <a:pt x="121" y="50"/>
                    <a:pt x="123" y="48"/>
                  </a:cubicBezTo>
                  <a:cubicBezTo>
                    <a:pt x="124" y="45"/>
                    <a:pt x="126" y="41"/>
                    <a:pt x="127" y="38"/>
                  </a:cubicBezTo>
                  <a:cubicBezTo>
                    <a:pt x="95" y="62"/>
                    <a:pt x="55" y="75"/>
                    <a:pt x="14" y="75"/>
                  </a:cubicBezTo>
                  <a:cubicBezTo>
                    <a:pt x="13" y="83"/>
                    <a:pt x="13" y="91"/>
                    <a:pt x="12" y="98"/>
                  </a:cubicBezTo>
                  <a:cubicBezTo>
                    <a:pt x="12" y="99"/>
                    <a:pt x="12" y="99"/>
                    <a:pt x="12" y="100"/>
                  </a:cubicBezTo>
                  <a:cubicBezTo>
                    <a:pt x="20" y="134"/>
                    <a:pt x="43" y="158"/>
                    <a:pt x="76" y="166"/>
                  </a:cubicBezTo>
                  <a:cubicBezTo>
                    <a:pt x="76" y="166"/>
                    <a:pt x="76" y="166"/>
                    <a:pt x="77" y="166"/>
                  </a:cubicBezTo>
                  <a:close/>
                  <a:moveTo>
                    <a:pt x="0" y="88"/>
                  </a:moveTo>
                  <a:cubicBezTo>
                    <a:pt x="0" y="83"/>
                    <a:pt x="4" y="77"/>
                    <a:pt x="9" y="76"/>
                  </a:cubicBezTo>
                  <a:cubicBezTo>
                    <a:pt x="10" y="60"/>
                    <a:pt x="14" y="45"/>
                    <a:pt x="24" y="32"/>
                  </a:cubicBezTo>
                  <a:cubicBezTo>
                    <a:pt x="36" y="16"/>
                    <a:pt x="55" y="8"/>
                    <a:pt x="75" y="5"/>
                  </a:cubicBezTo>
                  <a:cubicBezTo>
                    <a:pt x="110" y="0"/>
                    <a:pt x="160" y="4"/>
                    <a:pt x="183" y="35"/>
                  </a:cubicBezTo>
                  <a:cubicBezTo>
                    <a:pt x="193" y="48"/>
                    <a:pt x="198" y="65"/>
                    <a:pt x="199" y="83"/>
                  </a:cubicBezTo>
                  <a:cubicBezTo>
                    <a:pt x="202" y="82"/>
                    <a:pt x="205" y="83"/>
                    <a:pt x="207" y="85"/>
                  </a:cubicBezTo>
                  <a:cubicBezTo>
                    <a:pt x="210" y="87"/>
                    <a:pt x="212" y="90"/>
                    <a:pt x="212" y="94"/>
                  </a:cubicBezTo>
                  <a:cubicBezTo>
                    <a:pt x="211" y="97"/>
                    <a:pt x="210" y="100"/>
                    <a:pt x="207" y="102"/>
                  </a:cubicBezTo>
                  <a:cubicBezTo>
                    <a:pt x="205" y="103"/>
                    <a:pt x="201" y="103"/>
                    <a:pt x="198" y="102"/>
                  </a:cubicBezTo>
                  <a:cubicBezTo>
                    <a:pt x="196" y="117"/>
                    <a:pt x="191" y="130"/>
                    <a:pt x="182" y="141"/>
                  </a:cubicBezTo>
                  <a:cubicBezTo>
                    <a:pt x="171" y="156"/>
                    <a:pt x="155" y="165"/>
                    <a:pt x="137" y="171"/>
                  </a:cubicBezTo>
                  <a:cubicBezTo>
                    <a:pt x="139" y="176"/>
                    <a:pt x="140" y="181"/>
                    <a:pt x="141" y="187"/>
                  </a:cubicBezTo>
                  <a:cubicBezTo>
                    <a:pt x="153" y="184"/>
                    <a:pt x="164" y="180"/>
                    <a:pt x="175" y="174"/>
                  </a:cubicBezTo>
                  <a:cubicBezTo>
                    <a:pt x="186" y="169"/>
                    <a:pt x="194" y="162"/>
                    <a:pt x="203" y="155"/>
                  </a:cubicBezTo>
                  <a:cubicBezTo>
                    <a:pt x="203" y="155"/>
                    <a:pt x="203" y="155"/>
                    <a:pt x="203" y="155"/>
                  </a:cubicBezTo>
                  <a:cubicBezTo>
                    <a:pt x="202" y="150"/>
                    <a:pt x="205" y="144"/>
                    <a:pt x="209" y="141"/>
                  </a:cubicBezTo>
                  <a:cubicBezTo>
                    <a:pt x="215" y="138"/>
                    <a:pt x="223" y="141"/>
                    <a:pt x="225" y="147"/>
                  </a:cubicBezTo>
                  <a:cubicBezTo>
                    <a:pt x="228" y="153"/>
                    <a:pt x="225" y="161"/>
                    <a:pt x="219" y="163"/>
                  </a:cubicBezTo>
                  <a:cubicBezTo>
                    <a:pt x="214" y="165"/>
                    <a:pt x="208" y="163"/>
                    <a:pt x="205" y="159"/>
                  </a:cubicBezTo>
                  <a:cubicBezTo>
                    <a:pt x="190" y="177"/>
                    <a:pt x="164" y="187"/>
                    <a:pt x="142" y="190"/>
                  </a:cubicBezTo>
                  <a:cubicBezTo>
                    <a:pt x="146" y="208"/>
                    <a:pt x="151" y="225"/>
                    <a:pt x="156" y="243"/>
                  </a:cubicBezTo>
                  <a:cubicBezTo>
                    <a:pt x="156" y="244"/>
                    <a:pt x="155" y="246"/>
                    <a:pt x="154" y="246"/>
                  </a:cubicBezTo>
                  <a:cubicBezTo>
                    <a:pt x="154" y="246"/>
                    <a:pt x="153" y="246"/>
                    <a:pt x="153" y="246"/>
                  </a:cubicBezTo>
                  <a:cubicBezTo>
                    <a:pt x="156" y="253"/>
                    <a:pt x="158" y="260"/>
                    <a:pt x="161" y="266"/>
                  </a:cubicBezTo>
                  <a:cubicBezTo>
                    <a:pt x="163" y="270"/>
                    <a:pt x="167" y="276"/>
                    <a:pt x="166" y="280"/>
                  </a:cubicBezTo>
                  <a:cubicBezTo>
                    <a:pt x="165" y="285"/>
                    <a:pt x="158" y="288"/>
                    <a:pt x="152" y="290"/>
                  </a:cubicBezTo>
                  <a:cubicBezTo>
                    <a:pt x="153" y="300"/>
                    <a:pt x="154" y="310"/>
                    <a:pt x="155" y="319"/>
                  </a:cubicBezTo>
                  <a:cubicBezTo>
                    <a:pt x="159" y="315"/>
                    <a:pt x="164" y="312"/>
                    <a:pt x="170" y="311"/>
                  </a:cubicBezTo>
                  <a:cubicBezTo>
                    <a:pt x="175" y="310"/>
                    <a:pt x="180" y="312"/>
                    <a:pt x="181" y="318"/>
                  </a:cubicBezTo>
                  <a:cubicBezTo>
                    <a:pt x="182" y="324"/>
                    <a:pt x="177" y="328"/>
                    <a:pt x="172" y="330"/>
                  </a:cubicBezTo>
                  <a:cubicBezTo>
                    <a:pt x="166" y="332"/>
                    <a:pt x="160" y="330"/>
                    <a:pt x="155" y="326"/>
                  </a:cubicBezTo>
                  <a:cubicBezTo>
                    <a:pt x="155" y="326"/>
                    <a:pt x="155" y="326"/>
                    <a:pt x="155" y="326"/>
                  </a:cubicBezTo>
                  <a:cubicBezTo>
                    <a:pt x="153" y="327"/>
                    <a:pt x="151" y="327"/>
                    <a:pt x="151" y="325"/>
                  </a:cubicBezTo>
                  <a:cubicBezTo>
                    <a:pt x="149" y="314"/>
                    <a:pt x="148" y="302"/>
                    <a:pt x="148" y="291"/>
                  </a:cubicBezTo>
                  <a:cubicBezTo>
                    <a:pt x="148" y="291"/>
                    <a:pt x="147" y="291"/>
                    <a:pt x="147" y="291"/>
                  </a:cubicBezTo>
                  <a:cubicBezTo>
                    <a:pt x="139" y="294"/>
                    <a:pt x="133" y="295"/>
                    <a:pt x="129" y="287"/>
                  </a:cubicBezTo>
                  <a:cubicBezTo>
                    <a:pt x="124" y="276"/>
                    <a:pt x="121" y="264"/>
                    <a:pt x="119" y="252"/>
                  </a:cubicBezTo>
                  <a:cubicBezTo>
                    <a:pt x="112" y="253"/>
                    <a:pt x="106" y="253"/>
                    <a:pt x="99" y="254"/>
                  </a:cubicBezTo>
                  <a:cubicBezTo>
                    <a:pt x="98" y="265"/>
                    <a:pt x="96" y="276"/>
                    <a:pt x="92" y="287"/>
                  </a:cubicBezTo>
                  <a:cubicBezTo>
                    <a:pt x="89" y="295"/>
                    <a:pt x="86" y="295"/>
                    <a:pt x="78" y="293"/>
                  </a:cubicBezTo>
                  <a:cubicBezTo>
                    <a:pt x="77" y="293"/>
                    <a:pt x="75" y="293"/>
                    <a:pt x="72" y="292"/>
                  </a:cubicBezTo>
                  <a:cubicBezTo>
                    <a:pt x="72" y="304"/>
                    <a:pt x="67" y="318"/>
                    <a:pt x="63" y="328"/>
                  </a:cubicBezTo>
                  <a:cubicBezTo>
                    <a:pt x="62" y="329"/>
                    <a:pt x="61" y="330"/>
                    <a:pt x="61" y="330"/>
                  </a:cubicBezTo>
                  <a:cubicBezTo>
                    <a:pt x="60" y="330"/>
                    <a:pt x="60" y="331"/>
                    <a:pt x="60" y="331"/>
                  </a:cubicBezTo>
                  <a:cubicBezTo>
                    <a:pt x="53" y="331"/>
                    <a:pt x="45" y="332"/>
                    <a:pt x="39" y="328"/>
                  </a:cubicBezTo>
                  <a:cubicBezTo>
                    <a:pt x="35" y="325"/>
                    <a:pt x="33" y="320"/>
                    <a:pt x="34" y="315"/>
                  </a:cubicBezTo>
                  <a:cubicBezTo>
                    <a:pt x="38" y="302"/>
                    <a:pt x="54" y="314"/>
                    <a:pt x="60" y="322"/>
                  </a:cubicBezTo>
                  <a:cubicBezTo>
                    <a:pt x="61" y="317"/>
                    <a:pt x="63" y="312"/>
                    <a:pt x="65" y="307"/>
                  </a:cubicBezTo>
                  <a:cubicBezTo>
                    <a:pt x="66" y="302"/>
                    <a:pt x="67" y="297"/>
                    <a:pt x="69" y="292"/>
                  </a:cubicBezTo>
                  <a:cubicBezTo>
                    <a:pt x="64" y="291"/>
                    <a:pt x="58" y="290"/>
                    <a:pt x="57" y="286"/>
                  </a:cubicBezTo>
                  <a:cubicBezTo>
                    <a:pt x="55" y="281"/>
                    <a:pt x="58" y="274"/>
                    <a:pt x="59" y="270"/>
                  </a:cubicBezTo>
                  <a:cubicBezTo>
                    <a:pt x="60" y="264"/>
                    <a:pt x="61" y="258"/>
                    <a:pt x="63" y="253"/>
                  </a:cubicBezTo>
                  <a:cubicBezTo>
                    <a:pt x="60" y="252"/>
                    <a:pt x="57" y="252"/>
                    <a:pt x="55" y="252"/>
                  </a:cubicBezTo>
                  <a:cubicBezTo>
                    <a:pt x="53" y="252"/>
                    <a:pt x="52" y="250"/>
                    <a:pt x="52" y="249"/>
                  </a:cubicBezTo>
                  <a:cubicBezTo>
                    <a:pt x="57" y="230"/>
                    <a:pt x="61" y="210"/>
                    <a:pt x="67" y="192"/>
                  </a:cubicBezTo>
                  <a:cubicBezTo>
                    <a:pt x="49" y="194"/>
                    <a:pt x="29" y="188"/>
                    <a:pt x="16" y="175"/>
                  </a:cubicBezTo>
                  <a:cubicBezTo>
                    <a:pt x="16" y="175"/>
                    <a:pt x="15" y="176"/>
                    <a:pt x="15" y="176"/>
                  </a:cubicBezTo>
                  <a:cubicBezTo>
                    <a:pt x="12" y="179"/>
                    <a:pt x="6" y="177"/>
                    <a:pt x="4" y="174"/>
                  </a:cubicBezTo>
                  <a:cubicBezTo>
                    <a:pt x="1" y="170"/>
                    <a:pt x="3" y="163"/>
                    <a:pt x="7" y="160"/>
                  </a:cubicBezTo>
                  <a:cubicBezTo>
                    <a:pt x="12" y="157"/>
                    <a:pt x="18" y="158"/>
                    <a:pt x="20" y="163"/>
                  </a:cubicBezTo>
                  <a:cubicBezTo>
                    <a:pt x="21" y="166"/>
                    <a:pt x="21" y="169"/>
                    <a:pt x="19" y="171"/>
                  </a:cubicBezTo>
                  <a:cubicBezTo>
                    <a:pt x="34" y="183"/>
                    <a:pt x="49" y="188"/>
                    <a:pt x="68" y="188"/>
                  </a:cubicBezTo>
                  <a:cubicBezTo>
                    <a:pt x="69" y="182"/>
                    <a:pt x="71" y="177"/>
                    <a:pt x="73" y="171"/>
                  </a:cubicBezTo>
                  <a:cubicBezTo>
                    <a:pt x="39" y="162"/>
                    <a:pt x="5" y="133"/>
                    <a:pt x="7" y="96"/>
                  </a:cubicBezTo>
                  <a:cubicBezTo>
                    <a:pt x="3" y="95"/>
                    <a:pt x="0" y="92"/>
                    <a:pt x="0" y="8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5" name="Freeform 102"/>
            <p:cNvSpPr/>
            <p:nvPr/>
          </p:nvSpPr>
          <p:spPr bwMode="auto">
            <a:xfrm>
              <a:off x="6417" y="3445"/>
              <a:ext cx="15" cy="15"/>
            </a:xfrm>
            <a:custGeom>
              <a:avLst/>
              <a:gdLst>
                <a:gd name="T0" fmla="*/ 0 w 7"/>
                <a:gd name="T1" fmla="*/ 6 h 7"/>
                <a:gd name="T2" fmla="*/ 2 w 7"/>
                <a:gd name="T3" fmla="*/ 0 h 7"/>
                <a:gd name="T4" fmla="*/ 2 w 7"/>
                <a:gd name="T5" fmla="*/ 0 h 7"/>
                <a:gd name="T6" fmla="*/ 6 w 7"/>
                <a:gd name="T7" fmla="*/ 5 h 7"/>
                <a:gd name="T8" fmla="*/ 0 w 7"/>
                <a:gd name="T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0" y="6"/>
                  </a:moveTo>
                  <a:cubicBezTo>
                    <a:pt x="1" y="4"/>
                    <a:pt x="2" y="2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5" y="1"/>
                    <a:pt x="7" y="3"/>
                    <a:pt x="6" y="5"/>
                  </a:cubicBezTo>
                  <a:cubicBezTo>
                    <a:pt x="5" y="7"/>
                    <a:pt x="2" y="7"/>
                    <a:pt x="0" y="6"/>
                  </a:cubicBezTo>
                  <a:close/>
                </a:path>
              </a:pathLst>
            </a:custGeom>
            <a:solidFill>
              <a:srgbClr val="E66A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6" name="Freeform 103"/>
            <p:cNvSpPr/>
            <p:nvPr/>
          </p:nvSpPr>
          <p:spPr bwMode="auto">
            <a:xfrm>
              <a:off x="6059" y="3439"/>
              <a:ext cx="19" cy="17"/>
            </a:xfrm>
            <a:custGeom>
              <a:avLst/>
              <a:gdLst>
                <a:gd name="T0" fmla="*/ 6 w 9"/>
                <a:gd name="T1" fmla="*/ 8 h 8"/>
                <a:gd name="T2" fmla="*/ 2 w 9"/>
                <a:gd name="T3" fmla="*/ 6 h 8"/>
                <a:gd name="T4" fmla="*/ 7 w 9"/>
                <a:gd name="T5" fmla="*/ 0 h 8"/>
                <a:gd name="T6" fmla="*/ 9 w 9"/>
                <a:gd name="T7" fmla="*/ 5 h 8"/>
                <a:gd name="T8" fmla="*/ 6 w 9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6" y="8"/>
                  </a:moveTo>
                  <a:cubicBezTo>
                    <a:pt x="4" y="8"/>
                    <a:pt x="3" y="7"/>
                    <a:pt x="2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7" y="2"/>
                    <a:pt x="8" y="3"/>
                    <a:pt x="9" y="5"/>
                  </a:cubicBezTo>
                  <a:cubicBezTo>
                    <a:pt x="8" y="6"/>
                    <a:pt x="7" y="7"/>
                    <a:pt x="6" y="8"/>
                  </a:cubicBezTo>
                  <a:close/>
                </a:path>
              </a:pathLst>
            </a:custGeom>
            <a:solidFill>
              <a:srgbClr val="E66A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7" name="Freeform 104"/>
            <p:cNvSpPr/>
            <p:nvPr/>
          </p:nvSpPr>
          <p:spPr bwMode="auto">
            <a:xfrm>
              <a:off x="6133" y="3909"/>
              <a:ext cx="40" cy="17"/>
            </a:xfrm>
            <a:custGeom>
              <a:avLst/>
              <a:gdLst>
                <a:gd name="T0" fmla="*/ 8 w 19"/>
                <a:gd name="T1" fmla="*/ 8 h 8"/>
                <a:gd name="T2" fmla="*/ 2 w 19"/>
                <a:gd name="T3" fmla="*/ 5 h 8"/>
                <a:gd name="T4" fmla="*/ 2 w 19"/>
                <a:gd name="T5" fmla="*/ 1 h 8"/>
                <a:gd name="T6" fmla="*/ 5 w 19"/>
                <a:gd name="T7" fmla="*/ 0 h 8"/>
                <a:gd name="T8" fmla="*/ 11 w 19"/>
                <a:gd name="T9" fmla="*/ 2 h 8"/>
                <a:gd name="T10" fmla="*/ 19 w 19"/>
                <a:gd name="T11" fmla="*/ 6 h 8"/>
                <a:gd name="T12" fmla="*/ 14 w 19"/>
                <a:gd name="T13" fmla="*/ 7 h 8"/>
                <a:gd name="T14" fmla="*/ 8 w 19"/>
                <a:gd name="T1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8">
                  <a:moveTo>
                    <a:pt x="8" y="8"/>
                  </a:moveTo>
                  <a:cubicBezTo>
                    <a:pt x="5" y="8"/>
                    <a:pt x="4" y="8"/>
                    <a:pt x="2" y="5"/>
                  </a:cubicBezTo>
                  <a:cubicBezTo>
                    <a:pt x="0" y="4"/>
                    <a:pt x="0" y="2"/>
                    <a:pt x="2" y="1"/>
                  </a:cubicBezTo>
                  <a:cubicBezTo>
                    <a:pt x="3" y="1"/>
                    <a:pt x="4" y="1"/>
                    <a:pt x="5" y="0"/>
                  </a:cubicBezTo>
                  <a:cubicBezTo>
                    <a:pt x="7" y="0"/>
                    <a:pt x="9" y="1"/>
                    <a:pt x="11" y="2"/>
                  </a:cubicBezTo>
                  <a:cubicBezTo>
                    <a:pt x="14" y="3"/>
                    <a:pt x="17" y="4"/>
                    <a:pt x="19" y="6"/>
                  </a:cubicBezTo>
                  <a:cubicBezTo>
                    <a:pt x="18" y="7"/>
                    <a:pt x="16" y="7"/>
                    <a:pt x="14" y="7"/>
                  </a:cubicBezTo>
                  <a:cubicBezTo>
                    <a:pt x="12" y="8"/>
                    <a:pt x="10" y="8"/>
                    <a:pt x="8" y="8"/>
                  </a:cubicBezTo>
                  <a:close/>
                </a:path>
              </a:pathLst>
            </a:custGeom>
            <a:solidFill>
              <a:srgbClr val="E66A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8" name="Freeform 105"/>
            <p:cNvSpPr/>
            <p:nvPr/>
          </p:nvSpPr>
          <p:spPr bwMode="auto">
            <a:xfrm>
              <a:off x="6320" y="3916"/>
              <a:ext cx="40" cy="17"/>
            </a:xfrm>
            <a:custGeom>
              <a:avLst/>
              <a:gdLst>
                <a:gd name="T0" fmla="*/ 15 w 19"/>
                <a:gd name="T1" fmla="*/ 1 h 8"/>
                <a:gd name="T2" fmla="*/ 18 w 19"/>
                <a:gd name="T3" fmla="*/ 6 h 8"/>
                <a:gd name="T4" fmla="*/ 16 w 19"/>
                <a:gd name="T5" fmla="*/ 7 h 8"/>
                <a:gd name="T6" fmla="*/ 10 w 19"/>
                <a:gd name="T7" fmla="*/ 8 h 8"/>
                <a:gd name="T8" fmla="*/ 0 w 19"/>
                <a:gd name="T9" fmla="*/ 6 h 8"/>
                <a:gd name="T10" fmla="*/ 15 w 19"/>
                <a:gd name="T11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8">
                  <a:moveTo>
                    <a:pt x="15" y="1"/>
                  </a:moveTo>
                  <a:cubicBezTo>
                    <a:pt x="18" y="1"/>
                    <a:pt x="19" y="2"/>
                    <a:pt x="18" y="6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4" y="8"/>
                    <a:pt x="12" y="8"/>
                    <a:pt x="10" y="8"/>
                  </a:cubicBezTo>
                  <a:cubicBezTo>
                    <a:pt x="7" y="8"/>
                    <a:pt x="3" y="7"/>
                    <a:pt x="0" y="6"/>
                  </a:cubicBezTo>
                  <a:cubicBezTo>
                    <a:pt x="5" y="3"/>
                    <a:pt x="10" y="0"/>
                    <a:pt x="15" y="1"/>
                  </a:cubicBezTo>
                  <a:close/>
                </a:path>
              </a:pathLst>
            </a:custGeom>
            <a:solidFill>
              <a:srgbClr val="E66A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9" name="Freeform 106"/>
            <p:cNvSpPr/>
            <p:nvPr/>
          </p:nvSpPr>
          <p:spPr bwMode="auto">
            <a:xfrm>
              <a:off x="6120" y="3538"/>
              <a:ext cx="276" cy="304"/>
            </a:xfrm>
            <a:custGeom>
              <a:avLst/>
              <a:gdLst>
                <a:gd name="T0" fmla="*/ 131 w 131"/>
                <a:gd name="T1" fmla="*/ 130 h 144"/>
                <a:gd name="T2" fmla="*/ 86 w 131"/>
                <a:gd name="T3" fmla="*/ 143 h 144"/>
                <a:gd name="T4" fmla="*/ 84 w 131"/>
                <a:gd name="T5" fmla="*/ 143 h 144"/>
                <a:gd name="T6" fmla="*/ 70 w 131"/>
                <a:gd name="T7" fmla="*/ 144 h 144"/>
                <a:gd name="T8" fmla="*/ 0 w 131"/>
                <a:gd name="T9" fmla="*/ 127 h 144"/>
                <a:gd name="T10" fmla="*/ 35 w 131"/>
                <a:gd name="T11" fmla="*/ 3 h 144"/>
                <a:gd name="T12" fmla="*/ 100 w 131"/>
                <a:gd name="T13" fmla="*/ 0 h 144"/>
                <a:gd name="T14" fmla="*/ 131 w 131"/>
                <a:gd name="T15" fmla="*/ 13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1" h="144">
                  <a:moveTo>
                    <a:pt x="131" y="130"/>
                  </a:moveTo>
                  <a:cubicBezTo>
                    <a:pt x="118" y="139"/>
                    <a:pt x="102" y="143"/>
                    <a:pt x="86" y="143"/>
                  </a:cubicBezTo>
                  <a:cubicBezTo>
                    <a:pt x="85" y="143"/>
                    <a:pt x="84" y="143"/>
                    <a:pt x="84" y="143"/>
                  </a:cubicBezTo>
                  <a:cubicBezTo>
                    <a:pt x="79" y="144"/>
                    <a:pt x="75" y="144"/>
                    <a:pt x="70" y="144"/>
                  </a:cubicBezTo>
                  <a:cubicBezTo>
                    <a:pt x="45" y="143"/>
                    <a:pt x="22" y="139"/>
                    <a:pt x="0" y="127"/>
                  </a:cubicBezTo>
                  <a:cubicBezTo>
                    <a:pt x="21" y="90"/>
                    <a:pt x="37" y="46"/>
                    <a:pt x="35" y="3"/>
                  </a:cubicBezTo>
                  <a:cubicBezTo>
                    <a:pt x="55" y="7"/>
                    <a:pt x="79" y="7"/>
                    <a:pt x="100" y="0"/>
                  </a:cubicBezTo>
                  <a:cubicBezTo>
                    <a:pt x="99" y="43"/>
                    <a:pt x="107" y="93"/>
                    <a:pt x="131" y="130"/>
                  </a:cubicBezTo>
                  <a:close/>
                </a:path>
              </a:pathLst>
            </a:custGeom>
            <a:solidFill>
              <a:srgbClr val="E66A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0" name="Freeform 107"/>
            <p:cNvSpPr/>
            <p:nvPr/>
          </p:nvSpPr>
          <p:spPr bwMode="auto">
            <a:xfrm>
              <a:off x="6436" y="3409"/>
              <a:ext cx="92" cy="93"/>
            </a:xfrm>
            <a:custGeom>
              <a:avLst/>
              <a:gdLst>
                <a:gd name="T0" fmla="*/ 44 w 44"/>
                <a:gd name="T1" fmla="*/ 40 h 44"/>
                <a:gd name="T2" fmla="*/ 1 w 44"/>
                <a:gd name="T3" fmla="*/ 25 h 44"/>
                <a:gd name="T4" fmla="*/ 0 w 44"/>
                <a:gd name="T5" fmla="*/ 23 h 44"/>
                <a:gd name="T6" fmla="*/ 0 w 44"/>
                <a:gd name="T7" fmla="*/ 16 h 44"/>
                <a:gd name="T8" fmla="*/ 0 w 44"/>
                <a:gd name="T9" fmla="*/ 16 h 44"/>
                <a:gd name="T10" fmla="*/ 44 w 44"/>
                <a:gd name="T11" fmla="*/ 4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44">
                  <a:moveTo>
                    <a:pt x="44" y="40"/>
                  </a:moveTo>
                  <a:cubicBezTo>
                    <a:pt x="27" y="40"/>
                    <a:pt x="5" y="44"/>
                    <a:pt x="1" y="25"/>
                  </a:cubicBezTo>
                  <a:cubicBezTo>
                    <a:pt x="1" y="24"/>
                    <a:pt x="1" y="24"/>
                    <a:pt x="0" y="23"/>
                  </a:cubicBezTo>
                  <a:cubicBezTo>
                    <a:pt x="1" y="21"/>
                    <a:pt x="1" y="18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22" y="0"/>
                    <a:pt x="30" y="27"/>
                    <a:pt x="44" y="40"/>
                  </a:cubicBezTo>
                  <a:close/>
                </a:path>
              </a:pathLst>
            </a:custGeom>
            <a:solidFill>
              <a:srgbClr val="ED7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1" name="Freeform 108"/>
            <p:cNvSpPr/>
            <p:nvPr/>
          </p:nvSpPr>
          <p:spPr bwMode="auto">
            <a:xfrm>
              <a:off x="5971" y="3430"/>
              <a:ext cx="90" cy="89"/>
            </a:xfrm>
            <a:custGeom>
              <a:avLst/>
              <a:gdLst>
                <a:gd name="T0" fmla="*/ 43 w 43"/>
                <a:gd name="T1" fmla="*/ 16 h 42"/>
                <a:gd name="T2" fmla="*/ 25 w 43"/>
                <a:gd name="T3" fmla="*/ 38 h 42"/>
                <a:gd name="T4" fmla="*/ 0 w 43"/>
                <a:gd name="T5" fmla="*/ 42 h 42"/>
                <a:gd name="T6" fmla="*/ 6 w 43"/>
                <a:gd name="T7" fmla="*/ 25 h 42"/>
                <a:gd name="T8" fmla="*/ 40 w 43"/>
                <a:gd name="T9" fmla="*/ 5 h 42"/>
                <a:gd name="T10" fmla="*/ 40 w 43"/>
                <a:gd name="T11" fmla="*/ 13 h 42"/>
                <a:gd name="T12" fmla="*/ 43 w 43"/>
                <a:gd name="T13" fmla="*/ 15 h 42"/>
                <a:gd name="T14" fmla="*/ 43 w 43"/>
                <a:gd name="T15" fmla="*/ 1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42">
                  <a:moveTo>
                    <a:pt x="43" y="16"/>
                  </a:moveTo>
                  <a:cubicBezTo>
                    <a:pt x="38" y="24"/>
                    <a:pt x="34" y="33"/>
                    <a:pt x="25" y="38"/>
                  </a:cubicBezTo>
                  <a:cubicBezTo>
                    <a:pt x="17" y="41"/>
                    <a:pt x="8" y="42"/>
                    <a:pt x="0" y="42"/>
                  </a:cubicBezTo>
                  <a:cubicBezTo>
                    <a:pt x="3" y="37"/>
                    <a:pt x="4" y="31"/>
                    <a:pt x="6" y="25"/>
                  </a:cubicBezTo>
                  <a:cubicBezTo>
                    <a:pt x="11" y="9"/>
                    <a:pt x="23" y="0"/>
                    <a:pt x="40" y="5"/>
                  </a:cubicBezTo>
                  <a:cubicBezTo>
                    <a:pt x="39" y="7"/>
                    <a:pt x="39" y="10"/>
                    <a:pt x="40" y="13"/>
                  </a:cubicBezTo>
                  <a:cubicBezTo>
                    <a:pt x="41" y="14"/>
                    <a:pt x="42" y="15"/>
                    <a:pt x="43" y="15"/>
                  </a:cubicBezTo>
                  <a:cubicBezTo>
                    <a:pt x="43" y="16"/>
                    <a:pt x="43" y="16"/>
                    <a:pt x="43" y="16"/>
                  </a:cubicBezTo>
                  <a:close/>
                </a:path>
              </a:pathLst>
            </a:custGeom>
            <a:solidFill>
              <a:srgbClr val="ED7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2" name="Freeform 109"/>
            <p:cNvSpPr/>
            <p:nvPr/>
          </p:nvSpPr>
          <p:spPr bwMode="auto">
            <a:xfrm>
              <a:off x="6064" y="3196"/>
              <a:ext cx="351" cy="171"/>
            </a:xfrm>
            <a:custGeom>
              <a:avLst/>
              <a:gdLst>
                <a:gd name="T0" fmla="*/ 115 w 167"/>
                <a:gd name="T1" fmla="*/ 72 h 81"/>
                <a:gd name="T2" fmla="*/ 76 w 167"/>
                <a:gd name="T3" fmla="*/ 46 h 81"/>
                <a:gd name="T4" fmla="*/ 74 w 167"/>
                <a:gd name="T5" fmla="*/ 46 h 81"/>
                <a:gd name="T6" fmla="*/ 84 w 167"/>
                <a:gd name="T7" fmla="*/ 66 h 81"/>
                <a:gd name="T8" fmla="*/ 68 w 167"/>
                <a:gd name="T9" fmla="*/ 58 h 81"/>
                <a:gd name="T10" fmla="*/ 58 w 167"/>
                <a:gd name="T11" fmla="*/ 39 h 81"/>
                <a:gd name="T12" fmla="*/ 57 w 167"/>
                <a:gd name="T13" fmla="*/ 38 h 81"/>
                <a:gd name="T14" fmla="*/ 54 w 167"/>
                <a:gd name="T15" fmla="*/ 39 h 81"/>
                <a:gd name="T16" fmla="*/ 45 w 167"/>
                <a:gd name="T17" fmla="*/ 62 h 81"/>
                <a:gd name="T18" fmla="*/ 35 w 167"/>
                <a:gd name="T19" fmla="*/ 73 h 81"/>
                <a:gd name="T20" fmla="*/ 23 w 167"/>
                <a:gd name="T21" fmla="*/ 77 h 81"/>
                <a:gd name="T22" fmla="*/ 36 w 167"/>
                <a:gd name="T23" fmla="*/ 61 h 81"/>
                <a:gd name="T24" fmla="*/ 32 w 167"/>
                <a:gd name="T25" fmla="*/ 59 h 81"/>
                <a:gd name="T26" fmla="*/ 22 w 167"/>
                <a:gd name="T27" fmla="*/ 73 h 81"/>
                <a:gd name="T28" fmla="*/ 6 w 167"/>
                <a:gd name="T29" fmla="*/ 81 h 81"/>
                <a:gd name="T30" fmla="*/ 167 w 167"/>
                <a:gd name="T31" fmla="*/ 79 h 81"/>
                <a:gd name="T32" fmla="*/ 127 w 167"/>
                <a:gd name="T33" fmla="*/ 49 h 81"/>
                <a:gd name="T34" fmla="*/ 124 w 167"/>
                <a:gd name="T35" fmla="*/ 49 h 81"/>
                <a:gd name="T36" fmla="*/ 135 w 167"/>
                <a:gd name="T37" fmla="*/ 72 h 81"/>
                <a:gd name="T38" fmla="*/ 102 w 167"/>
                <a:gd name="T39" fmla="*/ 48 h 81"/>
                <a:gd name="T40" fmla="*/ 100 w 167"/>
                <a:gd name="T41" fmla="*/ 49 h 81"/>
                <a:gd name="T42" fmla="*/ 116 w 167"/>
                <a:gd name="T43" fmla="*/ 72 h 81"/>
                <a:gd name="T44" fmla="*/ 115 w 167"/>
                <a:gd name="T45" fmla="*/ 72 h 81"/>
                <a:gd name="T46" fmla="*/ 115 w 167"/>
                <a:gd name="T47" fmla="*/ 72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7" h="81">
                  <a:moveTo>
                    <a:pt x="115" y="72"/>
                  </a:moveTo>
                  <a:cubicBezTo>
                    <a:pt x="96" y="73"/>
                    <a:pt x="81" y="64"/>
                    <a:pt x="76" y="46"/>
                  </a:cubicBezTo>
                  <a:cubicBezTo>
                    <a:pt x="76" y="44"/>
                    <a:pt x="74" y="45"/>
                    <a:pt x="74" y="46"/>
                  </a:cubicBezTo>
                  <a:cubicBezTo>
                    <a:pt x="75" y="53"/>
                    <a:pt x="78" y="61"/>
                    <a:pt x="84" y="66"/>
                  </a:cubicBezTo>
                  <a:cubicBezTo>
                    <a:pt x="78" y="65"/>
                    <a:pt x="73" y="62"/>
                    <a:pt x="68" y="58"/>
                  </a:cubicBezTo>
                  <a:cubicBezTo>
                    <a:pt x="63" y="53"/>
                    <a:pt x="60" y="46"/>
                    <a:pt x="58" y="39"/>
                  </a:cubicBezTo>
                  <a:cubicBezTo>
                    <a:pt x="58" y="38"/>
                    <a:pt x="58" y="38"/>
                    <a:pt x="57" y="38"/>
                  </a:cubicBezTo>
                  <a:cubicBezTo>
                    <a:pt x="56" y="37"/>
                    <a:pt x="54" y="37"/>
                    <a:pt x="54" y="39"/>
                  </a:cubicBezTo>
                  <a:cubicBezTo>
                    <a:pt x="53" y="47"/>
                    <a:pt x="49" y="55"/>
                    <a:pt x="45" y="62"/>
                  </a:cubicBezTo>
                  <a:cubicBezTo>
                    <a:pt x="42" y="66"/>
                    <a:pt x="39" y="70"/>
                    <a:pt x="35" y="73"/>
                  </a:cubicBezTo>
                  <a:cubicBezTo>
                    <a:pt x="33" y="75"/>
                    <a:pt x="27" y="78"/>
                    <a:pt x="23" y="77"/>
                  </a:cubicBezTo>
                  <a:cubicBezTo>
                    <a:pt x="29" y="73"/>
                    <a:pt x="34" y="67"/>
                    <a:pt x="36" y="61"/>
                  </a:cubicBezTo>
                  <a:cubicBezTo>
                    <a:pt x="36" y="59"/>
                    <a:pt x="33" y="57"/>
                    <a:pt x="32" y="59"/>
                  </a:cubicBezTo>
                  <a:cubicBezTo>
                    <a:pt x="29" y="64"/>
                    <a:pt x="26" y="69"/>
                    <a:pt x="22" y="73"/>
                  </a:cubicBezTo>
                  <a:cubicBezTo>
                    <a:pt x="17" y="77"/>
                    <a:pt x="12" y="79"/>
                    <a:pt x="6" y="81"/>
                  </a:cubicBezTo>
                  <a:cubicBezTo>
                    <a:pt x="0" y="2"/>
                    <a:pt x="155" y="0"/>
                    <a:pt x="167" y="79"/>
                  </a:cubicBezTo>
                  <a:cubicBezTo>
                    <a:pt x="150" y="78"/>
                    <a:pt x="128" y="68"/>
                    <a:pt x="127" y="49"/>
                  </a:cubicBezTo>
                  <a:cubicBezTo>
                    <a:pt x="127" y="47"/>
                    <a:pt x="124" y="47"/>
                    <a:pt x="124" y="49"/>
                  </a:cubicBezTo>
                  <a:cubicBezTo>
                    <a:pt x="123" y="58"/>
                    <a:pt x="128" y="66"/>
                    <a:pt x="135" y="72"/>
                  </a:cubicBezTo>
                  <a:cubicBezTo>
                    <a:pt x="119" y="71"/>
                    <a:pt x="107" y="64"/>
                    <a:pt x="102" y="48"/>
                  </a:cubicBezTo>
                  <a:cubicBezTo>
                    <a:pt x="102" y="47"/>
                    <a:pt x="100" y="48"/>
                    <a:pt x="100" y="49"/>
                  </a:cubicBezTo>
                  <a:cubicBezTo>
                    <a:pt x="102" y="58"/>
                    <a:pt x="108" y="67"/>
                    <a:pt x="116" y="72"/>
                  </a:cubicBezTo>
                  <a:cubicBezTo>
                    <a:pt x="116" y="72"/>
                    <a:pt x="115" y="72"/>
                    <a:pt x="115" y="72"/>
                  </a:cubicBezTo>
                  <a:cubicBezTo>
                    <a:pt x="115" y="72"/>
                    <a:pt x="115" y="72"/>
                    <a:pt x="115" y="72"/>
                  </a:cubicBezTo>
                  <a:close/>
                </a:path>
              </a:pathLst>
            </a:custGeom>
            <a:solidFill>
              <a:srgbClr val="ED7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3" name="Freeform 110"/>
            <p:cNvSpPr/>
            <p:nvPr/>
          </p:nvSpPr>
          <p:spPr bwMode="auto">
            <a:xfrm>
              <a:off x="6059" y="3536"/>
              <a:ext cx="30" cy="27"/>
            </a:xfrm>
            <a:custGeom>
              <a:avLst/>
              <a:gdLst>
                <a:gd name="T0" fmla="*/ 13 w 14"/>
                <a:gd name="T1" fmla="*/ 5 h 13"/>
                <a:gd name="T2" fmla="*/ 14 w 14"/>
                <a:gd name="T3" fmla="*/ 10 h 13"/>
                <a:gd name="T4" fmla="*/ 12 w 14"/>
                <a:gd name="T5" fmla="*/ 10 h 13"/>
                <a:gd name="T6" fmla="*/ 5 w 14"/>
                <a:gd name="T7" fmla="*/ 12 h 13"/>
                <a:gd name="T8" fmla="*/ 1 w 14"/>
                <a:gd name="T9" fmla="*/ 5 h 13"/>
                <a:gd name="T10" fmla="*/ 10 w 14"/>
                <a:gd name="T11" fmla="*/ 2 h 13"/>
                <a:gd name="T12" fmla="*/ 13 w 14"/>
                <a:gd name="T13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3">
                  <a:moveTo>
                    <a:pt x="13" y="5"/>
                  </a:moveTo>
                  <a:cubicBezTo>
                    <a:pt x="13" y="5"/>
                    <a:pt x="14" y="8"/>
                    <a:pt x="14" y="10"/>
                  </a:cubicBezTo>
                  <a:cubicBezTo>
                    <a:pt x="13" y="9"/>
                    <a:pt x="12" y="9"/>
                    <a:pt x="12" y="10"/>
                  </a:cubicBezTo>
                  <a:cubicBezTo>
                    <a:pt x="9" y="11"/>
                    <a:pt x="8" y="13"/>
                    <a:pt x="5" y="12"/>
                  </a:cubicBezTo>
                  <a:cubicBezTo>
                    <a:pt x="1" y="11"/>
                    <a:pt x="0" y="8"/>
                    <a:pt x="1" y="5"/>
                  </a:cubicBezTo>
                  <a:cubicBezTo>
                    <a:pt x="3" y="2"/>
                    <a:pt x="6" y="0"/>
                    <a:pt x="10" y="2"/>
                  </a:cubicBezTo>
                  <a:cubicBezTo>
                    <a:pt x="11" y="2"/>
                    <a:pt x="12" y="4"/>
                    <a:pt x="13" y="5"/>
                  </a:cubicBezTo>
                  <a:close/>
                </a:path>
              </a:pathLst>
            </a:custGeom>
            <a:solidFill>
              <a:srgbClr val="F3E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4" name="Freeform 111"/>
            <p:cNvSpPr/>
            <p:nvPr/>
          </p:nvSpPr>
          <p:spPr bwMode="auto">
            <a:xfrm>
              <a:off x="6451" y="3523"/>
              <a:ext cx="31" cy="28"/>
            </a:xfrm>
            <a:custGeom>
              <a:avLst/>
              <a:gdLst>
                <a:gd name="T0" fmla="*/ 8 w 15"/>
                <a:gd name="T1" fmla="*/ 1 h 13"/>
                <a:gd name="T2" fmla="*/ 14 w 15"/>
                <a:gd name="T3" fmla="*/ 6 h 13"/>
                <a:gd name="T4" fmla="*/ 1 w 15"/>
                <a:gd name="T5" fmla="*/ 9 h 13"/>
                <a:gd name="T6" fmla="*/ 1 w 15"/>
                <a:gd name="T7" fmla="*/ 9 h 13"/>
                <a:gd name="T8" fmla="*/ 3 w 15"/>
                <a:gd name="T9" fmla="*/ 4 h 13"/>
                <a:gd name="T10" fmla="*/ 8 w 15"/>
                <a:gd name="T11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3">
                  <a:moveTo>
                    <a:pt x="8" y="1"/>
                  </a:moveTo>
                  <a:cubicBezTo>
                    <a:pt x="12" y="0"/>
                    <a:pt x="15" y="3"/>
                    <a:pt x="14" y="6"/>
                  </a:cubicBezTo>
                  <a:cubicBezTo>
                    <a:pt x="13" y="13"/>
                    <a:pt x="5" y="12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8"/>
                    <a:pt x="3" y="5"/>
                    <a:pt x="3" y="4"/>
                  </a:cubicBezTo>
                  <a:cubicBezTo>
                    <a:pt x="4" y="3"/>
                    <a:pt x="6" y="1"/>
                    <a:pt x="8" y="1"/>
                  </a:cubicBezTo>
                  <a:close/>
                </a:path>
              </a:pathLst>
            </a:custGeom>
            <a:solidFill>
              <a:srgbClr val="F3E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5" name="Freeform 112"/>
            <p:cNvSpPr/>
            <p:nvPr/>
          </p:nvSpPr>
          <p:spPr bwMode="auto">
            <a:xfrm>
              <a:off x="6430" y="3382"/>
              <a:ext cx="16" cy="25"/>
            </a:xfrm>
            <a:custGeom>
              <a:avLst/>
              <a:gdLst>
                <a:gd name="T0" fmla="*/ 0 w 8"/>
                <a:gd name="T1" fmla="*/ 10 h 12"/>
                <a:gd name="T2" fmla="*/ 0 w 8"/>
                <a:gd name="T3" fmla="*/ 0 h 12"/>
                <a:gd name="T4" fmla="*/ 5 w 8"/>
                <a:gd name="T5" fmla="*/ 1 h 12"/>
                <a:gd name="T6" fmla="*/ 8 w 8"/>
                <a:gd name="T7" fmla="*/ 5 h 12"/>
                <a:gd name="T8" fmla="*/ 6 w 8"/>
                <a:gd name="T9" fmla="*/ 10 h 12"/>
                <a:gd name="T10" fmla="*/ 3 w 8"/>
                <a:gd name="T11" fmla="*/ 11 h 12"/>
                <a:gd name="T12" fmla="*/ 2 w 8"/>
                <a:gd name="T13" fmla="*/ 11 h 12"/>
                <a:gd name="T14" fmla="*/ 1 w 8"/>
                <a:gd name="T15" fmla="*/ 12 h 12"/>
                <a:gd name="T16" fmla="*/ 0 w 8"/>
                <a:gd name="T17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12">
                  <a:moveTo>
                    <a:pt x="0" y="10"/>
                  </a:moveTo>
                  <a:cubicBezTo>
                    <a:pt x="0" y="7"/>
                    <a:pt x="0" y="3"/>
                    <a:pt x="0" y="0"/>
                  </a:cubicBezTo>
                  <a:cubicBezTo>
                    <a:pt x="1" y="0"/>
                    <a:pt x="3" y="0"/>
                    <a:pt x="5" y="1"/>
                  </a:cubicBezTo>
                  <a:cubicBezTo>
                    <a:pt x="6" y="2"/>
                    <a:pt x="7" y="3"/>
                    <a:pt x="8" y="5"/>
                  </a:cubicBezTo>
                  <a:cubicBezTo>
                    <a:pt x="8" y="7"/>
                    <a:pt x="7" y="9"/>
                    <a:pt x="6" y="10"/>
                  </a:cubicBezTo>
                  <a:cubicBezTo>
                    <a:pt x="5" y="11"/>
                    <a:pt x="4" y="11"/>
                    <a:pt x="3" y="11"/>
                  </a:cubicBezTo>
                  <a:cubicBezTo>
                    <a:pt x="3" y="11"/>
                    <a:pt x="2" y="11"/>
                    <a:pt x="2" y="11"/>
                  </a:cubicBezTo>
                  <a:cubicBezTo>
                    <a:pt x="2" y="11"/>
                    <a:pt x="1" y="12"/>
                    <a:pt x="1" y="12"/>
                  </a:cubicBezTo>
                  <a:cubicBezTo>
                    <a:pt x="1" y="11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F3E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6" name="Freeform 113"/>
            <p:cNvSpPr/>
            <p:nvPr/>
          </p:nvSpPr>
          <p:spPr bwMode="auto">
            <a:xfrm>
              <a:off x="6055" y="3371"/>
              <a:ext cx="15" cy="27"/>
            </a:xfrm>
            <a:custGeom>
              <a:avLst/>
              <a:gdLst>
                <a:gd name="T0" fmla="*/ 7 w 7"/>
                <a:gd name="T1" fmla="*/ 6 h 13"/>
                <a:gd name="T2" fmla="*/ 6 w 7"/>
                <a:gd name="T3" fmla="*/ 13 h 13"/>
                <a:gd name="T4" fmla="*/ 0 w 7"/>
                <a:gd name="T5" fmla="*/ 6 h 13"/>
                <a:gd name="T6" fmla="*/ 5 w 7"/>
                <a:gd name="T7" fmla="*/ 0 h 13"/>
                <a:gd name="T8" fmla="*/ 7 w 7"/>
                <a:gd name="T9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3">
                  <a:moveTo>
                    <a:pt x="7" y="6"/>
                  </a:moveTo>
                  <a:cubicBezTo>
                    <a:pt x="6" y="9"/>
                    <a:pt x="6" y="11"/>
                    <a:pt x="6" y="13"/>
                  </a:cubicBezTo>
                  <a:cubicBezTo>
                    <a:pt x="3" y="13"/>
                    <a:pt x="0" y="10"/>
                    <a:pt x="0" y="6"/>
                  </a:cubicBezTo>
                  <a:cubicBezTo>
                    <a:pt x="1" y="3"/>
                    <a:pt x="3" y="1"/>
                    <a:pt x="5" y="0"/>
                  </a:cubicBezTo>
                  <a:cubicBezTo>
                    <a:pt x="6" y="2"/>
                    <a:pt x="6" y="4"/>
                    <a:pt x="7" y="6"/>
                  </a:cubicBezTo>
                  <a:close/>
                </a:path>
              </a:pathLst>
            </a:custGeom>
            <a:solidFill>
              <a:srgbClr val="F3E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7" name="Freeform 114"/>
            <p:cNvSpPr>
              <a:spLocks noEditPoints="1"/>
            </p:cNvSpPr>
            <p:nvPr/>
          </p:nvSpPr>
          <p:spPr bwMode="auto">
            <a:xfrm>
              <a:off x="6076" y="3293"/>
              <a:ext cx="341" cy="245"/>
            </a:xfrm>
            <a:custGeom>
              <a:avLst/>
              <a:gdLst>
                <a:gd name="T0" fmla="*/ 79 w 162"/>
                <a:gd name="T1" fmla="*/ 79 h 116"/>
                <a:gd name="T2" fmla="*/ 79 w 162"/>
                <a:gd name="T3" fmla="*/ 75 h 116"/>
                <a:gd name="T4" fmla="*/ 77 w 162"/>
                <a:gd name="T5" fmla="*/ 72 h 116"/>
                <a:gd name="T6" fmla="*/ 80 w 162"/>
                <a:gd name="T7" fmla="*/ 71 h 116"/>
                <a:gd name="T8" fmla="*/ 81 w 162"/>
                <a:gd name="T9" fmla="*/ 68 h 116"/>
                <a:gd name="T10" fmla="*/ 73 w 162"/>
                <a:gd name="T11" fmla="*/ 71 h 116"/>
                <a:gd name="T12" fmla="*/ 79 w 162"/>
                <a:gd name="T13" fmla="*/ 79 h 116"/>
                <a:gd name="T14" fmla="*/ 133 w 162"/>
                <a:gd name="T15" fmla="*/ 29 h 116"/>
                <a:gd name="T16" fmla="*/ 162 w 162"/>
                <a:gd name="T17" fmla="*/ 38 h 116"/>
                <a:gd name="T18" fmla="*/ 162 w 162"/>
                <a:gd name="T19" fmla="*/ 43 h 116"/>
                <a:gd name="T20" fmla="*/ 136 w 162"/>
                <a:gd name="T21" fmla="*/ 102 h 116"/>
                <a:gd name="T22" fmla="*/ 78 w 162"/>
                <a:gd name="T23" fmla="*/ 116 h 116"/>
                <a:gd name="T24" fmla="*/ 0 w 162"/>
                <a:gd name="T25" fmla="*/ 48 h 116"/>
                <a:gd name="T26" fmla="*/ 2 w 162"/>
                <a:gd name="T27" fmla="*/ 46 h 116"/>
                <a:gd name="T28" fmla="*/ 0 w 162"/>
                <a:gd name="T29" fmla="*/ 37 h 116"/>
                <a:gd name="T30" fmla="*/ 14 w 162"/>
                <a:gd name="T31" fmla="*/ 32 h 116"/>
                <a:gd name="T32" fmla="*/ 36 w 162"/>
                <a:gd name="T33" fmla="*/ 27 h 116"/>
                <a:gd name="T34" fmla="*/ 51 w 162"/>
                <a:gd name="T35" fmla="*/ 0 h 116"/>
                <a:gd name="T36" fmla="*/ 81 w 162"/>
                <a:gd name="T37" fmla="*/ 25 h 116"/>
                <a:gd name="T38" fmla="*/ 82 w 162"/>
                <a:gd name="T39" fmla="*/ 24 h 116"/>
                <a:gd name="T40" fmla="*/ 109 w 162"/>
                <a:gd name="T41" fmla="*/ 30 h 116"/>
                <a:gd name="T42" fmla="*/ 111 w 162"/>
                <a:gd name="T43" fmla="*/ 28 h 116"/>
                <a:gd name="T44" fmla="*/ 114 w 162"/>
                <a:gd name="T45" fmla="*/ 28 h 116"/>
                <a:gd name="T46" fmla="*/ 133 w 162"/>
                <a:gd name="T47" fmla="*/ 29 h 116"/>
                <a:gd name="T48" fmla="*/ 133 w 162"/>
                <a:gd name="T49" fmla="*/ 29 h 116"/>
                <a:gd name="T50" fmla="*/ 144 w 162"/>
                <a:gd name="T51" fmla="*/ 69 h 116"/>
                <a:gd name="T52" fmla="*/ 140 w 162"/>
                <a:gd name="T53" fmla="*/ 68 h 116"/>
                <a:gd name="T54" fmla="*/ 25 w 162"/>
                <a:gd name="T55" fmla="*/ 78 h 116"/>
                <a:gd name="T56" fmla="*/ 23 w 162"/>
                <a:gd name="T57" fmla="*/ 80 h 116"/>
                <a:gd name="T58" fmla="*/ 144 w 162"/>
                <a:gd name="T59" fmla="*/ 69 h 116"/>
                <a:gd name="T60" fmla="*/ 131 w 162"/>
                <a:gd name="T61" fmla="*/ 52 h 116"/>
                <a:gd name="T62" fmla="*/ 136 w 162"/>
                <a:gd name="T63" fmla="*/ 47 h 116"/>
                <a:gd name="T64" fmla="*/ 130 w 162"/>
                <a:gd name="T65" fmla="*/ 42 h 116"/>
                <a:gd name="T66" fmla="*/ 127 w 162"/>
                <a:gd name="T67" fmla="*/ 47 h 116"/>
                <a:gd name="T68" fmla="*/ 126 w 162"/>
                <a:gd name="T69" fmla="*/ 48 h 116"/>
                <a:gd name="T70" fmla="*/ 131 w 162"/>
                <a:gd name="T71" fmla="*/ 52 h 116"/>
                <a:gd name="T72" fmla="*/ 37 w 162"/>
                <a:gd name="T73" fmla="*/ 57 h 116"/>
                <a:gd name="T74" fmla="*/ 36 w 162"/>
                <a:gd name="T75" fmla="*/ 47 h 116"/>
                <a:gd name="T76" fmla="*/ 31 w 162"/>
                <a:gd name="T77" fmla="*/ 49 h 116"/>
                <a:gd name="T78" fmla="*/ 29 w 162"/>
                <a:gd name="T79" fmla="*/ 53 h 116"/>
                <a:gd name="T80" fmla="*/ 37 w 162"/>
                <a:gd name="T81" fmla="*/ 5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62" h="116">
                  <a:moveTo>
                    <a:pt x="79" y="79"/>
                  </a:moveTo>
                  <a:cubicBezTo>
                    <a:pt x="81" y="79"/>
                    <a:pt x="81" y="76"/>
                    <a:pt x="79" y="75"/>
                  </a:cubicBezTo>
                  <a:cubicBezTo>
                    <a:pt x="78" y="75"/>
                    <a:pt x="76" y="74"/>
                    <a:pt x="77" y="72"/>
                  </a:cubicBezTo>
                  <a:cubicBezTo>
                    <a:pt x="77" y="71"/>
                    <a:pt x="79" y="70"/>
                    <a:pt x="80" y="71"/>
                  </a:cubicBezTo>
                  <a:cubicBezTo>
                    <a:pt x="82" y="71"/>
                    <a:pt x="83" y="69"/>
                    <a:pt x="81" y="68"/>
                  </a:cubicBezTo>
                  <a:cubicBezTo>
                    <a:pt x="78" y="67"/>
                    <a:pt x="74" y="68"/>
                    <a:pt x="73" y="71"/>
                  </a:cubicBezTo>
                  <a:cubicBezTo>
                    <a:pt x="72" y="75"/>
                    <a:pt x="75" y="79"/>
                    <a:pt x="79" y="79"/>
                  </a:cubicBezTo>
                  <a:close/>
                  <a:moveTo>
                    <a:pt x="133" y="29"/>
                  </a:moveTo>
                  <a:cubicBezTo>
                    <a:pt x="142" y="35"/>
                    <a:pt x="153" y="38"/>
                    <a:pt x="162" y="38"/>
                  </a:cubicBezTo>
                  <a:cubicBezTo>
                    <a:pt x="162" y="40"/>
                    <a:pt x="162" y="41"/>
                    <a:pt x="162" y="43"/>
                  </a:cubicBezTo>
                  <a:cubicBezTo>
                    <a:pt x="162" y="65"/>
                    <a:pt x="156" y="89"/>
                    <a:pt x="136" y="102"/>
                  </a:cubicBezTo>
                  <a:cubicBezTo>
                    <a:pt x="120" y="113"/>
                    <a:pt x="97" y="116"/>
                    <a:pt x="78" y="116"/>
                  </a:cubicBezTo>
                  <a:cubicBezTo>
                    <a:pt x="37" y="116"/>
                    <a:pt x="2" y="89"/>
                    <a:pt x="0" y="48"/>
                  </a:cubicBezTo>
                  <a:cubicBezTo>
                    <a:pt x="1" y="48"/>
                    <a:pt x="2" y="47"/>
                    <a:pt x="2" y="46"/>
                  </a:cubicBezTo>
                  <a:cubicBezTo>
                    <a:pt x="1" y="43"/>
                    <a:pt x="1" y="40"/>
                    <a:pt x="0" y="37"/>
                  </a:cubicBezTo>
                  <a:cubicBezTo>
                    <a:pt x="5" y="37"/>
                    <a:pt x="10" y="35"/>
                    <a:pt x="14" y="32"/>
                  </a:cubicBezTo>
                  <a:cubicBezTo>
                    <a:pt x="20" y="38"/>
                    <a:pt x="31" y="31"/>
                    <a:pt x="36" y="27"/>
                  </a:cubicBezTo>
                  <a:cubicBezTo>
                    <a:pt x="43" y="21"/>
                    <a:pt x="49" y="10"/>
                    <a:pt x="51" y="0"/>
                  </a:cubicBezTo>
                  <a:cubicBezTo>
                    <a:pt x="54" y="14"/>
                    <a:pt x="67" y="25"/>
                    <a:pt x="81" y="25"/>
                  </a:cubicBezTo>
                  <a:cubicBezTo>
                    <a:pt x="82" y="25"/>
                    <a:pt x="82" y="25"/>
                    <a:pt x="82" y="24"/>
                  </a:cubicBezTo>
                  <a:cubicBezTo>
                    <a:pt x="90" y="30"/>
                    <a:pt x="100" y="33"/>
                    <a:pt x="109" y="30"/>
                  </a:cubicBezTo>
                  <a:cubicBezTo>
                    <a:pt x="110" y="30"/>
                    <a:pt x="111" y="29"/>
                    <a:pt x="111" y="28"/>
                  </a:cubicBezTo>
                  <a:cubicBezTo>
                    <a:pt x="112" y="28"/>
                    <a:pt x="113" y="28"/>
                    <a:pt x="114" y="28"/>
                  </a:cubicBezTo>
                  <a:cubicBezTo>
                    <a:pt x="120" y="31"/>
                    <a:pt x="127" y="31"/>
                    <a:pt x="133" y="29"/>
                  </a:cubicBezTo>
                  <a:cubicBezTo>
                    <a:pt x="133" y="29"/>
                    <a:pt x="133" y="29"/>
                    <a:pt x="133" y="29"/>
                  </a:cubicBezTo>
                  <a:close/>
                  <a:moveTo>
                    <a:pt x="144" y="69"/>
                  </a:moveTo>
                  <a:cubicBezTo>
                    <a:pt x="145" y="68"/>
                    <a:pt x="142" y="66"/>
                    <a:pt x="140" y="68"/>
                  </a:cubicBezTo>
                  <a:cubicBezTo>
                    <a:pt x="117" y="106"/>
                    <a:pt x="56" y="113"/>
                    <a:pt x="25" y="78"/>
                  </a:cubicBezTo>
                  <a:cubicBezTo>
                    <a:pt x="24" y="77"/>
                    <a:pt x="22" y="79"/>
                    <a:pt x="23" y="80"/>
                  </a:cubicBezTo>
                  <a:cubicBezTo>
                    <a:pt x="50" y="115"/>
                    <a:pt x="127" y="115"/>
                    <a:pt x="144" y="69"/>
                  </a:cubicBezTo>
                  <a:close/>
                  <a:moveTo>
                    <a:pt x="131" y="52"/>
                  </a:moveTo>
                  <a:cubicBezTo>
                    <a:pt x="134" y="52"/>
                    <a:pt x="136" y="50"/>
                    <a:pt x="136" y="47"/>
                  </a:cubicBezTo>
                  <a:cubicBezTo>
                    <a:pt x="136" y="44"/>
                    <a:pt x="133" y="40"/>
                    <a:pt x="130" y="42"/>
                  </a:cubicBezTo>
                  <a:cubicBezTo>
                    <a:pt x="128" y="43"/>
                    <a:pt x="127" y="45"/>
                    <a:pt x="127" y="47"/>
                  </a:cubicBezTo>
                  <a:cubicBezTo>
                    <a:pt x="127" y="47"/>
                    <a:pt x="126" y="48"/>
                    <a:pt x="126" y="48"/>
                  </a:cubicBezTo>
                  <a:cubicBezTo>
                    <a:pt x="126" y="51"/>
                    <a:pt x="129" y="53"/>
                    <a:pt x="131" y="52"/>
                  </a:cubicBezTo>
                  <a:close/>
                  <a:moveTo>
                    <a:pt x="37" y="57"/>
                  </a:moveTo>
                  <a:cubicBezTo>
                    <a:pt x="41" y="54"/>
                    <a:pt x="41" y="48"/>
                    <a:pt x="36" y="47"/>
                  </a:cubicBezTo>
                  <a:cubicBezTo>
                    <a:pt x="34" y="47"/>
                    <a:pt x="32" y="48"/>
                    <a:pt x="31" y="49"/>
                  </a:cubicBezTo>
                  <a:cubicBezTo>
                    <a:pt x="30" y="50"/>
                    <a:pt x="29" y="51"/>
                    <a:pt x="29" y="53"/>
                  </a:cubicBezTo>
                  <a:cubicBezTo>
                    <a:pt x="29" y="57"/>
                    <a:pt x="34" y="59"/>
                    <a:pt x="37" y="57"/>
                  </a:cubicBezTo>
                  <a:close/>
                </a:path>
              </a:pathLst>
            </a:custGeom>
            <a:solidFill>
              <a:srgbClr val="F3E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8" name="Freeform 115"/>
            <p:cNvSpPr/>
            <p:nvPr/>
          </p:nvSpPr>
          <p:spPr bwMode="auto">
            <a:xfrm>
              <a:off x="6430" y="3407"/>
              <a:ext cx="2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9" name="Freeform 116"/>
            <p:cNvSpPr/>
            <p:nvPr/>
          </p:nvSpPr>
          <p:spPr bwMode="auto">
            <a:xfrm>
              <a:off x="6341" y="3377"/>
              <a:ext cx="21" cy="28"/>
            </a:xfrm>
            <a:custGeom>
              <a:avLst/>
              <a:gdLst>
                <a:gd name="T0" fmla="*/ 10 w 10"/>
                <a:gd name="T1" fmla="*/ 7 h 13"/>
                <a:gd name="T2" fmla="*/ 5 w 10"/>
                <a:gd name="T3" fmla="*/ 12 h 13"/>
                <a:gd name="T4" fmla="*/ 0 w 10"/>
                <a:gd name="T5" fmla="*/ 8 h 13"/>
                <a:gd name="T6" fmla="*/ 1 w 10"/>
                <a:gd name="T7" fmla="*/ 7 h 13"/>
                <a:gd name="T8" fmla="*/ 4 w 10"/>
                <a:gd name="T9" fmla="*/ 2 h 13"/>
                <a:gd name="T10" fmla="*/ 10 w 10"/>
                <a:gd name="T11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3">
                  <a:moveTo>
                    <a:pt x="10" y="7"/>
                  </a:moveTo>
                  <a:cubicBezTo>
                    <a:pt x="10" y="10"/>
                    <a:pt x="8" y="12"/>
                    <a:pt x="5" y="12"/>
                  </a:cubicBezTo>
                  <a:cubicBezTo>
                    <a:pt x="3" y="13"/>
                    <a:pt x="0" y="11"/>
                    <a:pt x="0" y="8"/>
                  </a:cubicBezTo>
                  <a:cubicBezTo>
                    <a:pt x="0" y="8"/>
                    <a:pt x="1" y="7"/>
                    <a:pt x="1" y="7"/>
                  </a:cubicBezTo>
                  <a:cubicBezTo>
                    <a:pt x="1" y="5"/>
                    <a:pt x="2" y="3"/>
                    <a:pt x="4" y="2"/>
                  </a:cubicBezTo>
                  <a:cubicBezTo>
                    <a:pt x="7" y="0"/>
                    <a:pt x="10" y="4"/>
                    <a:pt x="10" y="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0" name="Freeform 117"/>
            <p:cNvSpPr/>
            <p:nvPr/>
          </p:nvSpPr>
          <p:spPr bwMode="auto">
            <a:xfrm>
              <a:off x="6228" y="3434"/>
              <a:ext cx="23" cy="26"/>
            </a:xfrm>
            <a:custGeom>
              <a:avLst/>
              <a:gdLst>
                <a:gd name="T0" fmla="*/ 1 w 11"/>
                <a:gd name="T1" fmla="*/ 4 h 12"/>
                <a:gd name="T2" fmla="*/ 9 w 11"/>
                <a:gd name="T3" fmla="*/ 1 h 12"/>
                <a:gd name="T4" fmla="*/ 8 w 11"/>
                <a:gd name="T5" fmla="*/ 4 h 12"/>
                <a:gd name="T6" fmla="*/ 5 w 11"/>
                <a:gd name="T7" fmla="*/ 5 h 12"/>
                <a:gd name="T8" fmla="*/ 7 w 11"/>
                <a:gd name="T9" fmla="*/ 8 h 12"/>
                <a:gd name="T10" fmla="*/ 7 w 11"/>
                <a:gd name="T11" fmla="*/ 12 h 12"/>
                <a:gd name="T12" fmla="*/ 1 w 11"/>
                <a:gd name="T13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2">
                  <a:moveTo>
                    <a:pt x="1" y="4"/>
                  </a:moveTo>
                  <a:cubicBezTo>
                    <a:pt x="2" y="1"/>
                    <a:pt x="6" y="0"/>
                    <a:pt x="9" y="1"/>
                  </a:cubicBezTo>
                  <a:cubicBezTo>
                    <a:pt x="11" y="2"/>
                    <a:pt x="10" y="4"/>
                    <a:pt x="8" y="4"/>
                  </a:cubicBezTo>
                  <a:cubicBezTo>
                    <a:pt x="7" y="3"/>
                    <a:pt x="5" y="4"/>
                    <a:pt x="5" y="5"/>
                  </a:cubicBezTo>
                  <a:cubicBezTo>
                    <a:pt x="4" y="7"/>
                    <a:pt x="6" y="8"/>
                    <a:pt x="7" y="8"/>
                  </a:cubicBezTo>
                  <a:cubicBezTo>
                    <a:pt x="9" y="9"/>
                    <a:pt x="9" y="12"/>
                    <a:pt x="7" y="12"/>
                  </a:cubicBezTo>
                  <a:cubicBezTo>
                    <a:pt x="3" y="12"/>
                    <a:pt x="0" y="8"/>
                    <a:pt x="1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1" name="Freeform 118"/>
            <p:cNvSpPr/>
            <p:nvPr/>
          </p:nvSpPr>
          <p:spPr bwMode="auto">
            <a:xfrm>
              <a:off x="6137" y="3392"/>
              <a:ext cx="25" cy="25"/>
            </a:xfrm>
            <a:custGeom>
              <a:avLst/>
              <a:gdLst>
                <a:gd name="T0" fmla="*/ 2 w 12"/>
                <a:gd name="T1" fmla="*/ 2 h 12"/>
                <a:gd name="T2" fmla="*/ 7 w 12"/>
                <a:gd name="T3" fmla="*/ 0 h 12"/>
                <a:gd name="T4" fmla="*/ 8 w 12"/>
                <a:gd name="T5" fmla="*/ 10 h 12"/>
                <a:gd name="T6" fmla="*/ 0 w 12"/>
                <a:gd name="T7" fmla="*/ 6 h 12"/>
                <a:gd name="T8" fmla="*/ 2 w 12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2" y="2"/>
                  </a:moveTo>
                  <a:cubicBezTo>
                    <a:pt x="3" y="1"/>
                    <a:pt x="5" y="0"/>
                    <a:pt x="7" y="0"/>
                  </a:cubicBezTo>
                  <a:cubicBezTo>
                    <a:pt x="12" y="1"/>
                    <a:pt x="12" y="7"/>
                    <a:pt x="8" y="10"/>
                  </a:cubicBezTo>
                  <a:cubicBezTo>
                    <a:pt x="5" y="12"/>
                    <a:pt x="0" y="10"/>
                    <a:pt x="0" y="6"/>
                  </a:cubicBezTo>
                  <a:cubicBezTo>
                    <a:pt x="0" y="4"/>
                    <a:pt x="1" y="3"/>
                    <a:pt x="2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2" name="Freeform 119"/>
            <p:cNvSpPr>
              <a:spLocks noEditPoints="1"/>
            </p:cNvSpPr>
            <p:nvPr/>
          </p:nvSpPr>
          <p:spPr bwMode="auto">
            <a:xfrm>
              <a:off x="6120" y="3846"/>
              <a:ext cx="82" cy="93"/>
            </a:xfrm>
            <a:custGeom>
              <a:avLst/>
              <a:gdLst>
                <a:gd name="T0" fmla="*/ 1 w 39"/>
                <a:gd name="T1" fmla="*/ 33 h 44"/>
                <a:gd name="T2" fmla="*/ 13 w 39"/>
                <a:gd name="T3" fmla="*/ 25 h 44"/>
                <a:gd name="T4" fmla="*/ 29 w 39"/>
                <a:gd name="T5" fmla="*/ 32 h 44"/>
                <a:gd name="T6" fmla="*/ 31 w 39"/>
                <a:gd name="T7" fmla="*/ 19 h 44"/>
                <a:gd name="T8" fmla="*/ 37 w 39"/>
                <a:gd name="T9" fmla="*/ 0 h 44"/>
                <a:gd name="T10" fmla="*/ 39 w 39"/>
                <a:gd name="T11" fmla="*/ 1 h 44"/>
                <a:gd name="T12" fmla="*/ 36 w 39"/>
                <a:gd name="T13" fmla="*/ 18 h 44"/>
                <a:gd name="T14" fmla="*/ 32 w 39"/>
                <a:gd name="T15" fmla="*/ 38 h 44"/>
                <a:gd name="T16" fmla="*/ 29 w 39"/>
                <a:gd name="T17" fmla="*/ 39 h 44"/>
                <a:gd name="T18" fmla="*/ 11 w 39"/>
                <a:gd name="T19" fmla="*/ 43 h 44"/>
                <a:gd name="T20" fmla="*/ 1 w 39"/>
                <a:gd name="T21" fmla="*/ 33 h 44"/>
                <a:gd name="T22" fmla="*/ 8 w 39"/>
                <a:gd name="T23" fmla="*/ 31 h 44"/>
                <a:gd name="T24" fmla="*/ 8 w 39"/>
                <a:gd name="T25" fmla="*/ 35 h 44"/>
                <a:gd name="T26" fmla="*/ 14 w 39"/>
                <a:gd name="T27" fmla="*/ 38 h 44"/>
                <a:gd name="T28" fmla="*/ 20 w 39"/>
                <a:gd name="T29" fmla="*/ 37 h 44"/>
                <a:gd name="T30" fmla="*/ 25 w 39"/>
                <a:gd name="T31" fmla="*/ 36 h 44"/>
                <a:gd name="T32" fmla="*/ 17 w 39"/>
                <a:gd name="T33" fmla="*/ 32 h 44"/>
                <a:gd name="T34" fmla="*/ 11 w 39"/>
                <a:gd name="T35" fmla="*/ 30 h 44"/>
                <a:gd name="T36" fmla="*/ 8 w 39"/>
                <a:gd name="T37" fmla="*/ 3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9" h="44">
                  <a:moveTo>
                    <a:pt x="1" y="33"/>
                  </a:moveTo>
                  <a:cubicBezTo>
                    <a:pt x="2" y="27"/>
                    <a:pt x="8" y="25"/>
                    <a:pt x="13" y="25"/>
                  </a:cubicBezTo>
                  <a:cubicBezTo>
                    <a:pt x="19" y="26"/>
                    <a:pt x="24" y="28"/>
                    <a:pt x="29" y="32"/>
                  </a:cubicBezTo>
                  <a:cubicBezTo>
                    <a:pt x="29" y="28"/>
                    <a:pt x="30" y="23"/>
                    <a:pt x="31" y="19"/>
                  </a:cubicBezTo>
                  <a:cubicBezTo>
                    <a:pt x="33" y="13"/>
                    <a:pt x="34" y="6"/>
                    <a:pt x="37" y="0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39" y="6"/>
                    <a:pt x="37" y="12"/>
                    <a:pt x="36" y="18"/>
                  </a:cubicBezTo>
                  <a:cubicBezTo>
                    <a:pt x="35" y="24"/>
                    <a:pt x="35" y="32"/>
                    <a:pt x="32" y="38"/>
                  </a:cubicBezTo>
                  <a:cubicBezTo>
                    <a:pt x="32" y="40"/>
                    <a:pt x="30" y="40"/>
                    <a:pt x="29" y="39"/>
                  </a:cubicBezTo>
                  <a:cubicBezTo>
                    <a:pt x="24" y="42"/>
                    <a:pt x="17" y="44"/>
                    <a:pt x="11" y="43"/>
                  </a:cubicBezTo>
                  <a:cubicBezTo>
                    <a:pt x="5" y="43"/>
                    <a:pt x="0" y="39"/>
                    <a:pt x="1" y="33"/>
                  </a:cubicBezTo>
                  <a:close/>
                  <a:moveTo>
                    <a:pt x="8" y="31"/>
                  </a:moveTo>
                  <a:cubicBezTo>
                    <a:pt x="6" y="32"/>
                    <a:pt x="6" y="34"/>
                    <a:pt x="8" y="35"/>
                  </a:cubicBezTo>
                  <a:cubicBezTo>
                    <a:pt x="10" y="38"/>
                    <a:pt x="11" y="38"/>
                    <a:pt x="14" y="38"/>
                  </a:cubicBezTo>
                  <a:cubicBezTo>
                    <a:pt x="16" y="38"/>
                    <a:pt x="18" y="38"/>
                    <a:pt x="20" y="37"/>
                  </a:cubicBezTo>
                  <a:cubicBezTo>
                    <a:pt x="22" y="37"/>
                    <a:pt x="24" y="37"/>
                    <a:pt x="25" y="36"/>
                  </a:cubicBezTo>
                  <a:cubicBezTo>
                    <a:pt x="23" y="34"/>
                    <a:pt x="20" y="33"/>
                    <a:pt x="17" y="32"/>
                  </a:cubicBezTo>
                  <a:cubicBezTo>
                    <a:pt x="15" y="31"/>
                    <a:pt x="13" y="30"/>
                    <a:pt x="11" y="30"/>
                  </a:cubicBezTo>
                  <a:cubicBezTo>
                    <a:pt x="10" y="31"/>
                    <a:pt x="9" y="31"/>
                    <a:pt x="8" y="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3" name="Freeform 120"/>
            <p:cNvSpPr/>
            <p:nvPr/>
          </p:nvSpPr>
          <p:spPr bwMode="auto">
            <a:xfrm>
              <a:off x="6122" y="3432"/>
              <a:ext cx="259" cy="104"/>
            </a:xfrm>
            <a:custGeom>
              <a:avLst/>
              <a:gdLst>
                <a:gd name="T0" fmla="*/ 122 w 123"/>
                <a:gd name="T1" fmla="*/ 3 h 49"/>
                <a:gd name="T2" fmla="*/ 1 w 123"/>
                <a:gd name="T3" fmla="*/ 14 h 49"/>
                <a:gd name="T4" fmla="*/ 3 w 123"/>
                <a:gd name="T5" fmla="*/ 12 h 49"/>
                <a:gd name="T6" fmla="*/ 118 w 123"/>
                <a:gd name="T7" fmla="*/ 2 h 49"/>
                <a:gd name="T8" fmla="*/ 122 w 123"/>
                <a:gd name="T9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49">
                  <a:moveTo>
                    <a:pt x="122" y="3"/>
                  </a:moveTo>
                  <a:cubicBezTo>
                    <a:pt x="105" y="49"/>
                    <a:pt x="28" y="49"/>
                    <a:pt x="1" y="14"/>
                  </a:cubicBezTo>
                  <a:cubicBezTo>
                    <a:pt x="0" y="13"/>
                    <a:pt x="2" y="11"/>
                    <a:pt x="3" y="12"/>
                  </a:cubicBezTo>
                  <a:cubicBezTo>
                    <a:pt x="34" y="47"/>
                    <a:pt x="95" y="40"/>
                    <a:pt x="118" y="2"/>
                  </a:cubicBezTo>
                  <a:cubicBezTo>
                    <a:pt x="120" y="0"/>
                    <a:pt x="123" y="2"/>
                    <a:pt x="122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4" name="Freeform 121"/>
            <p:cNvSpPr>
              <a:spLocks noEditPoints="1"/>
            </p:cNvSpPr>
            <p:nvPr/>
          </p:nvSpPr>
          <p:spPr bwMode="auto">
            <a:xfrm>
              <a:off x="5950" y="3196"/>
              <a:ext cx="616" cy="747"/>
            </a:xfrm>
            <a:custGeom>
              <a:avLst/>
              <a:gdLst>
                <a:gd name="T0" fmla="*/ 239 w 293"/>
                <a:gd name="T1" fmla="*/ 164 h 354"/>
                <a:gd name="T2" fmla="*/ 246 w 293"/>
                <a:gd name="T3" fmla="*/ 156 h 354"/>
                <a:gd name="T4" fmla="*/ 231 w 293"/>
                <a:gd name="T5" fmla="*/ 117 h 354"/>
                <a:gd name="T6" fmla="*/ 232 w 293"/>
                <a:gd name="T7" fmla="*/ 126 h 354"/>
                <a:gd name="T8" fmla="*/ 230 w 293"/>
                <a:gd name="T9" fmla="*/ 99 h 354"/>
                <a:gd name="T10" fmla="*/ 236 w 293"/>
                <a:gd name="T11" fmla="*/ 93 h 354"/>
                <a:gd name="T12" fmla="*/ 228 w 293"/>
                <a:gd name="T13" fmla="*/ 98 h 354"/>
                <a:gd name="T14" fmla="*/ 224 w 293"/>
                <a:gd name="T15" fmla="*/ 118 h 354"/>
                <a:gd name="T16" fmla="*/ 228 w 293"/>
                <a:gd name="T17" fmla="*/ 123 h 354"/>
                <a:gd name="T18" fmla="*/ 181 w 293"/>
                <a:gd name="T19" fmla="*/ 162 h 354"/>
                <a:gd name="T20" fmla="*/ 151 w 293"/>
                <a:gd name="T21" fmla="*/ 306 h 354"/>
                <a:gd name="T22" fmla="*/ 212 w 293"/>
                <a:gd name="T23" fmla="*/ 292 h 354"/>
                <a:gd name="T24" fmla="*/ 192 w 293"/>
                <a:gd name="T25" fmla="*/ 348 h 354"/>
                <a:gd name="T26" fmla="*/ 176 w 293"/>
                <a:gd name="T27" fmla="*/ 347 h 354"/>
                <a:gd name="T28" fmla="*/ 196 w 293"/>
                <a:gd name="T29" fmla="*/ 148 h 354"/>
                <a:gd name="T30" fmla="*/ 193 w 293"/>
                <a:gd name="T31" fmla="*/ 75 h 354"/>
                <a:gd name="T32" fmla="*/ 171 w 293"/>
                <a:gd name="T33" fmla="*/ 74 h 354"/>
                <a:gd name="T34" fmla="*/ 141 w 293"/>
                <a:gd name="T35" fmla="*/ 71 h 354"/>
                <a:gd name="T36" fmla="*/ 74 w 293"/>
                <a:gd name="T37" fmla="*/ 78 h 354"/>
                <a:gd name="T38" fmla="*/ 60 w 293"/>
                <a:gd name="T39" fmla="*/ 94 h 354"/>
                <a:gd name="T40" fmla="*/ 76 w 293"/>
                <a:gd name="T41" fmla="*/ 73 h 354"/>
                <a:gd name="T42" fmla="*/ 77 w 293"/>
                <a:gd name="T43" fmla="*/ 77 h 354"/>
                <a:gd name="T44" fmla="*/ 108 w 293"/>
                <a:gd name="T45" fmla="*/ 39 h 354"/>
                <a:gd name="T46" fmla="*/ 122 w 293"/>
                <a:gd name="T47" fmla="*/ 58 h 354"/>
                <a:gd name="T48" fmla="*/ 130 w 293"/>
                <a:gd name="T49" fmla="*/ 46 h 354"/>
                <a:gd name="T50" fmla="*/ 170 w 293"/>
                <a:gd name="T51" fmla="*/ 72 h 354"/>
                <a:gd name="T52" fmla="*/ 189 w 293"/>
                <a:gd name="T53" fmla="*/ 72 h 354"/>
                <a:gd name="T54" fmla="*/ 221 w 293"/>
                <a:gd name="T55" fmla="*/ 79 h 354"/>
                <a:gd name="T56" fmla="*/ 59 w 293"/>
                <a:gd name="T57" fmla="*/ 115 h 354"/>
                <a:gd name="T58" fmla="*/ 57 w 293"/>
                <a:gd name="T59" fmla="*/ 173 h 354"/>
                <a:gd name="T60" fmla="*/ 65 w 293"/>
                <a:gd name="T61" fmla="*/ 166 h 354"/>
                <a:gd name="T62" fmla="*/ 57 w 293"/>
                <a:gd name="T63" fmla="*/ 173 h 354"/>
                <a:gd name="T64" fmla="*/ 57 w 293"/>
                <a:gd name="T65" fmla="*/ 89 h 354"/>
                <a:gd name="T66" fmla="*/ 37 w 293"/>
                <a:gd name="T67" fmla="*/ 153 h 354"/>
                <a:gd name="T68" fmla="*/ 21 w 293"/>
                <a:gd name="T69" fmla="*/ 117 h 354"/>
                <a:gd name="T70" fmla="*/ 56 w 293"/>
                <a:gd name="T71" fmla="*/ 99 h 354"/>
                <a:gd name="T72" fmla="*/ 115 w 293"/>
                <a:gd name="T73" fmla="*/ 16 h 354"/>
                <a:gd name="T74" fmla="*/ 227 w 293"/>
                <a:gd name="T75" fmla="*/ 83 h 354"/>
                <a:gd name="T76" fmla="*/ 238 w 293"/>
                <a:gd name="T77" fmla="*/ 99 h 354"/>
                <a:gd name="T78" fmla="*/ 225 w 293"/>
                <a:gd name="T79" fmla="*/ 114 h 354"/>
                <a:gd name="T80" fmla="*/ 256 w 293"/>
                <a:gd name="T81" fmla="*/ 110 h 354"/>
                <a:gd name="T82" fmla="*/ 288 w 293"/>
                <a:gd name="T83" fmla="*/ 148 h 354"/>
                <a:gd name="T84" fmla="*/ 228 w 293"/>
                <a:gd name="T85" fmla="*/ 128 h 354"/>
                <a:gd name="T86" fmla="*/ 183 w 293"/>
                <a:gd name="T87" fmla="*/ 161 h 354"/>
                <a:gd name="T88" fmla="*/ 204 w 293"/>
                <a:gd name="T89" fmla="*/ 178 h 354"/>
                <a:gd name="T90" fmla="*/ 242 w 293"/>
                <a:gd name="T91" fmla="*/ 152 h 354"/>
                <a:gd name="T92" fmla="*/ 250 w 293"/>
                <a:gd name="T93" fmla="*/ 170 h 354"/>
                <a:gd name="T94" fmla="*/ 235 w 293"/>
                <a:gd name="T95" fmla="*/ 166 h 354"/>
                <a:gd name="T96" fmla="*/ 193 w 293"/>
                <a:gd name="T97" fmla="*/ 184 h 354"/>
                <a:gd name="T98" fmla="*/ 217 w 293"/>
                <a:gd name="T99" fmla="*/ 295 h 354"/>
                <a:gd name="T100" fmla="*/ 173 w 293"/>
                <a:gd name="T101" fmla="*/ 342 h 354"/>
                <a:gd name="T102" fmla="*/ 172 w 293"/>
                <a:gd name="T103" fmla="*/ 349 h 354"/>
                <a:gd name="T104" fmla="*/ 168 w 293"/>
                <a:gd name="T105" fmla="*/ 346 h 354"/>
                <a:gd name="T106" fmla="*/ 120 w 293"/>
                <a:gd name="T107" fmla="*/ 309 h 354"/>
                <a:gd name="T108" fmla="*/ 75 w 293"/>
                <a:gd name="T109" fmla="*/ 288 h 354"/>
                <a:gd name="T110" fmla="*/ 60 w 293"/>
                <a:gd name="T111" fmla="*/ 177 h 354"/>
                <a:gd name="T112" fmla="*/ 68 w 293"/>
                <a:gd name="T113" fmla="*/ 163 h 354"/>
                <a:gd name="T114" fmla="*/ 109 w 293"/>
                <a:gd name="T115" fmla="*/ 189 h 354"/>
                <a:gd name="T116" fmla="*/ 63 w 293"/>
                <a:gd name="T117" fmla="*/ 125 h 354"/>
                <a:gd name="T118" fmla="*/ 58 w 293"/>
                <a:gd name="T119" fmla="*/ 129 h 354"/>
                <a:gd name="T120" fmla="*/ 10 w 293"/>
                <a:gd name="T121" fmla="*/ 153 h 354"/>
                <a:gd name="T122" fmla="*/ 53 w 293"/>
                <a:gd name="T123" fmla="*/ 126 h 354"/>
                <a:gd name="T124" fmla="*/ 16 w 293"/>
                <a:gd name="T125" fmla="*/ 136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93" h="354">
                  <a:moveTo>
                    <a:pt x="246" y="156"/>
                  </a:moveTo>
                  <a:cubicBezTo>
                    <a:pt x="244" y="156"/>
                    <a:pt x="242" y="158"/>
                    <a:pt x="241" y="159"/>
                  </a:cubicBezTo>
                  <a:cubicBezTo>
                    <a:pt x="241" y="160"/>
                    <a:pt x="238" y="163"/>
                    <a:pt x="239" y="164"/>
                  </a:cubicBezTo>
                  <a:cubicBezTo>
                    <a:pt x="239" y="164"/>
                    <a:pt x="239" y="164"/>
                    <a:pt x="239" y="164"/>
                  </a:cubicBezTo>
                  <a:cubicBezTo>
                    <a:pt x="243" y="167"/>
                    <a:pt x="251" y="168"/>
                    <a:pt x="252" y="161"/>
                  </a:cubicBezTo>
                  <a:cubicBezTo>
                    <a:pt x="253" y="158"/>
                    <a:pt x="250" y="155"/>
                    <a:pt x="246" y="156"/>
                  </a:cubicBezTo>
                  <a:close/>
                  <a:moveTo>
                    <a:pt x="232" y="126"/>
                  </a:moveTo>
                  <a:cubicBezTo>
                    <a:pt x="236" y="145"/>
                    <a:pt x="258" y="141"/>
                    <a:pt x="275" y="141"/>
                  </a:cubicBezTo>
                  <a:cubicBezTo>
                    <a:pt x="261" y="128"/>
                    <a:pt x="253" y="101"/>
                    <a:pt x="231" y="117"/>
                  </a:cubicBezTo>
                  <a:cubicBezTo>
                    <a:pt x="231" y="117"/>
                    <a:pt x="231" y="117"/>
                    <a:pt x="231" y="117"/>
                  </a:cubicBezTo>
                  <a:cubicBezTo>
                    <a:pt x="232" y="119"/>
                    <a:pt x="232" y="122"/>
                    <a:pt x="231" y="124"/>
                  </a:cubicBezTo>
                  <a:cubicBezTo>
                    <a:pt x="232" y="125"/>
                    <a:pt x="232" y="125"/>
                    <a:pt x="232" y="126"/>
                  </a:cubicBezTo>
                  <a:close/>
                  <a:moveTo>
                    <a:pt x="228" y="100"/>
                  </a:moveTo>
                  <a:cubicBezTo>
                    <a:pt x="228" y="100"/>
                    <a:pt x="229" y="100"/>
                    <a:pt x="229" y="100"/>
                  </a:cubicBezTo>
                  <a:cubicBezTo>
                    <a:pt x="229" y="100"/>
                    <a:pt x="230" y="99"/>
                    <a:pt x="230" y="99"/>
                  </a:cubicBezTo>
                  <a:cubicBezTo>
                    <a:pt x="230" y="99"/>
                    <a:pt x="231" y="99"/>
                    <a:pt x="231" y="99"/>
                  </a:cubicBezTo>
                  <a:cubicBezTo>
                    <a:pt x="232" y="99"/>
                    <a:pt x="233" y="99"/>
                    <a:pt x="234" y="98"/>
                  </a:cubicBezTo>
                  <a:cubicBezTo>
                    <a:pt x="235" y="97"/>
                    <a:pt x="236" y="95"/>
                    <a:pt x="236" y="93"/>
                  </a:cubicBezTo>
                  <a:cubicBezTo>
                    <a:pt x="235" y="91"/>
                    <a:pt x="234" y="90"/>
                    <a:pt x="233" y="89"/>
                  </a:cubicBezTo>
                  <a:cubicBezTo>
                    <a:pt x="231" y="88"/>
                    <a:pt x="229" y="88"/>
                    <a:pt x="228" y="88"/>
                  </a:cubicBezTo>
                  <a:cubicBezTo>
                    <a:pt x="228" y="91"/>
                    <a:pt x="228" y="95"/>
                    <a:pt x="228" y="98"/>
                  </a:cubicBezTo>
                  <a:cubicBezTo>
                    <a:pt x="228" y="98"/>
                    <a:pt x="229" y="99"/>
                    <a:pt x="229" y="100"/>
                  </a:cubicBezTo>
                  <a:cubicBezTo>
                    <a:pt x="228" y="100"/>
                    <a:pt x="228" y="100"/>
                    <a:pt x="228" y="100"/>
                  </a:cubicBezTo>
                  <a:close/>
                  <a:moveTo>
                    <a:pt x="224" y="118"/>
                  </a:moveTo>
                  <a:cubicBezTo>
                    <a:pt x="224" y="118"/>
                    <a:pt x="224" y="118"/>
                    <a:pt x="224" y="118"/>
                  </a:cubicBezTo>
                  <a:cubicBezTo>
                    <a:pt x="224" y="120"/>
                    <a:pt x="223" y="122"/>
                    <a:pt x="222" y="124"/>
                  </a:cubicBezTo>
                  <a:cubicBezTo>
                    <a:pt x="224" y="125"/>
                    <a:pt x="227" y="125"/>
                    <a:pt x="228" y="123"/>
                  </a:cubicBezTo>
                  <a:cubicBezTo>
                    <a:pt x="229" y="121"/>
                    <a:pt x="227" y="119"/>
                    <a:pt x="224" y="118"/>
                  </a:cubicBezTo>
                  <a:close/>
                  <a:moveTo>
                    <a:pt x="212" y="292"/>
                  </a:moveTo>
                  <a:cubicBezTo>
                    <a:pt x="188" y="255"/>
                    <a:pt x="180" y="205"/>
                    <a:pt x="181" y="162"/>
                  </a:cubicBezTo>
                  <a:cubicBezTo>
                    <a:pt x="160" y="169"/>
                    <a:pt x="136" y="169"/>
                    <a:pt x="116" y="165"/>
                  </a:cubicBezTo>
                  <a:cubicBezTo>
                    <a:pt x="118" y="208"/>
                    <a:pt x="102" y="252"/>
                    <a:pt x="81" y="289"/>
                  </a:cubicBezTo>
                  <a:cubicBezTo>
                    <a:pt x="103" y="301"/>
                    <a:pt x="126" y="305"/>
                    <a:pt x="151" y="306"/>
                  </a:cubicBezTo>
                  <a:cubicBezTo>
                    <a:pt x="156" y="306"/>
                    <a:pt x="160" y="306"/>
                    <a:pt x="165" y="305"/>
                  </a:cubicBezTo>
                  <a:cubicBezTo>
                    <a:pt x="165" y="305"/>
                    <a:pt x="166" y="305"/>
                    <a:pt x="167" y="305"/>
                  </a:cubicBezTo>
                  <a:cubicBezTo>
                    <a:pt x="183" y="305"/>
                    <a:pt x="199" y="301"/>
                    <a:pt x="212" y="292"/>
                  </a:cubicBezTo>
                  <a:close/>
                  <a:moveTo>
                    <a:pt x="176" y="347"/>
                  </a:moveTo>
                  <a:cubicBezTo>
                    <a:pt x="179" y="348"/>
                    <a:pt x="183" y="349"/>
                    <a:pt x="186" y="349"/>
                  </a:cubicBezTo>
                  <a:cubicBezTo>
                    <a:pt x="188" y="349"/>
                    <a:pt x="190" y="349"/>
                    <a:pt x="192" y="348"/>
                  </a:cubicBezTo>
                  <a:cubicBezTo>
                    <a:pt x="194" y="347"/>
                    <a:pt x="194" y="347"/>
                    <a:pt x="194" y="347"/>
                  </a:cubicBezTo>
                  <a:cubicBezTo>
                    <a:pt x="195" y="343"/>
                    <a:pt x="194" y="342"/>
                    <a:pt x="191" y="342"/>
                  </a:cubicBezTo>
                  <a:cubicBezTo>
                    <a:pt x="186" y="341"/>
                    <a:pt x="181" y="344"/>
                    <a:pt x="176" y="347"/>
                  </a:cubicBezTo>
                  <a:close/>
                  <a:moveTo>
                    <a:pt x="60" y="94"/>
                  </a:moveTo>
                  <a:cubicBezTo>
                    <a:pt x="62" y="135"/>
                    <a:pt x="97" y="162"/>
                    <a:pt x="138" y="162"/>
                  </a:cubicBezTo>
                  <a:cubicBezTo>
                    <a:pt x="157" y="162"/>
                    <a:pt x="180" y="159"/>
                    <a:pt x="196" y="148"/>
                  </a:cubicBezTo>
                  <a:cubicBezTo>
                    <a:pt x="216" y="135"/>
                    <a:pt x="222" y="111"/>
                    <a:pt x="222" y="89"/>
                  </a:cubicBezTo>
                  <a:cubicBezTo>
                    <a:pt x="222" y="87"/>
                    <a:pt x="222" y="86"/>
                    <a:pt x="222" y="84"/>
                  </a:cubicBezTo>
                  <a:cubicBezTo>
                    <a:pt x="213" y="84"/>
                    <a:pt x="202" y="81"/>
                    <a:pt x="193" y="75"/>
                  </a:cubicBezTo>
                  <a:cubicBezTo>
                    <a:pt x="193" y="75"/>
                    <a:pt x="193" y="75"/>
                    <a:pt x="193" y="75"/>
                  </a:cubicBezTo>
                  <a:cubicBezTo>
                    <a:pt x="187" y="77"/>
                    <a:pt x="180" y="77"/>
                    <a:pt x="174" y="74"/>
                  </a:cubicBezTo>
                  <a:cubicBezTo>
                    <a:pt x="173" y="74"/>
                    <a:pt x="172" y="74"/>
                    <a:pt x="171" y="74"/>
                  </a:cubicBezTo>
                  <a:cubicBezTo>
                    <a:pt x="171" y="75"/>
                    <a:pt x="170" y="76"/>
                    <a:pt x="169" y="76"/>
                  </a:cubicBezTo>
                  <a:cubicBezTo>
                    <a:pt x="160" y="79"/>
                    <a:pt x="150" y="76"/>
                    <a:pt x="142" y="70"/>
                  </a:cubicBezTo>
                  <a:cubicBezTo>
                    <a:pt x="142" y="71"/>
                    <a:pt x="142" y="71"/>
                    <a:pt x="141" y="71"/>
                  </a:cubicBezTo>
                  <a:cubicBezTo>
                    <a:pt x="127" y="71"/>
                    <a:pt x="114" y="60"/>
                    <a:pt x="111" y="46"/>
                  </a:cubicBezTo>
                  <a:cubicBezTo>
                    <a:pt x="109" y="56"/>
                    <a:pt x="103" y="67"/>
                    <a:pt x="96" y="73"/>
                  </a:cubicBezTo>
                  <a:cubicBezTo>
                    <a:pt x="91" y="77"/>
                    <a:pt x="80" y="84"/>
                    <a:pt x="74" y="78"/>
                  </a:cubicBezTo>
                  <a:cubicBezTo>
                    <a:pt x="70" y="81"/>
                    <a:pt x="65" y="83"/>
                    <a:pt x="60" y="83"/>
                  </a:cubicBezTo>
                  <a:cubicBezTo>
                    <a:pt x="61" y="86"/>
                    <a:pt x="61" y="89"/>
                    <a:pt x="62" y="92"/>
                  </a:cubicBezTo>
                  <a:cubicBezTo>
                    <a:pt x="62" y="93"/>
                    <a:pt x="61" y="94"/>
                    <a:pt x="60" y="94"/>
                  </a:cubicBezTo>
                  <a:close/>
                  <a:moveTo>
                    <a:pt x="221" y="79"/>
                  </a:moveTo>
                  <a:cubicBezTo>
                    <a:pt x="209" y="0"/>
                    <a:pt x="54" y="2"/>
                    <a:pt x="60" y="81"/>
                  </a:cubicBezTo>
                  <a:cubicBezTo>
                    <a:pt x="66" y="79"/>
                    <a:pt x="71" y="77"/>
                    <a:pt x="76" y="73"/>
                  </a:cubicBezTo>
                  <a:cubicBezTo>
                    <a:pt x="80" y="69"/>
                    <a:pt x="83" y="64"/>
                    <a:pt x="86" y="59"/>
                  </a:cubicBezTo>
                  <a:cubicBezTo>
                    <a:pt x="87" y="57"/>
                    <a:pt x="90" y="59"/>
                    <a:pt x="90" y="61"/>
                  </a:cubicBezTo>
                  <a:cubicBezTo>
                    <a:pt x="88" y="67"/>
                    <a:pt x="83" y="73"/>
                    <a:pt x="77" y="77"/>
                  </a:cubicBezTo>
                  <a:cubicBezTo>
                    <a:pt x="81" y="78"/>
                    <a:pt x="87" y="75"/>
                    <a:pt x="89" y="73"/>
                  </a:cubicBezTo>
                  <a:cubicBezTo>
                    <a:pt x="93" y="70"/>
                    <a:pt x="96" y="66"/>
                    <a:pt x="99" y="62"/>
                  </a:cubicBezTo>
                  <a:cubicBezTo>
                    <a:pt x="103" y="55"/>
                    <a:pt x="107" y="47"/>
                    <a:pt x="108" y="39"/>
                  </a:cubicBezTo>
                  <a:cubicBezTo>
                    <a:pt x="108" y="37"/>
                    <a:pt x="110" y="37"/>
                    <a:pt x="111" y="38"/>
                  </a:cubicBezTo>
                  <a:cubicBezTo>
                    <a:pt x="112" y="38"/>
                    <a:pt x="112" y="38"/>
                    <a:pt x="112" y="39"/>
                  </a:cubicBezTo>
                  <a:cubicBezTo>
                    <a:pt x="114" y="46"/>
                    <a:pt x="117" y="53"/>
                    <a:pt x="122" y="58"/>
                  </a:cubicBezTo>
                  <a:cubicBezTo>
                    <a:pt x="127" y="62"/>
                    <a:pt x="132" y="65"/>
                    <a:pt x="138" y="66"/>
                  </a:cubicBezTo>
                  <a:cubicBezTo>
                    <a:pt x="132" y="61"/>
                    <a:pt x="129" y="53"/>
                    <a:pt x="128" y="46"/>
                  </a:cubicBezTo>
                  <a:cubicBezTo>
                    <a:pt x="128" y="45"/>
                    <a:pt x="130" y="44"/>
                    <a:pt x="130" y="46"/>
                  </a:cubicBezTo>
                  <a:cubicBezTo>
                    <a:pt x="135" y="64"/>
                    <a:pt x="150" y="73"/>
                    <a:pt x="169" y="72"/>
                  </a:cubicBezTo>
                  <a:cubicBezTo>
                    <a:pt x="169" y="72"/>
                    <a:pt x="169" y="72"/>
                    <a:pt x="169" y="72"/>
                  </a:cubicBezTo>
                  <a:cubicBezTo>
                    <a:pt x="169" y="72"/>
                    <a:pt x="170" y="72"/>
                    <a:pt x="170" y="72"/>
                  </a:cubicBezTo>
                  <a:cubicBezTo>
                    <a:pt x="162" y="67"/>
                    <a:pt x="156" y="58"/>
                    <a:pt x="154" y="49"/>
                  </a:cubicBezTo>
                  <a:cubicBezTo>
                    <a:pt x="154" y="48"/>
                    <a:pt x="156" y="47"/>
                    <a:pt x="156" y="48"/>
                  </a:cubicBezTo>
                  <a:cubicBezTo>
                    <a:pt x="161" y="64"/>
                    <a:pt x="173" y="71"/>
                    <a:pt x="189" y="72"/>
                  </a:cubicBezTo>
                  <a:cubicBezTo>
                    <a:pt x="182" y="66"/>
                    <a:pt x="177" y="58"/>
                    <a:pt x="178" y="49"/>
                  </a:cubicBezTo>
                  <a:cubicBezTo>
                    <a:pt x="178" y="47"/>
                    <a:pt x="181" y="47"/>
                    <a:pt x="181" y="49"/>
                  </a:cubicBezTo>
                  <a:cubicBezTo>
                    <a:pt x="182" y="68"/>
                    <a:pt x="204" y="78"/>
                    <a:pt x="221" y="79"/>
                  </a:cubicBezTo>
                  <a:close/>
                  <a:moveTo>
                    <a:pt x="58" y="123"/>
                  </a:moveTo>
                  <a:cubicBezTo>
                    <a:pt x="59" y="122"/>
                    <a:pt x="60" y="121"/>
                    <a:pt x="61" y="120"/>
                  </a:cubicBezTo>
                  <a:cubicBezTo>
                    <a:pt x="60" y="118"/>
                    <a:pt x="59" y="117"/>
                    <a:pt x="59" y="115"/>
                  </a:cubicBezTo>
                  <a:cubicBezTo>
                    <a:pt x="55" y="115"/>
                    <a:pt x="52" y="118"/>
                    <a:pt x="54" y="121"/>
                  </a:cubicBezTo>
                  <a:cubicBezTo>
                    <a:pt x="55" y="122"/>
                    <a:pt x="56" y="123"/>
                    <a:pt x="58" y="123"/>
                  </a:cubicBezTo>
                  <a:close/>
                  <a:moveTo>
                    <a:pt x="57" y="173"/>
                  </a:moveTo>
                  <a:cubicBezTo>
                    <a:pt x="60" y="174"/>
                    <a:pt x="61" y="172"/>
                    <a:pt x="64" y="171"/>
                  </a:cubicBezTo>
                  <a:cubicBezTo>
                    <a:pt x="64" y="170"/>
                    <a:pt x="65" y="170"/>
                    <a:pt x="66" y="171"/>
                  </a:cubicBezTo>
                  <a:cubicBezTo>
                    <a:pt x="66" y="169"/>
                    <a:pt x="65" y="166"/>
                    <a:pt x="65" y="166"/>
                  </a:cubicBezTo>
                  <a:cubicBezTo>
                    <a:pt x="64" y="165"/>
                    <a:pt x="63" y="163"/>
                    <a:pt x="62" y="163"/>
                  </a:cubicBezTo>
                  <a:cubicBezTo>
                    <a:pt x="58" y="161"/>
                    <a:pt x="55" y="163"/>
                    <a:pt x="53" y="166"/>
                  </a:cubicBezTo>
                  <a:cubicBezTo>
                    <a:pt x="52" y="169"/>
                    <a:pt x="53" y="172"/>
                    <a:pt x="57" y="173"/>
                  </a:cubicBezTo>
                  <a:close/>
                  <a:moveTo>
                    <a:pt x="50" y="89"/>
                  </a:moveTo>
                  <a:cubicBezTo>
                    <a:pt x="50" y="93"/>
                    <a:pt x="53" y="96"/>
                    <a:pt x="56" y="96"/>
                  </a:cubicBezTo>
                  <a:cubicBezTo>
                    <a:pt x="56" y="94"/>
                    <a:pt x="56" y="92"/>
                    <a:pt x="57" y="89"/>
                  </a:cubicBezTo>
                  <a:cubicBezTo>
                    <a:pt x="56" y="87"/>
                    <a:pt x="56" y="85"/>
                    <a:pt x="55" y="83"/>
                  </a:cubicBezTo>
                  <a:cubicBezTo>
                    <a:pt x="53" y="84"/>
                    <a:pt x="51" y="86"/>
                    <a:pt x="50" y="89"/>
                  </a:cubicBezTo>
                  <a:close/>
                  <a:moveTo>
                    <a:pt x="37" y="153"/>
                  </a:moveTo>
                  <a:cubicBezTo>
                    <a:pt x="27" y="158"/>
                    <a:pt x="15" y="158"/>
                    <a:pt x="4" y="159"/>
                  </a:cubicBezTo>
                  <a:cubicBezTo>
                    <a:pt x="2" y="159"/>
                    <a:pt x="0" y="155"/>
                    <a:pt x="2" y="154"/>
                  </a:cubicBezTo>
                  <a:cubicBezTo>
                    <a:pt x="12" y="144"/>
                    <a:pt x="10" y="127"/>
                    <a:pt x="21" y="117"/>
                  </a:cubicBezTo>
                  <a:cubicBezTo>
                    <a:pt x="29" y="109"/>
                    <a:pt x="42" y="107"/>
                    <a:pt x="52" y="113"/>
                  </a:cubicBezTo>
                  <a:cubicBezTo>
                    <a:pt x="53" y="112"/>
                    <a:pt x="55" y="111"/>
                    <a:pt x="58" y="111"/>
                  </a:cubicBezTo>
                  <a:cubicBezTo>
                    <a:pt x="57" y="107"/>
                    <a:pt x="56" y="103"/>
                    <a:pt x="56" y="99"/>
                  </a:cubicBezTo>
                  <a:cubicBezTo>
                    <a:pt x="52" y="100"/>
                    <a:pt x="47" y="96"/>
                    <a:pt x="46" y="92"/>
                  </a:cubicBezTo>
                  <a:cubicBezTo>
                    <a:pt x="45" y="86"/>
                    <a:pt x="50" y="81"/>
                    <a:pt x="55" y="78"/>
                  </a:cubicBezTo>
                  <a:cubicBezTo>
                    <a:pt x="53" y="47"/>
                    <a:pt x="84" y="21"/>
                    <a:pt x="115" y="16"/>
                  </a:cubicBezTo>
                  <a:cubicBezTo>
                    <a:pt x="149" y="10"/>
                    <a:pt x="191" y="20"/>
                    <a:pt x="214" y="48"/>
                  </a:cubicBezTo>
                  <a:cubicBezTo>
                    <a:pt x="221" y="56"/>
                    <a:pt x="225" y="68"/>
                    <a:pt x="227" y="80"/>
                  </a:cubicBezTo>
                  <a:cubicBezTo>
                    <a:pt x="228" y="81"/>
                    <a:pt x="228" y="82"/>
                    <a:pt x="227" y="83"/>
                  </a:cubicBezTo>
                  <a:cubicBezTo>
                    <a:pt x="228" y="84"/>
                    <a:pt x="228" y="84"/>
                    <a:pt x="228" y="85"/>
                  </a:cubicBezTo>
                  <a:cubicBezTo>
                    <a:pt x="231" y="82"/>
                    <a:pt x="236" y="85"/>
                    <a:pt x="238" y="88"/>
                  </a:cubicBezTo>
                  <a:cubicBezTo>
                    <a:pt x="240" y="91"/>
                    <a:pt x="241" y="96"/>
                    <a:pt x="238" y="99"/>
                  </a:cubicBezTo>
                  <a:cubicBezTo>
                    <a:pt x="236" y="102"/>
                    <a:pt x="232" y="104"/>
                    <a:pt x="228" y="103"/>
                  </a:cubicBezTo>
                  <a:cubicBezTo>
                    <a:pt x="228" y="103"/>
                    <a:pt x="228" y="103"/>
                    <a:pt x="227" y="103"/>
                  </a:cubicBezTo>
                  <a:cubicBezTo>
                    <a:pt x="227" y="107"/>
                    <a:pt x="226" y="110"/>
                    <a:pt x="225" y="114"/>
                  </a:cubicBezTo>
                  <a:cubicBezTo>
                    <a:pt x="227" y="114"/>
                    <a:pt x="228" y="115"/>
                    <a:pt x="229" y="116"/>
                  </a:cubicBezTo>
                  <a:cubicBezTo>
                    <a:pt x="229" y="115"/>
                    <a:pt x="229" y="115"/>
                    <a:pt x="229" y="115"/>
                  </a:cubicBezTo>
                  <a:cubicBezTo>
                    <a:pt x="236" y="107"/>
                    <a:pt x="247" y="105"/>
                    <a:pt x="256" y="110"/>
                  </a:cubicBezTo>
                  <a:cubicBezTo>
                    <a:pt x="270" y="118"/>
                    <a:pt x="272" y="138"/>
                    <a:pt x="288" y="142"/>
                  </a:cubicBezTo>
                  <a:cubicBezTo>
                    <a:pt x="288" y="142"/>
                    <a:pt x="289" y="142"/>
                    <a:pt x="289" y="142"/>
                  </a:cubicBezTo>
                  <a:cubicBezTo>
                    <a:pt x="293" y="143"/>
                    <a:pt x="291" y="148"/>
                    <a:pt x="288" y="148"/>
                  </a:cubicBezTo>
                  <a:cubicBezTo>
                    <a:pt x="287" y="147"/>
                    <a:pt x="286" y="147"/>
                    <a:pt x="285" y="147"/>
                  </a:cubicBezTo>
                  <a:cubicBezTo>
                    <a:pt x="275" y="145"/>
                    <a:pt x="262" y="147"/>
                    <a:pt x="250" y="146"/>
                  </a:cubicBezTo>
                  <a:cubicBezTo>
                    <a:pt x="239" y="144"/>
                    <a:pt x="230" y="140"/>
                    <a:pt x="228" y="128"/>
                  </a:cubicBezTo>
                  <a:cubicBezTo>
                    <a:pt x="226" y="129"/>
                    <a:pt x="223" y="128"/>
                    <a:pt x="221" y="127"/>
                  </a:cubicBezTo>
                  <a:cubicBezTo>
                    <a:pt x="218" y="134"/>
                    <a:pt x="214" y="140"/>
                    <a:pt x="208" y="145"/>
                  </a:cubicBezTo>
                  <a:cubicBezTo>
                    <a:pt x="202" y="152"/>
                    <a:pt x="193" y="157"/>
                    <a:pt x="183" y="161"/>
                  </a:cubicBezTo>
                  <a:cubicBezTo>
                    <a:pt x="185" y="167"/>
                    <a:pt x="186" y="173"/>
                    <a:pt x="187" y="180"/>
                  </a:cubicBezTo>
                  <a:cubicBezTo>
                    <a:pt x="187" y="180"/>
                    <a:pt x="187" y="180"/>
                    <a:pt x="187" y="180"/>
                  </a:cubicBezTo>
                  <a:cubicBezTo>
                    <a:pt x="191" y="178"/>
                    <a:pt x="199" y="179"/>
                    <a:pt x="204" y="178"/>
                  </a:cubicBezTo>
                  <a:cubicBezTo>
                    <a:pt x="216" y="175"/>
                    <a:pt x="224" y="168"/>
                    <a:pt x="233" y="161"/>
                  </a:cubicBezTo>
                  <a:cubicBezTo>
                    <a:pt x="233" y="161"/>
                    <a:pt x="234" y="161"/>
                    <a:pt x="234" y="161"/>
                  </a:cubicBezTo>
                  <a:cubicBezTo>
                    <a:pt x="235" y="157"/>
                    <a:pt x="240" y="153"/>
                    <a:pt x="242" y="152"/>
                  </a:cubicBezTo>
                  <a:cubicBezTo>
                    <a:pt x="244" y="151"/>
                    <a:pt x="247" y="151"/>
                    <a:pt x="250" y="151"/>
                  </a:cubicBezTo>
                  <a:cubicBezTo>
                    <a:pt x="253" y="152"/>
                    <a:pt x="256" y="154"/>
                    <a:pt x="257" y="157"/>
                  </a:cubicBezTo>
                  <a:cubicBezTo>
                    <a:pt x="258" y="163"/>
                    <a:pt x="255" y="169"/>
                    <a:pt x="250" y="170"/>
                  </a:cubicBezTo>
                  <a:cubicBezTo>
                    <a:pt x="245" y="172"/>
                    <a:pt x="240" y="170"/>
                    <a:pt x="236" y="167"/>
                  </a:cubicBezTo>
                  <a:cubicBezTo>
                    <a:pt x="236" y="167"/>
                    <a:pt x="236" y="167"/>
                    <a:pt x="235" y="167"/>
                  </a:cubicBezTo>
                  <a:cubicBezTo>
                    <a:pt x="235" y="166"/>
                    <a:pt x="235" y="166"/>
                    <a:pt x="235" y="166"/>
                  </a:cubicBezTo>
                  <a:cubicBezTo>
                    <a:pt x="230" y="172"/>
                    <a:pt x="222" y="177"/>
                    <a:pt x="215" y="179"/>
                  </a:cubicBezTo>
                  <a:cubicBezTo>
                    <a:pt x="211" y="181"/>
                    <a:pt x="206" y="182"/>
                    <a:pt x="202" y="183"/>
                  </a:cubicBezTo>
                  <a:cubicBezTo>
                    <a:pt x="199" y="184"/>
                    <a:pt x="196" y="184"/>
                    <a:pt x="193" y="184"/>
                  </a:cubicBezTo>
                  <a:cubicBezTo>
                    <a:pt x="192" y="184"/>
                    <a:pt x="189" y="184"/>
                    <a:pt x="187" y="183"/>
                  </a:cubicBezTo>
                  <a:cubicBezTo>
                    <a:pt x="193" y="221"/>
                    <a:pt x="197" y="257"/>
                    <a:pt x="218" y="291"/>
                  </a:cubicBezTo>
                  <a:cubicBezTo>
                    <a:pt x="219" y="293"/>
                    <a:pt x="218" y="294"/>
                    <a:pt x="217" y="295"/>
                  </a:cubicBezTo>
                  <a:cubicBezTo>
                    <a:pt x="217" y="295"/>
                    <a:pt x="216" y="296"/>
                    <a:pt x="216" y="296"/>
                  </a:cubicBezTo>
                  <a:cubicBezTo>
                    <a:pt x="202" y="307"/>
                    <a:pt x="185" y="310"/>
                    <a:pt x="168" y="311"/>
                  </a:cubicBezTo>
                  <a:cubicBezTo>
                    <a:pt x="170" y="321"/>
                    <a:pt x="172" y="332"/>
                    <a:pt x="173" y="342"/>
                  </a:cubicBezTo>
                  <a:cubicBezTo>
                    <a:pt x="181" y="336"/>
                    <a:pt x="198" y="333"/>
                    <a:pt x="200" y="344"/>
                  </a:cubicBezTo>
                  <a:cubicBezTo>
                    <a:pt x="201" y="349"/>
                    <a:pt x="197" y="352"/>
                    <a:pt x="192" y="353"/>
                  </a:cubicBezTo>
                  <a:cubicBezTo>
                    <a:pt x="185" y="354"/>
                    <a:pt x="178" y="352"/>
                    <a:pt x="172" y="349"/>
                  </a:cubicBezTo>
                  <a:cubicBezTo>
                    <a:pt x="172" y="349"/>
                    <a:pt x="172" y="349"/>
                    <a:pt x="172" y="349"/>
                  </a:cubicBezTo>
                  <a:cubicBezTo>
                    <a:pt x="171" y="349"/>
                    <a:pt x="170" y="349"/>
                    <a:pt x="170" y="348"/>
                  </a:cubicBezTo>
                  <a:cubicBezTo>
                    <a:pt x="169" y="348"/>
                    <a:pt x="168" y="347"/>
                    <a:pt x="168" y="346"/>
                  </a:cubicBezTo>
                  <a:cubicBezTo>
                    <a:pt x="166" y="335"/>
                    <a:pt x="165" y="323"/>
                    <a:pt x="164" y="311"/>
                  </a:cubicBezTo>
                  <a:cubicBezTo>
                    <a:pt x="159" y="311"/>
                    <a:pt x="154" y="311"/>
                    <a:pt x="148" y="311"/>
                  </a:cubicBezTo>
                  <a:cubicBezTo>
                    <a:pt x="139" y="311"/>
                    <a:pt x="129" y="310"/>
                    <a:pt x="120" y="309"/>
                  </a:cubicBezTo>
                  <a:cubicBezTo>
                    <a:pt x="118" y="308"/>
                    <a:pt x="118" y="308"/>
                    <a:pt x="118" y="308"/>
                  </a:cubicBezTo>
                  <a:cubicBezTo>
                    <a:pt x="104" y="306"/>
                    <a:pt x="90" y="301"/>
                    <a:pt x="79" y="292"/>
                  </a:cubicBezTo>
                  <a:cubicBezTo>
                    <a:pt x="77" y="293"/>
                    <a:pt x="74" y="291"/>
                    <a:pt x="75" y="288"/>
                  </a:cubicBezTo>
                  <a:cubicBezTo>
                    <a:pt x="93" y="257"/>
                    <a:pt x="102" y="225"/>
                    <a:pt x="108" y="192"/>
                  </a:cubicBezTo>
                  <a:cubicBezTo>
                    <a:pt x="92" y="196"/>
                    <a:pt x="73" y="189"/>
                    <a:pt x="64" y="176"/>
                  </a:cubicBezTo>
                  <a:cubicBezTo>
                    <a:pt x="63" y="176"/>
                    <a:pt x="61" y="177"/>
                    <a:pt x="60" y="177"/>
                  </a:cubicBezTo>
                  <a:cubicBezTo>
                    <a:pt x="57" y="178"/>
                    <a:pt x="54" y="177"/>
                    <a:pt x="52" y="175"/>
                  </a:cubicBezTo>
                  <a:cubicBezTo>
                    <a:pt x="47" y="172"/>
                    <a:pt x="48" y="165"/>
                    <a:pt x="52" y="161"/>
                  </a:cubicBezTo>
                  <a:cubicBezTo>
                    <a:pt x="57" y="156"/>
                    <a:pt x="64" y="158"/>
                    <a:pt x="68" y="163"/>
                  </a:cubicBezTo>
                  <a:cubicBezTo>
                    <a:pt x="69" y="166"/>
                    <a:pt x="70" y="169"/>
                    <a:pt x="69" y="172"/>
                  </a:cubicBezTo>
                  <a:cubicBezTo>
                    <a:pt x="68" y="172"/>
                    <a:pt x="68" y="173"/>
                    <a:pt x="68" y="173"/>
                  </a:cubicBezTo>
                  <a:cubicBezTo>
                    <a:pt x="80" y="185"/>
                    <a:pt x="92" y="190"/>
                    <a:pt x="109" y="189"/>
                  </a:cubicBezTo>
                  <a:cubicBezTo>
                    <a:pt x="110" y="181"/>
                    <a:pt x="112" y="172"/>
                    <a:pt x="113" y="164"/>
                  </a:cubicBezTo>
                  <a:cubicBezTo>
                    <a:pt x="110" y="163"/>
                    <a:pt x="106" y="162"/>
                    <a:pt x="103" y="161"/>
                  </a:cubicBezTo>
                  <a:cubicBezTo>
                    <a:pt x="86" y="154"/>
                    <a:pt x="71" y="141"/>
                    <a:pt x="63" y="125"/>
                  </a:cubicBezTo>
                  <a:cubicBezTo>
                    <a:pt x="62" y="126"/>
                    <a:pt x="61" y="127"/>
                    <a:pt x="59" y="127"/>
                  </a:cubicBezTo>
                  <a:cubicBezTo>
                    <a:pt x="59" y="127"/>
                    <a:pt x="58" y="127"/>
                    <a:pt x="58" y="127"/>
                  </a:cubicBezTo>
                  <a:cubicBezTo>
                    <a:pt x="58" y="128"/>
                    <a:pt x="58" y="128"/>
                    <a:pt x="58" y="129"/>
                  </a:cubicBezTo>
                  <a:cubicBezTo>
                    <a:pt x="53" y="138"/>
                    <a:pt x="47" y="148"/>
                    <a:pt x="37" y="153"/>
                  </a:cubicBezTo>
                  <a:close/>
                  <a:moveTo>
                    <a:pt x="16" y="136"/>
                  </a:moveTo>
                  <a:cubicBezTo>
                    <a:pt x="14" y="142"/>
                    <a:pt x="13" y="148"/>
                    <a:pt x="10" y="153"/>
                  </a:cubicBezTo>
                  <a:cubicBezTo>
                    <a:pt x="18" y="153"/>
                    <a:pt x="27" y="152"/>
                    <a:pt x="35" y="149"/>
                  </a:cubicBezTo>
                  <a:cubicBezTo>
                    <a:pt x="44" y="144"/>
                    <a:pt x="48" y="135"/>
                    <a:pt x="53" y="127"/>
                  </a:cubicBezTo>
                  <a:cubicBezTo>
                    <a:pt x="53" y="127"/>
                    <a:pt x="53" y="127"/>
                    <a:pt x="53" y="126"/>
                  </a:cubicBezTo>
                  <a:cubicBezTo>
                    <a:pt x="52" y="126"/>
                    <a:pt x="51" y="125"/>
                    <a:pt x="50" y="124"/>
                  </a:cubicBezTo>
                  <a:cubicBezTo>
                    <a:pt x="49" y="121"/>
                    <a:pt x="49" y="118"/>
                    <a:pt x="50" y="116"/>
                  </a:cubicBezTo>
                  <a:cubicBezTo>
                    <a:pt x="33" y="111"/>
                    <a:pt x="21" y="120"/>
                    <a:pt x="16" y="1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125" name="Group 124"/>
          <p:cNvGrpSpPr>
            <a:grpSpLocks noChangeAspect="1"/>
          </p:cNvGrpSpPr>
          <p:nvPr/>
        </p:nvGrpSpPr>
        <p:grpSpPr bwMode="auto">
          <a:xfrm>
            <a:off x="11037709" y="3072899"/>
            <a:ext cx="1028699" cy="1908174"/>
            <a:chOff x="6896" y="1706"/>
            <a:chExt cx="648" cy="1202"/>
          </a:xfrm>
        </p:grpSpPr>
        <p:sp>
          <p:nvSpPr>
            <p:cNvPr id="126" name="Freeform 125"/>
            <p:cNvSpPr/>
            <p:nvPr/>
          </p:nvSpPr>
          <p:spPr bwMode="auto">
            <a:xfrm>
              <a:off x="7067" y="2858"/>
              <a:ext cx="34" cy="37"/>
            </a:xfrm>
            <a:custGeom>
              <a:avLst/>
              <a:gdLst>
                <a:gd name="T0" fmla="*/ 4 w 16"/>
                <a:gd name="T1" fmla="*/ 15 h 18"/>
                <a:gd name="T2" fmla="*/ 2 w 16"/>
                <a:gd name="T3" fmla="*/ 0 h 18"/>
                <a:gd name="T4" fmla="*/ 10 w 16"/>
                <a:gd name="T5" fmla="*/ 9 h 18"/>
                <a:gd name="T6" fmla="*/ 10 w 16"/>
                <a:gd name="T7" fmla="*/ 18 h 18"/>
                <a:gd name="T8" fmla="*/ 4 w 16"/>
                <a:gd name="T9" fmla="*/ 1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8">
                  <a:moveTo>
                    <a:pt x="4" y="15"/>
                  </a:moveTo>
                  <a:cubicBezTo>
                    <a:pt x="0" y="11"/>
                    <a:pt x="0" y="5"/>
                    <a:pt x="2" y="0"/>
                  </a:cubicBezTo>
                  <a:cubicBezTo>
                    <a:pt x="5" y="3"/>
                    <a:pt x="7" y="6"/>
                    <a:pt x="10" y="9"/>
                  </a:cubicBezTo>
                  <a:cubicBezTo>
                    <a:pt x="12" y="12"/>
                    <a:pt x="16" y="17"/>
                    <a:pt x="10" y="18"/>
                  </a:cubicBezTo>
                  <a:cubicBezTo>
                    <a:pt x="8" y="18"/>
                    <a:pt x="5" y="16"/>
                    <a:pt x="4" y="15"/>
                  </a:cubicBezTo>
                  <a:close/>
                </a:path>
              </a:pathLst>
            </a:custGeom>
            <a:solidFill>
              <a:srgbClr val="F08C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7" name="Freeform 126"/>
            <p:cNvSpPr/>
            <p:nvPr/>
          </p:nvSpPr>
          <p:spPr bwMode="auto">
            <a:xfrm>
              <a:off x="6958" y="2693"/>
              <a:ext cx="23" cy="53"/>
            </a:xfrm>
            <a:custGeom>
              <a:avLst/>
              <a:gdLst>
                <a:gd name="T0" fmla="*/ 5 w 11"/>
                <a:gd name="T1" fmla="*/ 19 h 25"/>
                <a:gd name="T2" fmla="*/ 9 w 11"/>
                <a:gd name="T3" fmla="*/ 0 h 25"/>
                <a:gd name="T4" fmla="*/ 11 w 11"/>
                <a:gd name="T5" fmla="*/ 12 h 25"/>
                <a:gd name="T6" fmla="*/ 5 w 11"/>
                <a:gd name="T7" fmla="*/ 1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25">
                  <a:moveTo>
                    <a:pt x="5" y="19"/>
                  </a:moveTo>
                  <a:cubicBezTo>
                    <a:pt x="0" y="12"/>
                    <a:pt x="5" y="5"/>
                    <a:pt x="9" y="0"/>
                  </a:cubicBezTo>
                  <a:cubicBezTo>
                    <a:pt x="10" y="4"/>
                    <a:pt x="11" y="8"/>
                    <a:pt x="11" y="12"/>
                  </a:cubicBezTo>
                  <a:cubicBezTo>
                    <a:pt x="11" y="15"/>
                    <a:pt x="9" y="25"/>
                    <a:pt x="5" y="19"/>
                  </a:cubicBezTo>
                  <a:close/>
                </a:path>
              </a:pathLst>
            </a:custGeom>
            <a:solidFill>
              <a:srgbClr val="F08C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8" name="Freeform 127"/>
            <p:cNvSpPr/>
            <p:nvPr/>
          </p:nvSpPr>
          <p:spPr bwMode="auto">
            <a:xfrm>
              <a:off x="7181" y="2748"/>
              <a:ext cx="91" cy="86"/>
            </a:xfrm>
            <a:custGeom>
              <a:avLst/>
              <a:gdLst>
                <a:gd name="T0" fmla="*/ 43 w 43"/>
                <a:gd name="T1" fmla="*/ 13 h 41"/>
                <a:gd name="T2" fmla="*/ 34 w 43"/>
                <a:gd name="T3" fmla="*/ 28 h 41"/>
                <a:gd name="T4" fmla="*/ 28 w 43"/>
                <a:gd name="T5" fmla="*/ 38 h 41"/>
                <a:gd name="T6" fmla="*/ 24 w 43"/>
                <a:gd name="T7" fmla="*/ 40 h 41"/>
                <a:gd name="T8" fmla="*/ 13 w 43"/>
                <a:gd name="T9" fmla="*/ 31 h 41"/>
                <a:gd name="T10" fmla="*/ 13 w 43"/>
                <a:gd name="T11" fmla="*/ 30 h 41"/>
                <a:gd name="T12" fmla="*/ 12 w 43"/>
                <a:gd name="T13" fmla="*/ 30 h 41"/>
                <a:gd name="T14" fmla="*/ 0 w 43"/>
                <a:gd name="T15" fmla="*/ 21 h 41"/>
                <a:gd name="T16" fmla="*/ 18 w 43"/>
                <a:gd name="T17" fmla="*/ 0 h 41"/>
                <a:gd name="T18" fmla="*/ 43 w 43"/>
                <a:gd name="T19" fmla="*/ 1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41">
                  <a:moveTo>
                    <a:pt x="43" y="13"/>
                  </a:moveTo>
                  <a:cubicBezTo>
                    <a:pt x="40" y="17"/>
                    <a:pt x="37" y="23"/>
                    <a:pt x="34" y="28"/>
                  </a:cubicBezTo>
                  <a:cubicBezTo>
                    <a:pt x="32" y="31"/>
                    <a:pt x="31" y="35"/>
                    <a:pt x="28" y="38"/>
                  </a:cubicBezTo>
                  <a:cubicBezTo>
                    <a:pt x="26" y="41"/>
                    <a:pt x="27" y="41"/>
                    <a:pt x="24" y="40"/>
                  </a:cubicBezTo>
                  <a:cubicBezTo>
                    <a:pt x="21" y="39"/>
                    <a:pt x="17" y="34"/>
                    <a:pt x="13" y="31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29"/>
                    <a:pt x="13" y="29"/>
                    <a:pt x="12" y="30"/>
                  </a:cubicBezTo>
                  <a:cubicBezTo>
                    <a:pt x="8" y="27"/>
                    <a:pt x="4" y="24"/>
                    <a:pt x="0" y="21"/>
                  </a:cubicBezTo>
                  <a:cubicBezTo>
                    <a:pt x="6" y="14"/>
                    <a:pt x="12" y="7"/>
                    <a:pt x="18" y="0"/>
                  </a:cubicBezTo>
                  <a:cubicBezTo>
                    <a:pt x="26" y="5"/>
                    <a:pt x="34" y="9"/>
                    <a:pt x="43" y="13"/>
                  </a:cubicBezTo>
                  <a:close/>
                </a:path>
              </a:pathLst>
            </a:custGeom>
            <a:solidFill>
              <a:srgbClr val="F08C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9" name="Freeform 128"/>
            <p:cNvSpPr/>
            <p:nvPr/>
          </p:nvSpPr>
          <p:spPr bwMode="auto">
            <a:xfrm>
              <a:off x="7067" y="2653"/>
              <a:ext cx="91" cy="97"/>
            </a:xfrm>
            <a:custGeom>
              <a:avLst/>
              <a:gdLst>
                <a:gd name="T0" fmla="*/ 40 w 43"/>
                <a:gd name="T1" fmla="*/ 24 h 46"/>
                <a:gd name="T2" fmla="*/ 25 w 43"/>
                <a:gd name="T3" fmla="*/ 46 h 46"/>
                <a:gd name="T4" fmla="*/ 9 w 43"/>
                <a:gd name="T5" fmla="*/ 25 h 46"/>
                <a:gd name="T6" fmla="*/ 9 w 43"/>
                <a:gd name="T7" fmla="*/ 24 h 46"/>
                <a:gd name="T8" fmla="*/ 6 w 43"/>
                <a:gd name="T9" fmla="*/ 23 h 46"/>
                <a:gd name="T10" fmla="*/ 4 w 43"/>
                <a:gd name="T11" fmla="*/ 20 h 46"/>
                <a:gd name="T12" fmla="*/ 6 w 43"/>
                <a:gd name="T13" fmla="*/ 8 h 46"/>
                <a:gd name="T14" fmla="*/ 19 w 43"/>
                <a:gd name="T15" fmla="*/ 0 h 46"/>
                <a:gd name="T16" fmla="*/ 43 w 43"/>
                <a:gd name="T17" fmla="*/ 24 h 46"/>
                <a:gd name="T18" fmla="*/ 43 w 43"/>
                <a:gd name="T19" fmla="*/ 24 h 46"/>
                <a:gd name="T20" fmla="*/ 40 w 43"/>
                <a:gd name="T21" fmla="*/ 2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46">
                  <a:moveTo>
                    <a:pt x="40" y="24"/>
                  </a:moveTo>
                  <a:cubicBezTo>
                    <a:pt x="34" y="31"/>
                    <a:pt x="30" y="38"/>
                    <a:pt x="25" y="46"/>
                  </a:cubicBezTo>
                  <a:cubicBezTo>
                    <a:pt x="19" y="39"/>
                    <a:pt x="14" y="32"/>
                    <a:pt x="9" y="25"/>
                  </a:cubicBezTo>
                  <a:cubicBezTo>
                    <a:pt x="9" y="25"/>
                    <a:pt x="9" y="24"/>
                    <a:pt x="9" y="24"/>
                  </a:cubicBezTo>
                  <a:cubicBezTo>
                    <a:pt x="9" y="22"/>
                    <a:pt x="7" y="22"/>
                    <a:pt x="6" y="23"/>
                  </a:cubicBezTo>
                  <a:cubicBezTo>
                    <a:pt x="6" y="22"/>
                    <a:pt x="5" y="21"/>
                    <a:pt x="4" y="20"/>
                  </a:cubicBezTo>
                  <a:cubicBezTo>
                    <a:pt x="0" y="14"/>
                    <a:pt x="0" y="11"/>
                    <a:pt x="6" y="8"/>
                  </a:cubicBezTo>
                  <a:cubicBezTo>
                    <a:pt x="11" y="5"/>
                    <a:pt x="15" y="3"/>
                    <a:pt x="19" y="0"/>
                  </a:cubicBezTo>
                  <a:cubicBezTo>
                    <a:pt x="26" y="9"/>
                    <a:pt x="34" y="17"/>
                    <a:pt x="43" y="24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42" y="24"/>
                    <a:pt x="41" y="24"/>
                    <a:pt x="40" y="24"/>
                  </a:cubicBezTo>
                  <a:close/>
                </a:path>
              </a:pathLst>
            </a:custGeom>
            <a:solidFill>
              <a:srgbClr val="F08C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0" name="Freeform 129"/>
            <p:cNvSpPr/>
            <p:nvPr/>
          </p:nvSpPr>
          <p:spPr bwMode="auto">
            <a:xfrm>
              <a:off x="7175" y="1759"/>
              <a:ext cx="299" cy="326"/>
            </a:xfrm>
            <a:custGeom>
              <a:avLst/>
              <a:gdLst>
                <a:gd name="T0" fmla="*/ 75 w 142"/>
                <a:gd name="T1" fmla="*/ 9 h 155"/>
                <a:gd name="T2" fmla="*/ 24 w 142"/>
                <a:gd name="T3" fmla="*/ 131 h 155"/>
                <a:gd name="T4" fmla="*/ 8 w 142"/>
                <a:gd name="T5" fmla="*/ 56 h 155"/>
                <a:gd name="T6" fmla="*/ 75 w 142"/>
                <a:gd name="T7" fmla="*/ 9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2" h="155">
                  <a:moveTo>
                    <a:pt x="75" y="9"/>
                  </a:moveTo>
                  <a:cubicBezTo>
                    <a:pt x="142" y="28"/>
                    <a:pt x="81" y="155"/>
                    <a:pt x="24" y="131"/>
                  </a:cubicBezTo>
                  <a:cubicBezTo>
                    <a:pt x="3" y="112"/>
                    <a:pt x="0" y="82"/>
                    <a:pt x="8" y="56"/>
                  </a:cubicBezTo>
                  <a:cubicBezTo>
                    <a:pt x="16" y="27"/>
                    <a:pt x="43" y="0"/>
                    <a:pt x="75" y="9"/>
                  </a:cubicBezTo>
                  <a:close/>
                </a:path>
              </a:pathLst>
            </a:custGeom>
            <a:solidFill>
              <a:srgbClr val="B14D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1" name="Freeform 130"/>
            <p:cNvSpPr/>
            <p:nvPr/>
          </p:nvSpPr>
          <p:spPr bwMode="auto">
            <a:xfrm>
              <a:off x="7103" y="2512"/>
              <a:ext cx="283" cy="266"/>
            </a:xfrm>
            <a:custGeom>
              <a:avLst/>
              <a:gdLst>
                <a:gd name="T0" fmla="*/ 130 w 134"/>
                <a:gd name="T1" fmla="*/ 20 h 126"/>
                <a:gd name="T2" fmla="*/ 127 w 134"/>
                <a:gd name="T3" fmla="*/ 79 h 126"/>
                <a:gd name="T4" fmla="*/ 100 w 134"/>
                <a:gd name="T5" fmla="*/ 126 h 126"/>
                <a:gd name="T6" fmla="*/ 99 w 134"/>
                <a:gd name="T7" fmla="*/ 126 h 126"/>
                <a:gd name="T8" fmla="*/ 0 w 134"/>
                <a:gd name="T9" fmla="*/ 56 h 126"/>
                <a:gd name="T10" fmla="*/ 53 w 134"/>
                <a:gd name="T11" fmla="*/ 9 h 126"/>
                <a:gd name="T12" fmla="*/ 54 w 134"/>
                <a:gd name="T13" fmla="*/ 8 h 126"/>
                <a:gd name="T14" fmla="*/ 54 w 134"/>
                <a:gd name="T15" fmla="*/ 6 h 126"/>
                <a:gd name="T16" fmla="*/ 56 w 134"/>
                <a:gd name="T17" fmla="*/ 0 h 126"/>
                <a:gd name="T18" fmla="*/ 93 w 134"/>
                <a:gd name="T19" fmla="*/ 15 h 126"/>
                <a:gd name="T20" fmla="*/ 130 w 134"/>
                <a:gd name="T21" fmla="*/ 2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4" h="126">
                  <a:moveTo>
                    <a:pt x="130" y="20"/>
                  </a:moveTo>
                  <a:cubicBezTo>
                    <a:pt x="134" y="39"/>
                    <a:pt x="133" y="59"/>
                    <a:pt x="127" y="79"/>
                  </a:cubicBezTo>
                  <a:cubicBezTo>
                    <a:pt x="121" y="97"/>
                    <a:pt x="109" y="110"/>
                    <a:pt x="100" y="126"/>
                  </a:cubicBezTo>
                  <a:cubicBezTo>
                    <a:pt x="100" y="126"/>
                    <a:pt x="99" y="126"/>
                    <a:pt x="99" y="126"/>
                  </a:cubicBezTo>
                  <a:cubicBezTo>
                    <a:pt x="59" y="113"/>
                    <a:pt x="25" y="89"/>
                    <a:pt x="0" y="56"/>
                  </a:cubicBezTo>
                  <a:cubicBezTo>
                    <a:pt x="23" y="47"/>
                    <a:pt x="43" y="31"/>
                    <a:pt x="53" y="9"/>
                  </a:cubicBezTo>
                  <a:cubicBezTo>
                    <a:pt x="53" y="8"/>
                    <a:pt x="54" y="8"/>
                    <a:pt x="54" y="8"/>
                  </a:cubicBezTo>
                  <a:cubicBezTo>
                    <a:pt x="55" y="8"/>
                    <a:pt x="55" y="6"/>
                    <a:pt x="54" y="6"/>
                  </a:cubicBezTo>
                  <a:cubicBezTo>
                    <a:pt x="55" y="4"/>
                    <a:pt x="55" y="2"/>
                    <a:pt x="56" y="0"/>
                  </a:cubicBezTo>
                  <a:cubicBezTo>
                    <a:pt x="67" y="7"/>
                    <a:pt x="80" y="12"/>
                    <a:pt x="93" y="15"/>
                  </a:cubicBezTo>
                  <a:cubicBezTo>
                    <a:pt x="105" y="18"/>
                    <a:pt x="118" y="20"/>
                    <a:pt x="130" y="20"/>
                  </a:cubicBezTo>
                  <a:close/>
                </a:path>
              </a:pathLst>
            </a:custGeom>
            <a:solidFill>
              <a:srgbClr val="6CC2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2" name="Freeform 131"/>
            <p:cNvSpPr/>
            <p:nvPr/>
          </p:nvSpPr>
          <p:spPr bwMode="auto">
            <a:xfrm>
              <a:off x="6903" y="1757"/>
              <a:ext cx="213" cy="303"/>
            </a:xfrm>
            <a:custGeom>
              <a:avLst/>
              <a:gdLst>
                <a:gd name="T0" fmla="*/ 98 w 101"/>
                <a:gd name="T1" fmla="*/ 64 h 144"/>
                <a:gd name="T2" fmla="*/ 68 w 101"/>
                <a:gd name="T3" fmla="*/ 141 h 144"/>
                <a:gd name="T4" fmla="*/ 67 w 101"/>
                <a:gd name="T5" fmla="*/ 144 h 144"/>
                <a:gd name="T6" fmla="*/ 33 w 101"/>
                <a:gd name="T7" fmla="*/ 126 h 144"/>
                <a:gd name="T8" fmla="*/ 11 w 101"/>
                <a:gd name="T9" fmla="*/ 89 h 144"/>
                <a:gd name="T10" fmla="*/ 38 w 101"/>
                <a:gd name="T11" fmla="*/ 7 h 144"/>
                <a:gd name="T12" fmla="*/ 98 w 101"/>
                <a:gd name="T13" fmla="*/ 6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" h="144">
                  <a:moveTo>
                    <a:pt x="98" y="64"/>
                  </a:moveTo>
                  <a:cubicBezTo>
                    <a:pt x="101" y="92"/>
                    <a:pt x="93" y="124"/>
                    <a:pt x="68" y="141"/>
                  </a:cubicBezTo>
                  <a:cubicBezTo>
                    <a:pt x="67" y="142"/>
                    <a:pt x="67" y="143"/>
                    <a:pt x="67" y="144"/>
                  </a:cubicBezTo>
                  <a:cubicBezTo>
                    <a:pt x="55" y="138"/>
                    <a:pt x="43" y="136"/>
                    <a:pt x="33" y="126"/>
                  </a:cubicBezTo>
                  <a:cubicBezTo>
                    <a:pt x="22" y="116"/>
                    <a:pt x="16" y="103"/>
                    <a:pt x="11" y="89"/>
                  </a:cubicBezTo>
                  <a:cubicBezTo>
                    <a:pt x="3" y="62"/>
                    <a:pt x="0" y="14"/>
                    <a:pt x="38" y="7"/>
                  </a:cubicBezTo>
                  <a:cubicBezTo>
                    <a:pt x="73" y="0"/>
                    <a:pt x="96" y="34"/>
                    <a:pt x="98" y="64"/>
                  </a:cubicBezTo>
                  <a:close/>
                </a:path>
              </a:pathLst>
            </a:custGeom>
            <a:solidFill>
              <a:srgbClr val="33B2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3" name="Freeform 132"/>
            <p:cNvSpPr/>
            <p:nvPr/>
          </p:nvSpPr>
          <p:spPr bwMode="auto">
            <a:xfrm>
              <a:off x="7164" y="2226"/>
              <a:ext cx="359" cy="185"/>
            </a:xfrm>
            <a:custGeom>
              <a:avLst/>
              <a:gdLst>
                <a:gd name="T0" fmla="*/ 170 w 170"/>
                <a:gd name="T1" fmla="*/ 88 h 88"/>
                <a:gd name="T2" fmla="*/ 151 w 170"/>
                <a:gd name="T3" fmla="*/ 69 h 88"/>
                <a:gd name="T4" fmla="*/ 148 w 170"/>
                <a:gd name="T5" fmla="*/ 69 h 88"/>
                <a:gd name="T6" fmla="*/ 145 w 170"/>
                <a:gd name="T7" fmla="*/ 73 h 88"/>
                <a:gd name="T8" fmla="*/ 126 w 170"/>
                <a:gd name="T9" fmla="*/ 35 h 88"/>
                <a:gd name="T10" fmla="*/ 124 w 170"/>
                <a:gd name="T11" fmla="*/ 36 h 88"/>
                <a:gd name="T12" fmla="*/ 123 w 170"/>
                <a:gd name="T13" fmla="*/ 36 h 88"/>
                <a:gd name="T14" fmla="*/ 48 w 170"/>
                <a:gd name="T15" fmla="*/ 54 h 88"/>
                <a:gd name="T16" fmla="*/ 50 w 170"/>
                <a:gd name="T17" fmla="*/ 52 h 88"/>
                <a:gd name="T18" fmla="*/ 47 w 170"/>
                <a:gd name="T19" fmla="*/ 48 h 88"/>
                <a:gd name="T20" fmla="*/ 0 w 170"/>
                <a:gd name="T21" fmla="*/ 52 h 88"/>
                <a:gd name="T22" fmla="*/ 85 w 170"/>
                <a:gd name="T23" fmla="*/ 2 h 88"/>
                <a:gd name="T24" fmla="*/ 113 w 170"/>
                <a:gd name="T25" fmla="*/ 7 h 88"/>
                <a:gd name="T26" fmla="*/ 134 w 170"/>
                <a:gd name="T27" fmla="*/ 13 h 88"/>
                <a:gd name="T28" fmla="*/ 141 w 170"/>
                <a:gd name="T29" fmla="*/ 6 h 88"/>
                <a:gd name="T30" fmla="*/ 145 w 170"/>
                <a:gd name="T31" fmla="*/ 19 h 88"/>
                <a:gd name="T32" fmla="*/ 147 w 170"/>
                <a:gd name="T33" fmla="*/ 21 h 88"/>
                <a:gd name="T34" fmla="*/ 164 w 170"/>
                <a:gd name="T35" fmla="*/ 28 h 88"/>
                <a:gd name="T36" fmla="*/ 157 w 170"/>
                <a:gd name="T37" fmla="*/ 37 h 88"/>
                <a:gd name="T38" fmla="*/ 166 w 170"/>
                <a:gd name="T39" fmla="*/ 60 h 88"/>
                <a:gd name="T40" fmla="*/ 170 w 170"/>
                <a:gd name="T41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0" h="88">
                  <a:moveTo>
                    <a:pt x="170" y="88"/>
                  </a:moveTo>
                  <a:cubicBezTo>
                    <a:pt x="160" y="86"/>
                    <a:pt x="155" y="77"/>
                    <a:pt x="151" y="69"/>
                  </a:cubicBezTo>
                  <a:cubicBezTo>
                    <a:pt x="151" y="68"/>
                    <a:pt x="149" y="68"/>
                    <a:pt x="148" y="69"/>
                  </a:cubicBezTo>
                  <a:cubicBezTo>
                    <a:pt x="147" y="70"/>
                    <a:pt x="146" y="72"/>
                    <a:pt x="145" y="73"/>
                  </a:cubicBezTo>
                  <a:cubicBezTo>
                    <a:pt x="137" y="61"/>
                    <a:pt x="132" y="48"/>
                    <a:pt x="126" y="35"/>
                  </a:cubicBezTo>
                  <a:cubicBezTo>
                    <a:pt x="125" y="34"/>
                    <a:pt x="124" y="35"/>
                    <a:pt x="124" y="36"/>
                  </a:cubicBezTo>
                  <a:cubicBezTo>
                    <a:pt x="123" y="36"/>
                    <a:pt x="123" y="36"/>
                    <a:pt x="123" y="36"/>
                  </a:cubicBezTo>
                  <a:cubicBezTo>
                    <a:pt x="99" y="45"/>
                    <a:pt x="74" y="51"/>
                    <a:pt x="48" y="54"/>
                  </a:cubicBezTo>
                  <a:cubicBezTo>
                    <a:pt x="49" y="53"/>
                    <a:pt x="49" y="53"/>
                    <a:pt x="50" y="52"/>
                  </a:cubicBezTo>
                  <a:cubicBezTo>
                    <a:pt x="51" y="50"/>
                    <a:pt x="49" y="48"/>
                    <a:pt x="47" y="48"/>
                  </a:cubicBezTo>
                  <a:cubicBezTo>
                    <a:pt x="32" y="54"/>
                    <a:pt x="17" y="55"/>
                    <a:pt x="0" y="52"/>
                  </a:cubicBezTo>
                  <a:cubicBezTo>
                    <a:pt x="18" y="20"/>
                    <a:pt x="46" y="0"/>
                    <a:pt x="85" y="2"/>
                  </a:cubicBezTo>
                  <a:cubicBezTo>
                    <a:pt x="95" y="2"/>
                    <a:pt x="104" y="4"/>
                    <a:pt x="113" y="7"/>
                  </a:cubicBezTo>
                  <a:cubicBezTo>
                    <a:pt x="119" y="8"/>
                    <a:pt x="128" y="14"/>
                    <a:pt x="134" y="13"/>
                  </a:cubicBezTo>
                  <a:cubicBezTo>
                    <a:pt x="139" y="12"/>
                    <a:pt x="141" y="9"/>
                    <a:pt x="141" y="6"/>
                  </a:cubicBezTo>
                  <a:cubicBezTo>
                    <a:pt x="143" y="10"/>
                    <a:pt x="145" y="14"/>
                    <a:pt x="145" y="19"/>
                  </a:cubicBezTo>
                  <a:cubicBezTo>
                    <a:pt x="145" y="20"/>
                    <a:pt x="146" y="22"/>
                    <a:pt x="147" y="21"/>
                  </a:cubicBezTo>
                  <a:cubicBezTo>
                    <a:pt x="154" y="18"/>
                    <a:pt x="159" y="24"/>
                    <a:pt x="164" y="28"/>
                  </a:cubicBezTo>
                  <a:cubicBezTo>
                    <a:pt x="159" y="28"/>
                    <a:pt x="156" y="32"/>
                    <a:pt x="157" y="37"/>
                  </a:cubicBezTo>
                  <a:cubicBezTo>
                    <a:pt x="158" y="45"/>
                    <a:pt x="164" y="53"/>
                    <a:pt x="166" y="60"/>
                  </a:cubicBezTo>
                  <a:cubicBezTo>
                    <a:pt x="169" y="69"/>
                    <a:pt x="169" y="79"/>
                    <a:pt x="170" y="88"/>
                  </a:cubicBezTo>
                  <a:close/>
                </a:path>
              </a:pathLst>
            </a:custGeom>
            <a:solidFill>
              <a:srgbClr val="FFE8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4" name="Freeform 133"/>
            <p:cNvSpPr/>
            <p:nvPr/>
          </p:nvSpPr>
          <p:spPr bwMode="auto">
            <a:xfrm>
              <a:off x="7071" y="2422"/>
              <a:ext cx="30" cy="31"/>
            </a:xfrm>
            <a:custGeom>
              <a:avLst/>
              <a:gdLst>
                <a:gd name="T0" fmla="*/ 5 w 14"/>
                <a:gd name="T1" fmla="*/ 11 h 15"/>
                <a:gd name="T2" fmla="*/ 3 w 14"/>
                <a:gd name="T3" fmla="*/ 12 h 15"/>
                <a:gd name="T4" fmla="*/ 0 w 14"/>
                <a:gd name="T5" fmla="*/ 5 h 15"/>
                <a:gd name="T6" fmla="*/ 8 w 14"/>
                <a:gd name="T7" fmla="*/ 0 h 15"/>
                <a:gd name="T8" fmla="*/ 13 w 14"/>
                <a:gd name="T9" fmla="*/ 8 h 15"/>
                <a:gd name="T10" fmla="*/ 5 w 14"/>
                <a:gd name="T11" fmla="*/ 1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5">
                  <a:moveTo>
                    <a:pt x="5" y="11"/>
                  </a:moveTo>
                  <a:cubicBezTo>
                    <a:pt x="4" y="11"/>
                    <a:pt x="4" y="11"/>
                    <a:pt x="3" y="12"/>
                  </a:cubicBezTo>
                  <a:cubicBezTo>
                    <a:pt x="2" y="10"/>
                    <a:pt x="0" y="8"/>
                    <a:pt x="0" y="5"/>
                  </a:cubicBezTo>
                  <a:cubicBezTo>
                    <a:pt x="1" y="1"/>
                    <a:pt x="5" y="0"/>
                    <a:pt x="8" y="0"/>
                  </a:cubicBezTo>
                  <a:cubicBezTo>
                    <a:pt x="12" y="1"/>
                    <a:pt x="14" y="5"/>
                    <a:pt x="13" y="8"/>
                  </a:cubicBezTo>
                  <a:cubicBezTo>
                    <a:pt x="12" y="11"/>
                    <a:pt x="8" y="15"/>
                    <a:pt x="5" y="11"/>
                  </a:cubicBezTo>
                  <a:close/>
                </a:path>
              </a:pathLst>
            </a:custGeom>
            <a:solidFill>
              <a:srgbClr val="F3E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5" name="Freeform 134"/>
            <p:cNvSpPr/>
            <p:nvPr/>
          </p:nvSpPr>
          <p:spPr bwMode="auto">
            <a:xfrm>
              <a:off x="7147" y="2376"/>
              <a:ext cx="19" cy="29"/>
            </a:xfrm>
            <a:custGeom>
              <a:avLst/>
              <a:gdLst>
                <a:gd name="T0" fmla="*/ 7 w 9"/>
                <a:gd name="T1" fmla="*/ 14 h 14"/>
                <a:gd name="T2" fmla="*/ 2 w 9"/>
                <a:gd name="T3" fmla="*/ 5 h 14"/>
                <a:gd name="T4" fmla="*/ 9 w 9"/>
                <a:gd name="T5" fmla="*/ 0 h 14"/>
                <a:gd name="T6" fmla="*/ 7 w 9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4">
                  <a:moveTo>
                    <a:pt x="7" y="14"/>
                  </a:moveTo>
                  <a:cubicBezTo>
                    <a:pt x="3" y="13"/>
                    <a:pt x="0" y="9"/>
                    <a:pt x="2" y="5"/>
                  </a:cubicBezTo>
                  <a:cubicBezTo>
                    <a:pt x="4" y="2"/>
                    <a:pt x="7" y="1"/>
                    <a:pt x="9" y="0"/>
                  </a:cubicBezTo>
                  <a:cubicBezTo>
                    <a:pt x="8" y="5"/>
                    <a:pt x="8" y="9"/>
                    <a:pt x="7" y="14"/>
                  </a:cubicBezTo>
                  <a:close/>
                </a:path>
              </a:pathLst>
            </a:custGeom>
            <a:solidFill>
              <a:srgbClr val="F3E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6" name="Freeform 135"/>
            <p:cNvSpPr/>
            <p:nvPr/>
          </p:nvSpPr>
          <p:spPr bwMode="auto">
            <a:xfrm>
              <a:off x="7504" y="2540"/>
              <a:ext cx="30" cy="29"/>
            </a:xfrm>
            <a:custGeom>
              <a:avLst/>
              <a:gdLst>
                <a:gd name="T0" fmla="*/ 11 w 14"/>
                <a:gd name="T1" fmla="*/ 13 h 14"/>
                <a:gd name="T2" fmla="*/ 6 w 14"/>
                <a:gd name="T3" fmla="*/ 14 h 14"/>
                <a:gd name="T4" fmla="*/ 1 w 14"/>
                <a:gd name="T5" fmla="*/ 11 h 14"/>
                <a:gd name="T6" fmla="*/ 1 w 14"/>
                <a:gd name="T7" fmla="*/ 10 h 14"/>
                <a:gd name="T8" fmla="*/ 4 w 14"/>
                <a:gd name="T9" fmla="*/ 2 h 14"/>
                <a:gd name="T10" fmla="*/ 13 w 14"/>
                <a:gd name="T11" fmla="*/ 4 h 14"/>
                <a:gd name="T12" fmla="*/ 11 w 14"/>
                <a:gd name="T1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4">
                  <a:moveTo>
                    <a:pt x="11" y="13"/>
                  </a:moveTo>
                  <a:cubicBezTo>
                    <a:pt x="9" y="14"/>
                    <a:pt x="7" y="14"/>
                    <a:pt x="6" y="14"/>
                  </a:cubicBezTo>
                  <a:cubicBezTo>
                    <a:pt x="4" y="14"/>
                    <a:pt x="0" y="13"/>
                    <a:pt x="1" y="11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7"/>
                    <a:pt x="0" y="4"/>
                    <a:pt x="4" y="2"/>
                  </a:cubicBezTo>
                  <a:cubicBezTo>
                    <a:pt x="7" y="0"/>
                    <a:pt x="11" y="1"/>
                    <a:pt x="13" y="4"/>
                  </a:cubicBezTo>
                  <a:cubicBezTo>
                    <a:pt x="14" y="7"/>
                    <a:pt x="13" y="11"/>
                    <a:pt x="11" y="13"/>
                  </a:cubicBezTo>
                  <a:close/>
                </a:path>
              </a:pathLst>
            </a:custGeom>
            <a:solidFill>
              <a:srgbClr val="F3E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7" name="Freeform 136"/>
            <p:cNvSpPr/>
            <p:nvPr/>
          </p:nvSpPr>
          <p:spPr bwMode="auto">
            <a:xfrm>
              <a:off x="7481" y="2458"/>
              <a:ext cx="31" cy="27"/>
            </a:xfrm>
            <a:custGeom>
              <a:avLst/>
              <a:gdLst>
                <a:gd name="T0" fmla="*/ 0 w 15"/>
                <a:gd name="T1" fmla="*/ 10 h 13"/>
                <a:gd name="T2" fmla="*/ 5 w 15"/>
                <a:gd name="T3" fmla="*/ 0 h 13"/>
                <a:gd name="T4" fmla="*/ 6 w 15"/>
                <a:gd name="T5" fmla="*/ 0 h 13"/>
                <a:gd name="T6" fmla="*/ 11 w 15"/>
                <a:gd name="T7" fmla="*/ 9 h 13"/>
                <a:gd name="T8" fmla="*/ 0 w 15"/>
                <a:gd name="T9" fmla="*/ 1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3">
                  <a:moveTo>
                    <a:pt x="0" y="10"/>
                  </a:moveTo>
                  <a:cubicBezTo>
                    <a:pt x="2" y="7"/>
                    <a:pt x="3" y="3"/>
                    <a:pt x="5" y="0"/>
                  </a:cubicBezTo>
                  <a:cubicBezTo>
                    <a:pt x="5" y="0"/>
                    <a:pt x="5" y="0"/>
                    <a:pt x="6" y="0"/>
                  </a:cubicBezTo>
                  <a:cubicBezTo>
                    <a:pt x="11" y="0"/>
                    <a:pt x="15" y="4"/>
                    <a:pt x="11" y="9"/>
                  </a:cubicBezTo>
                  <a:cubicBezTo>
                    <a:pt x="8" y="13"/>
                    <a:pt x="4" y="10"/>
                    <a:pt x="0" y="10"/>
                  </a:cubicBezTo>
                  <a:close/>
                </a:path>
              </a:pathLst>
            </a:custGeom>
            <a:solidFill>
              <a:srgbClr val="F3E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8" name="Freeform 137"/>
            <p:cNvSpPr/>
            <p:nvPr/>
          </p:nvSpPr>
          <p:spPr bwMode="auto">
            <a:xfrm>
              <a:off x="7162" y="2308"/>
              <a:ext cx="336" cy="244"/>
            </a:xfrm>
            <a:custGeom>
              <a:avLst/>
              <a:gdLst>
                <a:gd name="T0" fmla="*/ 146 w 159"/>
                <a:gd name="T1" fmla="*/ 41 h 116"/>
                <a:gd name="T2" fmla="*/ 150 w 159"/>
                <a:gd name="T3" fmla="*/ 40 h 116"/>
                <a:gd name="T4" fmla="*/ 151 w 159"/>
                <a:gd name="T5" fmla="*/ 37 h 116"/>
                <a:gd name="T6" fmla="*/ 159 w 159"/>
                <a:gd name="T7" fmla="*/ 48 h 116"/>
                <a:gd name="T8" fmla="*/ 158 w 159"/>
                <a:gd name="T9" fmla="*/ 48 h 116"/>
                <a:gd name="T10" fmla="*/ 130 w 159"/>
                <a:gd name="T11" fmla="*/ 101 h 116"/>
                <a:gd name="T12" fmla="*/ 67 w 159"/>
                <a:gd name="T13" fmla="*/ 107 h 116"/>
                <a:gd name="T14" fmla="*/ 18 w 159"/>
                <a:gd name="T15" fmla="*/ 82 h 116"/>
                <a:gd name="T16" fmla="*/ 10 w 159"/>
                <a:gd name="T17" fmla="*/ 18 h 116"/>
                <a:gd name="T18" fmla="*/ 42 w 159"/>
                <a:gd name="T19" fmla="*/ 16 h 116"/>
                <a:gd name="T20" fmla="*/ 44 w 159"/>
                <a:gd name="T21" fmla="*/ 20 h 116"/>
                <a:gd name="T22" fmla="*/ 125 w 159"/>
                <a:gd name="T23" fmla="*/ 0 h 116"/>
                <a:gd name="T24" fmla="*/ 146 w 159"/>
                <a:gd name="T25" fmla="*/ 41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9" h="116">
                  <a:moveTo>
                    <a:pt x="146" y="41"/>
                  </a:moveTo>
                  <a:cubicBezTo>
                    <a:pt x="148" y="43"/>
                    <a:pt x="151" y="42"/>
                    <a:pt x="150" y="40"/>
                  </a:cubicBezTo>
                  <a:cubicBezTo>
                    <a:pt x="150" y="39"/>
                    <a:pt x="151" y="38"/>
                    <a:pt x="151" y="37"/>
                  </a:cubicBezTo>
                  <a:cubicBezTo>
                    <a:pt x="153" y="41"/>
                    <a:pt x="156" y="45"/>
                    <a:pt x="159" y="48"/>
                  </a:cubicBezTo>
                  <a:cubicBezTo>
                    <a:pt x="159" y="48"/>
                    <a:pt x="158" y="48"/>
                    <a:pt x="158" y="48"/>
                  </a:cubicBezTo>
                  <a:cubicBezTo>
                    <a:pt x="152" y="67"/>
                    <a:pt x="146" y="88"/>
                    <a:pt x="130" y="101"/>
                  </a:cubicBezTo>
                  <a:cubicBezTo>
                    <a:pt x="111" y="116"/>
                    <a:pt x="88" y="112"/>
                    <a:pt x="67" y="107"/>
                  </a:cubicBezTo>
                  <a:cubicBezTo>
                    <a:pt x="49" y="103"/>
                    <a:pt x="31" y="96"/>
                    <a:pt x="18" y="82"/>
                  </a:cubicBezTo>
                  <a:cubicBezTo>
                    <a:pt x="0" y="62"/>
                    <a:pt x="6" y="41"/>
                    <a:pt x="10" y="18"/>
                  </a:cubicBezTo>
                  <a:cubicBezTo>
                    <a:pt x="21" y="20"/>
                    <a:pt x="31" y="19"/>
                    <a:pt x="42" y="16"/>
                  </a:cubicBezTo>
                  <a:cubicBezTo>
                    <a:pt x="41" y="17"/>
                    <a:pt x="42" y="20"/>
                    <a:pt x="44" y="20"/>
                  </a:cubicBezTo>
                  <a:cubicBezTo>
                    <a:pt x="72" y="18"/>
                    <a:pt x="99" y="12"/>
                    <a:pt x="125" y="0"/>
                  </a:cubicBezTo>
                  <a:cubicBezTo>
                    <a:pt x="129" y="15"/>
                    <a:pt x="137" y="29"/>
                    <a:pt x="146" y="41"/>
                  </a:cubicBezTo>
                  <a:close/>
                </a:path>
              </a:pathLst>
            </a:custGeom>
            <a:solidFill>
              <a:srgbClr val="F3E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9" name="Freeform 138"/>
            <p:cNvSpPr>
              <a:spLocks noEditPoints="1"/>
            </p:cNvSpPr>
            <p:nvPr/>
          </p:nvSpPr>
          <p:spPr bwMode="auto">
            <a:xfrm>
              <a:off x="7082" y="1706"/>
              <a:ext cx="392" cy="708"/>
            </a:xfrm>
            <a:custGeom>
              <a:avLst/>
              <a:gdLst>
                <a:gd name="T0" fmla="*/ 68 w 186"/>
                <a:gd name="T1" fmla="*/ 156 h 336"/>
                <a:gd name="T2" fmla="*/ 119 w 186"/>
                <a:gd name="T3" fmla="*/ 34 h 336"/>
                <a:gd name="T4" fmla="*/ 52 w 186"/>
                <a:gd name="T5" fmla="*/ 81 h 336"/>
                <a:gd name="T6" fmla="*/ 68 w 186"/>
                <a:gd name="T7" fmla="*/ 156 h 336"/>
                <a:gd name="T8" fmla="*/ 127 w 186"/>
                <a:gd name="T9" fmla="*/ 31 h 336"/>
                <a:gd name="T10" fmla="*/ 144 w 186"/>
                <a:gd name="T11" fmla="*/ 115 h 336"/>
                <a:gd name="T12" fmla="*/ 67 w 186"/>
                <a:gd name="T13" fmla="*/ 162 h 336"/>
                <a:gd name="T14" fmla="*/ 24 w 186"/>
                <a:gd name="T15" fmla="*/ 247 h 336"/>
                <a:gd name="T16" fmla="*/ 12 w 186"/>
                <a:gd name="T17" fmla="*/ 292 h 336"/>
                <a:gd name="T18" fmla="*/ 6 w 186"/>
                <a:gd name="T19" fmla="*/ 336 h 336"/>
                <a:gd name="T20" fmla="*/ 6 w 186"/>
                <a:gd name="T21" fmla="*/ 336 h 336"/>
                <a:gd name="T22" fmla="*/ 5 w 186"/>
                <a:gd name="T23" fmla="*/ 336 h 336"/>
                <a:gd name="T24" fmla="*/ 5 w 186"/>
                <a:gd name="T25" fmla="*/ 336 h 336"/>
                <a:gd name="T26" fmla="*/ 20 w 186"/>
                <a:gd name="T27" fmla="*/ 243 h 336"/>
                <a:gd name="T28" fmla="*/ 64 w 186"/>
                <a:gd name="T29" fmla="*/ 160 h 336"/>
                <a:gd name="T30" fmla="*/ 64 w 186"/>
                <a:gd name="T31" fmla="*/ 157 h 336"/>
                <a:gd name="T32" fmla="*/ 127 w 186"/>
                <a:gd name="T33" fmla="*/ 31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6" h="336">
                  <a:moveTo>
                    <a:pt x="68" y="156"/>
                  </a:moveTo>
                  <a:cubicBezTo>
                    <a:pt x="125" y="180"/>
                    <a:pt x="186" y="53"/>
                    <a:pt x="119" y="34"/>
                  </a:cubicBezTo>
                  <a:cubicBezTo>
                    <a:pt x="87" y="25"/>
                    <a:pt x="60" y="52"/>
                    <a:pt x="52" y="81"/>
                  </a:cubicBezTo>
                  <a:cubicBezTo>
                    <a:pt x="44" y="107"/>
                    <a:pt x="47" y="137"/>
                    <a:pt x="68" y="156"/>
                  </a:cubicBezTo>
                  <a:close/>
                  <a:moveTo>
                    <a:pt x="127" y="31"/>
                  </a:moveTo>
                  <a:cubicBezTo>
                    <a:pt x="161" y="46"/>
                    <a:pt x="157" y="87"/>
                    <a:pt x="144" y="115"/>
                  </a:cubicBezTo>
                  <a:cubicBezTo>
                    <a:pt x="132" y="141"/>
                    <a:pt x="99" y="175"/>
                    <a:pt x="67" y="162"/>
                  </a:cubicBezTo>
                  <a:cubicBezTo>
                    <a:pt x="51" y="190"/>
                    <a:pt x="34" y="216"/>
                    <a:pt x="24" y="247"/>
                  </a:cubicBezTo>
                  <a:cubicBezTo>
                    <a:pt x="19" y="262"/>
                    <a:pt x="15" y="277"/>
                    <a:pt x="12" y="292"/>
                  </a:cubicBezTo>
                  <a:cubicBezTo>
                    <a:pt x="10" y="307"/>
                    <a:pt x="10" y="322"/>
                    <a:pt x="6" y="336"/>
                  </a:cubicBezTo>
                  <a:cubicBezTo>
                    <a:pt x="6" y="336"/>
                    <a:pt x="6" y="336"/>
                    <a:pt x="6" y="336"/>
                  </a:cubicBezTo>
                  <a:cubicBezTo>
                    <a:pt x="5" y="336"/>
                    <a:pt x="5" y="336"/>
                    <a:pt x="5" y="336"/>
                  </a:cubicBezTo>
                  <a:cubicBezTo>
                    <a:pt x="5" y="336"/>
                    <a:pt x="5" y="336"/>
                    <a:pt x="5" y="336"/>
                  </a:cubicBezTo>
                  <a:cubicBezTo>
                    <a:pt x="0" y="306"/>
                    <a:pt x="10" y="271"/>
                    <a:pt x="20" y="243"/>
                  </a:cubicBezTo>
                  <a:cubicBezTo>
                    <a:pt x="30" y="214"/>
                    <a:pt x="44" y="183"/>
                    <a:pt x="64" y="160"/>
                  </a:cubicBezTo>
                  <a:cubicBezTo>
                    <a:pt x="63" y="159"/>
                    <a:pt x="63" y="158"/>
                    <a:pt x="64" y="157"/>
                  </a:cubicBezTo>
                  <a:cubicBezTo>
                    <a:pt x="13" y="117"/>
                    <a:pt x="58" y="0"/>
                    <a:pt x="127" y="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0" name="Freeform 139"/>
            <p:cNvSpPr>
              <a:spLocks noEditPoints="1"/>
            </p:cNvSpPr>
            <p:nvPr/>
          </p:nvSpPr>
          <p:spPr bwMode="auto">
            <a:xfrm>
              <a:off x="6896" y="1748"/>
              <a:ext cx="648" cy="1160"/>
            </a:xfrm>
            <a:custGeom>
              <a:avLst/>
              <a:gdLst>
                <a:gd name="T0" fmla="*/ 88 w 307"/>
                <a:gd name="T1" fmla="*/ 331 h 551"/>
                <a:gd name="T2" fmla="*/ 147 w 307"/>
                <a:gd name="T3" fmla="*/ 505 h 551"/>
                <a:gd name="T4" fmla="*/ 163 w 307"/>
                <a:gd name="T5" fmla="*/ 513 h 551"/>
                <a:gd name="T6" fmla="*/ 135 w 307"/>
                <a:gd name="T7" fmla="*/ 496 h 551"/>
                <a:gd name="T8" fmla="*/ 128 w 307"/>
                <a:gd name="T9" fmla="*/ 298 h 551"/>
                <a:gd name="T10" fmla="*/ 191 w 307"/>
                <a:gd name="T11" fmla="*/ 378 h 551"/>
                <a:gd name="T12" fmla="*/ 151 w 307"/>
                <a:gd name="T13" fmla="*/ 372 h 551"/>
                <a:gd name="T14" fmla="*/ 288 w 307"/>
                <a:gd name="T15" fmla="*/ 346 h 551"/>
                <a:gd name="T16" fmla="*/ 288 w 307"/>
                <a:gd name="T17" fmla="*/ 346 h 551"/>
                <a:gd name="T18" fmla="*/ 289 w 307"/>
                <a:gd name="T19" fmla="*/ 387 h 551"/>
                <a:gd name="T20" fmla="*/ 91 w 307"/>
                <a:gd name="T21" fmla="*/ 536 h 551"/>
                <a:gd name="T22" fmla="*/ 91 w 307"/>
                <a:gd name="T23" fmla="*/ 536 h 551"/>
                <a:gd name="T24" fmla="*/ 285 w 307"/>
                <a:gd name="T25" fmla="*/ 314 h 551"/>
                <a:gd name="T26" fmla="*/ 251 w 307"/>
                <a:gd name="T27" fmla="*/ 266 h 551"/>
                <a:gd name="T28" fmla="*/ 144 w 307"/>
                <a:gd name="T29" fmla="*/ 348 h 551"/>
                <a:gd name="T30" fmla="*/ 251 w 307"/>
                <a:gd name="T31" fmla="*/ 263 h 551"/>
                <a:gd name="T32" fmla="*/ 278 w 307"/>
                <a:gd name="T33" fmla="*/ 296 h 551"/>
                <a:gd name="T34" fmla="*/ 291 w 307"/>
                <a:gd name="T35" fmla="*/ 255 h 551"/>
                <a:gd name="T36" fmla="*/ 261 w 307"/>
                <a:gd name="T37" fmla="*/ 240 h 551"/>
                <a:gd name="T38" fmla="*/ 174 w 307"/>
                <a:gd name="T39" fmla="*/ 275 h 551"/>
                <a:gd name="T40" fmla="*/ 36 w 307"/>
                <a:gd name="T41" fmla="*/ 130 h 551"/>
                <a:gd name="T42" fmla="*/ 41 w 307"/>
                <a:gd name="T43" fmla="*/ 11 h 551"/>
                <a:gd name="T44" fmla="*/ 40 w 307"/>
                <a:gd name="T45" fmla="*/ 461 h 551"/>
                <a:gd name="T46" fmla="*/ 6 w 307"/>
                <a:gd name="T47" fmla="*/ 85 h 551"/>
                <a:gd name="T48" fmla="*/ 89 w 307"/>
                <a:gd name="T49" fmla="*/ 316 h 551"/>
                <a:gd name="T50" fmla="*/ 94 w 307"/>
                <a:gd name="T51" fmla="*/ 317 h 551"/>
                <a:gd name="T52" fmla="*/ 152 w 307"/>
                <a:gd name="T53" fmla="*/ 361 h 551"/>
                <a:gd name="T54" fmla="*/ 129 w 307"/>
                <a:gd name="T55" fmla="*/ 294 h 551"/>
                <a:gd name="T56" fmla="*/ 124 w 307"/>
                <a:gd name="T57" fmla="*/ 281 h 551"/>
                <a:gd name="T58" fmla="*/ 212 w 307"/>
                <a:gd name="T59" fmla="*/ 223 h 551"/>
                <a:gd name="T60" fmla="*/ 268 w 307"/>
                <a:gd name="T61" fmla="*/ 228 h 551"/>
                <a:gd name="T62" fmla="*/ 295 w 307"/>
                <a:gd name="T63" fmla="*/ 256 h 551"/>
                <a:gd name="T64" fmla="*/ 301 w 307"/>
                <a:gd name="T65" fmla="*/ 319 h 551"/>
                <a:gd name="T66" fmla="*/ 293 w 307"/>
                <a:gd name="T67" fmla="*/ 346 h 551"/>
                <a:gd name="T68" fmla="*/ 233 w 307"/>
                <a:gd name="T69" fmla="*/ 382 h 551"/>
                <a:gd name="T70" fmla="*/ 306 w 307"/>
                <a:gd name="T71" fmla="*/ 380 h 551"/>
                <a:gd name="T72" fmla="*/ 199 w 307"/>
                <a:gd name="T73" fmla="*/ 491 h 551"/>
                <a:gd name="T74" fmla="*/ 162 w 307"/>
                <a:gd name="T75" fmla="*/ 522 h 551"/>
                <a:gd name="T76" fmla="*/ 90 w 307"/>
                <a:gd name="T77" fmla="*/ 527 h 551"/>
                <a:gd name="T78" fmla="*/ 81 w 307"/>
                <a:gd name="T79" fmla="*/ 524 h 551"/>
                <a:gd name="T80" fmla="*/ 143 w 307"/>
                <a:gd name="T81" fmla="*/ 509 h 551"/>
                <a:gd name="T82" fmla="*/ 124 w 307"/>
                <a:gd name="T83" fmla="*/ 454 h 551"/>
                <a:gd name="T84" fmla="*/ 87 w 307"/>
                <a:gd name="T85" fmla="*/ 453 h 551"/>
                <a:gd name="T86" fmla="*/ 121 w 307"/>
                <a:gd name="T87" fmla="*/ 454 h 551"/>
                <a:gd name="T88" fmla="*/ 104 w 307"/>
                <a:gd name="T89" fmla="*/ 482 h 551"/>
                <a:gd name="T90" fmla="*/ 44 w 307"/>
                <a:gd name="T91" fmla="*/ 453 h 551"/>
                <a:gd name="T92" fmla="*/ 41 w 307"/>
                <a:gd name="T93" fmla="*/ 446 h 551"/>
                <a:gd name="T94" fmla="*/ 74 w 307"/>
                <a:gd name="T95" fmla="*/ 442 h 551"/>
                <a:gd name="T96" fmla="*/ 93 w 307"/>
                <a:gd name="T97" fmla="*/ 415 h 551"/>
                <a:gd name="T98" fmla="*/ 88 w 307"/>
                <a:gd name="T99" fmla="*/ 335 h 551"/>
                <a:gd name="T100" fmla="*/ 85 w 307"/>
                <a:gd name="T101" fmla="*/ 235 h 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07" h="551">
                  <a:moveTo>
                    <a:pt x="91" y="320"/>
                  </a:moveTo>
                  <a:cubicBezTo>
                    <a:pt x="88" y="320"/>
                    <a:pt x="84" y="321"/>
                    <a:pt x="83" y="325"/>
                  </a:cubicBezTo>
                  <a:cubicBezTo>
                    <a:pt x="83" y="328"/>
                    <a:pt x="85" y="330"/>
                    <a:pt x="86" y="332"/>
                  </a:cubicBezTo>
                  <a:cubicBezTo>
                    <a:pt x="87" y="331"/>
                    <a:pt x="87" y="331"/>
                    <a:pt x="88" y="331"/>
                  </a:cubicBezTo>
                  <a:cubicBezTo>
                    <a:pt x="91" y="335"/>
                    <a:pt x="95" y="331"/>
                    <a:pt x="96" y="328"/>
                  </a:cubicBezTo>
                  <a:cubicBezTo>
                    <a:pt x="97" y="325"/>
                    <a:pt x="95" y="321"/>
                    <a:pt x="91" y="320"/>
                  </a:cubicBezTo>
                  <a:close/>
                  <a:moveTo>
                    <a:pt x="135" y="496"/>
                  </a:moveTo>
                  <a:cubicBezTo>
                    <a:pt x="139" y="499"/>
                    <a:pt x="143" y="502"/>
                    <a:pt x="147" y="505"/>
                  </a:cubicBezTo>
                  <a:cubicBezTo>
                    <a:pt x="148" y="504"/>
                    <a:pt x="148" y="504"/>
                    <a:pt x="148" y="505"/>
                  </a:cubicBezTo>
                  <a:cubicBezTo>
                    <a:pt x="148" y="505"/>
                    <a:pt x="148" y="505"/>
                    <a:pt x="148" y="506"/>
                  </a:cubicBezTo>
                  <a:cubicBezTo>
                    <a:pt x="152" y="509"/>
                    <a:pt x="156" y="514"/>
                    <a:pt x="159" y="515"/>
                  </a:cubicBezTo>
                  <a:cubicBezTo>
                    <a:pt x="162" y="516"/>
                    <a:pt x="161" y="516"/>
                    <a:pt x="163" y="513"/>
                  </a:cubicBezTo>
                  <a:cubicBezTo>
                    <a:pt x="166" y="510"/>
                    <a:pt x="167" y="506"/>
                    <a:pt x="169" y="503"/>
                  </a:cubicBezTo>
                  <a:cubicBezTo>
                    <a:pt x="172" y="498"/>
                    <a:pt x="175" y="492"/>
                    <a:pt x="178" y="488"/>
                  </a:cubicBezTo>
                  <a:cubicBezTo>
                    <a:pt x="169" y="484"/>
                    <a:pt x="161" y="480"/>
                    <a:pt x="153" y="475"/>
                  </a:cubicBezTo>
                  <a:cubicBezTo>
                    <a:pt x="147" y="482"/>
                    <a:pt x="141" y="489"/>
                    <a:pt x="135" y="496"/>
                  </a:cubicBezTo>
                  <a:close/>
                  <a:moveTo>
                    <a:pt x="128" y="298"/>
                  </a:moveTo>
                  <a:cubicBezTo>
                    <a:pt x="126" y="299"/>
                    <a:pt x="123" y="300"/>
                    <a:pt x="121" y="303"/>
                  </a:cubicBezTo>
                  <a:cubicBezTo>
                    <a:pt x="119" y="307"/>
                    <a:pt x="122" y="311"/>
                    <a:pt x="126" y="312"/>
                  </a:cubicBezTo>
                  <a:cubicBezTo>
                    <a:pt x="127" y="307"/>
                    <a:pt x="127" y="303"/>
                    <a:pt x="128" y="298"/>
                  </a:cubicBezTo>
                  <a:close/>
                  <a:moveTo>
                    <a:pt x="198" y="489"/>
                  </a:moveTo>
                  <a:cubicBezTo>
                    <a:pt x="207" y="473"/>
                    <a:pt x="219" y="460"/>
                    <a:pt x="225" y="442"/>
                  </a:cubicBezTo>
                  <a:cubicBezTo>
                    <a:pt x="231" y="422"/>
                    <a:pt x="232" y="402"/>
                    <a:pt x="228" y="383"/>
                  </a:cubicBezTo>
                  <a:cubicBezTo>
                    <a:pt x="216" y="383"/>
                    <a:pt x="203" y="381"/>
                    <a:pt x="191" y="378"/>
                  </a:cubicBezTo>
                  <a:cubicBezTo>
                    <a:pt x="178" y="375"/>
                    <a:pt x="165" y="370"/>
                    <a:pt x="154" y="363"/>
                  </a:cubicBezTo>
                  <a:cubicBezTo>
                    <a:pt x="153" y="365"/>
                    <a:pt x="153" y="367"/>
                    <a:pt x="152" y="369"/>
                  </a:cubicBezTo>
                  <a:cubicBezTo>
                    <a:pt x="153" y="369"/>
                    <a:pt x="153" y="371"/>
                    <a:pt x="152" y="371"/>
                  </a:cubicBezTo>
                  <a:cubicBezTo>
                    <a:pt x="152" y="371"/>
                    <a:pt x="151" y="371"/>
                    <a:pt x="151" y="372"/>
                  </a:cubicBezTo>
                  <a:cubicBezTo>
                    <a:pt x="141" y="394"/>
                    <a:pt x="121" y="410"/>
                    <a:pt x="98" y="419"/>
                  </a:cubicBezTo>
                  <a:cubicBezTo>
                    <a:pt x="123" y="452"/>
                    <a:pt x="157" y="476"/>
                    <a:pt x="197" y="489"/>
                  </a:cubicBezTo>
                  <a:cubicBezTo>
                    <a:pt x="197" y="489"/>
                    <a:pt x="198" y="489"/>
                    <a:pt x="198" y="489"/>
                  </a:cubicBezTo>
                  <a:close/>
                  <a:moveTo>
                    <a:pt x="288" y="346"/>
                  </a:moveTo>
                  <a:cubicBezTo>
                    <a:pt x="292" y="341"/>
                    <a:pt x="288" y="337"/>
                    <a:pt x="283" y="337"/>
                  </a:cubicBezTo>
                  <a:cubicBezTo>
                    <a:pt x="282" y="337"/>
                    <a:pt x="282" y="337"/>
                    <a:pt x="282" y="337"/>
                  </a:cubicBezTo>
                  <a:cubicBezTo>
                    <a:pt x="280" y="340"/>
                    <a:pt x="279" y="344"/>
                    <a:pt x="277" y="347"/>
                  </a:cubicBezTo>
                  <a:cubicBezTo>
                    <a:pt x="281" y="347"/>
                    <a:pt x="285" y="350"/>
                    <a:pt x="288" y="346"/>
                  </a:cubicBezTo>
                  <a:close/>
                  <a:moveTo>
                    <a:pt x="301" y="380"/>
                  </a:moveTo>
                  <a:cubicBezTo>
                    <a:pt x="299" y="377"/>
                    <a:pt x="295" y="376"/>
                    <a:pt x="292" y="378"/>
                  </a:cubicBezTo>
                  <a:cubicBezTo>
                    <a:pt x="288" y="380"/>
                    <a:pt x="289" y="383"/>
                    <a:pt x="289" y="386"/>
                  </a:cubicBezTo>
                  <a:cubicBezTo>
                    <a:pt x="289" y="386"/>
                    <a:pt x="289" y="386"/>
                    <a:pt x="289" y="387"/>
                  </a:cubicBezTo>
                  <a:cubicBezTo>
                    <a:pt x="288" y="389"/>
                    <a:pt x="292" y="390"/>
                    <a:pt x="294" y="390"/>
                  </a:cubicBezTo>
                  <a:cubicBezTo>
                    <a:pt x="295" y="390"/>
                    <a:pt x="297" y="390"/>
                    <a:pt x="299" y="389"/>
                  </a:cubicBezTo>
                  <a:cubicBezTo>
                    <a:pt x="301" y="387"/>
                    <a:pt x="302" y="383"/>
                    <a:pt x="301" y="380"/>
                  </a:cubicBezTo>
                  <a:close/>
                  <a:moveTo>
                    <a:pt x="91" y="536"/>
                  </a:moveTo>
                  <a:cubicBezTo>
                    <a:pt x="88" y="533"/>
                    <a:pt x="86" y="530"/>
                    <a:pt x="83" y="527"/>
                  </a:cubicBezTo>
                  <a:cubicBezTo>
                    <a:pt x="81" y="532"/>
                    <a:pt x="81" y="538"/>
                    <a:pt x="85" y="542"/>
                  </a:cubicBezTo>
                  <a:cubicBezTo>
                    <a:pt x="86" y="543"/>
                    <a:pt x="89" y="545"/>
                    <a:pt x="91" y="545"/>
                  </a:cubicBezTo>
                  <a:cubicBezTo>
                    <a:pt x="97" y="544"/>
                    <a:pt x="93" y="539"/>
                    <a:pt x="91" y="536"/>
                  </a:cubicBezTo>
                  <a:close/>
                  <a:moveTo>
                    <a:pt x="193" y="373"/>
                  </a:moveTo>
                  <a:cubicBezTo>
                    <a:pt x="214" y="378"/>
                    <a:pt x="237" y="382"/>
                    <a:pt x="256" y="367"/>
                  </a:cubicBezTo>
                  <a:cubicBezTo>
                    <a:pt x="272" y="354"/>
                    <a:pt x="278" y="333"/>
                    <a:pt x="284" y="314"/>
                  </a:cubicBezTo>
                  <a:cubicBezTo>
                    <a:pt x="284" y="314"/>
                    <a:pt x="285" y="314"/>
                    <a:pt x="285" y="314"/>
                  </a:cubicBezTo>
                  <a:cubicBezTo>
                    <a:pt x="282" y="311"/>
                    <a:pt x="279" y="307"/>
                    <a:pt x="277" y="303"/>
                  </a:cubicBezTo>
                  <a:cubicBezTo>
                    <a:pt x="277" y="304"/>
                    <a:pt x="276" y="305"/>
                    <a:pt x="276" y="306"/>
                  </a:cubicBezTo>
                  <a:cubicBezTo>
                    <a:pt x="277" y="308"/>
                    <a:pt x="274" y="309"/>
                    <a:pt x="272" y="307"/>
                  </a:cubicBezTo>
                  <a:cubicBezTo>
                    <a:pt x="263" y="295"/>
                    <a:pt x="255" y="281"/>
                    <a:pt x="251" y="266"/>
                  </a:cubicBezTo>
                  <a:cubicBezTo>
                    <a:pt x="225" y="278"/>
                    <a:pt x="198" y="284"/>
                    <a:pt x="170" y="286"/>
                  </a:cubicBezTo>
                  <a:cubicBezTo>
                    <a:pt x="168" y="286"/>
                    <a:pt x="167" y="283"/>
                    <a:pt x="168" y="282"/>
                  </a:cubicBezTo>
                  <a:cubicBezTo>
                    <a:pt x="157" y="285"/>
                    <a:pt x="147" y="286"/>
                    <a:pt x="136" y="284"/>
                  </a:cubicBezTo>
                  <a:cubicBezTo>
                    <a:pt x="132" y="307"/>
                    <a:pt x="126" y="328"/>
                    <a:pt x="144" y="348"/>
                  </a:cubicBezTo>
                  <a:cubicBezTo>
                    <a:pt x="157" y="362"/>
                    <a:pt x="175" y="369"/>
                    <a:pt x="193" y="373"/>
                  </a:cubicBezTo>
                  <a:close/>
                  <a:moveTo>
                    <a:pt x="175" y="281"/>
                  </a:moveTo>
                  <a:cubicBezTo>
                    <a:pt x="201" y="278"/>
                    <a:pt x="226" y="272"/>
                    <a:pt x="250" y="263"/>
                  </a:cubicBezTo>
                  <a:cubicBezTo>
                    <a:pt x="250" y="263"/>
                    <a:pt x="250" y="263"/>
                    <a:pt x="251" y="263"/>
                  </a:cubicBezTo>
                  <a:cubicBezTo>
                    <a:pt x="251" y="262"/>
                    <a:pt x="252" y="261"/>
                    <a:pt x="253" y="262"/>
                  </a:cubicBezTo>
                  <a:cubicBezTo>
                    <a:pt x="259" y="275"/>
                    <a:pt x="264" y="288"/>
                    <a:pt x="272" y="300"/>
                  </a:cubicBezTo>
                  <a:cubicBezTo>
                    <a:pt x="273" y="299"/>
                    <a:pt x="274" y="297"/>
                    <a:pt x="275" y="296"/>
                  </a:cubicBezTo>
                  <a:cubicBezTo>
                    <a:pt x="276" y="295"/>
                    <a:pt x="278" y="295"/>
                    <a:pt x="278" y="296"/>
                  </a:cubicBezTo>
                  <a:cubicBezTo>
                    <a:pt x="282" y="304"/>
                    <a:pt x="287" y="313"/>
                    <a:pt x="297" y="315"/>
                  </a:cubicBezTo>
                  <a:cubicBezTo>
                    <a:pt x="296" y="306"/>
                    <a:pt x="296" y="296"/>
                    <a:pt x="293" y="287"/>
                  </a:cubicBezTo>
                  <a:cubicBezTo>
                    <a:pt x="291" y="280"/>
                    <a:pt x="285" y="272"/>
                    <a:pt x="284" y="264"/>
                  </a:cubicBezTo>
                  <a:cubicBezTo>
                    <a:pt x="283" y="259"/>
                    <a:pt x="286" y="255"/>
                    <a:pt x="291" y="255"/>
                  </a:cubicBezTo>
                  <a:cubicBezTo>
                    <a:pt x="286" y="251"/>
                    <a:pt x="281" y="245"/>
                    <a:pt x="274" y="248"/>
                  </a:cubicBezTo>
                  <a:cubicBezTo>
                    <a:pt x="273" y="249"/>
                    <a:pt x="272" y="247"/>
                    <a:pt x="272" y="246"/>
                  </a:cubicBezTo>
                  <a:cubicBezTo>
                    <a:pt x="272" y="241"/>
                    <a:pt x="270" y="237"/>
                    <a:pt x="268" y="233"/>
                  </a:cubicBezTo>
                  <a:cubicBezTo>
                    <a:pt x="268" y="236"/>
                    <a:pt x="266" y="239"/>
                    <a:pt x="261" y="240"/>
                  </a:cubicBezTo>
                  <a:cubicBezTo>
                    <a:pt x="255" y="241"/>
                    <a:pt x="246" y="235"/>
                    <a:pt x="240" y="234"/>
                  </a:cubicBezTo>
                  <a:cubicBezTo>
                    <a:pt x="231" y="231"/>
                    <a:pt x="222" y="229"/>
                    <a:pt x="212" y="229"/>
                  </a:cubicBezTo>
                  <a:cubicBezTo>
                    <a:pt x="173" y="227"/>
                    <a:pt x="145" y="247"/>
                    <a:pt x="127" y="279"/>
                  </a:cubicBezTo>
                  <a:cubicBezTo>
                    <a:pt x="144" y="282"/>
                    <a:pt x="159" y="281"/>
                    <a:pt x="174" y="275"/>
                  </a:cubicBezTo>
                  <a:cubicBezTo>
                    <a:pt x="176" y="275"/>
                    <a:pt x="178" y="277"/>
                    <a:pt x="177" y="279"/>
                  </a:cubicBezTo>
                  <a:cubicBezTo>
                    <a:pt x="176" y="280"/>
                    <a:pt x="176" y="280"/>
                    <a:pt x="175" y="281"/>
                  </a:cubicBezTo>
                  <a:close/>
                  <a:moveTo>
                    <a:pt x="14" y="93"/>
                  </a:moveTo>
                  <a:cubicBezTo>
                    <a:pt x="19" y="107"/>
                    <a:pt x="25" y="120"/>
                    <a:pt x="36" y="130"/>
                  </a:cubicBezTo>
                  <a:cubicBezTo>
                    <a:pt x="46" y="140"/>
                    <a:pt x="58" y="142"/>
                    <a:pt x="70" y="148"/>
                  </a:cubicBezTo>
                  <a:cubicBezTo>
                    <a:pt x="70" y="147"/>
                    <a:pt x="70" y="146"/>
                    <a:pt x="71" y="145"/>
                  </a:cubicBezTo>
                  <a:cubicBezTo>
                    <a:pt x="96" y="128"/>
                    <a:pt x="104" y="96"/>
                    <a:pt x="101" y="68"/>
                  </a:cubicBezTo>
                  <a:cubicBezTo>
                    <a:pt x="99" y="38"/>
                    <a:pt x="76" y="4"/>
                    <a:pt x="41" y="11"/>
                  </a:cubicBezTo>
                  <a:cubicBezTo>
                    <a:pt x="3" y="18"/>
                    <a:pt x="6" y="66"/>
                    <a:pt x="14" y="93"/>
                  </a:cubicBezTo>
                  <a:close/>
                  <a:moveTo>
                    <a:pt x="38" y="449"/>
                  </a:moveTo>
                  <a:cubicBezTo>
                    <a:pt x="34" y="454"/>
                    <a:pt x="29" y="461"/>
                    <a:pt x="34" y="468"/>
                  </a:cubicBezTo>
                  <a:cubicBezTo>
                    <a:pt x="38" y="474"/>
                    <a:pt x="40" y="464"/>
                    <a:pt x="40" y="461"/>
                  </a:cubicBezTo>
                  <a:cubicBezTo>
                    <a:pt x="40" y="457"/>
                    <a:pt x="39" y="453"/>
                    <a:pt x="38" y="449"/>
                  </a:cubicBezTo>
                  <a:close/>
                  <a:moveTo>
                    <a:pt x="71" y="149"/>
                  </a:moveTo>
                  <a:cubicBezTo>
                    <a:pt x="57" y="153"/>
                    <a:pt x="42" y="143"/>
                    <a:pt x="32" y="134"/>
                  </a:cubicBezTo>
                  <a:cubicBezTo>
                    <a:pt x="18" y="121"/>
                    <a:pt x="11" y="103"/>
                    <a:pt x="6" y="85"/>
                  </a:cubicBezTo>
                  <a:cubicBezTo>
                    <a:pt x="0" y="55"/>
                    <a:pt x="3" y="11"/>
                    <a:pt x="42" y="5"/>
                  </a:cubicBezTo>
                  <a:cubicBezTo>
                    <a:pt x="75" y="0"/>
                    <a:pt x="100" y="28"/>
                    <a:pt x="105" y="58"/>
                  </a:cubicBezTo>
                  <a:cubicBezTo>
                    <a:pt x="112" y="91"/>
                    <a:pt x="103" y="129"/>
                    <a:pt x="74" y="149"/>
                  </a:cubicBezTo>
                  <a:cubicBezTo>
                    <a:pt x="90" y="202"/>
                    <a:pt x="96" y="261"/>
                    <a:pt x="89" y="316"/>
                  </a:cubicBezTo>
                  <a:cubicBezTo>
                    <a:pt x="91" y="316"/>
                    <a:pt x="92" y="316"/>
                    <a:pt x="93" y="316"/>
                  </a:cubicBezTo>
                  <a:cubicBezTo>
                    <a:pt x="94" y="316"/>
                    <a:pt x="94" y="316"/>
                    <a:pt x="94" y="316"/>
                  </a:cubicBezTo>
                  <a:cubicBezTo>
                    <a:pt x="94" y="316"/>
                    <a:pt x="94" y="316"/>
                    <a:pt x="94" y="316"/>
                  </a:cubicBezTo>
                  <a:cubicBezTo>
                    <a:pt x="94" y="316"/>
                    <a:pt x="94" y="316"/>
                    <a:pt x="94" y="317"/>
                  </a:cubicBezTo>
                  <a:cubicBezTo>
                    <a:pt x="100" y="319"/>
                    <a:pt x="102" y="326"/>
                    <a:pt x="99" y="332"/>
                  </a:cubicBezTo>
                  <a:cubicBezTo>
                    <a:pt x="98" y="334"/>
                    <a:pt x="95" y="335"/>
                    <a:pt x="93" y="336"/>
                  </a:cubicBezTo>
                  <a:cubicBezTo>
                    <a:pt x="106" y="357"/>
                    <a:pt x="122" y="367"/>
                    <a:pt x="147" y="369"/>
                  </a:cubicBezTo>
                  <a:cubicBezTo>
                    <a:pt x="149" y="366"/>
                    <a:pt x="150" y="364"/>
                    <a:pt x="152" y="361"/>
                  </a:cubicBezTo>
                  <a:cubicBezTo>
                    <a:pt x="146" y="357"/>
                    <a:pt x="141" y="353"/>
                    <a:pt x="137" y="347"/>
                  </a:cubicBezTo>
                  <a:cubicBezTo>
                    <a:pt x="129" y="337"/>
                    <a:pt x="126" y="326"/>
                    <a:pt x="126" y="314"/>
                  </a:cubicBezTo>
                  <a:cubicBezTo>
                    <a:pt x="121" y="315"/>
                    <a:pt x="116" y="309"/>
                    <a:pt x="117" y="304"/>
                  </a:cubicBezTo>
                  <a:cubicBezTo>
                    <a:pt x="118" y="299"/>
                    <a:pt x="124" y="293"/>
                    <a:pt x="129" y="294"/>
                  </a:cubicBezTo>
                  <a:cubicBezTo>
                    <a:pt x="130" y="290"/>
                    <a:pt x="132" y="287"/>
                    <a:pt x="133" y="283"/>
                  </a:cubicBezTo>
                  <a:cubicBezTo>
                    <a:pt x="131" y="282"/>
                    <a:pt x="129" y="282"/>
                    <a:pt x="126" y="281"/>
                  </a:cubicBezTo>
                  <a:cubicBezTo>
                    <a:pt x="126" y="281"/>
                    <a:pt x="126" y="281"/>
                    <a:pt x="126" y="282"/>
                  </a:cubicBezTo>
                  <a:cubicBezTo>
                    <a:pt x="125" y="283"/>
                    <a:pt x="124" y="282"/>
                    <a:pt x="124" y="281"/>
                  </a:cubicBezTo>
                  <a:cubicBezTo>
                    <a:pt x="124" y="281"/>
                    <a:pt x="125" y="280"/>
                    <a:pt x="125" y="280"/>
                  </a:cubicBezTo>
                  <a:cubicBezTo>
                    <a:pt x="125" y="280"/>
                    <a:pt x="125" y="279"/>
                    <a:pt x="125" y="279"/>
                  </a:cubicBezTo>
                  <a:cubicBezTo>
                    <a:pt x="130" y="257"/>
                    <a:pt x="151" y="239"/>
                    <a:pt x="172" y="230"/>
                  </a:cubicBezTo>
                  <a:cubicBezTo>
                    <a:pt x="185" y="225"/>
                    <a:pt x="198" y="223"/>
                    <a:pt x="212" y="223"/>
                  </a:cubicBezTo>
                  <a:cubicBezTo>
                    <a:pt x="218" y="224"/>
                    <a:pt x="225" y="225"/>
                    <a:pt x="231" y="226"/>
                  </a:cubicBezTo>
                  <a:cubicBezTo>
                    <a:pt x="235" y="227"/>
                    <a:pt x="264" y="236"/>
                    <a:pt x="264" y="230"/>
                  </a:cubicBezTo>
                  <a:cubicBezTo>
                    <a:pt x="263" y="228"/>
                    <a:pt x="265" y="227"/>
                    <a:pt x="266" y="228"/>
                  </a:cubicBezTo>
                  <a:cubicBezTo>
                    <a:pt x="267" y="227"/>
                    <a:pt x="268" y="227"/>
                    <a:pt x="268" y="228"/>
                  </a:cubicBezTo>
                  <a:cubicBezTo>
                    <a:pt x="272" y="232"/>
                    <a:pt x="275" y="238"/>
                    <a:pt x="276" y="243"/>
                  </a:cubicBezTo>
                  <a:cubicBezTo>
                    <a:pt x="283" y="242"/>
                    <a:pt x="290" y="246"/>
                    <a:pt x="294" y="252"/>
                  </a:cubicBezTo>
                  <a:cubicBezTo>
                    <a:pt x="295" y="253"/>
                    <a:pt x="295" y="255"/>
                    <a:pt x="294" y="255"/>
                  </a:cubicBezTo>
                  <a:cubicBezTo>
                    <a:pt x="294" y="255"/>
                    <a:pt x="294" y="256"/>
                    <a:pt x="295" y="256"/>
                  </a:cubicBezTo>
                  <a:cubicBezTo>
                    <a:pt x="296" y="256"/>
                    <a:pt x="295" y="258"/>
                    <a:pt x="294" y="257"/>
                  </a:cubicBezTo>
                  <a:cubicBezTo>
                    <a:pt x="284" y="255"/>
                    <a:pt x="295" y="276"/>
                    <a:pt x="295" y="278"/>
                  </a:cubicBezTo>
                  <a:cubicBezTo>
                    <a:pt x="297" y="282"/>
                    <a:pt x="299" y="287"/>
                    <a:pt x="300" y="291"/>
                  </a:cubicBezTo>
                  <a:cubicBezTo>
                    <a:pt x="302" y="300"/>
                    <a:pt x="303" y="310"/>
                    <a:pt x="301" y="319"/>
                  </a:cubicBezTo>
                  <a:cubicBezTo>
                    <a:pt x="301" y="321"/>
                    <a:pt x="298" y="322"/>
                    <a:pt x="297" y="320"/>
                  </a:cubicBezTo>
                  <a:cubicBezTo>
                    <a:pt x="294" y="319"/>
                    <a:pt x="291" y="318"/>
                    <a:pt x="289" y="317"/>
                  </a:cubicBezTo>
                  <a:cubicBezTo>
                    <a:pt x="287" y="322"/>
                    <a:pt x="285" y="327"/>
                    <a:pt x="283" y="333"/>
                  </a:cubicBezTo>
                  <a:cubicBezTo>
                    <a:pt x="290" y="332"/>
                    <a:pt x="296" y="340"/>
                    <a:pt x="293" y="346"/>
                  </a:cubicBezTo>
                  <a:cubicBezTo>
                    <a:pt x="292" y="349"/>
                    <a:pt x="289" y="351"/>
                    <a:pt x="286" y="352"/>
                  </a:cubicBezTo>
                  <a:cubicBezTo>
                    <a:pt x="283" y="352"/>
                    <a:pt x="278" y="352"/>
                    <a:pt x="276" y="350"/>
                  </a:cubicBezTo>
                  <a:cubicBezTo>
                    <a:pt x="271" y="359"/>
                    <a:pt x="264" y="367"/>
                    <a:pt x="255" y="374"/>
                  </a:cubicBezTo>
                  <a:cubicBezTo>
                    <a:pt x="248" y="379"/>
                    <a:pt x="241" y="381"/>
                    <a:pt x="233" y="382"/>
                  </a:cubicBezTo>
                  <a:cubicBezTo>
                    <a:pt x="234" y="387"/>
                    <a:pt x="234" y="392"/>
                    <a:pt x="235" y="398"/>
                  </a:cubicBezTo>
                  <a:cubicBezTo>
                    <a:pt x="253" y="401"/>
                    <a:pt x="268" y="396"/>
                    <a:pt x="284" y="385"/>
                  </a:cubicBezTo>
                  <a:cubicBezTo>
                    <a:pt x="283" y="381"/>
                    <a:pt x="286" y="375"/>
                    <a:pt x="291" y="373"/>
                  </a:cubicBezTo>
                  <a:cubicBezTo>
                    <a:pt x="297" y="371"/>
                    <a:pt x="304" y="374"/>
                    <a:pt x="306" y="380"/>
                  </a:cubicBezTo>
                  <a:cubicBezTo>
                    <a:pt x="307" y="387"/>
                    <a:pt x="304" y="393"/>
                    <a:pt x="297" y="394"/>
                  </a:cubicBezTo>
                  <a:cubicBezTo>
                    <a:pt x="294" y="395"/>
                    <a:pt x="287" y="393"/>
                    <a:pt x="286" y="389"/>
                  </a:cubicBezTo>
                  <a:cubicBezTo>
                    <a:pt x="273" y="402"/>
                    <a:pt x="252" y="406"/>
                    <a:pt x="235" y="401"/>
                  </a:cubicBezTo>
                  <a:cubicBezTo>
                    <a:pt x="236" y="434"/>
                    <a:pt x="227" y="474"/>
                    <a:pt x="199" y="491"/>
                  </a:cubicBezTo>
                  <a:cubicBezTo>
                    <a:pt x="199" y="493"/>
                    <a:pt x="198" y="495"/>
                    <a:pt x="196" y="494"/>
                  </a:cubicBezTo>
                  <a:cubicBezTo>
                    <a:pt x="191" y="493"/>
                    <a:pt x="187" y="491"/>
                    <a:pt x="182" y="490"/>
                  </a:cubicBezTo>
                  <a:cubicBezTo>
                    <a:pt x="178" y="498"/>
                    <a:pt x="173" y="506"/>
                    <a:pt x="169" y="514"/>
                  </a:cubicBezTo>
                  <a:cubicBezTo>
                    <a:pt x="167" y="517"/>
                    <a:pt x="166" y="522"/>
                    <a:pt x="162" y="522"/>
                  </a:cubicBezTo>
                  <a:cubicBezTo>
                    <a:pt x="158" y="523"/>
                    <a:pt x="154" y="518"/>
                    <a:pt x="152" y="515"/>
                  </a:cubicBezTo>
                  <a:cubicBezTo>
                    <a:pt x="150" y="514"/>
                    <a:pt x="148" y="512"/>
                    <a:pt x="147" y="511"/>
                  </a:cubicBezTo>
                  <a:cubicBezTo>
                    <a:pt x="144" y="517"/>
                    <a:pt x="138" y="520"/>
                    <a:pt x="131" y="522"/>
                  </a:cubicBezTo>
                  <a:cubicBezTo>
                    <a:pt x="119" y="526"/>
                    <a:pt x="103" y="528"/>
                    <a:pt x="90" y="527"/>
                  </a:cubicBezTo>
                  <a:cubicBezTo>
                    <a:pt x="92" y="530"/>
                    <a:pt x="94" y="532"/>
                    <a:pt x="96" y="535"/>
                  </a:cubicBezTo>
                  <a:cubicBezTo>
                    <a:pt x="98" y="537"/>
                    <a:pt x="100" y="540"/>
                    <a:pt x="100" y="543"/>
                  </a:cubicBezTo>
                  <a:cubicBezTo>
                    <a:pt x="99" y="548"/>
                    <a:pt x="92" y="551"/>
                    <a:pt x="87" y="549"/>
                  </a:cubicBezTo>
                  <a:cubicBezTo>
                    <a:pt x="77" y="546"/>
                    <a:pt x="75" y="532"/>
                    <a:pt x="81" y="524"/>
                  </a:cubicBezTo>
                  <a:cubicBezTo>
                    <a:pt x="81" y="524"/>
                    <a:pt x="81" y="523"/>
                    <a:pt x="82" y="523"/>
                  </a:cubicBezTo>
                  <a:cubicBezTo>
                    <a:pt x="82" y="522"/>
                    <a:pt x="83" y="522"/>
                    <a:pt x="84" y="521"/>
                  </a:cubicBezTo>
                  <a:cubicBezTo>
                    <a:pt x="84" y="521"/>
                    <a:pt x="85" y="521"/>
                    <a:pt x="85" y="522"/>
                  </a:cubicBezTo>
                  <a:cubicBezTo>
                    <a:pt x="105" y="520"/>
                    <a:pt x="129" y="524"/>
                    <a:pt x="143" y="509"/>
                  </a:cubicBezTo>
                  <a:cubicBezTo>
                    <a:pt x="139" y="505"/>
                    <a:pt x="134" y="502"/>
                    <a:pt x="130" y="499"/>
                  </a:cubicBezTo>
                  <a:cubicBezTo>
                    <a:pt x="128" y="498"/>
                    <a:pt x="128" y="496"/>
                    <a:pt x="129" y="495"/>
                  </a:cubicBezTo>
                  <a:cubicBezTo>
                    <a:pt x="136" y="488"/>
                    <a:pt x="142" y="480"/>
                    <a:pt x="149" y="473"/>
                  </a:cubicBezTo>
                  <a:cubicBezTo>
                    <a:pt x="140" y="467"/>
                    <a:pt x="132" y="461"/>
                    <a:pt x="124" y="454"/>
                  </a:cubicBezTo>
                  <a:cubicBezTo>
                    <a:pt x="115" y="447"/>
                    <a:pt x="107" y="439"/>
                    <a:pt x="100" y="430"/>
                  </a:cubicBezTo>
                  <a:cubicBezTo>
                    <a:pt x="96" y="433"/>
                    <a:pt x="92" y="435"/>
                    <a:pt x="87" y="438"/>
                  </a:cubicBezTo>
                  <a:cubicBezTo>
                    <a:pt x="81" y="441"/>
                    <a:pt x="81" y="444"/>
                    <a:pt x="85" y="450"/>
                  </a:cubicBezTo>
                  <a:cubicBezTo>
                    <a:pt x="86" y="451"/>
                    <a:pt x="87" y="452"/>
                    <a:pt x="87" y="453"/>
                  </a:cubicBezTo>
                  <a:cubicBezTo>
                    <a:pt x="88" y="452"/>
                    <a:pt x="90" y="452"/>
                    <a:pt x="90" y="454"/>
                  </a:cubicBezTo>
                  <a:cubicBezTo>
                    <a:pt x="90" y="454"/>
                    <a:pt x="90" y="455"/>
                    <a:pt x="90" y="455"/>
                  </a:cubicBezTo>
                  <a:cubicBezTo>
                    <a:pt x="95" y="462"/>
                    <a:pt x="100" y="469"/>
                    <a:pt x="106" y="476"/>
                  </a:cubicBezTo>
                  <a:cubicBezTo>
                    <a:pt x="111" y="468"/>
                    <a:pt x="115" y="461"/>
                    <a:pt x="121" y="454"/>
                  </a:cubicBezTo>
                  <a:cubicBezTo>
                    <a:pt x="122" y="454"/>
                    <a:pt x="123" y="454"/>
                    <a:pt x="124" y="454"/>
                  </a:cubicBezTo>
                  <a:cubicBezTo>
                    <a:pt x="124" y="455"/>
                    <a:pt x="125" y="456"/>
                    <a:pt x="124" y="457"/>
                  </a:cubicBezTo>
                  <a:cubicBezTo>
                    <a:pt x="120" y="466"/>
                    <a:pt x="114" y="474"/>
                    <a:pt x="108" y="482"/>
                  </a:cubicBezTo>
                  <a:cubicBezTo>
                    <a:pt x="107" y="483"/>
                    <a:pt x="105" y="484"/>
                    <a:pt x="104" y="482"/>
                  </a:cubicBezTo>
                  <a:cubicBezTo>
                    <a:pt x="98" y="475"/>
                    <a:pt x="93" y="469"/>
                    <a:pt x="88" y="462"/>
                  </a:cubicBezTo>
                  <a:cubicBezTo>
                    <a:pt x="87" y="461"/>
                    <a:pt x="86" y="460"/>
                    <a:pt x="85" y="459"/>
                  </a:cubicBezTo>
                  <a:cubicBezTo>
                    <a:pt x="81" y="462"/>
                    <a:pt x="73" y="462"/>
                    <a:pt x="69" y="462"/>
                  </a:cubicBezTo>
                  <a:cubicBezTo>
                    <a:pt x="60" y="462"/>
                    <a:pt x="51" y="459"/>
                    <a:pt x="44" y="453"/>
                  </a:cubicBezTo>
                  <a:cubicBezTo>
                    <a:pt x="45" y="463"/>
                    <a:pt x="44" y="479"/>
                    <a:pt x="34" y="474"/>
                  </a:cubicBezTo>
                  <a:cubicBezTo>
                    <a:pt x="29" y="472"/>
                    <a:pt x="27" y="466"/>
                    <a:pt x="28" y="461"/>
                  </a:cubicBezTo>
                  <a:cubicBezTo>
                    <a:pt x="28" y="454"/>
                    <a:pt x="33" y="448"/>
                    <a:pt x="38" y="444"/>
                  </a:cubicBezTo>
                  <a:cubicBezTo>
                    <a:pt x="40" y="443"/>
                    <a:pt x="41" y="445"/>
                    <a:pt x="41" y="446"/>
                  </a:cubicBezTo>
                  <a:cubicBezTo>
                    <a:pt x="41" y="446"/>
                    <a:pt x="41" y="446"/>
                    <a:pt x="42" y="446"/>
                  </a:cubicBezTo>
                  <a:cubicBezTo>
                    <a:pt x="48" y="451"/>
                    <a:pt x="55" y="455"/>
                    <a:pt x="63" y="457"/>
                  </a:cubicBezTo>
                  <a:cubicBezTo>
                    <a:pt x="66" y="457"/>
                    <a:pt x="77" y="459"/>
                    <a:pt x="83" y="457"/>
                  </a:cubicBezTo>
                  <a:cubicBezTo>
                    <a:pt x="79" y="452"/>
                    <a:pt x="75" y="447"/>
                    <a:pt x="74" y="442"/>
                  </a:cubicBezTo>
                  <a:cubicBezTo>
                    <a:pt x="73" y="441"/>
                    <a:pt x="74" y="440"/>
                    <a:pt x="74" y="440"/>
                  </a:cubicBezTo>
                  <a:cubicBezTo>
                    <a:pt x="81" y="434"/>
                    <a:pt x="90" y="431"/>
                    <a:pt x="98" y="428"/>
                  </a:cubicBezTo>
                  <a:cubicBezTo>
                    <a:pt x="96" y="425"/>
                    <a:pt x="93" y="422"/>
                    <a:pt x="91" y="419"/>
                  </a:cubicBezTo>
                  <a:cubicBezTo>
                    <a:pt x="90" y="417"/>
                    <a:pt x="91" y="415"/>
                    <a:pt x="93" y="415"/>
                  </a:cubicBezTo>
                  <a:cubicBezTo>
                    <a:pt x="116" y="407"/>
                    <a:pt x="133" y="392"/>
                    <a:pt x="146" y="372"/>
                  </a:cubicBezTo>
                  <a:cubicBezTo>
                    <a:pt x="121" y="375"/>
                    <a:pt x="96" y="359"/>
                    <a:pt x="89" y="336"/>
                  </a:cubicBezTo>
                  <a:cubicBezTo>
                    <a:pt x="89" y="336"/>
                    <a:pt x="89" y="335"/>
                    <a:pt x="89" y="335"/>
                  </a:cubicBezTo>
                  <a:cubicBezTo>
                    <a:pt x="89" y="335"/>
                    <a:pt x="89" y="335"/>
                    <a:pt x="88" y="335"/>
                  </a:cubicBezTo>
                  <a:cubicBezTo>
                    <a:pt x="88" y="336"/>
                    <a:pt x="88" y="336"/>
                    <a:pt x="87" y="336"/>
                  </a:cubicBezTo>
                  <a:cubicBezTo>
                    <a:pt x="80" y="336"/>
                    <a:pt x="77" y="327"/>
                    <a:pt x="79" y="322"/>
                  </a:cubicBezTo>
                  <a:cubicBezTo>
                    <a:pt x="81" y="319"/>
                    <a:pt x="83" y="317"/>
                    <a:pt x="86" y="316"/>
                  </a:cubicBezTo>
                  <a:cubicBezTo>
                    <a:pt x="87" y="289"/>
                    <a:pt x="88" y="262"/>
                    <a:pt x="85" y="235"/>
                  </a:cubicBezTo>
                  <a:cubicBezTo>
                    <a:pt x="83" y="206"/>
                    <a:pt x="77" y="178"/>
                    <a:pt x="71" y="149"/>
                  </a:cubicBezTo>
                  <a:cubicBezTo>
                    <a:pt x="71" y="149"/>
                    <a:pt x="71" y="149"/>
                    <a:pt x="71" y="14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1" name="Freeform 140"/>
            <p:cNvSpPr/>
            <p:nvPr/>
          </p:nvSpPr>
          <p:spPr bwMode="auto">
            <a:xfrm>
              <a:off x="7211" y="2407"/>
              <a:ext cx="223" cy="114"/>
            </a:xfrm>
            <a:custGeom>
              <a:avLst/>
              <a:gdLst>
                <a:gd name="T0" fmla="*/ 101 w 106"/>
                <a:gd name="T1" fmla="*/ 26 h 54"/>
                <a:gd name="T2" fmla="*/ 48 w 106"/>
                <a:gd name="T3" fmla="*/ 41 h 54"/>
                <a:gd name="T4" fmla="*/ 5 w 106"/>
                <a:gd name="T5" fmla="*/ 2 h 54"/>
                <a:gd name="T6" fmla="*/ 2 w 106"/>
                <a:gd name="T7" fmla="*/ 2 h 54"/>
                <a:gd name="T8" fmla="*/ 47 w 106"/>
                <a:gd name="T9" fmla="*/ 45 h 54"/>
                <a:gd name="T10" fmla="*/ 106 w 106"/>
                <a:gd name="T11" fmla="*/ 27 h 54"/>
                <a:gd name="T12" fmla="*/ 101 w 106"/>
                <a:gd name="T13" fmla="*/ 2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" h="54">
                  <a:moveTo>
                    <a:pt x="101" y="26"/>
                  </a:moveTo>
                  <a:cubicBezTo>
                    <a:pt x="98" y="47"/>
                    <a:pt x="63" y="43"/>
                    <a:pt x="48" y="41"/>
                  </a:cubicBezTo>
                  <a:cubicBezTo>
                    <a:pt x="27" y="38"/>
                    <a:pt x="6" y="26"/>
                    <a:pt x="5" y="2"/>
                  </a:cubicBezTo>
                  <a:cubicBezTo>
                    <a:pt x="5" y="0"/>
                    <a:pt x="2" y="0"/>
                    <a:pt x="2" y="2"/>
                  </a:cubicBezTo>
                  <a:cubicBezTo>
                    <a:pt x="0" y="28"/>
                    <a:pt x="24" y="42"/>
                    <a:pt x="47" y="45"/>
                  </a:cubicBezTo>
                  <a:cubicBezTo>
                    <a:pt x="64" y="48"/>
                    <a:pt x="106" y="54"/>
                    <a:pt x="106" y="27"/>
                  </a:cubicBezTo>
                  <a:cubicBezTo>
                    <a:pt x="106" y="24"/>
                    <a:pt x="102" y="24"/>
                    <a:pt x="101" y="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2" name="Freeform 141"/>
            <p:cNvSpPr/>
            <p:nvPr/>
          </p:nvSpPr>
          <p:spPr bwMode="auto">
            <a:xfrm>
              <a:off x="7314" y="2414"/>
              <a:ext cx="25" cy="33"/>
            </a:xfrm>
            <a:custGeom>
              <a:avLst/>
              <a:gdLst>
                <a:gd name="T0" fmla="*/ 11 w 12"/>
                <a:gd name="T1" fmla="*/ 5 h 16"/>
                <a:gd name="T2" fmla="*/ 7 w 12"/>
                <a:gd name="T3" fmla="*/ 1 h 16"/>
                <a:gd name="T4" fmla="*/ 4 w 12"/>
                <a:gd name="T5" fmla="*/ 1 h 16"/>
                <a:gd name="T6" fmla="*/ 1 w 12"/>
                <a:gd name="T7" fmla="*/ 2 h 16"/>
                <a:gd name="T8" fmla="*/ 2 w 12"/>
                <a:gd name="T9" fmla="*/ 3 h 16"/>
                <a:gd name="T10" fmla="*/ 3 w 12"/>
                <a:gd name="T11" fmla="*/ 4 h 16"/>
                <a:gd name="T12" fmla="*/ 5 w 12"/>
                <a:gd name="T13" fmla="*/ 4 h 16"/>
                <a:gd name="T14" fmla="*/ 7 w 12"/>
                <a:gd name="T15" fmla="*/ 6 h 16"/>
                <a:gd name="T16" fmla="*/ 5 w 12"/>
                <a:gd name="T17" fmla="*/ 11 h 16"/>
                <a:gd name="T18" fmla="*/ 7 w 12"/>
                <a:gd name="T19" fmla="*/ 15 h 16"/>
                <a:gd name="T20" fmla="*/ 11 w 12"/>
                <a:gd name="T21" fmla="*/ 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" h="16">
                  <a:moveTo>
                    <a:pt x="11" y="5"/>
                  </a:moveTo>
                  <a:cubicBezTo>
                    <a:pt x="10" y="3"/>
                    <a:pt x="9" y="2"/>
                    <a:pt x="7" y="1"/>
                  </a:cubicBezTo>
                  <a:cubicBezTo>
                    <a:pt x="6" y="1"/>
                    <a:pt x="5" y="1"/>
                    <a:pt x="4" y="1"/>
                  </a:cubicBezTo>
                  <a:cubicBezTo>
                    <a:pt x="3" y="0"/>
                    <a:pt x="2" y="1"/>
                    <a:pt x="1" y="2"/>
                  </a:cubicBezTo>
                  <a:cubicBezTo>
                    <a:pt x="0" y="2"/>
                    <a:pt x="1" y="4"/>
                    <a:pt x="2" y="3"/>
                  </a:cubicBezTo>
                  <a:cubicBezTo>
                    <a:pt x="2" y="3"/>
                    <a:pt x="3" y="4"/>
                    <a:pt x="3" y="4"/>
                  </a:cubicBezTo>
                  <a:cubicBezTo>
                    <a:pt x="4" y="4"/>
                    <a:pt x="4" y="4"/>
                    <a:pt x="5" y="4"/>
                  </a:cubicBezTo>
                  <a:cubicBezTo>
                    <a:pt x="6" y="5"/>
                    <a:pt x="7" y="5"/>
                    <a:pt x="7" y="6"/>
                  </a:cubicBezTo>
                  <a:cubicBezTo>
                    <a:pt x="8" y="8"/>
                    <a:pt x="6" y="10"/>
                    <a:pt x="5" y="11"/>
                  </a:cubicBezTo>
                  <a:cubicBezTo>
                    <a:pt x="2" y="13"/>
                    <a:pt x="4" y="16"/>
                    <a:pt x="7" y="15"/>
                  </a:cubicBezTo>
                  <a:cubicBezTo>
                    <a:pt x="11" y="14"/>
                    <a:pt x="12" y="9"/>
                    <a:pt x="11" y="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3" name="Freeform 142"/>
            <p:cNvSpPr/>
            <p:nvPr/>
          </p:nvSpPr>
          <p:spPr bwMode="auto">
            <a:xfrm>
              <a:off x="7255" y="2367"/>
              <a:ext cx="27" cy="28"/>
            </a:xfrm>
            <a:custGeom>
              <a:avLst/>
              <a:gdLst>
                <a:gd name="T0" fmla="*/ 12 w 13"/>
                <a:gd name="T1" fmla="*/ 3 h 13"/>
                <a:gd name="T2" fmla="*/ 5 w 13"/>
                <a:gd name="T3" fmla="*/ 0 h 13"/>
                <a:gd name="T4" fmla="*/ 0 w 13"/>
                <a:gd name="T5" fmla="*/ 5 h 13"/>
                <a:gd name="T6" fmla="*/ 4 w 13"/>
                <a:gd name="T7" fmla="*/ 11 h 13"/>
                <a:gd name="T8" fmla="*/ 5 w 13"/>
                <a:gd name="T9" fmla="*/ 11 h 13"/>
                <a:gd name="T10" fmla="*/ 6 w 13"/>
                <a:gd name="T11" fmla="*/ 12 h 13"/>
                <a:gd name="T12" fmla="*/ 9 w 13"/>
                <a:gd name="T13" fmla="*/ 12 h 13"/>
                <a:gd name="T14" fmla="*/ 12 w 13"/>
                <a:gd name="T15" fmla="*/ 7 h 13"/>
                <a:gd name="T16" fmla="*/ 12 w 13"/>
                <a:gd name="T17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">
                  <a:moveTo>
                    <a:pt x="12" y="3"/>
                  </a:moveTo>
                  <a:cubicBezTo>
                    <a:pt x="10" y="1"/>
                    <a:pt x="8" y="0"/>
                    <a:pt x="5" y="0"/>
                  </a:cubicBezTo>
                  <a:cubicBezTo>
                    <a:pt x="2" y="1"/>
                    <a:pt x="1" y="3"/>
                    <a:pt x="0" y="5"/>
                  </a:cubicBezTo>
                  <a:cubicBezTo>
                    <a:pt x="0" y="8"/>
                    <a:pt x="1" y="12"/>
                    <a:pt x="4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2"/>
                    <a:pt x="6" y="12"/>
                    <a:pt x="6" y="12"/>
                  </a:cubicBezTo>
                  <a:cubicBezTo>
                    <a:pt x="7" y="13"/>
                    <a:pt x="9" y="13"/>
                    <a:pt x="9" y="12"/>
                  </a:cubicBezTo>
                  <a:cubicBezTo>
                    <a:pt x="10" y="10"/>
                    <a:pt x="11" y="9"/>
                    <a:pt x="12" y="7"/>
                  </a:cubicBezTo>
                  <a:cubicBezTo>
                    <a:pt x="13" y="6"/>
                    <a:pt x="13" y="5"/>
                    <a:pt x="12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4" name="Freeform 143"/>
            <p:cNvSpPr/>
            <p:nvPr/>
          </p:nvSpPr>
          <p:spPr bwMode="auto">
            <a:xfrm>
              <a:off x="7405" y="2382"/>
              <a:ext cx="31" cy="34"/>
            </a:xfrm>
            <a:custGeom>
              <a:avLst/>
              <a:gdLst>
                <a:gd name="T0" fmla="*/ 9 w 15"/>
                <a:gd name="T1" fmla="*/ 1 h 16"/>
                <a:gd name="T2" fmla="*/ 4 w 15"/>
                <a:gd name="T3" fmla="*/ 4 h 16"/>
                <a:gd name="T4" fmla="*/ 2 w 15"/>
                <a:gd name="T5" fmla="*/ 5 h 16"/>
                <a:gd name="T6" fmla="*/ 6 w 15"/>
                <a:gd name="T7" fmla="*/ 14 h 16"/>
                <a:gd name="T8" fmla="*/ 15 w 15"/>
                <a:gd name="T9" fmla="*/ 9 h 16"/>
                <a:gd name="T10" fmla="*/ 9 w 15"/>
                <a:gd name="T11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6">
                  <a:moveTo>
                    <a:pt x="9" y="1"/>
                  </a:moveTo>
                  <a:cubicBezTo>
                    <a:pt x="7" y="0"/>
                    <a:pt x="5" y="2"/>
                    <a:pt x="4" y="4"/>
                  </a:cubicBezTo>
                  <a:cubicBezTo>
                    <a:pt x="4" y="4"/>
                    <a:pt x="3" y="4"/>
                    <a:pt x="2" y="5"/>
                  </a:cubicBezTo>
                  <a:cubicBezTo>
                    <a:pt x="0" y="8"/>
                    <a:pt x="2" y="13"/>
                    <a:pt x="6" y="14"/>
                  </a:cubicBezTo>
                  <a:cubicBezTo>
                    <a:pt x="10" y="16"/>
                    <a:pt x="14" y="13"/>
                    <a:pt x="15" y="9"/>
                  </a:cubicBezTo>
                  <a:cubicBezTo>
                    <a:pt x="15" y="5"/>
                    <a:pt x="13" y="1"/>
                    <a:pt x="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1520190" y="2160905"/>
            <a:ext cx="9150985" cy="139890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ts val="3400"/>
              </a:lnSpc>
            </a:pPr>
            <a:r>
              <a:rPr lang="en-US" altLang="zh-CN" sz="2200" b="1" dirty="0">
                <a:latin typeface="Times New Roman" panose="02020603050405020304" pitchFamily="18" charset="0"/>
                <a:ea typeface="楷体_GB2312" panose="02010609030101010101" pitchFamily="49" charset="-122"/>
              </a:rPr>
              <a:t>       </a:t>
            </a:r>
            <a:r>
              <a:rPr lang="en-US" altLang="zh-CN" sz="3600" b="1" dirty="0">
                <a:latin typeface="Times New Roman" panose="02020603050405020304" pitchFamily="18" charset="0"/>
                <a:ea typeface="楷体_GB2312" panose="02010609030101010101" pitchFamily="49" charset="-122"/>
              </a:rPr>
              <a:t>  </a:t>
            </a:r>
            <a:r>
              <a:rPr lang="zh-CN" altLang="en-US" sz="3600" b="1" dirty="0">
                <a:latin typeface="Times New Roman" panose="02020603050405020304" pitchFamily="18" charset="0"/>
                <a:ea typeface="楷体_GB2312" panose="02010609030101010101" pitchFamily="49" charset="-122"/>
              </a:rPr>
              <a:t>③</a:t>
            </a:r>
            <a:r>
              <a:rPr lang="en-US" altLang="zh-CN" sz="3600" b="1" i="1" dirty="0">
                <a:latin typeface="Times New Roman" panose="02020603050405020304" pitchFamily="18" charset="0"/>
                <a:ea typeface="楷体_GB2312" panose="02010609030101010101" pitchFamily="49" charset="-122"/>
              </a:rPr>
              <a:t>how much</a:t>
            </a:r>
            <a:r>
              <a:rPr lang="zh-CN" altLang="en-US" sz="3600" b="1" dirty="0">
                <a:latin typeface="Times New Roman" panose="02020603050405020304" pitchFamily="18" charset="0"/>
                <a:ea typeface="楷体_GB2312" panose="02010609030101010101" pitchFamily="49" charset="-122"/>
              </a:rPr>
              <a:t>意为“</a:t>
            </a: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多少钱</a:t>
            </a:r>
            <a:r>
              <a:rPr lang="zh-CN" altLang="en-US" sz="3600" b="1" dirty="0">
                <a:latin typeface="Times New Roman" panose="02020603050405020304" pitchFamily="18" charset="0"/>
                <a:ea typeface="楷体_GB2312" panose="02010609030101010101" pitchFamily="49" charset="-122"/>
              </a:rPr>
              <a:t>”时，可单独使用，也可构成词组</a:t>
            </a:r>
            <a:r>
              <a:rPr lang="en-US" altLang="zh-CN" sz="3600" b="1" i="1" dirty="0">
                <a:solidFill>
                  <a:schemeClr val="accent6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how much money</a:t>
            </a:r>
            <a:r>
              <a:rPr lang="zh-CN" altLang="en-US" sz="3600" b="1" dirty="0">
                <a:latin typeface="Times New Roman" panose="02020603050405020304" pitchFamily="18" charset="0"/>
                <a:ea typeface="楷体_GB2312" panose="02010609030101010101" pitchFamily="49" charset="-122"/>
              </a:rPr>
              <a:t>，但英语中常省略</a:t>
            </a:r>
            <a:r>
              <a:rPr lang="en-US" altLang="zh-CN" sz="3600" b="1" i="1" dirty="0">
                <a:latin typeface="Times New Roman" panose="02020603050405020304" pitchFamily="18" charset="0"/>
                <a:ea typeface="楷体_GB2312" panose="02010609030101010101" pitchFamily="49" charset="-122"/>
              </a:rPr>
              <a:t>money</a:t>
            </a:r>
            <a:r>
              <a:rPr lang="zh-CN" altLang="en-US" sz="3600" b="1" dirty="0">
                <a:latin typeface="Times New Roman" panose="02020603050405020304" pitchFamily="18" charset="0"/>
                <a:ea typeface="楷体_GB2312" panose="02010609030101010101" pitchFamily="49" charset="-122"/>
              </a:rPr>
              <a:t>，用来询问某物的价格。</a:t>
            </a:r>
            <a:endParaRPr lang="zh-CN" altLang="en-US" sz="3600" b="1" dirty="0">
              <a:latin typeface="Times New Roman" panose="02020603050405020304" pitchFamily="18" charset="0"/>
              <a:ea typeface="楷体_GB2312" panose="0201060903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046288" y="3897948"/>
            <a:ext cx="6253162" cy="10763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en-US" sz="3200" b="1" i="1" dirty="0">
                <a:latin typeface="Times New Roman" panose="02020603050405020304" pitchFamily="18" charset="0"/>
                <a:ea typeface="楷体_GB2312" panose="02010609030101010101" pitchFamily="49" charset="-122"/>
              </a:rPr>
              <a:t>eg：—</a:t>
            </a:r>
            <a:r>
              <a:rPr lang="en-US" altLang="en-US" sz="3200" b="1" i="1" dirty="0">
                <a:solidFill>
                  <a:srgbClr val="051FBB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How much</a:t>
            </a:r>
            <a:r>
              <a:rPr lang="en-US" altLang="en-US" sz="3200" b="1" i="1" dirty="0">
                <a:latin typeface="Times New Roman" panose="02020603050405020304" pitchFamily="18" charset="0"/>
                <a:ea typeface="楷体_GB2312" panose="02010609030101010101" pitchFamily="49" charset="-122"/>
              </a:rPr>
              <a:t> </a:t>
            </a:r>
            <a:r>
              <a:rPr lang="en-US" altLang="en-US" sz="3200" b="1" i="1" dirty="0">
                <a:solidFill>
                  <a:srgbClr val="051FBB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is</a:t>
            </a:r>
            <a:r>
              <a:rPr lang="en-US" altLang="en-US" sz="3200" b="1" i="1" dirty="0">
                <a:latin typeface="Times New Roman" panose="02020603050405020304" pitchFamily="18" charset="0"/>
                <a:ea typeface="楷体_GB2312" panose="02010609030101010101" pitchFamily="49" charset="-122"/>
              </a:rPr>
              <a:t> the eraser?</a:t>
            </a:r>
            <a:endParaRPr lang="en-US" altLang="en-US" sz="3200" b="1" i="1" dirty="0">
              <a:latin typeface="Times New Roman" panose="02020603050405020304" pitchFamily="18" charset="0"/>
              <a:ea typeface="楷体_GB2312" panose="02010609030101010101" pitchFamily="49" charset="-122"/>
            </a:endParaRPr>
          </a:p>
          <a:p>
            <a:r>
              <a:rPr lang="en-US" altLang="en-US" sz="3200" b="1" i="1" dirty="0">
                <a:latin typeface="Times New Roman" panose="02020603050405020304" pitchFamily="18" charset="0"/>
                <a:ea typeface="楷体_GB2312" panose="02010609030101010101" pitchFamily="49" charset="-122"/>
              </a:rPr>
              <a:t>       —Two yuan.</a:t>
            </a:r>
            <a:endParaRPr lang="en-US" altLang="en-US" sz="3200" b="1" i="1" dirty="0">
              <a:latin typeface="Times New Roman" panose="02020603050405020304" pitchFamily="18" charset="0"/>
              <a:ea typeface="楷体_GB2312" panose="0201060903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D5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5"/>
          <p:cNvSpPr/>
          <p:nvPr/>
        </p:nvSpPr>
        <p:spPr bwMode="auto">
          <a:xfrm>
            <a:off x="3175" y="4119563"/>
            <a:ext cx="12188825" cy="2741612"/>
          </a:xfrm>
          <a:custGeom>
            <a:avLst/>
            <a:gdLst>
              <a:gd name="T0" fmla="*/ 2784 w 2784"/>
              <a:gd name="T1" fmla="*/ 822 h 822"/>
              <a:gd name="T2" fmla="*/ 0 w 2784"/>
              <a:gd name="T3" fmla="*/ 822 h 822"/>
              <a:gd name="T4" fmla="*/ 0 w 2784"/>
              <a:gd name="T5" fmla="*/ 257 h 822"/>
              <a:gd name="T6" fmla="*/ 1338 w 2784"/>
              <a:gd name="T7" fmla="*/ 14 h 822"/>
              <a:gd name="T8" fmla="*/ 2784 w 2784"/>
              <a:gd name="T9" fmla="*/ 257 h 822"/>
              <a:gd name="T10" fmla="*/ 2784 w 2784"/>
              <a:gd name="T11" fmla="*/ 822 h 8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784" h="822">
                <a:moveTo>
                  <a:pt x="2784" y="822"/>
                </a:moveTo>
                <a:cubicBezTo>
                  <a:pt x="0" y="822"/>
                  <a:pt x="0" y="822"/>
                  <a:pt x="0" y="822"/>
                </a:cubicBezTo>
                <a:cubicBezTo>
                  <a:pt x="0" y="257"/>
                  <a:pt x="0" y="257"/>
                  <a:pt x="0" y="257"/>
                </a:cubicBezTo>
                <a:cubicBezTo>
                  <a:pt x="0" y="257"/>
                  <a:pt x="528" y="26"/>
                  <a:pt x="1338" y="14"/>
                </a:cubicBezTo>
                <a:cubicBezTo>
                  <a:pt x="2223" y="0"/>
                  <a:pt x="2784" y="257"/>
                  <a:pt x="2784" y="257"/>
                </a:cubicBezTo>
                <a:lnTo>
                  <a:pt x="2784" y="822"/>
                </a:lnTo>
                <a:close/>
              </a:path>
            </a:pathLst>
          </a:custGeom>
          <a:solidFill>
            <a:srgbClr val="98C22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22" name="Group 8"/>
          <p:cNvGrpSpPr>
            <a:grpSpLocks noChangeAspect="1"/>
          </p:cNvGrpSpPr>
          <p:nvPr/>
        </p:nvGrpSpPr>
        <p:grpSpPr bwMode="auto">
          <a:xfrm>
            <a:off x="281613" y="3962400"/>
            <a:ext cx="541338" cy="479158"/>
            <a:chOff x="-12" y="-47"/>
            <a:chExt cx="592" cy="524"/>
          </a:xfrm>
        </p:grpSpPr>
        <p:sp>
          <p:nvSpPr>
            <p:cNvPr id="23" name="Freeform 9"/>
            <p:cNvSpPr/>
            <p:nvPr/>
          </p:nvSpPr>
          <p:spPr bwMode="auto">
            <a:xfrm>
              <a:off x="12" y="-32"/>
              <a:ext cx="555" cy="494"/>
            </a:xfrm>
            <a:custGeom>
              <a:avLst/>
              <a:gdLst>
                <a:gd name="T0" fmla="*/ 231 w 263"/>
                <a:gd name="T1" fmla="*/ 128 h 233"/>
                <a:gd name="T2" fmla="*/ 239 w 263"/>
                <a:gd name="T3" fmla="*/ 195 h 233"/>
                <a:gd name="T4" fmla="*/ 167 w 263"/>
                <a:gd name="T5" fmla="*/ 196 h 233"/>
                <a:gd name="T6" fmla="*/ 160 w 263"/>
                <a:gd name="T7" fmla="*/ 195 h 233"/>
                <a:gd name="T8" fmla="*/ 105 w 263"/>
                <a:gd name="T9" fmla="*/ 230 h 233"/>
                <a:gd name="T10" fmla="*/ 62 w 263"/>
                <a:gd name="T11" fmla="*/ 181 h 233"/>
                <a:gd name="T12" fmla="*/ 57 w 263"/>
                <a:gd name="T13" fmla="*/ 178 h 233"/>
                <a:gd name="T14" fmla="*/ 27 w 263"/>
                <a:gd name="T15" fmla="*/ 189 h 233"/>
                <a:gd name="T16" fmla="*/ 2 w 263"/>
                <a:gd name="T17" fmla="*/ 164 h 233"/>
                <a:gd name="T18" fmla="*/ 33 w 263"/>
                <a:gd name="T19" fmla="*/ 120 h 233"/>
                <a:gd name="T20" fmla="*/ 33 w 263"/>
                <a:gd name="T21" fmla="*/ 116 h 233"/>
                <a:gd name="T22" fmla="*/ 27 w 263"/>
                <a:gd name="T23" fmla="*/ 72 h 233"/>
                <a:gd name="T24" fmla="*/ 72 w 263"/>
                <a:gd name="T25" fmla="*/ 67 h 233"/>
                <a:gd name="T26" fmla="*/ 72 w 263"/>
                <a:gd name="T27" fmla="*/ 65 h 233"/>
                <a:gd name="T28" fmla="*/ 65 w 263"/>
                <a:gd name="T29" fmla="*/ 62 h 233"/>
                <a:gd name="T30" fmla="*/ 68 w 263"/>
                <a:gd name="T31" fmla="*/ 60 h 233"/>
                <a:gd name="T32" fmla="*/ 168 w 263"/>
                <a:gd name="T33" fmla="*/ 72 h 233"/>
                <a:gd name="T34" fmla="*/ 172 w 263"/>
                <a:gd name="T35" fmla="*/ 74 h 233"/>
                <a:gd name="T36" fmla="*/ 172 w 263"/>
                <a:gd name="T37" fmla="*/ 74 h 233"/>
                <a:gd name="T38" fmla="*/ 176 w 263"/>
                <a:gd name="T39" fmla="*/ 73 h 233"/>
                <a:gd name="T40" fmla="*/ 236 w 263"/>
                <a:gd name="T41" fmla="*/ 56 h 233"/>
                <a:gd name="T42" fmla="*/ 231 w 263"/>
                <a:gd name="T43" fmla="*/ 122 h 233"/>
                <a:gd name="T44" fmla="*/ 231 w 263"/>
                <a:gd name="T45" fmla="*/ 128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3" h="233">
                  <a:moveTo>
                    <a:pt x="231" y="128"/>
                  </a:moveTo>
                  <a:cubicBezTo>
                    <a:pt x="263" y="138"/>
                    <a:pt x="262" y="177"/>
                    <a:pt x="239" y="195"/>
                  </a:cubicBezTo>
                  <a:cubicBezTo>
                    <a:pt x="218" y="212"/>
                    <a:pt x="189" y="210"/>
                    <a:pt x="167" y="196"/>
                  </a:cubicBezTo>
                  <a:cubicBezTo>
                    <a:pt x="167" y="193"/>
                    <a:pt x="162" y="192"/>
                    <a:pt x="160" y="195"/>
                  </a:cubicBezTo>
                  <a:cubicBezTo>
                    <a:pt x="152" y="218"/>
                    <a:pt x="129" y="233"/>
                    <a:pt x="105" y="230"/>
                  </a:cubicBezTo>
                  <a:cubicBezTo>
                    <a:pt x="80" y="226"/>
                    <a:pt x="63" y="204"/>
                    <a:pt x="62" y="181"/>
                  </a:cubicBezTo>
                  <a:cubicBezTo>
                    <a:pt x="62" y="178"/>
                    <a:pt x="59" y="177"/>
                    <a:pt x="57" y="178"/>
                  </a:cubicBezTo>
                  <a:cubicBezTo>
                    <a:pt x="48" y="184"/>
                    <a:pt x="39" y="189"/>
                    <a:pt x="27" y="189"/>
                  </a:cubicBezTo>
                  <a:cubicBezTo>
                    <a:pt x="13" y="189"/>
                    <a:pt x="3" y="178"/>
                    <a:pt x="2" y="164"/>
                  </a:cubicBezTo>
                  <a:cubicBezTo>
                    <a:pt x="0" y="144"/>
                    <a:pt x="16" y="129"/>
                    <a:pt x="33" y="120"/>
                  </a:cubicBezTo>
                  <a:cubicBezTo>
                    <a:pt x="35" y="119"/>
                    <a:pt x="35" y="116"/>
                    <a:pt x="33" y="116"/>
                  </a:cubicBezTo>
                  <a:cubicBezTo>
                    <a:pt x="12" y="109"/>
                    <a:pt x="12" y="84"/>
                    <a:pt x="27" y="72"/>
                  </a:cubicBezTo>
                  <a:cubicBezTo>
                    <a:pt x="40" y="61"/>
                    <a:pt x="56" y="62"/>
                    <a:pt x="72" y="67"/>
                  </a:cubicBezTo>
                  <a:cubicBezTo>
                    <a:pt x="73" y="67"/>
                    <a:pt x="73" y="66"/>
                    <a:pt x="72" y="65"/>
                  </a:cubicBezTo>
                  <a:cubicBezTo>
                    <a:pt x="70" y="64"/>
                    <a:pt x="67" y="63"/>
                    <a:pt x="65" y="62"/>
                  </a:cubicBezTo>
                  <a:cubicBezTo>
                    <a:pt x="66" y="62"/>
                    <a:pt x="68" y="61"/>
                    <a:pt x="68" y="60"/>
                  </a:cubicBezTo>
                  <a:cubicBezTo>
                    <a:pt x="75" y="0"/>
                    <a:pt x="193" y="21"/>
                    <a:pt x="168" y="72"/>
                  </a:cubicBezTo>
                  <a:cubicBezTo>
                    <a:pt x="167" y="75"/>
                    <a:pt x="170" y="76"/>
                    <a:pt x="172" y="74"/>
                  </a:cubicBezTo>
                  <a:cubicBezTo>
                    <a:pt x="172" y="74"/>
                    <a:pt x="172" y="74"/>
                    <a:pt x="172" y="74"/>
                  </a:cubicBezTo>
                  <a:cubicBezTo>
                    <a:pt x="173" y="75"/>
                    <a:pt x="175" y="75"/>
                    <a:pt x="176" y="73"/>
                  </a:cubicBezTo>
                  <a:cubicBezTo>
                    <a:pt x="189" y="53"/>
                    <a:pt x="214" y="42"/>
                    <a:pt x="236" y="56"/>
                  </a:cubicBezTo>
                  <a:cubicBezTo>
                    <a:pt x="257" y="69"/>
                    <a:pt x="259" y="114"/>
                    <a:pt x="231" y="122"/>
                  </a:cubicBezTo>
                  <a:cubicBezTo>
                    <a:pt x="228" y="123"/>
                    <a:pt x="228" y="127"/>
                    <a:pt x="231" y="1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" name="Freeform 10"/>
            <p:cNvSpPr>
              <a:spLocks noEditPoints="1"/>
            </p:cNvSpPr>
            <p:nvPr/>
          </p:nvSpPr>
          <p:spPr bwMode="auto">
            <a:xfrm>
              <a:off x="-12" y="-47"/>
              <a:ext cx="592" cy="524"/>
            </a:xfrm>
            <a:custGeom>
              <a:avLst/>
              <a:gdLst>
                <a:gd name="T0" fmla="*/ 116 w 280"/>
                <a:gd name="T1" fmla="*/ 237 h 247"/>
                <a:gd name="T2" fmla="*/ 171 w 280"/>
                <a:gd name="T3" fmla="*/ 202 h 247"/>
                <a:gd name="T4" fmla="*/ 178 w 280"/>
                <a:gd name="T5" fmla="*/ 203 h 247"/>
                <a:gd name="T6" fmla="*/ 250 w 280"/>
                <a:gd name="T7" fmla="*/ 202 h 247"/>
                <a:gd name="T8" fmla="*/ 242 w 280"/>
                <a:gd name="T9" fmla="*/ 135 h 247"/>
                <a:gd name="T10" fmla="*/ 242 w 280"/>
                <a:gd name="T11" fmla="*/ 129 h 247"/>
                <a:gd name="T12" fmla="*/ 247 w 280"/>
                <a:gd name="T13" fmla="*/ 63 h 247"/>
                <a:gd name="T14" fmla="*/ 187 w 280"/>
                <a:gd name="T15" fmla="*/ 80 h 247"/>
                <a:gd name="T16" fmla="*/ 183 w 280"/>
                <a:gd name="T17" fmla="*/ 81 h 247"/>
                <a:gd name="T18" fmla="*/ 183 w 280"/>
                <a:gd name="T19" fmla="*/ 81 h 247"/>
                <a:gd name="T20" fmla="*/ 179 w 280"/>
                <a:gd name="T21" fmla="*/ 79 h 247"/>
                <a:gd name="T22" fmla="*/ 79 w 280"/>
                <a:gd name="T23" fmla="*/ 67 h 247"/>
                <a:gd name="T24" fmla="*/ 76 w 280"/>
                <a:gd name="T25" fmla="*/ 69 h 247"/>
                <a:gd name="T26" fmla="*/ 83 w 280"/>
                <a:gd name="T27" fmla="*/ 72 h 247"/>
                <a:gd name="T28" fmla="*/ 83 w 280"/>
                <a:gd name="T29" fmla="*/ 74 h 247"/>
                <a:gd name="T30" fmla="*/ 38 w 280"/>
                <a:gd name="T31" fmla="*/ 79 h 247"/>
                <a:gd name="T32" fmla="*/ 44 w 280"/>
                <a:gd name="T33" fmla="*/ 123 h 247"/>
                <a:gd name="T34" fmla="*/ 44 w 280"/>
                <a:gd name="T35" fmla="*/ 127 h 247"/>
                <a:gd name="T36" fmla="*/ 13 w 280"/>
                <a:gd name="T37" fmla="*/ 171 h 247"/>
                <a:gd name="T38" fmla="*/ 38 w 280"/>
                <a:gd name="T39" fmla="*/ 196 h 247"/>
                <a:gd name="T40" fmla="*/ 68 w 280"/>
                <a:gd name="T41" fmla="*/ 185 h 247"/>
                <a:gd name="T42" fmla="*/ 73 w 280"/>
                <a:gd name="T43" fmla="*/ 188 h 247"/>
                <a:gd name="T44" fmla="*/ 116 w 280"/>
                <a:gd name="T45" fmla="*/ 237 h 247"/>
                <a:gd name="T46" fmla="*/ 176 w 280"/>
                <a:gd name="T47" fmla="*/ 208 h 247"/>
                <a:gd name="T48" fmla="*/ 115 w 280"/>
                <a:gd name="T49" fmla="*/ 243 h 247"/>
                <a:gd name="T50" fmla="*/ 67 w 280"/>
                <a:gd name="T51" fmla="*/ 193 h 247"/>
                <a:gd name="T52" fmla="*/ 10 w 280"/>
                <a:gd name="T53" fmla="*/ 182 h 247"/>
                <a:gd name="T54" fmla="*/ 37 w 280"/>
                <a:gd name="T55" fmla="*/ 125 h 247"/>
                <a:gd name="T56" fmla="*/ 26 w 280"/>
                <a:gd name="T57" fmla="*/ 85 h 247"/>
                <a:gd name="T58" fmla="*/ 73 w 280"/>
                <a:gd name="T59" fmla="*/ 69 h 247"/>
                <a:gd name="T60" fmla="*/ 72 w 280"/>
                <a:gd name="T61" fmla="*/ 67 h 247"/>
                <a:gd name="T62" fmla="*/ 187 w 280"/>
                <a:gd name="T63" fmla="*/ 69 h 247"/>
                <a:gd name="T64" fmla="*/ 258 w 280"/>
                <a:gd name="T65" fmla="*/ 63 h 247"/>
                <a:gd name="T66" fmla="*/ 251 w 280"/>
                <a:gd name="T67" fmla="*/ 132 h 247"/>
                <a:gd name="T68" fmla="*/ 264 w 280"/>
                <a:gd name="T69" fmla="*/ 198 h 247"/>
                <a:gd name="T70" fmla="*/ 176 w 280"/>
                <a:gd name="T71" fmla="*/ 208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80" h="247">
                  <a:moveTo>
                    <a:pt x="116" y="237"/>
                  </a:moveTo>
                  <a:cubicBezTo>
                    <a:pt x="140" y="240"/>
                    <a:pt x="163" y="225"/>
                    <a:pt x="171" y="202"/>
                  </a:cubicBezTo>
                  <a:cubicBezTo>
                    <a:pt x="173" y="199"/>
                    <a:pt x="178" y="200"/>
                    <a:pt x="178" y="203"/>
                  </a:cubicBezTo>
                  <a:cubicBezTo>
                    <a:pt x="200" y="217"/>
                    <a:pt x="229" y="219"/>
                    <a:pt x="250" y="202"/>
                  </a:cubicBezTo>
                  <a:cubicBezTo>
                    <a:pt x="273" y="184"/>
                    <a:pt x="274" y="145"/>
                    <a:pt x="242" y="135"/>
                  </a:cubicBezTo>
                  <a:cubicBezTo>
                    <a:pt x="239" y="134"/>
                    <a:pt x="239" y="130"/>
                    <a:pt x="242" y="129"/>
                  </a:cubicBezTo>
                  <a:cubicBezTo>
                    <a:pt x="270" y="121"/>
                    <a:pt x="268" y="76"/>
                    <a:pt x="247" y="63"/>
                  </a:cubicBezTo>
                  <a:cubicBezTo>
                    <a:pt x="225" y="49"/>
                    <a:pt x="200" y="60"/>
                    <a:pt x="187" y="80"/>
                  </a:cubicBezTo>
                  <a:cubicBezTo>
                    <a:pt x="186" y="82"/>
                    <a:pt x="184" y="82"/>
                    <a:pt x="183" y="81"/>
                  </a:cubicBezTo>
                  <a:cubicBezTo>
                    <a:pt x="183" y="81"/>
                    <a:pt x="183" y="81"/>
                    <a:pt x="183" y="81"/>
                  </a:cubicBezTo>
                  <a:cubicBezTo>
                    <a:pt x="181" y="83"/>
                    <a:pt x="178" y="82"/>
                    <a:pt x="179" y="79"/>
                  </a:cubicBezTo>
                  <a:cubicBezTo>
                    <a:pt x="204" y="28"/>
                    <a:pt x="86" y="7"/>
                    <a:pt x="79" y="67"/>
                  </a:cubicBezTo>
                  <a:cubicBezTo>
                    <a:pt x="79" y="68"/>
                    <a:pt x="77" y="69"/>
                    <a:pt x="76" y="69"/>
                  </a:cubicBezTo>
                  <a:cubicBezTo>
                    <a:pt x="78" y="70"/>
                    <a:pt x="81" y="71"/>
                    <a:pt x="83" y="72"/>
                  </a:cubicBezTo>
                  <a:cubicBezTo>
                    <a:pt x="84" y="73"/>
                    <a:pt x="84" y="74"/>
                    <a:pt x="83" y="74"/>
                  </a:cubicBezTo>
                  <a:cubicBezTo>
                    <a:pt x="67" y="69"/>
                    <a:pt x="51" y="68"/>
                    <a:pt x="38" y="79"/>
                  </a:cubicBezTo>
                  <a:cubicBezTo>
                    <a:pt x="23" y="91"/>
                    <a:pt x="23" y="116"/>
                    <a:pt x="44" y="123"/>
                  </a:cubicBezTo>
                  <a:cubicBezTo>
                    <a:pt x="46" y="123"/>
                    <a:pt x="46" y="126"/>
                    <a:pt x="44" y="127"/>
                  </a:cubicBezTo>
                  <a:cubicBezTo>
                    <a:pt x="27" y="136"/>
                    <a:pt x="11" y="151"/>
                    <a:pt x="13" y="171"/>
                  </a:cubicBezTo>
                  <a:cubicBezTo>
                    <a:pt x="14" y="185"/>
                    <a:pt x="24" y="196"/>
                    <a:pt x="38" y="196"/>
                  </a:cubicBezTo>
                  <a:cubicBezTo>
                    <a:pt x="50" y="196"/>
                    <a:pt x="59" y="191"/>
                    <a:pt x="68" y="185"/>
                  </a:cubicBezTo>
                  <a:cubicBezTo>
                    <a:pt x="70" y="184"/>
                    <a:pt x="73" y="185"/>
                    <a:pt x="73" y="188"/>
                  </a:cubicBezTo>
                  <a:cubicBezTo>
                    <a:pt x="74" y="211"/>
                    <a:pt x="91" y="233"/>
                    <a:pt x="116" y="237"/>
                  </a:cubicBezTo>
                  <a:close/>
                  <a:moveTo>
                    <a:pt x="176" y="208"/>
                  </a:moveTo>
                  <a:cubicBezTo>
                    <a:pt x="166" y="231"/>
                    <a:pt x="141" y="247"/>
                    <a:pt x="115" y="243"/>
                  </a:cubicBezTo>
                  <a:cubicBezTo>
                    <a:pt x="89" y="239"/>
                    <a:pt x="70" y="217"/>
                    <a:pt x="67" y="193"/>
                  </a:cubicBezTo>
                  <a:cubicBezTo>
                    <a:pt x="47" y="203"/>
                    <a:pt x="21" y="209"/>
                    <a:pt x="10" y="182"/>
                  </a:cubicBezTo>
                  <a:cubicBezTo>
                    <a:pt x="0" y="158"/>
                    <a:pt x="17" y="137"/>
                    <a:pt x="37" y="125"/>
                  </a:cubicBezTo>
                  <a:cubicBezTo>
                    <a:pt x="23" y="117"/>
                    <a:pt x="17" y="99"/>
                    <a:pt x="26" y="85"/>
                  </a:cubicBezTo>
                  <a:cubicBezTo>
                    <a:pt x="36" y="68"/>
                    <a:pt x="55" y="64"/>
                    <a:pt x="73" y="69"/>
                  </a:cubicBezTo>
                  <a:cubicBezTo>
                    <a:pt x="72" y="68"/>
                    <a:pt x="72" y="67"/>
                    <a:pt x="72" y="67"/>
                  </a:cubicBezTo>
                  <a:cubicBezTo>
                    <a:pt x="79" y="0"/>
                    <a:pt x="197" y="20"/>
                    <a:pt x="187" y="69"/>
                  </a:cubicBezTo>
                  <a:cubicBezTo>
                    <a:pt x="205" y="49"/>
                    <a:pt x="237" y="42"/>
                    <a:pt x="258" y="63"/>
                  </a:cubicBezTo>
                  <a:cubicBezTo>
                    <a:pt x="275" y="81"/>
                    <a:pt x="273" y="119"/>
                    <a:pt x="251" y="132"/>
                  </a:cubicBezTo>
                  <a:cubicBezTo>
                    <a:pt x="275" y="144"/>
                    <a:pt x="280" y="176"/>
                    <a:pt x="264" y="198"/>
                  </a:cubicBezTo>
                  <a:cubicBezTo>
                    <a:pt x="243" y="225"/>
                    <a:pt x="203" y="227"/>
                    <a:pt x="176" y="20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25" name="Group 13"/>
          <p:cNvGrpSpPr>
            <a:grpSpLocks noChangeAspect="1"/>
          </p:cNvGrpSpPr>
          <p:nvPr/>
        </p:nvGrpSpPr>
        <p:grpSpPr bwMode="auto">
          <a:xfrm>
            <a:off x="571500" y="157163"/>
            <a:ext cx="1831974" cy="2012950"/>
            <a:chOff x="592" y="231"/>
            <a:chExt cx="1154" cy="1268"/>
          </a:xfrm>
        </p:grpSpPr>
        <p:sp>
          <p:nvSpPr>
            <p:cNvPr id="26" name="Freeform 14"/>
            <p:cNvSpPr/>
            <p:nvPr/>
          </p:nvSpPr>
          <p:spPr bwMode="auto">
            <a:xfrm>
              <a:off x="924" y="553"/>
              <a:ext cx="435" cy="397"/>
            </a:xfrm>
            <a:custGeom>
              <a:avLst/>
              <a:gdLst>
                <a:gd name="T0" fmla="*/ 141 w 207"/>
                <a:gd name="T1" fmla="*/ 6 h 189"/>
                <a:gd name="T2" fmla="*/ 207 w 207"/>
                <a:gd name="T3" fmla="*/ 49 h 189"/>
                <a:gd name="T4" fmla="*/ 196 w 207"/>
                <a:gd name="T5" fmla="*/ 61 h 189"/>
                <a:gd name="T6" fmla="*/ 69 w 207"/>
                <a:gd name="T7" fmla="*/ 53 h 189"/>
                <a:gd name="T8" fmla="*/ 29 w 207"/>
                <a:gd name="T9" fmla="*/ 111 h 189"/>
                <a:gd name="T10" fmla="*/ 44 w 207"/>
                <a:gd name="T11" fmla="*/ 180 h 189"/>
                <a:gd name="T12" fmla="*/ 26 w 207"/>
                <a:gd name="T13" fmla="*/ 189 h 189"/>
                <a:gd name="T14" fmla="*/ 4 w 207"/>
                <a:gd name="T15" fmla="*/ 110 h 189"/>
                <a:gd name="T16" fmla="*/ 56 w 207"/>
                <a:gd name="T17" fmla="*/ 31 h 189"/>
                <a:gd name="T18" fmla="*/ 141 w 207"/>
                <a:gd name="T19" fmla="*/ 6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7" h="189">
                  <a:moveTo>
                    <a:pt x="141" y="6"/>
                  </a:moveTo>
                  <a:cubicBezTo>
                    <a:pt x="168" y="12"/>
                    <a:pt x="191" y="28"/>
                    <a:pt x="207" y="49"/>
                  </a:cubicBezTo>
                  <a:cubicBezTo>
                    <a:pt x="201" y="52"/>
                    <a:pt x="198" y="56"/>
                    <a:pt x="196" y="61"/>
                  </a:cubicBezTo>
                  <a:cubicBezTo>
                    <a:pt x="165" y="23"/>
                    <a:pt x="107" y="24"/>
                    <a:pt x="69" y="53"/>
                  </a:cubicBezTo>
                  <a:cubicBezTo>
                    <a:pt x="50" y="68"/>
                    <a:pt x="35" y="88"/>
                    <a:pt x="29" y="111"/>
                  </a:cubicBezTo>
                  <a:cubicBezTo>
                    <a:pt x="23" y="136"/>
                    <a:pt x="30" y="159"/>
                    <a:pt x="44" y="180"/>
                  </a:cubicBezTo>
                  <a:cubicBezTo>
                    <a:pt x="37" y="182"/>
                    <a:pt x="31" y="185"/>
                    <a:pt x="26" y="189"/>
                  </a:cubicBezTo>
                  <a:cubicBezTo>
                    <a:pt x="9" y="166"/>
                    <a:pt x="0" y="139"/>
                    <a:pt x="4" y="110"/>
                  </a:cubicBezTo>
                  <a:cubicBezTo>
                    <a:pt x="8" y="77"/>
                    <a:pt x="31" y="52"/>
                    <a:pt x="56" y="31"/>
                  </a:cubicBezTo>
                  <a:cubicBezTo>
                    <a:pt x="81" y="11"/>
                    <a:pt x="109" y="0"/>
                    <a:pt x="141" y="6"/>
                  </a:cubicBezTo>
                  <a:close/>
                </a:path>
              </a:pathLst>
            </a:custGeom>
            <a:solidFill>
              <a:srgbClr val="33B2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Freeform 15"/>
            <p:cNvSpPr/>
            <p:nvPr/>
          </p:nvSpPr>
          <p:spPr bwMode="auto">
            <a:xfrm>
              <a:off x="859" y="447"/>
              <a:ext cx="500" cy="552"/>
            </a:xfrm>
            <a:custGeom>
              <a:avLst/>
              <a:gdLst>
                <a:gd name="T0" fmla="*/ 234 w 238"/>
                <a:gd name="T1" fmla="*/ 56 h 262"/>
                <a:gd name="T2" fmla="*/ 236 w 238"/>
                <a:gd name="T3" fmla="*/ 56 h 262"/>
                <a:gd name="T4" fmla="*/ 238 w 238"/>
                <a:gd name="T5" fmla="*/ 88 h 262"/>
                <a:gd name="T6" fmla="*/ 173 w 238"/>
                <a:gd name="T7" fmla="*/ 50 h 262"/>
                <a:gd name="T8" fmla="*/ 84 w 238"/>
                <a:gd name="T9" fmla="*/ 76 h 262"/>
                <a:gd name="T10" fmla="*/ 29 w 238"/>
                <a:gd name="T11" fmla="*/ 157 h 262"/>
                <a:gd name="T12" fmla="*/ 54 w 238"/>
                <a:gd name="T13" fmla="*/ 241 h 262"/>
                <a:gd name="T14" fmla="*/ 40 w 238"/>
                <a:gd name="T15" fmla="*/ 262 h 262"/>
                <a:gd name="T16" fmla="*/ 36 w 238"/>
                <a:gd name="T17" fmla="*/ 258 h 262"/>
                <a:gd name="T18" fmla="*/ 36 w 238"/>
                <a:gd name="T19" fmla="*/ 256 h 262"/>
                <a:gd name="T20" fmla="*/ 27 w 238"/>
                <a:gd name="T21" fmla="*/ 246 h 262"/>
                <a:gd name="T22" fmla="*/ 1 w 238"/>
                <a:gd name="T23" fmla="*/ 174 h 262"/>
                <a:gd name="T24" fmla="*/ 46 w 238"/>
                <a:gd name="T25" fmla="*/ 78 h 262"/>
                <a:gd name="T26" fmla="*/ 234 w 238"/>
                <a:gd name="T27" fmla="*/ 56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8" h="262">
                  <a:moveTo>
                    <a:pt x="234" y="56"/>
                  </a:moveTo>
                  <a:cubicBezTo>
                    <a:pt x="235" y="56"/>
                    <a:pt x="235" y="56"/>
                    <a:pt x="236" y="56"/>
                  </a:cubicBezTo>
                  <a:cubicBezTo>
                    <a:pt x="233" y="66"/>
                    <a:pt x="234" y="77"/>
                    <a:pt x="238" y="88"/>
                  </a:cubicBezTo>
                  <a:cubicBezTo>
                    <a:pt x="221" y="68"/>
                    <a:pt x="198" y="55"/>
                    <a:pt x="173" y="50"/>
                  </a:cubicBezTo>
                  <a:cubicBezTo>
                    <a:pt x="140" y="43"/>
                    <a:pt x="109" y="55"/>
                    <a:pt x="84" y="76"/>
                  </a:cubicBezTo>
                  <a:cubicBezTo>
                    <a:pt x="57" y="97"/>
                    <a:pt x="34" y="123"/>
                    <a:pt x="29" y="157"/>
                  </a:cubicBezTo>
                  <a:cubicBezTo>
                    <a:pt x="24" y="187"/>
                    <a:pt x="33" y="219"/>
                    <a:pt x="54" y="241"/>
                  </a:cubicBezTo>
                  <a:cubicBezTo>
                    <a:pt x="48" y="247"/>
                    <a:pt x="43" y="254"/>
                    <a:pt x="40" y="262"/>
                  </a:cubicBezTo>
                  <a:cubicBezTo>
                    <a:pt x="39" y="261"/>
                    <a:pt x="38" y="259"/>
                    <a:pt x="36" y="258"/>
                  </a:cubicBezTo>
                  <a:cubicBezTo>
                    <a:pt x="37" y="257"/>
                    <a:pt x="37" y="256"/>
                    <a:pt x="36" y="256"/>
                  </a:cubicBezTo>
                  <a:cubicBezTo>
                    <a:pt x="33" y="253"/>
                    <a:pt x="30" y="249"/>
                    <a:pt x="27" y="246"/>
                  </a:cubicBezTo>
                  <a:cubicBezTo>
                    <a:pt x="11" y="225"/>
                    <a:pt x="1" y="200"/>
                    <a:pt x="1" y="174"/>
                  </a:cubicBezTo>
                  <a:cubicBezTo>
                    <a:pt x="0" y="137"/>
                    <a:pt x="20" y="105"/>
                    <a:pt x="46" y="78"/>
                  </a:cubicBezTo>
                  <a:cubicBezTo>
                    <a:pt x="96" y="27"/>
                    <a:pt x="177" y="0"/>
                    <a:pt x="234" y="56"/>
                  </a:cubicBezTo>
                  <a:close/>
                </a:path>
              </a:pathLst>
            </a:custGeom>
            <a:solidFill>
              <a:srgbClr val="33AA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Freeform 16"/>
            <p:cNvSpPr/>
            <p:nvPr/>
          </p:nvSpPr>
          <p:spPr bwMode="auto">
            <a:xfrm>
              <a:off x="628" y="281"/>
              <a:ext cx="914" cy="741"/>
            </a:xfrm>
            <a:custGeom>
              <a:avLst/>
              <a:gdLst>
                <a:gd name="T0" fmla="*/ 305 w 435"/>
                <a:gd name="T1" fmla="*/ 10 h 352"/>
                <a:gd name="T2" fmla="*/ 435 w 435"/>
                <a:gd name="T3" fmla="*/ 101 h 352"/>
                <a:gd name="T4" fmla="*/ 423 w 435"/>
                <a:gd name="T5" fmla="*/ 116 h 352"/>
                <a:gd name="T6" fmla="*/ 422 w 435"/>
                <a:gd name="T7" fmla="*/ 114 h 352"/>
                <a:gd name="T8" fmla="*/ 207 w 435"/>
                <a:gd name="T9" fmla="*/ 43 h 352"/>
                <a:gd name="T10" fmla="*/ 53 w 435"/>
                <a:gd name="T11" fmla="*/ 209 h 352"/>
                <a:gd name="T12" fmla="*/ 72 w 435"/>
                <a:gd name="T13" fmla="*/ 332 h 352"/>
                <a:gd name="T14" fmla="*/ 73 w 435"/>
                <a:gd name="T15" fmla="*/ 333 h 352"/>
                <a:gd name="T16" fmla="*/ 59 w 435"/>
                <a:gd name="T17" fmla="*/ 352 h 352"/>
                <a:gd name="T18" fmla="*/ 56 w 435"/>
                <a:gd name="T19" fmla="*/ 119 h 352"/>
                <a:gd name="T20" fmla="*/ 110 w 435"/>
                <a:gd name="T21" fmla="*/ 66 h 352"/>
                <a:gd name="T22" fmla="*/ 177 w 435"/>
                <a:gd name="T23" fmla="*/ 21 h 352"/>
                <a:gd name="T24" fmla="*/ 305 w 435"/>
                <a:gd name="T25" fmla="*/ 1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5" h="352">
                  <a:moveTo>
                    <a:pt x="305" y="10"/>
                  </a:moveTo>
                  <a:cubicBezTo>
                    <a:pt x="358" y="23"/>
                    <a:pt x="403" y="58"/>
                    <a:pt x="435" y="101"/>
                  </a:cubicBezTo>
                  <a:cubicBezTo>
                    <a:pt x="430" y="105"/>
                    <a:pt x="425" y="110"/>
                    <a:pt x="423" y="116"/>
                  </a:cubicBezTo>
                  <a:cubicBezTo>
                    <a:pt x="423" y="115"/>
                    <a:pt x="423" y="115"/>
                    <a:pt x="422" y="114"/>
                  </a:cubicBezTo>
                  <a:cubicBezTo>
                    <a:pt x="373" y="51"/>
                    <a:pt x="284" y="23"/>
                    <a:pt x="207" y="43"/>
                  </a:cubicBezTo>
                  <a:cubicBezTo>
                    <a:pt x="128" y="64"/>
                    <a:pt x="67" y="129"/>
                    <a:pt x="53" y="209"/>
                  </a:cubicBezTo>
                  <a:cubicBezTo>
                    <a:pt x="46" y="251"/>
                    <a:pt x="52" y="295"/>
                    <a:pt x="72" y="332"/>
                  </a:cubicBezTo>
                  <a:cubicBezTo>
                    <a:pt x="73" y="333"/>
                    <a:pt x="73" y="333"/>
                    <a:pt x="73" y="333"/>
                  </a:cubicBezTo>
                  <a:cubicBezTo>
                    <a:pt x="67" y="338"/>
                    <a:pt x="62" y="345"/>
                    <a:pt x="59" y="352"/>
                  </a:cubicBezTo>
                  <a:cubicBezTo>
                    <a:pt x="6" y="283"/>
                    <a:pt x="0" y="189"/>
                    <a:pt x="56" y="119"/>
                  </a:cubicBezTo>
                  <a:cubicBezTo>
                    <a:pt x="72" y="99"/>
                    <a:pt x="91" y="82"/>
                    <a:pt x="110" y="66"/>
                  </a:cubicBezTo>
                  <a:cubicBezTo>
                    <a:pt x="131" y="49"/>
                    <a:pt x="152" y="32"/>
                    <a:pt x="177" y="21"/>
                  </a:cubicBezTo>
                  <a:cubicBezTo>
                    <a:pt x="217" y="3"/>
                    <a:pt x="263" y="0"/>
                    <a:pt x="305" y="10"/>
                  </a:cubicBezTo>
                  <a:close/>
                </a:path>
              </a:pathLst>
            </a:custGeom>
            <a:solidFill>
              <a:srgbClr val="E84B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Freeform 17"/>
            <p:cNvSpPr/>
            <p:nvPr/>
          </p:nvSpPr>
          <p:spPr bwMode="auto">
            <a:xfrm>
              <a:off x="708" y="327"/>
              <a:ext cx="769" cy="651"/>
            </a:xfrm>
            <a:custGeom>
              <a:avLst/>
              <a:gdLst>
                <a:gd name="T0" fmla="*/ 106 w 366"/>
                <a:gd name="T1" fmla="*/ 57 h 309"/>
                <a:gd name="T2" fmla="*/ 366 w 366"/>
                <a:gd name="T3" fmla="*/ 82 h 309"/>
                <a:gd name="T4" fmla="*/ 336 w 366"/>
                <a:gd name="T5" fmla="*/ 82 h 309"/>
                <a:gd name="T6" fmla="*/ 116 w 366"/>
                <a:gd name="T7" fmla="*/ 77 h 309"/>
                <a:gd name="T8" fmla="*/ 38 w 366"/>
                <a:gd name="T9" fmla="*/ 186 h 309"/>
                <a:gd name="T10" fmla="*/ 59 w 366"/>
                <a:gd name="T11" fmla="*/ 300 h 309"/>
                <a:gd name="T12" fmla="*/ 42 w 366"/>
                <a:gd name="T13" fmla="*/ 306 h 309"/>
                <a:gd name="T14" fmla="*/ 38 w 366"/>
                <a:gd name="T15" fmla="*/ 309 h 309"/>
                <a:gd name="T16" fmla="*/ 106 w 366"/>
                <a:gd name="T17" fmla="*/ 57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6" h="309">
                  <a:moveTo>
                    <a:pt x="106" y="57"/>
                  </a:moveTo>
                  <a:cubicBezTo>
                    <a:pt x="190" y="0"/>
                    <a:pt x="296" y="16"/>
                    <a:pt x="366" y="82"/>
                  </a:cubicBezTo>
                  <a:cubicBezTo>
                    <a:pt x="357" y="79"/>
                    <a:pt x="346" y="78"/>
                    <a:pt x="336" y="82"/>
                  </a:cubicBezTo>
                  <a:cubicBezTo>
                    <a:pt x="276" y="27"/>
                    <a:pt x="179" y="26"/>
                    <a:pt x="116" y="77"/>
                  </a:cubicBezTo>
                  <a:cubicBezTo>
                    <a:pt x="82" y="105"/>
                    <a:pt x="49" y="143"/>
                    <a:pt x="38" y="186"/>
                  </a:cubicBezTo>
                  <a:cubicBezTo>
                    <a:pt x="29" y="224"/>
                    <a:pt x="35" y="268"/>
                    <a:pt x="59" y="300"/>
                  </a:cubicBezTo>
                  <a:cubicBezTo>
                    <a:pt x="53" y="301"/>
                    <a:pt x="47" y="303"/>
                    <a:pt x="42" y="306"/>
                  </a:cubicBezTo>
                  <a:cubicBezTo>
                    <a:pt x="41" y="307"/>
                    <a:pt x="39" y="308"/>
                    <a:pt x="38" y="309"/>
                  </a:cubicBezTo>
                  <a:cubicBezTo>
                    <a:pt x="0" y="219"/>
                    <a:pt x="23" y="114"/>
                    <a:pt x="106" y="57"/>
                  </a:cubicBezTo>
                  <a:close/>
                </a:path>
              </a:pathLst>
            </a:custGeom>
            <a:solidFill>
              <a:srgbClr val="F8AF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" name="Freeform 18"/>
            <p:cNvSpPr/>
            <p:nvPr/>
          </p:nvSpPr>
          <p:spPr bwMode="auto">
            <a:xfrm>
              <a:off x="783" y="397"/>
              <a:ext cx="616" cy="574"/>
            </a:xfrm>
            <a:custGeom>
              <a:avLst/>
              <a:gdLst>
                <a:gd name="T0" fmla="*/ 31 w 293"/>
                <a:gd name="T1" fmla="*/ 194 h 273"/>
                <a:gd name="T2" fmla="*/ 60 w 293"/>
                <a:gd name="T3" fmla="*/ 273 h 273"/>
                <a:gd name="T4" fmla="*/ 27 w 293"/>
                <a:gd name="T5" fmla="*/ 267 h 273"/>
                <a:gd name="T6" fmla="*/ 27 w 293"/>
                <a:gd name="T7" fmla="*/ 265 h 273"/>
                <a:gd name="T8" fmla="*/ 8 w 293"/>
                <a:gd name="T9" fmla="*/ 158 h 273"/>
                <a:gd name="T10" fmla="*/ 87 w 293"/>
                <a:gd name="T11" fmla="*/ 48 h 273"/>
                <a:gd name="T12" fmla="*/ 293 w 293"/>
                <a:gd name="T13" fmla="*/ 52 h 273"/>
                <a:gd name="T14" fmla="*/ 288 w 293"/>
                <a:gd name="T15" fmla="*/ 55 h 273"/>
                <a:gd name="T16" fmla="*/ 274 w 293"/>
                <a:gd name="T17" fmla="*/ 74 h 273"/>
                <a:gd name="T18" fmla="*/ 185 w 293"/>
                <a:gd name="T19" fmla="*/ 42 h 273"/>
                <a:gd name="T20" fmla="*/ 80 w 293"/>
                <a:gd name="T21" fmla="*/ 95 h 273"/>
                <a:gd name="T22" fmla="*/ 31 w 293"/>
                <a:gd name="T23" fmla="*/ 194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3" h="273">
                  <a:moveTo>
                    <a:pt x="31" y="194"/>
                  </a:moveTo>
                  <a:cubicBezTo>
                    <a:pt x="30" y="224"/>
                    <a:pt x="41" y="251"/>
                    <a:pt x="60" y="273"/>
                  </a:cubicBezTo>
                  <a:cubicBezTo>
                    <a:pt x="50" y="268"/>
                    <a:pt x="38" y="266"/>
                    <a:pt x="27" y="267"/>
                  </a:cubicBezTo>
                  <a:cubicBezTo>
                    <a:pt x="27" y="266"/>
                    <a:pt x="27" y="266"/>
                    <a:pt x="27" y="265"/>
                  </a:cubicBezTo>
                  <a:cubicBezTo>
                    <a:pt x="9" y="232"/>
                    <a:pt x="0" y="196"/>
                    <a:pt x="8" y="158"/>
                  </a:cubicBezTo>
                  <a:cubicBezTo>
                    <a:pt x="17" y="114"/>
                    <a:pt x="52" y="75"/>
                    <a:pt x="87" y="48"/>
                  </a:cubicBezTo>
                  <a:cubicBezTo>
                    <a:pt x="147" y="0"/>
                    <a:pt x="234" y="3"/>
                    <a:pt x="293" y="52"/>
                  </a:cubicBezTo>
                  <a:cubicBezTo>
                    <a:pt x="291" y="53"/>
                    <a:pt x="290" y="54"/>
                    <a:pt x="288" y="55"/>
                  </a:cubicBezTo>
                  <a:cubicBezTo>
                    <a:pt x="281" y="61"/>
                    <a:pt x="277" y="67"/>
                    <a:pt x="274" y="74"/>
                  </a:cubicBezTo>
                  <a:cubicBezTo>
                    <a:pt x="252" y="49"/>
                    <a:pt x="217" y="40"/>
                    <a:pt x="185" y="42"/>
                  </a:cubicBezTo>
                  <a:cubicBezTo>
                    <a:pt x="144" y="45"/>
                    <a:pt x="108" y="67"/>
                    <a:pt x="80" y="95"/>
                  </a:cubicBezTo>
                  <a:cubicBezTo>
                    <a:pt x="53" y="122"/>
                    <a:pt x="31" y="155"/>
                    <a:pt x="31" y="194"/>
                  </a:cubicBezTo>
                  <a:close/>
                </a:path>
              </a:pathLst>
            </a:custGeom>
            <a:solidFill>
              <a:srgbClr val="FFE8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" name="Freeform 19"/>
            <p:cNvSpPr/>
            <p:nvPr/>
          </p:nvSpPr>
          <p:spPr bwMode="auto">
            <a:xfrm>
              <a:off x="613" y="931"/>
              <a:ext cx="568" cy="562"/>
            </a:xfrm>
            <a:custGeom>
              <a:avLst/>
              <a:gdLst>
                <a:gd name="T0" fmla="*/ 159 w 270"/>
                <a:gd name="T1" fmla="*/ 255 h 267"/>
                <a:gd name="T2" fmla="*/ 88 w 270"/>
                <a:gd name="T3" fmla="*/ 219 h 267"/>
                <a:gd name="T4" fmla="*/ 85 w 270"/>
                <a:gd name="T5" fmla="*/ 219 h 267"/>
                <a:gd name="T6" fmla="*/ 85 w 270"/>
                <a:gd name="T7" fmla="*/ 221 h 267"/>
                <a:gd name="T8" fmla="*/ 82 w 270"/>
                <a:gd name="T9" fmla="*/ 221 h 267"/>
                <a:gd name="T10" fmla="*/ 32 w 270"/>
                <a:gd name="T11" fmla="*/ 162 h 267"/>
                <a:gd name="T12" fmla="*/ 32 w 270"/>
                <a:gd name="T13" fmla="*/ 155 h 267"/>
                <a:gd name="T14" fmla="*/ 11 w 270"/>
                <a:gd name="T15" fmla="*/ 103 h 267"/>
                <a:gd name="T16" fmla="*/ 68 w 270"/>
                <a:gd name="T17" fmla="*/ 90 h 267"/>
                <a:gd name="T18" fmla="*/ 71 w 270"/>
                <a:gd name="T19" fmla="*/ 88 h 267"/>
                <a:gd name="T20" fmla="*/ 94 w 270"/>
                <a:gd name="T21" fmla="*/ 23 h 267"/>
                <a:gd name="T22" fmla="*/ 156 w 270"/>
                <a:gd name="T23" fmla="*/ 40 h 267"/>
                <a:gd name="T24" fmla="*/ 160 w 270"/>
                <a:gd name="T25" fmla="*/ 38 h 267"/>
                <a:gd name="T26" fmla="*/ 159 w 270"/>
                <a:gd name="T27" fmla="*/ 37 h 267"/>
                <a:gd name="T28" fmla="*/ 160 w 270"/>
                <a:gd name="T29" fmla="*/ 36 h 267"/>
                <a:gd name="T30" fmla="*/ 215 w 270"/>
                <a:gd name="T31" fmla="*/ 6 h 267"/>
                <a:gd name="T32" fmla="*/ 241 w 270"/>
                <a:gd name="T33" fmla="*/ 64 h 267"/>
                <a:gd name="T34" fmla="*/ 241 w 270"/>
                <a:gd name="T35" fmla="*/ 67 h 267"/>
                <a:gd name="T36" fmla="*/ 246 w 270"/>
                <a:gd name="T37" fmla="*/ 71 h 267"/>
                <a:gd name="T38" fmla="*/ 269 w 270"/>
                <a:gd name="T39" fmla="*/ 90 h 267"/>
                <a:gd name="T40" fmla="*/ 261 w 270"/>
                <a:gd name="T41" fmla="*/ 112 h 267"/>
                <a:gd name="T42" fmla="*/ 221 w 270"/>
                <a:gd name="T43" fmla="*/ 125 h 267"/>
                <a:gd name="T44" fmla="*/ 219 w 270"/>
                <a:gd name="T45" fmla="*/ 127 h 267"/>
                <a:gd name="T46" fmla="*/ 219 w 270"/>
                <a:gd name="T47" fmla="*/ 132 h 267"/>
                <a:gd name="T48" fmla="*/ 182 w 270"/>
                <a:gd name="T49" fmla="*/ 182 h 267"/>
                <a:gd name="T50" fmla="*/ 176 w 270"/>
                <a:gd name="T51" fmla="*/ 185 h 267"/>
                <a:gd name="T52" fmla="*/ 159 w 270"/>
                <a:gd name="T53" fmla="*/ 255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70" h="267">
                  <a:moveTo>
                    <a:pt x="159" y="255"/>
                  </a:moveTo>
                  <a:cubicBezTo>
                    <a:pt x="131" y="267"/>
                    <a:pt x="97" y="244"/>
                    <a:pt x="88" y="219"/>
                  </a:cubicBezTo>
                  <a:cubicBezTo>
                    <a:pt x="87" y="218"/>
                    <a:pt x="85" y="218"/>
                    <a:pt x="85" y="219"/>
                  </a:cubicBezTo>
                  <a:cubicBezTo>
                    <a:pt x="85" y="220"/>
                    <a:pt x="85" y="221"/>
                    <a:pt x="85" y="221"/>
                  </a:cubicBezTo>
                  <a:cubicBezTo>
                    <a:pt x="84" y="220"/>
                    <a:pt x="83" y="220"/>
                    <a:pt x="82" y="221"/>
                  </a:cubicBezTo>
                  <a:cubicBezTo>
                    <a:pt x="43" y="256"/>
                    <a:pt x="0" y="178"/>
                    <a:pt x="32" y="162"/>
                  </a:cubicBezTo>
                  <a:cubicBezTo>
                    <a:pt x="34" y="160"/>
                    <a:pt x="35" y="156"/>
                    <a:pt x="32" y="155"/>
                  </a:cubicBezTo>
                  <a:cubicBezTo>
                    <a:pt x="11" y="148"/>
                    <a:pt x="0" y="123"/>
                    <a:pt x="11" y="103"/>
                  </a:cubicBezTo>
                  <a:cubicBezTo>
                    <a:pt x="22" y="83"/>
                    <a:pt x="49" y="80"/>
                    <a:pt x="68" y="90"/>
                  </a:cubicBezTo>
                  <a:cubicBezTo>
                    <a:pt x="70" y="92"/>
                    <a:pt x="72" y="91"/>
                    <a:pt x="71" y="88"/>
                  </a:cubicBezTo>
                  <a:cubicBezTo>
                    <a:pt x="62" y="65"/>
                    <a:pt x="69" y="34"/>
                    <a:pt x="94" y="23"/>
                  </a:cubicBezTo>
                  <a:cubicBezTo>
                    <a:pt x="118" y="12"/>
                    <a:pt x="139" y="24"/>
                    <a:pt x="156" y="40"/>
                  </a:cubicBezTo>
                  <a:cubicBezTo>
                    <a:pt x="158" y="42"/>
                    <a:pt x="161" y="40"/>
                    <a:pt x="160" y="38"/>
                  </a:cubicBezTo>
                  <a:cubicBezTo>
                    <a:pt x="160" y="37"/>
                    <a:pt x="159" y="37"/>
                    <a:pt x="159" y="37"/>
                  </a:cubicBezTo>
                  <a:cubicBezTo>
                    <a:pt x="160" y="36"/>
                    <a:pt x="160" y="36"/>
                    <a:pt x="160" y="36"/>
                  </a:cubicBezTo>
                  <a:cubicBezTo>
                    <a:pt x="169" y="14"/>
                    <a:pt x="191" y="0"/>
                    <a:pt x="215" y="6"/>
                  </a:cubicBezTo>
                  <a:cubicBezTo>
                    <a:pt x="239" y="13"/>
                    <a:pt x="258" y="41"/>
                    <a:pt x="241" y="64"/>
                  </a:cubicBezTo>
                  <a:cubicBezTo>
                    <a:pt x="240" y="65"/>
                    <a:pt x="240" y="66"/>
                    <a:pt x="241" y="67"/>
                  </a:cubicBezTo>
                  <a:cubicBezTo>
                    <a:pt x="241" y="69"/>
                    <a:pt x="243" y="72"/>
                    <a:pt x="246" y="71"/>
                  </a:cubicBezTo>
                  <a:cubicBezTo>
                    <a:pt x="259" y="67"/>
                    <a:pt x="268" y="78"/>
                    <a:pt x="269" y="90"/>
                  </a:cubicBezTo>
                  <a:cubicBezTo>
                    <a:pt x="269" y="98"/>
                    <a:pt x="266" y="106"/>
                    <a:pt x="261" y="112"/>
                  </a:cubicBezTo>
                  <a:cubicBezTo>
                    <a:pt x="251" y="124"/>
                    <a:pt x="236" y="129"/>
                    <a:pt x="221" y="125"/>
                  </a:cubicBezTo>
                  <a:cubicBezTo>
                    <a:pt x="220" y="124"/>
                    <a:pt x="219" y="125"/>
                    <a:pt x="219" y="127"/>
                  </a:cubicBezTo>
                  <a:cubicBezTo>
                    <a:pt x="217" y="128"/>
                    <a:pt x="217" y="131"/>
                    <a:pt x="219" y="132"/>
                  </a:cubicBezTo>
                  <a:cubicBezTo>
                    <a:pt x="270" y="151"/>
                    <a:pt x="204" y="215"/>
                    <a:pt x="182" y="182"/>
                  </a:cubicBezTo>
                  <a:cubicBezTo>
                    <a:pt x="180" y="178"/>
                    <a:pt x="174" y="182"/>
                    <a:pt x="176" y="185"/>
                  </a:cubicBezTo>
                  <a:cubicBezTo>
                    <a:pt x="189" y="209"/>
                    <a:pt x="188" y="243"/>
                    <a:pt x="159" y="2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" name="Freeform 20"/>
            <p:cNvSpPr/>
            <p:nvPr/>
          </p:nvSpPr>
          <p:spPr bwMode="auto">
            <a:xfrm>
              <a:off x="1347" y="483"/>
              <a:ext cx="390" cy="417"/>
            </a:xfrm>
            <a:custGeom>
              <a:avLst/>
              <a:gdLst>
                <a:gd name="T0" fmla="*/ 19 w 186"/>
                <a:gd name="T1" fmla="*/ 24 h 198"/>
                <a:gd name="T2" fmla="*/ 77 w 186"/>
                <a:gd name="T3" fmla="*/ 29 h 198"/>
                <a:gd name="T4" fmla="*/ 79 w 186"/>
                <a:gd name="T5" fmla="*/ 29 h 198"/>
                <a:gd name="T6" fmla="*/ 85 w 186"/>
                <a:gd name="T7" fmla="*/ 29 h 198"/>
                <a:gd name="T8" fmla="*/ 121 w 186"/>
                <a:gd name="T9" fmla="*/ 4 h 198"/>
                <a:gd name="T10" fmla="*/ 138 w 186"/>
                <a:gd name="T11" fmla="*/ 38 h 198"/>
                <a:gd name="T12" fmla="*/ 139 w 186"/>
                <a:gd name="T13" fmla="*/ 41 h 198"/>
                <a:gd name="T14" fmla="*/ 142 w 186"/>
                <a:gd name="T15" fmla="*/ 42 h 198"/>
                <a:gd name="T16" fmla="*/ 183 w 186"/>
                <a:gd name="T17" fmla="*/ 67 h 198"/>
                <a:gd name="T18" fmla="*/ 147 w 186"/>
                <a:gd name="T19" fmla="*/ 108 h 198"/>
                <a:gd name="T20" fmla="*/ 143 w 186"/>
                <a:gd name="T21" fmla="*/ 107 h 198"/>
                <a:gd name="T22" fmla="*/ 141 w 186"/>
                <a:gd name="T23" fmla="*/ 107 h 198"/>
                <a:gd name="T24" fmla="*/ 138 w 186"/>
                <a:gd name="T25" fmla="*/ 112 h 198"/>
                <a:gd name="T26" fmla="*/ 143 w 186"/>
                <a:gd name="T27" fmla="*/ 165 h 198"/>
                <a:gd name="T28" fmla="*/ 82 w 186"/>
                <a:gd name="T29" fmla="*/ 165 h 198"/>
                <a:gd name="T30" fmla="*/ 79 w 186"/>
                <a:gd name="T31" fmla="*/ 164 h 198"/>
                <a:gd name="T32" fmla="*/ 76 w 186"/>
                <a:gd name="T33" fmla="*/ 166 h 198"/>
                <a:gd name="T34" fmla="*/ 31 w 186"/>
                <a:gd name="T35" fmla="*/ 181 h 198"/>
                <a:gd name="T36" fmla="*/ 30 w 186"/>
                <a:gd name="T37" fmla="*/ 125 h 198"/>
                <a:gd name="T38" fmla="*/ 27 w 186"/>
                <a:gd name="T39" fmla="*/ 121 h 198"/>
                <a:gd name="T40" fmla="*/ 0 w 186"/>
                <a:gd name="T41" fmla="*/ 103 h 198"/>
                <a:gd name="T42" fmla="*/ 9 w 186"/>
                <a:gd name="T43" fmla="*/ 85 h 198"/>
                <a:gd name="T44" fmla="*/ 14 w 186"/>
                <a:gd name="T45" fmla="*/ 81 h 198"/>
                <a:gd name="T46" fmla="*/ 13 w 186"/>
                <a:gd name="T47" fmla="*/ 81 h 198"/>
                <a:gd name="T48" fmla="*/ 14 w 186"/>
                <a:gd name="T49" fmla="*/ 79 h 198"/>
                <a:gd name="T50" fmla="*/ 19 w 186"/>
                <a:gd name="T51" fmla="*/ 24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86" h="198">
                  <a:moveTo>
                    <a:pt x="19" y="24"/>
                  </a:moveTo>
                  <a:cubicBezTo>
                    <a:pt x="37" y="5"/>
                    <a:pt x="62" y="10"/>
                    <a:pt x="77" y="29"/>
                  </a:cubicBezTo>
                  <a:cubicBezTo>
                    <a:pt x="77" y="30"/>
                    <a:pt x="78" y="30"/>
                    <a:pt x="79" y="29"/>
                  </a:cubicBezTo>
                  <a:cubicBezTo>
                    <a:pt x="81" y="31"/>
                    <a:pt x="84" y="32"/>
                    <a:pt x="85" y="29"/>
                  </a:cubicBezTo>
                  <a:cubicBezTo>
                    <a:pt x="90" y="14"/>
                    <a:pt x="103" y="0"/>
                    <a:pt x="121" y="4"/>
                  </a:cubicBezTo>
                  <a:cubicBezTo>
                    <a:pt x="136" y="8"/>
                    <a:pt x="145" y="25"/>
                    <a:pt x="138" y="38"/>
                  </a:cubicBezTo>
                  <a:cubicBezTo>
                    <a:pt x="138" y="39"/>
                    <a:pt x="138" y="40"/>
                    <a:pt x="139" y="41"/>
                  </a:cubicBezTo>
                  <a:cubicBezTo>
                    <a:pt x="140" y="42"/>
                    <a:pt x="141" y="42"/>
                    <a:pt x="142" y="42"/>
                  </a:cubicBezTo>
                  <a:cubicBezTo>
                    <a:pt x="162" y="34"/>
                    <a:pt x="186" y="42"/>
                    <a:pt x="183" y="67"/>
                  </a:cubicBezTo>
                  <a:cubicBezTo>
                    <a:pt x="182" y="83"/>
                    <a:pt x="167" y="113"/>
                    <a:pt x="147" y="108"/>
                  </a:cubicBezTo>
                  <a:cubicBezTo>
                    <a:pt x="146" y="108"/>
                    <a:pt x="144" y="108"/>
                    <a:pt x="143" y="107"/>
                  </a:cubicBezTo>
                  <a:cubicBezTo>
                    <a:pt x="142" y="107"/>
                    <a:pt x="142" y="107"/>
                    <a:pt x="141" y="107"/>
                  </a:cubicBezTo>
                  <a:cubicBezTo>
                    <a:pt x="139" y="107"/>
                    <a:pt x="136" y="110"/>
                    <a:pt x="138" y="112"/>
                  </a:cubicBezTo>
                  <a:cubicBezTo>
                    <a:pt x="152" y="126"/>
                    <a:pt x="155" y="149"/>
                    <a:pt x="143" y="165"/>
                  </a:cubicBezTo>
                  <a:cubicBezTo>
                    <a:pt x="128" y="185"/>
                    <a:pt x="98" y="182"/>
                    <a:pt x="82" y="165"/>
                  </a:cubicBezTo>
                  <a:cubicBezTo>
                    <a:pt x="81" y="164"/>
                    <a:pt x="79" y="164"/>
                    <a:pt x="79" y="164"/>
                  </a:cubicBezTo>
                  <a:cubicBezTo>
                    <a:pt x="78" y="165"/>
                    <a:pt x="77" y="165"/>
                    <a:pt x="76" y="166"/>
                  </a:cubicBezTo>
                  <a:cubicBezTo>
                    <a:pt x="68" y="184"/>
                    <a:pt x="49" y="198"/>
                    <a:pt x="31" y="181"/>
                  </a:cubicBezTo>
                  <a:cubicBezTo>
                    <a:pt x="15" y="166"/>
                    <a:pt x="11" y="139"/>
                    <a:pt x="30" y="125"/>
                  </a:cubicBezTo>
                  <a:cubicBezTo>
                    <a:pt x="33" y="123"/>
                    <a:pt x="30" y="120"/>
                    <a:pt x="27" y="121"/>
                  </a:cubicBezTo>
                  <a:cubicBezTo>
                    <a:pt x="13" y="125"/>
                    <a:pt x="0" y="117"/>
                    <a:pt x="0" y="103"/>
                  </a:cubicBezTo>
                  <a:cubicBezTo>
                    <a:pt x="0" y="95"/>
                    <a:pt x="3" y="90"/>
                    <a:pt x="9" y="85"/>
                  </a:cubicBezTo>
                  <a:cubicBezTo>
                    <a:pt x="11" y="88"/>
                    <a:pt x="16" y="84"/>
                    <a:pt x="14" y="81"/>
                  </a:cubicBezTo>
                  <a:cubicBezTo>
                    <a:pt x="14" y="81"/>
                    <a:pt x="13" y="81"/>
                    <a:pt x="13" y="81"/>
                  </a:cubicBezTo>
                  <a:cubicBezTo>
                    <a:pt x="14" y="80"/>
                    <a:pt x="14" y="80"/>
                    <a:pt x="14" y="79"/>
                  </a:cubicBezTo>
                  <a:cubicBezTo>
                    <a:pt x="5" y="61"/>
                    <a:pt x="5" y="39"/>
                    <a:pt x="19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" name="Freeform 21"/>
            <p:cNvSpPr/>
            <p:nvPr/>
          </p:nvSpPr>
          <p:spPr bwMode="auto">
            <a:xfrm>
              <a:off x="972" y="601"/>
              <a:ext cx="713" cy="330"/>
            </a:xfrm>
            <a:custGeom>
              <a:avLst/>
              <a:gdLst>
                <a:gd name="T0" fmla="*/ 316 w 339"/>
                <a:gd name="T1" fmla="*/ 56 h 157"/>
                <a:gd name="T2" fmla="*/ 319 w 339"/>
                <a:gd name="T3" fmla="*/ 51 h 157"/>
                <a:gd name="T4" fmla="*/ 321 w 339"/>
                <a:gd name="T5" fmla="*/ 51 h 157"/>
                <a:gd name="T6" fmla="*/ 325 w 339"/>
                <a:gd name="T7" fmla="*/ 52 h 157"/>
                <a:gd name="T8" fmla="*/ 324 w 339"/>
                <a:gd name="T9" fmla="*/ 56 h 157"/>
                <a:gd name="T10" fmla="*/ 322 w 339"/>
                <a:gd name="T11" fmla="*/ 117 h 157"/>
                <a:gd name="T12" fmla="*/ 258 w 339"/>
                <a:gd name="T13" fmla="*/ 114 h 157"/>
                <a:gd name="T14" fmla="*/ 208 w 339"/>
                <a:gd name="T15" fmla="*/ 133 h 157"/>
                <a:gd name="T16" fmla="*/ 198 w 339"/>
                <a:gd name="T17" fmla="*/ 71 h 157"/>
                <a:gd name="T18" fmla="*/ 172 w 339"/>
                <a:gd name="T19" fmla="*/ 47 h 157"/>
                <a:gd name="T20" fmla="*/ 171 w 339"/>
                <a:gd name="T21" fmla="*/ 46 h 157"/>
                <a:gd name="T22" fmla="*/ 48 w 339"/>
                <a:gd name="T23" fmla="*/ 37 h 157"/>
                <a:gd name="T24" fmla="*/ 12 w 339"/>
                <a:gd name="T25" fmla="*/ 93 h 157"/>
                <a:gd name="T26" fmla="*/ 24 w 339"/>
                <a:gd name="T27" fmla="*/ 156 h 157"/>
                <a:gd name="T28" fmla="*/ 21 w 339"/>
                <a:gd name="T29" fmla="*/ 157 h 157"/>
                <a:gd name="T30" fmla="*/ 6 w 339"/>
                <a:gd name="T31" fmla="*/ 88 h 157"/>
                <a:gd name="T32" fmla="*/ 46 w 339"/>
                <a:gd name="T33" fmla="*/ 30 h 157"/>
                <a:gd name="T34" fmla="*/ 173 w 339"/>
                <a:gd name="T35" fmla="*/ 38 h 157"/>
                <a:gd name="T36" fmla="*/ 184 w 339"/>
                <a:gd name="T37" fmla="*/ 26 h 157"/>
                <a:gd name="T38" fmla="*/ 187 w 339"/>
                <a:gd name="T39" fmla="*/ 29 h 157"/>
                <a:gd name="T40" fmla="*/ 178 w 339"/>
                <a:gd name="T41" fmla="*/ 47 h 157"/>
                <a:gd name="T42" fmla="*/ 205 w 339"/>
                <a:gd name="T43" fmla="*/ 65 h 157"/>
                <a:gd name="T44" fmla="*/ 208 w 339"/>
                <a:gd name="T45" fmla="*/ 69 h 157"/>
                <a:gd name="T46" fmla="*/ 209 w 339"/>
                <a:gd name="T47" fmla="*/ 125 h 157"/>
                <a:gd name="T48" fmla="*/ 254 w 339"/>
                <a:gd name="T49" fmla="*/ 110 h 157"/>
                <a:gd name="T50" fmla="*/ 257 w 339"/>
                <a:gd name="T51" fmla="*/ 108 h 157"/>
                <a:gd name="T52" fmla="*/ 260 w 339"/>
                <a:gd name="T53" fmla="*/ 109 h 157"/>
                <a:gd name="T54" fmla="*/ 321 w 339"/>
                <a:gd name="T55" fmla="*/ 109 h 157"/>
                <a:gd name="T56" fmla="*/ 316 w 339"/>
                <a:gd name="T57" fmla="*/ 56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39" h="157">
                  <a:moveTo>
                    <a:pt x="316" y="56"/>
                  </a:moveTo>
                  <a:cubicBezTo>
                    <a:pt x="314" y="54"/>
                    <a:pt x="317" y="51"/>
                    <a:pt x="319" y="51"/>
                  </a:cubicBezTo>
                  <a:cubicBezTo>
                    <a:pt x="320" y="51"/>
                    <a:pt x="320" y="51"/>
                    <a:pt x="321" y="51"/>
                  </a:cubicBezTo>
                  <a:cubicBezTo>
                    <a:pt x="322" y="52"/>
                    <a:pt x="324" y="52"/>
                    <a:pt x="325" y="52"/>
                  </a:cubicBezTo>
                  <a:cubicBezTo>
                    <a:pt x="324" y="56"/>
                    <a:pt x="324" y="56"/>
                    <a:pt x="324" y="56"/>
                  </a:cubicBezTo>
                  <a:cubicBezTo>
                    <a:pt x="338" y="74"/>
                    <a:pt x="339" y="101"/>
                    <a:pt x="322" y="117"/>
                  </a:cubicBezTo>
                  <a:cubicBezTo>
                    <a:pt x="304" y="134"/>
                    <a:pt x="275" y="131"/>
                    <a:pt x="258" y="114"/>
                  </a:cubicBezTo>
                  <a:cubicBezTo>
                    <a:pt x="252" y="135"/>
                    <a:pt x="227" y="146"/>
                    <a:pt x="208" y="133"/>
                  </a:cubicBezTo>
                  <a:cubicBezTo>
                    <a:pt x="189" y="119"/>
                    <a:pt x="183" y="89"/>
                    <a:pt x="198" y="71"/>
                  </a:cubicBezTo>
                  <a:cubicBezTo>
                    <a:pt x="184" y="71"/>
                    <a:pt x="174" y="59"/>
                    <a:pt x="172" y="47"/>
                  </a:cubicBezTo>
                  <a:cubicBezTo>
                    <a:pt x="172" y="47"/>
                    <a:pt x="171" y="47"/>
                    <a:pt x="171" y="46"/>
                  </a:cubicBezTo>
                  <a:cubicBezTo>
                    <a:pt x="141" y="7"/>
                    <a:pt x="85" y="8"/>
                    <a:pt x="48" y="37"/>
                  </a:cubicBezTo>
                  <a:cubicBezTo>
                    <a:pt x="31" y="51"/>
                    <a:pt x="16" y="71"/>
                    <a:pt x="12" y="93"/>
                  </a:cubicBezTo>
                  <a:cubicBezTo>
                    <a:pt x="7" y="116"/>
                    <a:pt x="16" y="135"/>
                    <a:pt x="24" y="156"/>
                  </a:cubicBezTo>
                  <a:cubicBezTo>
                    <a:pt x="21" y="157"/>
                    <a:pt x="21" y="157"/>
                    <a:pt x="21" y="157"/>
                  </a:cubicBezTo>
                  <a:cubicBezTo>
                    <a:pt x="7" y="136"/>
                    <a:pt x="0" y="113"/>
                    <a:pt x="6" y="88"/>
                  </a:cubicBezTo>
                  <a:cubicBezTo>
                    <a:pt x="12" y="65"/>
                    <a:pt x="27" y="45"/>
                    <a:pt x="46" y="30"/>
                  </a:cubicBezTo>
                  <a:cubicBezTo>
                    <a:pt x="84" y="1"/>
                    <a:pt x="142" y="0"/>
                    <a:pt x="173" y="38"/>
                  </a:cubicBezTo>
                  <a:cubicBezTo>
                    <a:pt x="175" y="33"/>
                    <a:pt x="178" y="29"/>
                    <a:pt x="184" y="26"/>
                  </a:cubicBezTo>
                  <a:cubicBezTo>
                    <a:pt x="187" y="29"/>
                    <a:pt x="187" y="29"/>
                    <a:pt x="187" y="29"/>
                  </a:cubicBezTo>
                  <a:cubicBezTo>
                    <a:pt x="181" y="34"/>
                    <a:pt x="178" y="39"/>
                    <a:pt x="178" y="47"/>
                  </a:cubicBezTo>
                  <a:cubicBezTo>
                    <a:pt x="178" y="61"/>
                    <a:pt x="191" y="69"/>
                    <a:pt x="205" y="65"/>
                  </a:cubicBezTo>
                  <a:cubicBezTo>
                    <a:pt x="208" y="64"/>
                    <a:pt x="211" y="67"/>
                    <a:pt x="208" y="69"/>
                  </a:cubicBezTo>
                  <a:cubicBezTo>
                    <a:pt x="189" y="83"/>
                    <a:pt x="193" y="110"/>
                    <a:pt x="209" y="125"/>
                  </a:cubicBezTo>
                  <a:cubicBezTo>
                    <a:pt x="227" y="142"/>
                    <a:pt x="246" y="128"/>
                    <a:pt x="254" y="110"/>
                  </a:cubicBezTo>
                  <a:cubicBezTo>
                    <a:pt x="255" y="109"/>
                    <a:pt x="256" y="109"/>
                    <a:pt x="257" y="108"/>
                  </a:cubicBezTo>
                  <a:cubicBezTo>
                    <a:pt x="257" y="108"/>
                    <a:pt x="259" y="108"/>
                    <a:pt x="260" y="109"/>
                  </a:cubicBezTo>
                  <a:cubicBezTo>
                    <a:pt x="276" y="126"/>
                    <a:pt x="306" y="129"/>
                    <a:pt x="321" y="109"/>
                  </a:cubicBezTo>
                  <a:cubicBezTo>
                    <a:pt x="333" y="93"/>
                    <a:pt x="330" y="70"/>
                    <a:pt x="316" y="5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" name="Freeform 22"/>
            <p:cNvSpPr/>
            <p:nvPr/>
          </p:nvSpPr>
          <p:spPr bwMode="auto">
            <a:xfrm>
              <a:off x="628" y="231"/>
              <a:ext cx="1118" cy="797"/>
            </a:xfrm>
            <a:custGeom>
              <a:avLst/>
              <a:gdLst>
                <a:gd name="T0" fmla="*/ 59 w 532"/>
                <a:gd name="T1" fmla="*/ 376 h 379"/>
                <a:gd name="T2" fmla="*/ 9 w 532"/>
                <a:gd name="T3" fmla="*/ 252 h 379"/>
                <a:gd name="T4" fmla="*/ 192 w 532"/>
                <a:gd name="T5" fmla="*/ 31 h 379"/>
                <a:gd name="T6" fmla="*/ 465 w 532"/>
                <a:gd name="T7" fmla="*/ 118 h 379"/>
                <a:gd name="T8" fmla="*/ 532 w 532"/>
                <a:gd name="T9" fmla="*/ 184 h 379"/>
                <a:gd name="T10" fmla="*/ 489 w 532"/>
                <a:gd name="T11" fmla="*/ 228 h 379"/>
                <a:gd name="T12" fmla="*/ 484 w 532"/>
                <a:gd name="T13" fmla="*/ 162 h 379"/>
                <a:gd name="T14" fmla="*/ 480 w 532"/>
                <a:gd name="T15" fmla="*/ 158 h 379"/>
                <a:gd name="T16" fmla="*/ 427 w 532"/>
                <a:gd name="T17" fmla="*/ 149 h 379"/>
                <a:gd name="T18" fmla="*/ 419 w 532"/>
                <a:gd name="T19" fmla="*/ 149 h 379"/>
                <a:gd name="T20" fmla="*/ 356 w 532"/>
                <a:gd name="T21" fmla="*/ 199 h 379"/>
                <a:gd name="T22" fmla="*/ 356 w 532"/>
                <a:gd name="T23" fmla="*/ 201 h 379"/>
                <a:gd name="T24" fmla="*/ 348 w 532"/>
                <a:gd name="T25" fmla="*/ 202 h 379"/>
                <a:gd name="T26" fmla="*/ 197 w 532"/>
                <a:gd name="T27" fmla="*/ 184 h 379"/>
                <a:gd name="T28" fmla="*/ 167 w 532"/>
                <a:gd name="T29" fmla="*/ 342 h 379"/>
                <a:gd name="T30" fmla="*/ 139 w 532"/>
                <a:gd name="T31" fmla="*/ 260 h 379"/>
                <a:gd name="T32" fmla="*/ 283 w 532"/>
                <a:gd name="T33" fmla="*/ 153 h 379"/>
                <a:gd name="T34" fmla="*/ 346 w 532"/>
                <a:gd name="T35" fmla="*/ 159 h 379"/>
                <a:gd name="T36" fmla="*/ 156 w 532"/>
                <a:gd name="T37" fmla="*/ 181 h 379"/>
                <a:gd name="T38" fmla="*/ 137 w 532"/>
                <a:gd name="T39" fmla="*/ 349 h 379"/>
                <a:gd name="T40" fmla="*/ 105 w 532"/>
                <a:gd name="T41" fmla="*/ 273 h 379"/>
                <a:gd name="T42" fmla="*/ 259 w 532"/>
                <a:gd name="T43" fmla="*/ 121 h 379"/>
                <a:gd name="T44" fmla="*/ 362 w 532"/>
                <a:gd name="T45" fmla="*/ 134 h 379"/>
                <a:gd name="T46" fmla="*/ 161 w 532"/>
                <a:gd name="T47" fmla="*/ 127 h 379"/>
                <a:gd name="T48" fmla="*/ 101 w 532"/>
                <a:gd name="T49" fmla="*/ 344 h 379"/>
                <a:gd name="T50" fmla="*/ 76 w 532"/>
                <a:gd name="T51" fmla="*/ 232 h 379"/>
                <a:gd name="T52" fmla="*/ 374 w 532"/>
                <a:gd name="T53" fmla="*/ 128 h 379"/>
                <a:gd name="T54" fmla="*/ 144 w 532"/>
                <a:gd name="T55" fmla="*/ 103 h 379"/>
                <a:gd name="T56" fmla="*/ 72 w 532"/>
                <a:gd name="T57" fmla="*/ 356 h 379"/>
                <a:gd name="T58" fmla="*/ 207 w 532"/>
                <a:gd name="T59" fmla="*/ 67 h 379"/>
                <a:gd name="T60" fmla="*/ 423 w 532"/>
                <a:gd name="T61" fmla="*/ 140 h 379"/>
                <a:gd name="T62" fmla="*/ 305 w 532"/>
                <a:gd name="T63" fmla="*/ 34 h 379"/>
                <a:gd name="T64" fmla="*/ 110 w 532"/>
                <a:gd name="T65" fmla="*/ 90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32" h="379">
                  <a:moveTo>
                    <a:pt x="56" y="143"/>
                  </a:moveTo>
                  <a:cubicBezTo>
                    <a:pt x="0" y="213"/>
                    <a:pt x="6" y="307"/>
                    <a:pt x="59" y="376"/>
                  </a:cubicBezTo>
                  <a:cubicBezTo>
                    <a:pt x="56" y="379"/>
                    <a:pt x="56" y="379"/>
                    <a:pt x="56" y="379"/>
                  </a:cubicBezTo>
                  <a:cubicBezTo>
                    <a:pt x="24" y="345"/>
                    <a:pt x="8" y="298"/>
                    <a:pt x="9" y="252"/>
                  </a:cubicBezTo>
                  <a:cubicBezTo>
                    <a:pt x="10" y="205"/>
                    <a:pt x="29" y="163"/>
                    <a:pt x="60" y="128"/>
                  </a:cubicBezTo>
                  <a:cubicBezTo>
                    <a:pt x="95" y="89"/>
                    <a:pt x="141" y="48"/>
                    <a:pt x="192" y="31"/>
                  </a:cubicBezTo>
                  <a:cubicBezTo>
                    <a:pt x="286" y="0"/>
                    <a:pt x="385" y="44"/>
                    <a:pt x="440" y="121"/>
                  </a:cubicBezTo>
                  <a:cubicBezTo>
                    <a:pt x="448" y="117"/>
                    <a:pt x="457" y="116"/>
                    <a:pt x="465" y="118"/>
                  </a:cubicBezTo>
                  <a:cubicBezTo>
                    <a:pt x="480" y="122"/>
                    <a:pt x="490" y="139"/>
                    <a:pt x="486" y="154"/>
                  </a:cubicBezTo>
                  <a:cubicBezTo>
                    <a:pt x="506" y="142"/>
                    <a:pt x="532" y="162"/>
                    <a:pt x="532" y="184"/>
                  </a:cubicBezTo>
                  <a:cubicBezTo>
                    <a:pt x="532" y="204"/>
                    <a:pt x="512" y="241"/>
                    <a:pt x="488" y="232"/>
                  </a:cubicBezTo>
                  <a:cubicBezTo>
                    <a:pt x="489" y="228"/>
                    <a:pt x="489" y="228"/>
                    <a:pt x="489" y="228"/>
                  </a:cubicBezTo>
                  <a:cubicBezTo>
                    <a:pt x="509" y="233"/>
                    <a:pt x="524" y="203"/>
                    <a:pt x="525" y="187"/>
                  </a:cubicBezTo>
                  <a:cubicBezTo>
                    <a:pt x="528" y="162"/>
                    <a:pt x="504" y="154"/>
                    <a:pt x="484" y="162"/>
                  </a:cubicBezTo>
                  <a:cubicBezTo>
                    <a:pt x="483" y="162"/>
                    <a:pt x="482" y="162"/>
                    <a:pt x="481" y="161"/>
                  </a:cubicBezTo>
                  <a:cubicBezTo>
                    <a:pt x="480" y="160"/>
                    <a:pt x="480" y="159"/>
                    <a:pt x="480" y="158"/>
                  </a:cubicBezTo>
                  <a:cubicBezTo>
                    <a:pt x="487" y="145"/>
                    <a:pt x="478" y="128"/>
                    <a:pt x="463" y="124"/>
                  </a:cubicBezTo>
                  <a:cubicBezTo>
                    <a:pt x="445" y="120"/>
                    <a:pt x="432" y="134"/>
                    <a:pt x="427" y="149"/>
                  </a:cubicBezTo>
                  <a:cubicBezTo>
                    <a:pt x="426" y="152"/>
                    <a:pt x="423" y="151"/>
                    <a:pt x="421" y="149"/>
                  </a:cubicBezTo>
                  <a:cubicBezTo>
                    <a:pt x="420" y="150"/>
                    <a:pt x="419" y="150"/>
                    <a:pt x="419" y="149"/>
                  </a:cubicBezTo>
                  <a:cubicBezTo>
                    <a:pt x="404" y="130"/>
                    <a:pt x="379" y="125"/>
                    <a:pt x="361" y="144"/>
                  </a:cubicBezTo>
                  <a:cubicBezTo>
                    <a:pt x="347" y="159"/>
                    <a:pt x="347" y="181"/>
                    <a:pt x="356" y="199"/>
                  </a:cubicBezTo>
                  <a:cubicBezTo>
                    <a:pt x="356" y="200"/>
                    <a:pt x="356" y="200"/>
                    <a:pt x="355" y="201"/>
                  </a:cubicBezTo>
                  <a:cubicBezTo>
                    <a:pt x="355" y="201"/>
                    <a:pt x="356" y="201"/>
                    <a:pt x="356" y="201"/>
                  </a:cubicBezTo>
                  <a:cubicBezTo>
                    <a:pt x="358" y="204"/>
                    <a:pt x="353" y="208"/>
                    <a:pt x="351" y="205"/>
                  </a:cubicBezTo>
                  <a:cubicBezTo>
                    <a:pt x="348" y="202"/>
                    <a:pt x="348" y="202"/>
                    <a:pt x="348" y="202"/>
                  </a:cubicBezTo>
                  <a:cubicBezTo>
                    <a:pt x="332" y="181"/>
                    <a:pt x="309" y="165"/>
                    <a:pt x="282" y="159"/>
                  </a:cubicBezTo>
                  <a:cubicBezTo>
                    <a:pt x="250" y="153"/>
                    <a:pt x="222" y="164"/>
                    <a:pt x="197" y="184"/>
                  </a:cubicBezTo>
                  <a:cubicBezTo>
                    <a:pt x="172" y="205"/>
                    <a:pt x="149" y="230"/>
                    <a:pt x="145" y="263"/>
                  </a:cubicBezTo>
                  <a:cubicBezTo>
                    <a:pt x="141" y="292"/>
                    <a:pt x="150" y="319"/>
                    <a:pt x="167" y="342"/>
                  </a:cubicBezTo>
                  <a:cubicBezTo>
                    <a:pt x="164" y="344"/>
                    <a:pt x="164" y="344"/>
                    <a:pt x="164" y="344"/>
                  </a:cubicBezTo>
                  <a:cubicBezTo>
                    <a:pt x="143" y="322"/>
                    <a:pt x="134" y="290"/>
                    <a:pt x="139" y="260"/>
                  </a:cubicBezTo>
                  <a:cubicBezTo>
                    <a:pt x="144" y="226"/>
                    <a:pt x="167" y="200"/>
                    <a:pt x="194" y="179"/>
                  </a:cubicBezTo>
                  <a:cubicBezTo>
                    <a:pt x="219" y="158"/>
                    <a:pt x="250" y="146"/>
                    <a:pt x="283" y="153"/>
                  </a:cubicBezTo>
                  <a:cubicBezTo>
                    <a:pt x="308" y="158"/>
                    <a:pt x="331" y="171"/>
                    <a:pt x="348" y="191"/>
                  </a:cubicBezTo>
                  <a:cubicBezTo>
                    <a:pt x="344" y="180"/>
                    <a:pt x="343" y="169"/>
                    <a:pt x="346" y="159"/>
                  </a:cubicBezTo>
                  <a:cubicBezTo>
                    <a:pt x="345" y="159"/>
                    <a:pt x="345" y="159"/>
                    <a:pt x="344" y="159"/>
                  </a:cubicBezTo>
                  <a:cubicBezTo>
                    <a:pt x="287" y="103"/>
                    <a:pt x="206" y="130"/>
                    <a:pt x="156" y="181"/>
                  </a:cubicBezTo>
                  <a:cubicBezTo>
                    <a:pt x="130" y="208"/>
                    <a:pt x="110" y="240"/>
                    <a:pt x="111" y="277"/>
                  </a:cubicBezTo>
                  <a:cubicBezTo>
                    <a:pt x="111" y="303"/>
                    <a:pt x="121" y="328"/>
                    <a:pt x="137" y="349"/>
                  </a:cubicBezTo>
                  <a:cubicBezTo>
                    <a:pt x="134" y="352"/>
                    <a:pt x="134" y="352"/>
                    <a:pt x="134" y="352"/>
                  </a:cubicBezTo>
                  <a:cubicBezTo>
                    <a:pt x="115" y="330"/>
                    <a:pt x="104" y="303"/>
                    <a:pt x="105" y="273"/>
                  </a:cubicBezTo>
                  <a:cubicBezTo>
                    <a:pt x="105" y="234"/>
                    <a:pt x="127" y="201"/>
                    <a:pt x="154" y="174"/>
                  </a:cubicBezTo>
                  <a:cubicBezTo>
                    <a:pt x="182" y="146"/>
                    <a:pt x="218" y="124"/>
                    <a:pt x="259" y="121"/>
                  </a:cubicBezTo>
                  <a:cubicBezTo>
                    <a:pt x="291" y="119"/>
                    <a:pt x="326" y="128"/>
                    <a:pt x="348" y="153"/>
                  </a:cubicBezTo>
                  <a:cubicBezTo>
                    <a:pt x="351" y="146"/>
                    <a:pt x="355" y="140"/>
                    <a:pt x="362" y="134"/>
                  </a:cubicBezTo>
                  <a:cubicBezTo>
                    <a:pt x="364" y="133"/>
                    <a:pt x="365" y="132"/>
                    <a:pt x="367" y="131"/>
                  </a:cubicBezTo>
                  <a:cubicBezTo>
                    <a:pt x="308" y="82"/>
                    <a:pt x="221" y="79"/>
                    <a:pt x="161" y="127"/>
                  </a:cubicBezTo>
                  <a:cubicBezTo>
                    <a:pt x="126" y="154"/>
                    <a:pt x="91" y="193"/>
                    <a:pt x="82" y="237"/>
                  </a:cubicBezTo>
                  <a:cubicBezTo>
                    <a:pt x="74" y="275"/>
                    <a:pt x="83" y="311"/>
                    <a:pt x="101" y="344"/>
                  </a:cubicBezTo>
                  <a:cubicBezTo>
                    <a:pt x="97" y="346"/>
                    <a:pt x="97" y="346"/>
                    <a:pt x="97" y="346"/>
                  </a:cubicBezTo>
                  <a:cubicBezTo>
                    <a:pt x="73" y="314"/>
                    <a:pt x="67" y="270"/>
                    <a:pt x="76" y="232"/>
                  </a:cubicBezTo>
                  <a:cubicBezTo>
                    <a:pt x="87" y="189"/>
                    <a:pt x="120" y="151"/>
                    <a:pt x="154" y="123"/>
                  </a:cubicBezTo>
                  <a:cubicBezTo>
                    <a:pt x="217" y="72"/>
                    <a:pt x="314" y="73"/>
                    <a:pt x="374" y="128"/>
                  </a:cubicBezTo>
                  <a:cubicBezTo>
                    <a:pt x="384" y="124"/>
                    <a:pt x="395" y="125"/>
                    <a:pt x="404" y="128"/>
                  </a:cubicBezTo>
                  <a:cubicBezTo>
                    <a:pt x="334" y="62"/>
                    <a:pt x="228" y="46"/>
                    <a:pt x="144" y="103"/>
                  </a:cubicBezTo>
                  <a:cubicBezTo>
                    <a:pt x="61" y="160"/>
                    <a:pt x="38" y="265"/>
                    <a:pt x="76" y="355"/>
                  </a:cubicBezTo>
                  <a:cubicBezTo>
                    <a:pt x="72" y="356"/>
                    <a:pt x="72" y="356"/>
                    <a:pt x="72" y="356"/>
                  </a:cubicBezTo>
                  <a:cubicBezTo>
                    <a:pt x="52" y="319"/>
                    <a:pt x="46" y="275"/>
                    <a:pt x="53" y="233"/>
                  </a:cubicBezTo>
                  <a:cubicBezTo>
                    <a:pt x="67" y="153"/>
                    <a:pt x="128" y="88"/>
                    <a:pt x="207" y="67"/>
                  </a:cubicBezTo>
                  <a:cubicBezTo>
                    <a:pt x="284" y="47"/>
                    <a:pt x="373" y="75"/>
                    <a:pt x="422" y="138"/>
                  </a:cubicBezTo>
                  <a:cubicBezTo>
                    <a:pt x="423" y="139"/>
                    <a:pt x="423" y="139"/>
                    <a:pt x="423" y="140"/>
                  </a:cubicBezTo>
                  <a:cubicBezTo>
                    <a:pt x="425" y="134"/>
                    <a:pt x="430" y="129"/>
                    <a:pt x="435" y="125"/>
                  </a:cubicBezTo>
                  <a:cubicBezTo>
                    <a:pt x="403" y="82"/>
                    <a:pt x="358" y="47"/>
                    <a:pt x="305" y="34"/>
                  </a:cubicBezTo>
                  <a:cubicBezTo>
                    <a:pt x="263" y="24"/>
                    <a:pt x="217" y="27"/>
                    <a:pt x="177" y="45"/>
                  </a:cubicBezTo>
                  <a:cubicBezTo>
                    <a:pt x="152" y="56"/>
                    <a:pt x="131" y="73"/>
                    <a:pt x="110" y="90"/>
                  </a:cubicBezTo>
                  <a:cubicBezTo>
                    <a:pt x="91" y="106"/>
                    <a:pt x="72" y="123"/>
                    <a:pt x="56" y="1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" name="Freeform 23"/>
            <p:cNvSpPr>
              <a:spLocks noEditPoints="1"/>
            </p:cNvSpPr>
            <p:nvPr/>
          </p:nvSpPr>
          <p:spPr bwMode="auto">
            <a:xfrm>
              <a:off x="592" y="925"/>
              <a:ext cx="610" cy="574"/>
            </a:xfrm>
            <a:custGeom>
              <a:avLst/>
              <a:gdLst>
                <a:gd name="T0" fmla="*/ 42 w 290"/>
                <a:gd name="T1" fmla="*/ 165 h 273"/>
                <a:gd name="T2" fmla="*/ 92 w 290"/>
                <a:gd name="T3" fmla="*/ 224 h 273"/>
                <a:gd name="T4" fmla="*/ 95 w 290"/>
                <a:gd name="T5" fmla="*/ 224 h 273"/>
                <a:gd name="T6" fmla="*/ 95 w 290"/>
                <a:gd name="T7" fmla="*/ 222 h 273"/>
                <a:gd name="T8" fmla="*/ 98 w 290"/>
                <a:gd name="T9" fmla="*/ 222 h 273"/>
                <a:gd name="T10" fmla="*/ 169 w 290"/>
                <a:gd name="T11" fmla="*/ 258 h 273"/>
                <a:gd name="T12" fmla="*/ 186 w 290"/>
                <a:gd name="T13" fmla="*/ 188 h 273"/>
                <a:gd name="T14" fmla="*/ 192 w 290"/>
                <a:gd name="T15" fmla="*/ 185 h 273"/>
                <a:gd name="T16" fmla="*/ 229 w 290"/>
                <a:gd name="T17" fmla="*/ 135 h 273"/>
                <a:gd name="T18" fmla="*/ 229 w 290"/>
                <a:gd name="T19" fmla="*/ 130 h 273"/>
                <a:gd name="T20" fmla="*/ 231 w 290"/>
                <a:gd name="T21" fmla="*/ 128 h 273"/>
                <a:gd name="T22" fmla="*/ 271 w 290"/>
                <a:gd name="T23" fmla="*/ 115 h 273"/>
                <a:gd name="T24" fmla="*/ 279 w 290"/>
                <a:gd name="T25" fmla="*/ 93 h 273"/>
                <a:gd name="T26" fmla="*/ 256 w 290"/>
                <a:gd name="T27" fmla="*/ 74 h 273"/>
                <a:gd name="T28" fmla="*/ 251 w 290"/>
                <a:gd name="T29" fmla="*/ 70 h 273"/>
                <a:gd name="T30" fmla="*/ 251 w 290"/>
                <a:gd name="T31" fmla="*/ 67 h 273"/>
                <a:gd name="T32" fmla="*/ 225 w 290"/>
                <a:gd name="T33" fmla="*/ 9 h 273"/>
                <a:gd name="T34" fmla="*/ 170 w 290"/>
                <a:gd name="T35" fmla="*/ 39 h 273"/>
                <a:gd name="T36" fmla="*/ 169 w 290"/>
                <a:gd name="T37" fmla="*/ 40 h 273"/>
                <a:gd name="T38" fmla="*/ 170 w 290"/>
                <a:gd name="T39" fmla="*/ 41 h 273"/>
                <a:gd name="T40" fmla="*/ 166 w 290"/>
                <a:gd name="T41" fmla="*/ 43 h 273"/>
                <a:gd name="T42" fmla="*/ 104 w 290"/>
                <a:gd name="T43" fmla="*/ 26 h 273"/>
                <a:gd name="T44" fmla="*/ 81 w 290"/>
                <a:gd name="T45" fmla="*/ 91 h 273"/>
                <a:gd name="T46" fmla="*/ 78 w 290"/>
                <a:gd name="T47" fmla="*/ 93 h 273"/>
                <a:gd name="T48" fmla="*/ 21 w 290"/>
                <a:gd name="T49" fmla="*/ 106 h 273"/>
                <a:gd name="T50" fmla="*/ 42 w 290"/>
                <a:gd name="T51" fmla="*/ 158 h 273"/>
                <a:gd name="T52" fmla="*/ 42 w 290"/>
                <a:gd name="T53" fmla="*/ 165 h 273"/>
                <a:gd name="T54" fmla="*/ 96 w 290"/>
                <a:gd name="T55" fmla="*/ 229 h 273"/>
                <a:gd name="T56" fmla="*/ 34 w 290"/>
                <a:gd name="T57" fmla="*/ 162 h 273"/>
                <a:gd name="T58" fmla="*/ 14 w 290"/>
                <a:gd name="T59" fmla="*/ 103 h 273"/>
                <a:gd name="T60" fmla="*/ 75 w 290"/>
                <a:gd name="T61" fmla="*/ 87 h 273"/>
                <a:gd name="T62" fmla="*/ 74 w 290"/>
                <a:gd name="T63" fmla="*/ 50 h 273"/>
                <a:gd name="T64" fmla="*/ 73 w 290"/>
                <a:gd name="T65" fmla="*/ 49 h 273"/>
                <a:gd name="T66" fmla="*/ 76 w 290"/>
                <a:gd name="T67" fmla="*/ 46 h 273"/>
                <a:gd name="T68" fmla="*/ 90 w 290"/>
                <a:gd name="T69" fmla="*/ 27 h 273"/>
                <a:gd name="T70" fmla="*/ 89 w 290"/>
                <a:gd name="T71" fmla="*/ 26 h 273"/>
                <a:gd name="T72" fmla="*/ 93 w 290"/>
                <a:gd name="T73" fmla="*/ 25 h 273"/>
                <a:gd name="T74" fmla="*/ 97 w 290"/>
                <a:gd name="T75" fmla="*/ 22 h 273"/>
                <a:gd name="T76" fmla="*/ 114 w 290"/>
                <a:gd name="T77" fmla="*/ 16 h 273"/>
                <a:gd name="T78" fmla="*/ 118 w 290"/>
                <a:gd name="T79" fmla="*/ 14 h 273"/>
                <a:gd name="T80" fmla="*/ 118 w 290"/>
                <a:gd name="T81" fmla="*/ 16 h 273"/>
                <a:gd name="T82" fmla="*/ 151 w 290"/>
                <a:gd name="T83" fmla="*/ 22 h 273"/>
                <a:gd name="T84" fmla="*/ 154 w 290"/>
                <a:gd name="T85" fmla="*/ 19 h 273"/>
                <a:gd name="T86" fmla="*/ 163 w 290"/>
                <a:gd name="T87" fmla="*/ 29 h 273"/>
                <a:gd name="T88" fmla="*/ 163 w 290"/>
                <a:gd name="T89" fmla="*/ 31 h 273"/>
                <a:gd name="T90" fmla="*/ 167 w 290"/>
                <a:gd name="T91" fmla="*/ 35 h 273"/>
                <a:gd name="T92" fmla="*/ 181 w 290"/>
                <a:gd name="T93" fmla="*/ 14 h 273"/>
                <a:gd name="T94" fmla="*/ 184 w 290"/>
                <a:gd name="T95" fmla="*/ 12 h 273"/>
                <a:gd name="T96" fmla="*/ 202 w 290"/>
                <a:gd name="T97" fmla="*/ 3 h 273"/>
                <a:gd name="T98" fmla="*/ 205 w 290"/>
                <a:gd name="T99" fmla="*/ 2 h 273"/>
                <a:gd name="T100" fmla="*/ 206 w 290"/>
                <a:gd name="T101" fmla="*/ 2 h 273"/>
                <a:gd name="T102" fmla="*/ 235 w 290"/>
                <a:gd name="T103" fmla="*/ 6 h 273"/>
                <a:gd name="T104" fmla="*/ 259 w 290"/>
                <a:gd name="T105" fmla="*/ 66 h 273"/>
                <a:gd name="T106" fmla="*/ 284 w 290"/>
                <a:gd name="T107" fmla="*/ 105 h 273"/>
                <a:gd name="T108" fmla="*/ 242 w 290"/>
                <a:gd name="T109" fmla="*/ 135 h 273"/>
                <a:gd name="T110" fmla="*/ 247 w 290"/>
                <a:gd name="T111" fmla="*/ 181 h 273"/>
                <a:gd name="T112" fmla="*/ 198 w 290"/>
                <a:gd name="T113" fmla="*/ 198 h 273"/>
                <a:gd name="T114" fmla="*/ 167 w 290"/>
                <a:gd name="T115" fmla="*/ 266 h 273"/>
                <a:gd name="T116" fmla="*/ 96 w 290"/>
                <a:gd name="T117" fmla="*/ 229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90" h="273">
                  <a:moveTo>
                    <a:pt x="42" y="165"/>
                  </a:moveTo>
                  <a:cubicBezTo>
                    <a:pt x="10" y="181"/>
                    <a:pt x="53" y="259"/>
                    <a:pt x="92" y="224"/>
                  </a:cubicBezTo>
                  <a:cubicBezTo>
                    <a:pt x="93" y="223"/>
                    <a:pt x="94" y="223"/>
                    <a:pt x="95" y="224"/>
                  </a:cubicBezTo>
                  <a:cubicBezTo>
                    <a:pt x="95" y="224"/>
                    <a:pt x="95" y="223"/>
                    <a:pt x="95" y="222"/>
                  </a:cubicBezTo>
                  <a:cubicBezTo>
                    <a:pt x="95" y="221"/>
                    <a:pt x="97" y="221"/>
                    <a:pt x="98" y="222"/>
                  </a:cubicBezTo>
                  <a:cubicBezTo>
                    <a:pt x="107" y="247"/>
                    <a:pt x="141" y="270"/>
                    <a:pt x="169" y="258"/>
                  </a:cubicBezTo>
                  <a:cubicBezTo>
                    <a:pt x="198" y="246"/>
                    <a:pt x="199" y="212"/>
                    <a:pt x="186" y="188"/>
                  </a:cubicBezTo>
                  <a:cubicBezTo>
                    <a:pt x="184" y="185"/>
                    <a:pt x="190" y="181"/>
                    <a:pt x="192" y="185"/>
                  </a:cubicBezTo>
                  <a:cubicBezTo>
                    <a:pt x="214" y="218"/>
                    <a:pt x="280" y="154"/>
                    <a:pt x="229" y="135"/>
                  </a:cubicBezTo>
                  <a:cubicBezTo>
                    <a:pt x="227" y="134"/>
                    <a:pt x="227" y="131"/>
                    <a:pt x="229" y="130"/>
                  </a:cubicBezTo>
                  <a:cubicBezTo>
                    <a:pt x="229" y="128"/>
                    <a:pt x="230" y="127"/>
                    <a:pt x="231" y="128"/>
                  </a:cubicBezTo>
                  <a:cubicBezTo>
                    <a:pt x="246" y="132"/>
                    <a:pt x="261" y="127"/>
                    <a:pt x="271" y="115"/>
                  </a:cubicBezTo>
                  <a:cubicBezTo>
                    <a:pt x="276" y="109"/>
                    <a:pt x="279" y="101"/>
                    <a:pt x="279" y="93"/>
                  </a:cubicBezTo>
                  <a:cubicBezTo>
                    <a:pt x="278" y="81"/>
                    <a:pt x="269" y="70"/>
                    <a:pt x="256" y="74"/>
                  </a:cubicBezTo>
                  <a:cubicBezTo>
                    <a:pt x="253" y="75"/>
                    <a:pt x="251" y="72"/>
                    <a:pt x="251" y="70"/>
                  </a:cubicBezTo>
                  <a:cubicBezTo>
                    <a:pt x="250" y="69"/>
                    <a:pt x="250" y="68"/>
                    <a:pt x="251" y="67"/>
                  </a:cubicBezTo>
                  <a:cubicBezTo>
                    <a:pt x="268" y="44"/>
                    <a:pt x="249" y="16"/>
                    <a:pt x="225" y="9"/>
                  </a:cubicBezTo>
                  <a:cubicBezTo>
                    <a:pt x="201" y="3"/>
                    <a:pt x="179" y="17"/>
                    <a:pt x="170" y="39"/>
                  </a:cubicBezTo>
                  <a:cubicBezTo>
                    <a:pt x="170" y="39"/>
                    <a:pt x="170" y="39"/>
                    <a:pt x="169" y="40"/>
                  </a:cubicBezTo>
                  <a:cubicBezTo>
                    <a:pt x="169" y="40"/>
                    <a:pt x="170" y="40"/>
                    <a:pt x="170" y="41"/>
                  </a:cubicBezTo>
                  <a:cubicBezTo>
                    <a:pt x="171" y="43"/>
                    <a:pt x="168" y="45"/>
                    <a:pt x="166" y="43"/>
                  </a:cubicBezTo>
                  <a:cubicBezTo>
                    <a:pt x="149" y="27"/>
                    <a:pt x="128" y="15"/>
                    <a:pt x="104" y="26"/>
                  </a:cubicBezTo>
                  <a:cubicBezTo>
                    <a:pt x="79" y="37"/>
                    <a:pt x="72" y="68"/>
                    <a:pt x="81" y="91"/>
                  </a:cubicBezTo>
                  <a:cubicBezTo>
                    <a:pt x="82" y="94"/>
                    <a:pt x="80" y="95"/>
                    <a:pt x="78" y="93"/>
                  </a:cubicBezTo>
                  <a:cubicBezTo>
                    <a:pt x="59" y="83"/>
                    <a:pt x="32" y="86"/>
                    <a:pt x="21" y="106"/>
                  </a:cubicBezTo>
                  <a:cubicBezTo>
                    <a:pt x="10" y="126"/>
                    <a:pt x="21" y="151"/>
                    <a:pt x="42" y="158"/>
                  </a:cubicBezTo>
                  <a:cubicBezTo>
                    <a:pt x="45" y="159"/>
                    <a:pt x="44" y="163"/>
                    <a:pt x="42" y="165"/>
                  </a:cubicBezTo>
                  <a:close/>
                  <a:moveTo>
                    <a:pt x="96" y="229"/>
                  </a:moveTo>
                  <a:cubicBezTo>
                    <a:pt x="58" y="271"/>
                    <a:pt x="0" y="190"/>
                    <a:pt x="34" y="162"/>
                  </a:cubicBezTo>
                  <a:cubicBezTo>
                    <a:pt x="13" y="151"/>
                    <a:pt x="2" y="124"/>
                    <a:pt x="14" y="103"/>
                  </a:cubicBezTo>
                  <a:cubicBezTo>
                    <a:pt x="26" y="82"/>
                    <a:pt x="55" y="76"/>
                    <a:pt x="75" y="87"/>
                  </a:cubicBezTo>
                  <a:cubicBezTo>
                    <a:pt x="70" y="76"/>
                    <a:pt x="70" y="62"/>
                    <a:pt x="74" y="50"/>
                  </a:cubicBezTo>
                  <a:cubicBezTo>
                    <a:pt x="74" y="50"/>
                    <a:pt x="73" y="49"/>
                    <a:pt x="73" y="49"/>
                  </a:cubicBezTo>
                  <a:cubicBezTo>
                    <a:pt x="76" y="46"/>
                    <a:pt x="76" y="46"/>
                    <a:pt x="76" y="46"/>
                  </a:cubicBezTo>
                  <a:cubicBezTo>
                    <a:pt x="79" y="39"/>
                    <a:pt x="84" y="32"/>
                    <a:pt x="90" y="27"/>
                  </a:cubicBezTo>
                  <a:cubicBezTo>
                    <a:pt x="90" y="27"/>
                    <a:pt x="90" y="27"/>
                    <a:pt x="89" y="26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4" y="24"/>
                    <a:pt x="96" y="23"/>
                    <a:pt x="97" y="22"/>
                  </a:cubicBezTo>
                  <a:cubicBezTo>
                    <a:pt x="102" y="19"/>
                    <a:pt x="108" y="17"/>
                    <a:pt x="114" y="16"/>
                  </a:cubicBezTo>
                  <a:cubicBezTo>
                    <a:pt x="118" y="14"/>
                    <a:pt x="118" y="14"/>
                    <a:pt x="118" y="14"/>
                  </a:cubicBezTo>
                  <a:cubicBezTo>
                    <a:pt x="118" y="15"/>
                    <a:pt x="118" y="15"/>
                    <a:pt x="118" y="16"/>
                  </a:cubicBezTo>
                  <a:cubicBezTo>
                    <a:pt x="129" y="15"/>
                    <a:pt x="141" y="17"/>
                    <a:pt x="151" y="22"/>
                  </a:cubicBezTo>
                  <a:cubicBezTo>
                    <a:pt x="154" y="19"/>
                    <a:pt x="154" y="19"/>
                    <a:pt x="154" y="19"/>
                  </a:cubicBezTo>
                  <a:cubicBezTo>
                    <a:pt x="157" y="22"/>
                    <a:pt x="160" y="26"/>
                    <a:pt x="163" y="29"/>
                  </a:cubicBezTo>
                  <a:cubicBezTo>
                    <a:pt x="164" y="29"/>
                    <a:pt x="164" y="30"/>
                    <a:pt x="163" y="31"/>
                  </a:cubicBezTo>
                  <a:cubicBezTo>
                    <a:pt x="165" y="32"/>
                    <a:pt x="166" y="34"/>
                    <a:pt x="167" y="35"/>
                  </a:cubicBezTo>
                  <a:cubicBezTo>
                    <a:pt x="170" y="27"/>
                    <a:pt x="175" y="20"/>
                    <a:pt x="181" y="14"/>
                  </a:cubicBezTo>
                  <a:cubicBezTo>
                    <a:pt x="184" y="12"/>
                    <a:pt x="184" y="12"/>
                    <a:pt x="184" y="12"/>
                  </a:cubicBezTo>
                  <a:cubicBezTo>
                    <a:pt x="189" y="8"/>
                    <a:pt x="195" y="5"/>
                    <a:pt x="202" y="3"/>
                  </a:cubicBezTo>
                  <a:cubicBezTo>
                    <a:pt x="205" y="2"/>
                    <a:pt x="205" y="2"/>
                    <a:pt x="205" y="2"/>
                  </a:cubicBezTo>
                  <a:cubicBezTo>
                    <a:pt x="205" y="2"/>
                    <a:pt x="206" y="2"/>
                    <a:pt x="206" y="2"/>
                  </a:cubicBezTo>
                  <a:cubicBezTo>
                    <a:pt x="215" y="0"/>
                    <a:pt x="225" y="1"/>
                    <a:pt x="235" y="6"/>
                  </a:cubicBezTo>
                  <a:cubicBezTo>
                    <a:pt x="257" y="16"/>
                    <a:pt x="274" y="46"/>
                    <a:pt x="259" y="66"/>
                  </a:cubicBezTo>
                  <a:cubicBezTo>
                    <a:pt x="279" y="64"/>
                    <a:pt x="290" y="87"/>
                    <a:pt x="284" y="105"/>
                  </a:cubicBezTo>
                  <a:cubicBezTo>
                    <a:pt x="278" y="123"/>
                    <a:pt x="260" y="136"/>
                    <a:pt x="242" y="135"/>
                  </a:cubicBezTo>
                  <a:cubicBezTo>
                    <a:pt x="255" y="146"/>
                    <a:pt x="258" y="166"/>
                    <a:pt x="247" y="181"/>
                  </a:cubicBezTo>
                  <a:cubicBezTo>
                    <a:pt x="237" y="194"/>
                    <a:pt x="214" y="204"/>
                    <a:pt x="198" y="198"/>
                  </a:cubicBezTo>
                  <a:cubicBezTo>
                    <a:pt x="206" y="224"/>
                    <a:pt x="198" y="256"/>
                    <a:pt x="167" y="266"/>
                  </a:cubicBezTo>
                  <a:cubicBezTo>
                    <a:pt x="142" y="273"/>
                    <a:pt x="101" y="256"/>
                    <a:pt x="96" y="2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36" name="Freeform 27"/>
          <p:cNvSpPr/>
          <p:nvPr/>
        </p:nvSpPr>
        <p:spPr bwMode="auto">
          <a:xfrm>
            <a:off x="716271" y="420688"/>
            <a:ext cx="10616574" cy="6137948"/>
          </a:xfrm>
          <a:custGeom>
            <a:avLst/>
            <a:gdLst>
              <a:gd name="T0" fmla="*/ 2409 w 2411"/>
              <a:gd name="T1" fmla="*/ 867 h 1559"/>
              <a:gd name="T2" fmla="*/ 2325 w 2411"/>
              <a:gd name="T3" fmla="*/ 655 h 1559"/>
              <a:gd name="T4" fmla="*/ 2152 w 2411"/>
              <a:gd name="T5" fmla="*/ 539 h 1559"/>
              <a:gd name="T6" fmla="*/ 2096 w 2411"/>
              <a:gd name="T7" fmla="*/ 225 h 1559"/>
              <a:gd name="T8" fmla="*/ 1719 w 2411"/>
              <a:gd name="T9" fmla="*/ 140 h 1559"/>
              <a:gd name="T10" fmla="*/ 1551 w 2411"/>
              <a:gd name="T11" fmla="*/ 227 h 1559"/>
              <a:gd name="T12" fmla="*/ 1309 w 2411"/>
              <a:gd name="T13" fmla="*/ 27 h 1559"/>
              <a:gd name="T14" fmla="*/ 1096 w 2411"/>
              <a:gd name="T15" fmla="*/ 7 h 1559"/>
              <a:gd name="T16" fmla="*/ 914 w 2411"/>
              <a:gd name="T17" fmla="*/ 57 h 1559"/>
              <a:gd name="T18" fmla="*/ 806 w 2411"/>
              <a:gd name="T19" fmla="*/ 157 h 1559"/>
              <a:gd name="T20" fmla="*/ 602 w 2411"/>
              <a:gd name="T21" fmla="*/ 131 h 1559"/>
              <a:gd name="T22" fmla="*/ 430 w 2411"/>
              <a:gd name="T23" fmla="*/ 300 h 1559"/>
              <a:gd name="T24" fmla="*/ 421 w 2411"/>
              <a:gd name="T25" fmla="*/ 404 h 1559"/>
              <a:gd name="T26" fmla="*/ 66 w 2411"/>
              <a:gd name="T27" fmla="*/ 678 h 1559"/>
              <a:gd name="T28" fmla="*/ 161 w 2411"/>
              <a:gd name="T29" fmla="*/ 1145 h 1559"/>
              <a:gd name="T30" fmla="*/ 411 w 2411"/>
              <a:gd name="T31" fmla="*/ 1252 h 1559"/>
              <a:gd name="T32" fmla="*/ 549 w 2411"/>
              <a:gd name="T33" fmla="*/ 1422 h 1559"/>
              <a:gd name="T34" fmla="*/ 772 w 2411"/>
              <a:gd name="T35" fmla="*/ 1392 h 1559"/>
              <a:gd name="T36" fmla="*/ 1010 w 2411"/>
              <a:gd name="T37" fmla="*/ 1537 h 1559"/>
              <a:gd name="T38" fmla="*/ 1317 w 2411"/>
              <a:gd name="T39" fmla="*/ 1480 h 1559"/>
              <a:gd name="T40" fmla="*/ 1412 w 2411"/>
              <a:gd name="T41" fmla="*/ 1394 h 1559"/>
              <a:gd name="T42" fmla="*/ 1648 w 2411"/>
              <a:gd name="T43" fmla="*/ 1460 h 1559"/>
              <a:gd name="T44" fmla="*/ 1786 w 2411"/>
              <a:gd name="T45" fmla="*/ 1427 h 1559"/>
              <a:gd name="T46" fmla="*/ 1916 w 2411"/>
              <a:gd name="T47" fmla="*/ 1341 h 1559"/>
              <a:gd name="T48" fmla="*/ 1961 w 2411"/>
              <a:gd name="T49" fmla="*/ 1232 h 1559"/>
              <a:gd name="T50" fmla="*/ 2341 w 2411"/>
              <a:gd name="T51" fmla="*/ 1090 h 1559"/>
              <a:gd name="T52" fmla="*/ 2409 w 2411"/>
              <a:gd name="T53" fmla="*/ 867 h 15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11" h="1559">
                <a:moveTo>
                  <a:pt x="2409" y="867"/>
                </a:moveTo>
                <a:cubicBezTo>
                  <a:pt x="2406" y="789"/>
                  <a:pt x="2376" y="716"/>
                  <a:pt x="2325" y="655"/>
                </a:cubicBezTo>
                <a:cubicBezTo>
                  <a:pt x="2281" y="601"/>
                  <a:pt x="2219" y="560"/>
                  <a:pt x="2152" y="539"/>
                </a:cubicBezTo>
                <a:cubicBezTo>
                  <a:pt x="2201" y="436"/>
                  <a:pt x="2179" y="309"/>
                  <a:pt x="2096" y="225"/>
                </a:cubicBezTo>
                <a:cubicBezTo>
                  <a:pt x="2000" y="127"/>
                  <a:pt x="1848" y="102"/>
                  <a:pt x="1719" y="140"/>
                </a:cubicBezTo>
                <a:cubicBezTo>
                  <a:pt x="1657" y="158"/>
                  <a:pt x="1601" y="188"/>
                  <a:pt x="1551" y="227"/>
                </a:cubicBezTo>
                <a:cubicBezTo>
                  <a:pt x="1504" y="130"/>
                  <a:pt x="1413" y="59"/>
                  <a:pt x="1309" y="27"/>
                </a:cubicBezTo>
                <a:cubicBezTo>
                  <a:pt x="1241" y="5"/>
                  <a:pt x="1167" y="0"/>
                  <a:pt x="1096" y="7"/>
                </a:cubicBezTo>
                <a:cubicBezTo>
                  <a:pt x="1033" y="14"/>
                  <a:pt x="970" y="28"/>
                  <a:pt x="914" y="57"/>
                </a:cubicBezTo>
                <a:cubicBezTo>
                  <a:pt x="869" y="80"/>
                  <a:pt x="830" y="114"/>
                  <a:pt x="806" y="157"/>
                </a:cubicBezTo>
                <a:cubicBezTo>
                  <a:pt x="745" y="123"/>
                  <a:pt x="671" y="112"/>
                  <a:pt x="602" y="131"/>
                </a:cubicBezTo>
                <a:cubicBezTo>
                  <a:pt x="519" y="154"/>
                  <a:pt x="455" y="220"/>
                  <a:pt x="430" y="300"/>
                </a:cubicBezTo>
                <a:cubicBezTo>
                  <a:pt x="420" y="334"/>
                  <a:pt x="417" y="369"/>
                  <a:pt x="421" y="404"/>
                </a:cubicBezTo>
                <a:cubicBezTo>
                  <a:pt x="265" y="427"/>
                  <a:pt x="126" y="536"/>
                  <a:pt x="66" y="678"/>
                </a:cubicBezTo>
                <a:cubicBezTo>
                  <a:pt x="0" y="834"/>
                  <a:pt x="43" y="1024"/>
                  <a:pt x="161" y="1145"/>
                </a:cubicBezTo>
                <a:cubicBezTo>
                  <a:pt x="225" y="1211"/>
                  <a:pt x="317" y="1261"/>
                  <a:pt x="411" y="1252"/>
                </a:cubicBezTo>
                <a:cubicBezTo>
                  <a:pt x="425" y="1327"/>
                  <a:pt x="477" y="1393"/>
                  <a:pt x="549" y="1422"/>
                </a:cubicBezTo>
                <a:cubicBezTo>
                  <a:pt x="623" y="1452"/>
                  <a:pt x="709" y="1437"/>
                  <a:pt x="772" y="1392"/>
                </a:cubicBezTo>
                <a:cubicBezTo>
                  <a:pt x="831" y="1465"/>
                  <a:pt x="916" y="1517"/>
                  <a:pt x="1010" y="1537"/>
                </a:cubicBezTo>
                <a:cubicBezTo>
                  <a:pt x="1116" y="1559"/>
                  <a:pt x="1227" y="1538"/>
                  <a:pt x="1317" y="1480"/>
                </a:cubicBezTo>
                <a:cubicBezTo>
                  <a:pt x="1354" y="1457"/>
                  <a:pt x="1386" y="1428"/>
                  <a:pt x="1412" y="1394"/>
                </a:cubicBezTo>
                <a:cubicBezTo>
                  <a:pt x="1477" y="1447"/>
                  <a:pt x="1563" y="1467"/>
                  <a:pt x="1648" y="1460"/>
                </a:cubicBezTo>
                <a:cubicBezTo>
                  <a:pt x="1695" y="1456"/>
                  <a:pt x="1742" y="1445"/>
                  <a:pt x="1786" y="1427"/>
                </a:cubicBezTo>
                <a:cubicBezTo>
                  <a:pt x="1835" y="1408"/>
                  <a:pt x="1882" y="1381"/>
                  <a:pt x="1916" y="1341"/>
                </a:cubicBezTo>
                <a:cubicBezTo>
                  <a:pt x="1941" y="1310"/>
                  <a:pt x="1959" y="1271"/>
                  <a:pt x="1961" y="1232"/>
                </a:cubicBezTo>
                <a:cubicBezTo>
                  <a:pt x="2102" y="1263"/>
                  <a:pt x="2256" y="1206"/>
                  <a:pt x="2341" y="1090"/>
                </a:cubicBezTo>
                <a:cubicBezTo>
                  <a:pt x="2387" y="1027"/>
                  <a:pt x="2411" y="946"/>
                  <a:pt x="2409" y="86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37" name="Group 30"/>
          <p:cNvGrpSpPr>
            <a:grpSpLocks noChangeAspect="1"/>
          </p:cNvGrpSpPr>
          <p:nvPr/>
        </p:nvGrpSpPr>
        <p:grpSpPr bwMode="auto">
          <a:xfrm>
            <a:off x="9265190" y="500063"/>
            <a:ext cx="2346745" cy="1660525"/>
            <a:chOff x="5022" y="261"/>
            <a:chExt cx="1898" cy="1343"/>
          </a:xfrm>
        </p:grpSpPr>
        <p:sp>
          <p:nvSpPr>
            <p:cNvPr id="38" name="Freeform 31"/>
            <p:cNvSpPr/>
            <p:nvPr/>
          </p:nvSpPr>
          <p:spPr bwMode="auto">
            <a:xfrm>
              <a:off x="5609" y="547"/>
              <a:ext cx="38" cy="59"/>
            </a:xfrm>
            <a:custGeom>
              <a:avLst/>
              <a:gdLst>
                <a:gd name="T0" fmla="*/ 6 w 18"/>
                <a:gd name="T1" fmla="*/ 0 h 28"/>
                <a:gd name="T2" fmla="*/ 18 w 18"/>
                <a:gd name="T3" fmla="*/ 28 h 28"/>
                <a:gd name="T4" fmla="*/ 9 w 18"/>
                <a:gd name="T5" fmla="*/ 26 h 28"/>
                <a:gd name="T6" fmla="*/ 0 w 18"/>
                <a:gd name="T7" fmla="*/ 22 h 28"/>
                <a:gd name="T8" fmla="*/ 6 w 18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8">
                  <a:moveTo>
                    <a:pt x="6" y="0"/>
                  </a:moveTo>
                  <a:cubicBezTo>
                    <a:pt x="9" y="10"/>
                    <a:pt x="14" y="19"/>
                    <a:pt x="18" y="28"/>
                  </a:cubicBezTo>
                  <a:cubicBezTo>
                    <a:pt x="15" y="28"/>
                    <a:pt x="12" y="27"/>
                    <a:pt x="9" y="26"/>
                  </a:cubicBezTo>
                  <a:cubicBezTo>
                    <a:pt x="6" y="25"/>
                    <a:pt x="3" y="23"/>
                    <a:pt x="0" y="22"/>
                  </a:cubicBezTo>
                  <a:cubicBezTo>
                    <a:pt x="2" y="15"/>
                    <a:pt x="4" y="7"/>
                    <a:pt x="6" y="0"/>
                  </a:cubicBezTo>
                  <a:close/>
                </a:path>
              </a:pathLst>
            </a:custGeom>
            <a:solidFill>
              <a:srgbClr val="CD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" name="Freeform 32"/>
            <p:cNvSpPr/>
            <p:nvPr/>
          </p:nvSpPr>
          <p:spPr bwMode="auto">
            <a:xfrm>
              <a:off x="5060" y="437"/>
              <a:ext cx="553" cy="301"/>
            </a:xfrm>
            <a:custGeom>
              <a:avLst/>
              <a:gdLst>
                <a:gd name="T0" fmla="*/ 264 w 264"/>
                <a:gd name="T1" fmla="*/ 44 h 143"/>
                <a:gd name="T2" fmla="*/ 228 w 264"/>
                <a:gd name="T3" fmla="*/ 143 h 143"/>
                <a:gd name="T4" fmla="*/ 227 w 264"/>
                <a:gd name="T5" fmla="*/ 140 h 143"/>
                <a:gd name="T6" fmla="*/ 165 w 264"/>
                <a:gd name="T7" fmla="*/ 106 h 143"/>
                <a:gd name="T8" fmla="*/ 105 w 264"/>
                <a:gd name="T9" fmla="*/ 70 h 143"/>
                <a:gd name="T10" fmla="*/ 0 w 264"/>
                <a:gd name="T11" fmla="*/ 0 h 143"/>
                <a:gd name="T12" fmla="*/ 127 w 264"/>
                <a:gd name="T13" fmla="*/ 26 h 143"/>
                <a:gd name="T14" fmla="*/ 264 w 264"/>
                <a:gd name="T15" fmla="*/ 4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4" h="143">
                  <a:moveTo>
                    <a:pt x="264" y="44"/>
                  </a:moveTo>
                  <a:cubicBezTo>
                    <a:pt x="254" y="78"/>
                    <a:pt x="240" y="110"/>
                    <a:pt x="228" y="143"/>
                  </a:cubicBezTo>
                  <a:cubicBezTo>
                    <a:pt x="228" y="142"/>
                    <a:pt x="228" y="141"/>
                    <a:pt x="227" y="140"/>
                  </a:cubicBezTo>
                  <a:cubicBezTo>
                    <a:pt x="208" y="127"/>
                    <a:pt x="185" y="117"/>
                    <a:pt x="165" y="106"/>
                  </a:cubicBezTo>
                  <a:cubicBezTo>
                    <a:pt x="145" y="94"/>
                    <a:pt x="125" y="82"/>
                    <a:pt x="105" y="70"/>
                  </a:cubicBezTo>
                  <a:cubicBezTo>
                    <a:pt x="69" y="47"/>
                    <a:pt x="35" y="23"/>
                    <a:pt x="0" y="0"/>
                  </a:cubicBezTo>
                  <a:cubicBezTo>
                    <a:pt x="41" y="11"/>
                    <a:pt x="84" y="18"/>
                    <a:pt x="127" y="26"/>
                  </a:cubicBezTo>
                  <a:cubicBezTo>
                    <a:pt x="172" y="33"/>
                    <a:pt x="219" y="43"/>
                    <a:pt x="264" y="44"/>
                  </a:cubicBezTo>
                  <a:close/>
                </a:path>
              </a:pathLst>
            </a:custGeom>
            <a:solidFill>
              <a:srgbClr val="CD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" name="Freeform 33"/>
            <p:cNvSpPr/>
            <p:nvPr/>
          </p:nvSpPr>
          <p:spPr bwMode="auto">
            <a:xfrm>
              <a:off x="5058" y="425"/>
              <a:ext cx="591" cy="160"/>
            </a:xfrm>
            <a:custGeom>
              <a:avLst/>
              <a:gdLst>
                <a:gd name="T0" fmla="*/ 276 w 282"/>
                <a:gd name="T1" fmla="*/ 19 h 76"/>
                <a:gd name="T2" fmla="*/ 282 w 282"/>
                <a:gd name="T3" fmla="*/ 76 h 76"/>
                <a:gd name="T4" fmla="*/ 270 w 282"/>
                <a:gd name="T5" fmla="*/ 52 h 76"/>
                <a:gd name="T6" fmla="*/ 270 w 282"/>
                <a:gd name="T7" fmla="*/ 52 h 76"/>
                <a:gd name="T8" fmla="*/ 269 w 282"/>
                <a:gd name="T9" fmla="*/ 49 h 76"/>
                <a:gd name="T10" fmla="*/ 268 w 282"/>
                <a:gd name="T11" fmla="*/ 45 h 76"/>
                <a:gd name="T12" fmla="*/ 127 w 282"/>
                <a:gd name="T13" fmla="*/ 25 h 76"/>
                <a:gd name="T14" fmla="*/ 2 w 282"/>
                <a:gd name="T15" fmla="*/ 1 h 76"/>
                <a:gd name="T16" fmla="*/ 0 w 282"/>
                <a:gd name="T17" fmla="*/ 0 h 76"/>
                <a:gd name="T18" fmla="*/ 273 w 282"/>
                <a:gd name="T19" fmla="*/ 20 h 76"/>
                <a:gd name="T20" fmla="*/ 276 w 282"/>
                <a:gd name="T21" fmla="*/ 1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2" h="76">
                  <a:moveTo>
                    <a:pt x="276" y="19"/>
                  </a:moveTo>
                  <a:cubicBezTo>
                    <a:pt x="279" y="38"/>
                    <a:pt x="282" y="57"/>
                    <a:pt x="282" y="76"/>
                  </a:cubicBezTo>
                  <a:cubicBezTo>
                    <a:pt x="278" y="68"/>
                    <a:pt x="274" y="60"/>
                    <a:pt x="270" y="52"/>
                  </a:cubicBezTo>
                  <a:cubicBezTo>
                    <a:pt x="270" y="52"/>
                    <a:pt x="270" y="52"/>
                    <a:pt x="270" y="52"/>
                  </a:cubicBezTo>
                  <a:cubicBezTo>
                    <a:pt x="270" y="50"/>
                    <a:pt x="270" y="50"/>
                    <a:pt x="269" y="49"/>
                  </a:cubicBezTo>
                  <a:cubicBezTo>
                    <a:pt x="270" y="48"/>
                    <a:pt x="270" y="45"/>
                    <a:pt x="268" y="45"/>
                  </a:cubicBezTo>
                  <a:cubicBezTo>
                    <a:pt x="221" y="36"/>
                    <a:pt x="173" y="32"/>
                    <a:pt x="127" y="25"/>
                  </a:cubicBezTo>
                  <a:cubicBezTo>
                    <a:pt x="85" y="18"/>
                    <a:pt x="43" y="9"/>
                    <a:pt x="2" y="1"/>
                  </a:cubicBezTo>
                  <a:cubicBezTo>
                    <a:pt x="1" y="1"/>
                    <a:pt x="0" y="1"/>
                    <a:pt x="0" y="0"/>
                  </a:cubicBezTo>
                  <a:cubicBezTo>
                    <a:pt x="91" y="5"/>
                    <a:pt x="182" y="10"/>
                    <a:pt x="273" y="20"/>
                  </a:cubicBezTo>
                  <a:cubicBezTo>
                    <a:pt x="274" y="20"/>
                    <a:pt x="275" y="20"/>
                    <a:pt x="276" y="19"/>
                  </a:cubicBezTo>
                  <a:close/>
                </a:path>
              </a:pathLst>
            </a:custGeom>
            <a:solidFill>
              <a:srgbClr val="CD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" name="Freeform 34"/>
            <p:cNvSpPr/>
            <p:nvPr/>
          </p:nvSpPr>
          <p:spPr bwMode="auto">
            <a:xfrm>
              <a:off x="5058" y="278"/>
              <a:ext cx="677" cy="174"/>
            </a:xfrm>
            <a:custGeom>
              <a:avLst/>
              <a:gdLst>
                <a:gd name="T0" fmla="*/ 239 w 323"/>
                <a:gd name="T1" fmla="*/ 12 h 83"/>
                <a:gd name="T2" fmla="*/ 323 w 323"/>
                <a:gd name="T3" fmla="*/ 1 h 83"/>
                <a:gd name="T4" fmla="*/ 299 w 323"/>
                <a:gd name="T5" fmla="*/ 38 h 83"/>
                <a:gd name="T6" fmla="*/ 273 w 323"/>
                <a:gd name="T7" fmla="*/ 83 h 83"/>
                <a:gd name="T8" fmla="*/ 273 w 323"/>
                <a:gd name="T9" fmla="*/ 83 h 83"/>
                <a:gd name="T10" fmla="*/ 0 w 323"/>
                <a:gd name="T11" fmla="*/ 65 h 83"/>
                <a:gd name="T12" fmla="*/ 157 w 323"/>
                <a:gd name="T13" fmla="*/ 31 h 83"/>
                <a:gd name="T14" fmla="*/ 239 w 323"/>
                <a:gd name="T15" fmla="*/ 1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3" h="83">
                  <a:moveTo>
                    <a:pt x="239" y="12"/>
                  </a:moveTo>
                  <a:cubicBezTo>
                    <a:pt x="267" y="6"/>
                    <a:pt x="295" y="0"/>
                    <a:pt x="323" y="1"/>
                  </a:cubicBezTo>
                  <a:cubicBezTo>
                    <a:pt x="314" y="12"/>
                    <a:pt x="306" y="26"/>
                    <a:pt x="299" y="38"/>
                  </a:cubicBezTo>
                  <a:cubicBezTo>
                    <a:pt x="290" y="53"/>
                    <a:pt x="280" y="68"/>
                    <a:pt x="273" y="83"/>
                  </a:cubicBezTo>
                  <a:cubicBezTo>
                    <a:pt x="273" y="83"/>
                    <a:pt x="273" y="83"/>
                    <a:pt x="273" y="83"/>
                  </a:cubicBezTo>
                  <a:cubicBezTo>
                    <a:pt x="183" y="73"/>
                    <a:pt x="91" y="65"/>
                    <a:pt x="0" y="65"/>
                  </a:cubicBezTo>
                  <a:cubicBezTo>
                    <a:pt x="53" y="55"/>
                    <a:pt x="105" y="42"/>
                    <a:pt x="157" y="31"/>
                  </a:cubicBezTo>
                  <a:cubicBezTo>
                    <a:pt x="184" y="25"/>
                    <a:pt x="211" y="18"/>
                    <a:pt x="239" y="12"/>
                  </a:cubicBezTo>
                  <a:close/>
                </a:path>
              </a:pathLst>
            </a:custGeom>
            <a:solidFill>
              <a:srgbClr val="CD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" name="Freeform 35"/>
            <p:cNvSpPr>
              <a:spLocks noEditPoints="1"/>
            </p:cNvSpPr>
            <p:nvPr/>
          </p:nvSpPr>
          <p:spPr bwMode="auto">
            <a:xfrm>
              <a:off x="5861" y="406"/>
              <a:ext cx="1059" cy="1198"/>
            </a:xfrm>
            <a:custGeom>
              <a:avLst/>
              <a:gdLst>
                <a:gd name="T0" fmla="*/ 447 w 505"/>
                <a:gd name="T1" fmla="*/ 405 h 570"/>
                <a:gd name="T2" fmla="*/ 414 w 505"/>
                <a:gd name="T3" fmla="*/ 378 h 570"/>
                <a:gd name="T4" fmla="*/ 379 w 505"/>
                <a:gd name="T5" fmla="*/ 409 h 570"/>
                <a:gd name="T6" fmla="*/ 427 w 505"/>
                <a:gd name="T7" fmla="*/ 417 h 570"/>
                <a:gd name="T8" fmla="*/ 447 w 505"/>
                <a:gd name="T9" fmla="*/ 405 h 570"/>
                <a:gd name="T10" fmla="*/ 261 w 505"/>
                <a:gd name="T11" fmla="*/ 147 h 570"/>
                <a:gd name="T12" fmla="*/ 263 w 505"/>
                <a:gd name="T13" fmla="*/ 130 h 570"/>
                <a:gd name="T14" fmla="*/ 210 w 505"/>
                <a:gd name="T15" fmla="*/ 157 h 570"/>
                <a:gd name="T16" fmla="*/ 196 w 505"/>
                <a:gd name="T17" fmla="*/ 192 h 570"/>
                <a:gd name="T18" fmla="*/ 238 w 505"/>
                <a:gd name="T19" fmla="*/ 188 h 570"/>
                <a:gd name="T20" fmla="*/ 261 w 505"/>
                <a:gd name="T21" fmla="*/ 147 h 570"/>
                <a:gd name="T22" fmla="*/ 134 w 505"/>
                <a:gd name="T23" fmla="*/ 9 h 570"/>
                <a:gd name="T24" fmla="*/ 266 w 505"/>
                <a:gd name="T25" fmla="*/ 94 h 570"/>
                <a:gd name="T26" fmla="*/ 270 w 505"/>
                <a:gd name="T27" fmla="*/ 121 h 570"/>
                <a:gd name="T28" fmla="*/ 375 w 505"/>
                <a:gd name="T29" fmla="*/ 139 h 570"/>
                <a:gd name="T30" fmla="*/ 486 w 505"/>
                <a:gd name="T31" fmla="*/ 255 h 570"/>
                <a:gd name="T32" fmla="*/ 456 w 505"/>
                <a:gd name="T33" fmla="*/ 406 h 570"/>
                <a:gd name="T34" fmla="*/ 470 w 505"/>
                <a:gd name="T35" fmla="*/ 444 h 570"/>
                <a:gd name="T36" fmla="*/ 401 w 505"/>
                <a:gd name="T37" fmla="*/ 568 h 570"/>
                <a:gd name="T38" fmla="*/ 397 w 505"/>
                <a:gd name="T39" fmla="*/ 562 h 570"/>
                <a:gd name="T40" fmla="*/ 462 w 505"/>
                <a:gd name="T41" fmla="*/ 441 h 570"/>
                <a:gd name="T42" fmla="*/ 451 w 505"/>
                <a:gd name="T43" fmla="*/ 411 h 570"/>
                <a:gd name="T44" fmla="*/ 390 w 505"/>
                <a:gd name="T45" fmla="*/ 427 h 570"/>
                <a:gd name="T46" fmla="*/ 376 w 505"/>
                <a:gd name="T47" fmla="*/ 382 h 570"/>
                <a:gd name="T48" fmla="*/ 429 w 505"/>
                <a:gd name="T49" fmla="*/ 377 h 570"/>
                <a:gd name="T50" fmla="*/ 453 w 505"/>
                <a:gd name="T51" fmla="*/ 400 h 570"/>
                <a:gd name="T52" fmla="*/ 489 w 505"/>
                <a:gd name="T53" fmla="*/ 309 h 570"/>
                <a:gd name="T54" fmla="*/ 437 w 505"/>
                <a:gd name="T55" fmla="*/ 192 h 570"/>
                <a:gd name="T56" fmla="*/ 330 w 505"/>
                <a:gd name="T57" fmla="*/ 132 h 570"/>
                <a:gd name="T58" fmla="*/ 270 w 505"/>
                <a:gd name="T59" fmla="*/ 129 h 570"/>
                <a:gd name="T60" fmla="*/ 224 w 505"/>
                <a:gd name="T61" fmla="*/ 206 h 570"/>
                <a:gd name="T62" fmla="*/ 188 w 505"/>
                <a:gd name="T63" fmla="*/ 186 h 570"/>
                <a:gd name="T64" fmla="*/ 225 w 505"/>
                <a:gd name="T65" fmla="*/ 136 h 570"/>
                <a:gd name="T66" fmla="*/ 263 w 505"/>
                <a:gd name="T67" fmla="*/ 123 h 570"/>
                <a:gd name="T68" fmla="*/ 219 w 505"/>
                <a:gd name="T69" fmla="*/ 43 h 570"/>
                <a:gd name="T70" fmla="*/ 4 w 505"/>
                <a:gd name="T71" fmla="*/ 83 h 570"/>
                <a:gd name="T72" fmla="*/ 0 w 505"/>
                <a:gd name="T73" fmla="*/ 82 h 570"/>
                <a:gd name="T74" fmla="*/ 134 w 505"/>
                <a:gd name="T75" fmla="*/ 9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05" h="570">
                  <a:moveTo>
                    <a:pt x="447" y="405"/>
                  </a:moveTo>
                  <a:cubicBezTo>
                    <a:pt x="439" y="392"/>
                    <a:pt x="428" y="382"/>
                    <a:pt x="414" y="378"/>
                  </a:cubicBezTo>
                  <a:cubicBezTo>
                    <a:pt x="397" y="373"/>
                    <a:pt x="368" y="387"/>
                    <a:pt x="379" y="409"/>
                  </a:cubicBezTo>
                  <a:cubicBezTo>
                    <a:pt x="388" y="426"/>
                    <a:pt x="412" y="424"/>
                    <a:pt x="427" y="417"/>
                  </a:cubicBezTo>
                  <a:cubicBezTo>
                    <a:pt x="434" y="414"/>
                    <a:pt x="441" y="409"/>
                    <a:pt x="447" y="405"/>
                  </a:cubicBezTo>
                  <a:close/>
                  <a:moveTo>
                    <a:pt x="261" y="147"/>
                  </a:moveTo>
                  <a:cubicBezTo>
                    <a:pt x="262" y="141"/>
                    <a:pt x="263" y="136"/>
                    <a:pt x="263" y="130"/>
                  </a:cubicBezTo>
                  <a:cubicBezTo>
                    <a:pt x="243" y="134"/>
                    <a:pt x="225" y="142"/>
                    <a:pt x="210" y="157"/>
                  </a:cubicBezTo>
                  <a:cubicBezTo>
                    <a:pt x="202" y="164"/>
                    <a:pt x="191" y="180"/>
                    <a:pt x="196" y="192"/>
                  </a:cubicBezTo>
                  <a:cubicBezTo>
                    <a:pt x="205" y="212"/>
                    <a:pt x="228" y="197"/>
                    <a:pt x="238" y="188"/>
                  </a:cubicBezTo>
                  <a:cubicBezTo>
                    <a:pt x="250" y="178"/>
                    <a:pt x="257" y="163"/>
                    <a:pt x="261" y="147"/>
                  </a:cubicBezTo>
                  <a:close/>
                  <a:moveTo>
                    <a:pt x="134" y="9"/>
                  </a:moveTo>
                  <a:cubicBezTo>
                    <a:pt x="189" y="11"/>
                    <a:pt x="249" y="39"/>
                    <a:pt x="266" y="94"/>
                  </a:cubicBezTo>
                  <a:cubicBezTo>
                    <a:pt x="268" y="103"/>
                    <a:pt x="270" y="112"/>
                    <a:pt x="270" y="121"/>
                  </a:cubicBezTo>
                  <a:cubicBezTo>
                    <a:pt x="305" y="117"/>
                    <a:pt x="343" y="125"/>
                    <a:pt x="375" y="139"/>
                  </a:cubicBezTo>
                  <a:cubicBezTo>
                    <a:pt x="425" y="162"/>
                    <a:pt x="466" y="204"/>
                    <a:pt x="486" y="255"/>
                  </a:cubicBezTo>
                  <a:cubicBezTo>
                    <a:pt x="505" y="306"/>
                    <a:pt x="499" y="368"/>
                    <a:pt x="456" y="406"/>
                  </a:cubicBezTo>
                  <a:cubicBezTo>
                    <a:pt x="463" y="418"/>
                    <a:pt x="468" y="431"/>
                    <a:pt x="470" y="444"/>
                  </a:cubicBezTo>
                  <a:cubicBezTo>
                    <a:pt x="479" y="496"/>
                    <a:pt x="450" y="547"/>
                    <a:pt x="401" y="568"/>
                  </a:cubicBezTo>
                  <a:cubicBezTo>
                    <a:pt x="397" y="570"/>
                    <a:pt x="393" y="564"/>
                    <a:pt x="397" y="562"/>
                  </a:cubicBezTo>
                  <a:cubicBezTo>
                    <a:pt x="445" y="541"/>
                    <a:pt x="473" y="492"/>
                    <a:pt x="462" y="441"/>
                  </a:cubicBezTo>
                  <a:cubicBezTo>
                    <a:pt x="460" y="431"/>
                    <a:pt x="456" y="421"/>
                    <a:pt x="451" y="411"/>
                  </a:cubicBezTo>
                  <a:cubicBezTo>
                    <a:pt x="434" y="424"/>
                    <a:pt x="411" y="435"/>
                    <a:pt x="390" y="427"/>
                  </a:cubicBezTo>
                  <a:cubicBezTo>
                    <a:pt x="372" y="419"/>
                    <a:pt x="363" y="398"/>
                    <a:pt x="376" y="382"/>
                  </a:cubicBezTo>
                  <a:cubicBezTo>
                    <a:pt x="390" y="366"/>
                    <a:pt x="413" y="366"/>
                    <a:pt x="429" y="377"/>
                  </a:cubicBezTo>
                  <a:cubicBezTo>
                    <a:pt x="439" y="383"/>
                    <a:pt x="446" y="391"/>
                    <a:pt x="453" y="400"/>
                  </a:cubicBezTo>
                  <a:cubicBezTo>
                    <a:pt x="477" y="377"/>
                    <a:pt x="490" y="342"/>
                    <a:pt x="489" y="309"/>
                  </a:cubicBezTo>
                  <a:cubicBezTo>
                    <a:pt x="488" y="265"/>
                    <a:pt x="467" y="223"/>
                    <a:pt x="437" y="192"/>
                  </a:cubicBezTo>
                  <a:cubicBezTo>
                    <a:pt x="408" y="162"/>
                    <a:pt x="370" y="141"/>
                    <a:pt x="330" y="132"/>
                  </a:cubicBezTo>
                  <a:cubicBezTo>
                    <a:pt x="311" y="128"/>
                    <a:pt x="290" y="126"/>
                    <a:pt x="270" y="129"/>
                  </a:cubicBezTo>
                  <a:cubicBezTo>
                    <a:pt x="269" y="161"/>
                    <a:pt x="255" y="193"/>
                    <a:pt x="224" y="206"/>
                  </a:cubicBezTo>
                  <a:cubicBezTo>
                    <a:pt x="207" y="212"/>
                    <a:pt x="188" y="206"/>
                    <a:pt x="188" y="186"/>
                  </a:cubicBezTo>
                  <a:cubicBezTo>
                    <a:pt x="188" y="164"/>
                    <a:pt x="208" y="146"/>
                    <a:pt x="225" y="136"/>
                  </a:cubicBezTo>
                  <a:cubicBezTo>
                    <a:pt x="237" y="130"/>
                    <a:pt x="250" y="125"/>
                    <a:pt x="263" y="123"/>
                  </a:cubicBezTo>
                  <a:cubicBezTo>
                    <a:pt x="262" y="91"/>
                    <a:pt x="246" y="62"/>
                    <a:pt x="219" y="43"/>
                  </a:cubicBezTo>
                  <a:cubicBezTo>
                    <a:pt x="158" y="0"/>
                    <a:pt x="34" y="3"/>
                    <a:pt x="4" y="83"/>
                  </a:cubicBezTo>
                  <a:cubicBezTo>
                    <a:pt x="3" y="85"/>
                    <a:pt x="0" y="84"/>
                    <a:pt x="0" y="82"/>
                  </a:cubicBezTo>
                  <a:cubicBezTo>
                    <a:pt x="18" y="27"/>
                    <a:pt x="81" y="7"/>
                    <a:pt x="134" y="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" name="Freeform 36"/>
            <p:cNvSpPr/>
            <p:nvPr/>
          </p:nvSpPr>
          <p:spPr bwMode="auto">
            <a:xfrm>
              <a:off x="5060" y="427"/>
              <a:ext cx="564" cy="103"/>
            </a:xfrm>
            <a:custGeom>
              <a:avLst/>
              <a:gdLst>
                <a:gd name="T0" fmla="*/ 127 w 269"/>
                <a:gd name="T1" fmla="*/ 31 h 49"/>
                <a:gd name="T2" fmla="*/ 0 w 269"/>
                <a:gd name="T3" fmla="*/ 5 h 49"/>
                <a:gd name="T4" fmla="*/ 1 w 269"/>
                <a:gd name="T5" fmla="*/ 0 h 49"/>
                <a:gd name="T6" fmla="*/ 126 w 269"/>
                <a:gd name="T7" fmla="*/ 24 h 49"/>
                <a:gd name="T8" fmla="*/ 267 w 269"/>
                <a:gd name="T9" fmla="*/ 44 h 49"/>
                <a:gd name="T10" fmla="*/ 268 w 269"/>
                <a:gd name="T11" fmla="*/ 48 h 49"/>
                <a:gd name="T12" fmla="*/ 264 w 269"/>
                <a:gd name="T13" fmla="*/ 49 h 49"/>
                <a:gd name="T14" fmla="*/ 127 w 269"/>
                <a:gd name="T15" fmla="*/ 3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9" h="49">
                  <a:moveTo>
                    <a:pt x="127" y="31"/>
                  </a:moveTo>
                  <a:cubicBezTo>
                    <a:pt x="84" y="23"/>
                    <a:pt x="41" y="16"/>
                    <a:pt x="0" y="5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42" y="8"/>
                    <a:pt x="84" y="17"/>
                    <a:pt x="126" y="24"/>
                  </a:cubicBezTo>
                  <a:cubicBezTo>
                    <a:pt x="172" y="31"/>
                    <a:pt x="220" y="35"/>
                    <a:pt x="267" y="44"/>
                  </a:cubicBezTo>
                  <a:cubicBezTo>
                    <a:pt x="269" y="44"/>
                    <a:pt x="269" y="47"/>
                    <a:pt x="268" y="48"/>
                  </a:cubicBezTo>
                  <a:cubicBezTo>
                    <a:pt x="264" y="49"/>
                    <a:pt x="264" y="49"/>
                    <a:pt x="264" y="49"/>
                  </a:cubicBezTo>
                  <a:cubicBezTo>
                    <a:pt x="219" y="48"/>
                    <a:pt x="172" y="38"/>
                    <a:pt x="127" y="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5022" y="404"/>
              <a:ext cx="642" cy="351"/>
            </a:xfrm>
            <a:custGeom>
              <a:avLst/>
              <a:gdLst>
                <a:gd name="T0" fmla="*/ 298 w 306"/>
                <a:gd name="T1" fmla="*/ 96 h 167"/>
                <a:gd name="T2" fmla="*/ 286 w 306"/>
                <a:gd name="T3" fmla="*/ 68 h 167"/>
                <a:gd name="T4" fmla="*/ 280 w 306"/>
                <a:gd name="T5" fmla="*/ 90 h 167"/>
                <a:gd name="T6" fmla="*/ 289 w 306"/>
                <a:gd name="T7" fmla="*/ 94 h 167"/>
                <a:gd name="T8" fmla="*/ 298 w 306"/>
                <a:gd name="T9" fmla="*/ 96 h 167"/>
                <a:gd name="T10" fmla="*/ 18 w 306"/>
                <a:gd name="T11" fmla="*/ 16 h 167"/>
                <a:gd name="T12" fmla="*/ 123 w 306"/>
                <a:gd name="T13" fmla="*/ 86 h 167"/>
                <a:gd name="T14" fmla="*/ 183 w 306"/>
                <a:gd name="T15" fmla="*/ 122 h 167"/>
                <a:gd name="T16" fmla="*/ 245 w 306"/>
                <a:gd name="T17" fmla="*/ 156 h 167"/>
                <a:gd name="T18" fmla="*/ 246 w 306"/>
                <a:gd name="T19" fmla="*/ 159 h 167"/>
                <a:gd name="T20" fmla="*/ 282 w 306"/>
                <a:gd name="T21" fmla="*/ 60 h 167"/>
                <a:gd name="T22" fmla="*/ 286 w 306"/>
                <a:gd name="T23" fmla="*/ 59 h 167"/>
                <a:gd name="T24" fmla="*/ 287 w 306"/>
                <a:gd name="T25" fmla="*/ 62 h 167"/>
                <a:gd name="T26" fmla="*/ 287 w 306"/>
                <a:gd name="T27" fmla="*/ 62 h 167"/>
                <a:gd name="T28" fmla="*/ 299 w 306"/>
                <a:gd name="T29" fmla="*/ 86 h 167"/>
                <a:gd name="T30" fmla="*/ 293 w 306"/>
                <a:gd name="T31" fmla="*/ 29 h 167"/>
                <a:gd name="T32" fmla="*/ 290 w 306"/>
                <a:gd name="T33" fmla="*/ 30 h 167"/>
                <a:gd name="T34" fmla="*/ 17 w 306"/>
                <a:gd name="T35" fmla="*/ 10 h 167"/>
                <a:gd name="T36" fmla="*/ 19 w 306"/>
                <a:gd name="T37" fmla="*/ 11 h 167"/>
                <a:gd name="T38" fmla="*/ 18 w 306"/>
                <a:gd name="T39" fmla="*/ 16 h 167"/>
                <a:gd name="T40" fmla="*/ 119 w 306"/>
                <a:gd name="T41" fmla="*/ 92 h 167"/>
                <a:gd name="T42" fmla="*/ 3 w 306"/>
                <a:gd name="T43" fmla="*/ 13 h 167"/>
                <a:gd name="T44" fmla="*/ 3 w 306"/>
                <a:gd name="T45" fmla="*/ 13 h 167"/>
                <a:gd name="T46" fmla="*/ 3 w 306"/>
                <a:gd name="T47" fmla="*/ 9 h 167"/>
                <a:gd name="T48" fmla="*/ 5 w 306"/>
                <a:gd name="T49" fmla="*/ 6 h 167"/>
                <a:gd name="T50" fmla="*/ 5 w 306"/>
                <a:gd name="T51" fmla="*/ 6 h 167"/>
                <a:gd name="T52" fmla="*/ 7 w 306"/>
                <a:gd name="T53" fmla="*/ 2 h 167"/>
                <a:gd name="T54" fmla="*/ 16 w 306"/>
                <a:gd name="T55" fmla="*/ 0 h 167"/>
                <a:gd name="T56" fmla="*/ 17 w 306"/>
                <a:gd name="T57" fmla="*/ 5 h 167"/>
                <a:gd name="T58" fmla="*/ 290 w 306"/>
                <a:gd name="T59" fmla="*/ 23 h 167"/>
                <a:gd name="T60" fmla="*/ 290 w 306"/>
                <a:gd name="T61" fmla="*/ 23 h 167"/>
                <a:gd name="T62" fmla="*/ 296 w 306"/>
                <a:gd name="T63" fmla="*/ 24 h 167"/>
                <a:gd name="T64" fmla="*/ 297 w 306"/>
                <a:gd name="T65" fmla="*/ 25 h 167"/>
                <a:gd name="T66" fmla="*/ 304 w 306"/>
                <a:gd name="T67" fmla="*/ 97 h 167"/>
                <a:gd name="T68" fmla="*/ 300 w 306"/>
                <a:gd name="T69" fmla="*/ 100 h 167"/>
                <a:gd name="T70" fmla="*/ 279 w 306"/>
                <a:gd name="T71" fmla="*/ 95 h 167"/>
                <a:gd name="T72" fmla="*/ 251 w 306"/>
                <a:gd name="T73" fmla="*/ 164 h 167"/>
                <a:gd name="T74" fmla="*/ 245 w 306"/>
                <a:gd name="T75" fmla="*/ 161 h 167"/>
                <a:gd name="T76" fmla="*/ 242 w 306"/>
                <a:gd name="T77" fmla="*/ 162 h 167"/>
                <a:gd name="T78" fmla="*/ 180 w 306"/>
                <a:gd name="T79" fmla="*/ 128 h 167"/>
                <a:gd name="T80" fmla="*/ 119 w 306"/>
                <a:gd name="T81" fmla="*/ 92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06" h="167">
                  <a:moveTo>
                    <a:pt x="298" y="96"/>
                  </a:moveTo>
                  <a:cubicBezTo>
                    <a:pt x="294" y="87"/>
                    <a:pt x="289" y="78"/>
                    <a:pt x="286" y="68"/>
                  </a:cubicBezTo>
                  <a:cubicBezTo>
                    <a:pt x="284" y="75"/>
                    <a:pt x="282" y="83"/>
                    <a:pt x="280" y="90"/>
                  </a:cubicBezTo>
                  <a:cubicBezTo>
                    <a:pt x="283" y="91"/>
                    <a:pt x="286" y="93"/>
                    <a:pt x="289" y="94"/>
                  </a:cubicBezTo>
                  <a:cubicBezTo>
                    <a:pt x="292" y="95"/>
                    <a:pt x="295" y="96"/>
                    <a:pt x="298" y="96"/>
                  </a:cubicBezTo>
                  <a:close/>
                  <a:moveTo>
                    <a:pt x="18" y="16"/>
                  </a:moveTo>
                  <a:cubicBezTo>
                    <a:pt x="53" y="39"/>
                    <a:pt x="87" y="63"/>
                    <a:pt x="123" y="86"/>
                  </a:cubicBezTo>
                  <a:cubicBezTo>
                    <a:pt x="143" y="98"/>
                    <a:pt x="163" y="110"/>
                    <a:pt x="183" y="122"/>
                  </a:cubicBezTo>
                  <a:cubicBezTo>
                    <a:pt x="203" y="133"/>
                    <a:pt x="226" y="143"/>
                    <a:pt x="245" y="156"/>
                  </a:cubicBezTo>
                  <a:cubicBezTo>
                    <a:pt x="246" y="157"/>
                    <a:pt x="246" y="158"/>
                    <a:pt x="246" y="159"/>
                  </a:cubicBezTo>
                  <a:cubicBezTo>
                    <a:pt x="258" y="126"/>
                    <a:pt x="272" y="94"/>
                    <a:pt x="282" y="60"/>
                  </a:cubicBezTo>
                  <a:cubicBezTo>
                    <a:pt x="286" y="59"/>
                    <a:pt x="286" y="59"/>
                    <a:pt x="286" y="59"/>
                  </a:cubicBezTo>
                  <a:cubicBezTo>
                    <a:pt x="287" y="60"/>
                    <a:pt x="287" y="60"/>
                    <a:pt x="287" y="62"/>
                  </a:cubicBezTo>
                  <a:cubicBezTo>
                    <a:pt x="287" y="62"/>
                    <a:pt x="287" y="62"/>
                    <a:pt x="287" y="62"/>
                  </a:cubicBezTo>
                  <a:cubicBezTo>
                    <a:pt x="291" y="70"/>
                    <a:pt x="295" y="78"/>
                    <a:pt x="299" y="86"/>
                  </a:cubicBezTo>
                  <a:cubicBezTo>
                    <a:pt x="299" y="67"/>
                    <a:pt x="296" y="48"/>
                    <a:pt x="293" y="29"/>
                  </a:cubicBezTo>
                  <a:cubicBezTo>
                    <a:pt x="292" y="30"/>
                    <a:pt x="291" y="30"/>
                    <a:pt x="290" y="30"/>
                  </a:cubicBezTo>
                  <a:cubicBezTo>
                    <a:pt x="199" y="20"/>
                    <a:pt x="108" y="15"/>
                    <a:pt x="17" y="10"/>
                  </a:cubicBezTo>
                  <a:cubicBezTo>
                    <a:pt x="17" y="11"/>
                    <a:pt x="18" y="11"/>
                    <a:pt x="19" y="11"/>
                  </a:cubicBezTo>
                  <a:lnTo>
                    <a:pt x="18" y="16"/>
                  </a:lnTo>
                  <a:close/>
                  <a:moveTo>
                    <a:pt x="119" y="92"/>
                  </a:moveTo>
                  <a:cubicBezTo>
                    <a:pt x="80" y="67"/>
                    <a:pt x="39" y="42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0" y="12"/>
                    <a:pt x="1" y="9"/>
                    <a:pt x="3" y="9"/>
                  </a:cubicBezTo>
                  <a:cubicBezTo>
                    <a:pt x="2" y="7"/>
                    <a:pt x="3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3"/>
                    <a:pt x="5" y="3"/>
                    <a:pt x="7" y="2"/>
                  </a:cubicBezTo>
                  <a:cubicBezTo>
                    <a:pt x="10" y="1"/>
                    <a:pt x="13" y="0"/>
                    <a:pt x="16" y="0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08" y="5"/>
                    <a:pt x="200" y="13"/>
                    <a:pt x="290" y="23"/>
                  </a:cubicBezTo>
                  <a:cubicBezTo>
                    <a:pt x="290" y="23"/>
                    <a:pt x="290" y="23"/>
                    <a:pt x="290" y="23"/>
                  </a:cubicBezTo>
                  <a:cubicBezTo>
                    <a:pt x="296" y="24"/>
                    <a:pt x="296" y="24"/>
                    <a:pt x="296" y="24"/>
                  </a:cubicBezTo>
                  <a:cubicBezTo>
                    <a:pt x="296" y="24"/>
                    <a:pt x="296" y="24"/>
                    <a:pt x="297" y="25"/>
                  </a:cubicBezTo>
                  <a:cubicBezTo>
                    <a:pt x="305" y="47"/>
                    <a:pt x="306" y="74"/>
                    <a:pt x="304" y="97"/>
                  </a:cubicBezTo>
                  <a:cubicBezTo>
                    <a:pt x="304" y="99"/>
                    <a:pt x="301" y="101"/>
                    <a:pt x="300" y="100"/>
                  </a:cubicBezTo>
                  <a:cubicBezTo>
                    <a:pt x="293" y="101"/>
                    <a:pt x="284" y="100"/>
                    <a:pt x="279" y="95"/>
                  </a:cubicBezTo>
                  <a:cubicBezTo>
                    <a:pt x="272" y="119"/>
                    <a:pt x="263" y="143"/>
                    <a:pt x="251" y="164"/>
                  </a:cubicBezTo>
                  <a:cubicBezTo>
                    <a:pt x="249" y="167"/>
                    <a:pt x="244" y="165"/>
                    <a:pt x="245" y="161"/>
                  </a:cubicBezTo>
                  <a:cubicBezTo>
                    <a:pt x="245" y="162"/>
                    <a:pt x="244" y="162"/>
                    <a:pt x="242" y="162"/>
                  </a:cubicBezTo>
                  <a:cubicBezTo>
                    <a:pt x="220" y="153"/>
                    <a:pt x="200" y="140"/>
                    <a:pt x="180" y="128"/>
                  </a:cubicBezTo>
                  <a:cubicBezTo>
                    <a:pt x="159" y="116"/>
                    <a:pt x="139" y="104"/>
                    <a:pt x="119" y="9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" name="Freeform 38"/>
            <p:cNvSpPr/>
            <p:nvPr/>
          </p:nvSpPr>
          <p:spPr bwMode="auto">
            <a:xfrm>
              <a:off x="5056" y="261"/>
              <a:ext cx="698" cy="193"/>
            </a:xfrm>
            <a:custGeom>
              <a:avLst/>
              <a:gdLst>
                <a:gd name="T0" fmla="*/ 0 w 333"/>
                <a:gd name="T1" fmla="*/ 68 h 92"/>
                <a:gd name="T2" fmla="*/ 162 w 333"/>
                <a:gd name="T3" fmla="*/ 30 h 92"/>
                <a:gd name="T4" fmla="*/ 250 w 333"/>
                <a:gd name="T5" fmla="*/ 11 h 92"/>
                <a:gd name="T6" fmla="*/ 328 w 333"/>
                <a:gd name="T7" fmla="*/ 2 h 92"/>
                <a:gd name="T8" fmla="*/ 331 w 333"/>
                <a:gd name="T9" fmla="*/ 8 h 92"/>
                <a:gd name="T10" fmla="*/ 331 w 333"/>
                <a:gd name="T11" fmla="*/ 9 h 92"/>
                <a:gd name="T12" fmla="*/ 304 w 333"/>
                <a:gd name="T13" fmla="*/ 52 h 92"/>
                <a:gd name="T14" fmla="*/ 280 w 333"/>
                <a:gd name="T15" fmla="*/ 92 h 92"/>
                <a:gd name="T16" fmla="*/ 274 w 333"/>
                <a:gd name="T17" fmla="*/ 91 h 92"/>
                <a:gd name="T18" fmla="*/ 300 w 333"/>
                <a:gd name="T19" fmla="*/ 46 h 92"/>
                <a:gd name="T20" fmla="*/ 324 w 333"/>
                <a:gd name="T21" fmla="*/ 9 h 92"/>
                <a:gd name="T22" fmla="*/ 240 w 333"/>
                <a:gd name="T23" fmla="*/ 20 h 92"/>
                <a:gd name="T24" fmla="*/ 158 w 333"/>
                <a:gd name="T25" fmla="*/ 39 h 92"/>
                <a:gd name="T26" fmla="*/ 1 w 333"/>
                <a:gd name="T27" fmla="*/ 73 h 92"/>
                <a:gd name="T28" fmla="*/ 0 w 333"/>
                <a:gd name="T29" fmla="*/ 6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33" h="92">
                  <a:moveTo>
                    <a:pt x="0" y="68"/>
                  </a:moveTo>
                  <a:cubicBezTo>
                    <a:pt x="53" y="53"/>
                    <a:pt x="108" y="42"/>
                    <a:pt x="162" y="30"/>
                  </a:cubicBezTo>
                  <a:cubicBezTo>
                    <a:pt x="191" y="24"/>
                    <a:pt x="220" y="17"/>
                    <a:pt x="250" y="11"/>
                  </a:cubicBezTo>
                  <a:cubicBezTo>
                    <a:pt x="276" y="5"/>
                    <a:pt x="302" y="0"/>
                    <a:pt x="328" y="2"/>
                  </a:cubicBezTo>
                  <a:cubicBezTo>
                    <a:pt x="332" y="2"/>
                    <a:pt x="333" y="6"/>
                    <a:pt x="331" y="8"/>
                  </a:cubicBezTo>
                  <a:cubicBezTo>
                    <a:pt x="331" y="8"/>
                    <a:pt x="331" y="9"/>
                    <a:pt x="331" y="9"/>
                  </a:cubicBezTo>
                  <a:cubicBezTo>
                    <a:pt x="324" y="24"/>
                    <a:pt x="313" y="38"/>
                    <a:pt x="304" y="52"/>
                  </a:cubicBezTo>
                  <a:cubicBezTo>
                    <a:pt x="296" y="65"/>
                    <a:pt x="288" y="79"/>
                    <a:pt x="280" y="92"/>
                  </a:cubicBezTo>
                  <a:cubicBezTo>
                    <a:pt x="274" y="91"/>
                    <a:pt x="274" y="91"/>
                    <a:pt x="274" y="91"/>
                  </a:cubicBezTo>
                  <a:cubicBezTo>
                    <a:pt x="281" y="76"/>
                    <a:pt x="291" y="61"/>
                    <a:pt x="300" y="46"/>
                  </a:cubicBezTo>
                  <a:cubicBezTo>
                    <a:pt x="307" y="34"/>
                    <a:pt x="315" y="20"/>
                    <a:pt x="324" y="9"/>
                  </a:cubicBezTo>
                  <a:cubicBezTo>
                    <a:pt x="296" y="8"/>
                    <a:pt x="268" y="14"/>
                    <a:pt x="240" y="20"/>
                  </a:cubicBezTo>
                  <a:cubicBezTo>
                    <a:pt x="212" y="26"/>
                    <a:pt x="185" y="33"/>
                    <a:pt x="158" y="39"/>
                  </a:cubicBezTo>
                  <a:cubicBezTo>
                    <a:pt x="106" y="50"/>
                    <a:pt x="54" y="63"/>
                    <a:pt x="1" y="73"/>
                  </a:cubicBezTo>
                  <a:lnTo>
                    <a:pt x="0" y="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" name="Freeform 39"/>
            <p:cNvSpPr>
              <a:spLocks noEditPoints="1"/>
            </p:cNvSpPr>
            <p:nvPr/>
          </p:nvSpPr>
          <p:spPr bwMode="auto">
            <a:xfrm>
              <a:off x="6012" y="1039"/>
              <a:ext cx="382" cy="410"/>
            </a:xfrm>
            <a:custGeom>
              <a:avLst/>
              <a:gdLst>
                <a:gd name="T0" fmla="*/ 58 w 182"/>
                <a:gd name="T1" fmla="*/ 97 h 195"/>
                <a:gd name="T2" fmla="*/ 59 w 182"/>
                <a:gd name="T3" fmla="*/ 83 h 195"/>
                <a:gd name="T4" fmla="*/ 45 w 182"/>
                <a:gd name="T5" fmla="*/ 85 h 195"/>
                <a:gd name="T6" fmla="*/ 44 w 182"/>
                <a:gd name="T7" fmla="*/ 95 h 195"/>
                <a:gd name="T8" fmla="*/ 58 w 182"/>
                <a:gd name="T9" fmla="*/ 97 h 195"/>
                <a:gd name="T10" fmla="*/ 115 w 182"/>
                <a:gd name="T11" fmla="*/ 5 h 195"/>
                <a:gd name="T12" fmla="*/ 179 w 182"/>
                <a:gd name="T13" fmla="*/ 100 h 195"/>
                <a:gd name="T14" fmla="*/ 80 w 182"/>
                <a:gd name="T15" fmla="*/ 187 h 195"/>
                <a:gd name="T16" fmla="*/ 6 w 182"/>
                <a:gd name="T17" fmla="*/ 84 h 195"/>
                <a:gd name="T18" fmla="*/ 99 w 182"/>
                <a:gd name="T19" fmla="*/ 0 h 195"/>
                <a:gd name="T20" fmla="*/ 112 w 182"/>
                <a:gd name="T21" fmla="*/ 6 h 195"/>
                <a:gd name="T22" fmla="*/ 115 w 182"/>
                <a:gd name="T23" fmla="*/ 5 h 195"/>
                <a:gd name="T24" fmla="*/ 144 w 182"/>
                <a:gd name="T25" fmla="*/ 128 h 195"/>
                <a:gd name="T26" fmla="*/ 139 w 182"/>
                <a:gd name="T27" fmla="*/ 125 h 195"/>
                <a:gd name="T28" fmla="*/ 86 w 182"/>
                <a:gd name="T29" fmla="*/ 159 h 195"/>
                <a:gd name="T30" fmla="*/ 33 w 182"/>
                <a:gd name="T31" fmla="*/ 123 h 195"/>
                <a:gd name="T32" fmla="*/ 29 w 182"/>
                <a:gd name="T33" fmla="*/ 124 h 195"/>
                <a:gd name="T34" fmla="*/ 79 w 182"/>
                <a:gd name="T35" fmla="*/ 164 h 195"/>
                <a:gd name="T36" fmla="*/ 144 w 182"/>
                <a:gd name="T37" fmla="*/ 128 h 195"/>
                <a:gd name="T38" fmla="*/ 98 w 182"/>
                <a:gd name="T39" fmla="*/ 95 h 195"/>
                <a:gd name="T40" fmla="*/ 101 w 182"/>
                <a:gd name="T41" fmla="*/ 83 h 195"/>
                <a:gd name="T42" fmla="*/ 88 w 182"/>
                <a:gd name="T43" fmla="*/ 82 h 195"/>
                <a:gd name="T44" fmla="*/ 87 w 182"/>
                <a:gd name="T45" fmla="*/ 85 h 195"/>
                <a:gd name="T46" fmla="*/ 87 w 182"/>
                <a:gd name="T47" fmla="*/ 89 h 195"/>
                <a:gd name="T48" fmla="*/ 98 w 182"/>
                <a:gd name="T49" fmla="*/ 95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2" h="195">
                  <a:moveTo>
                    <a:pt x="58" y="97"/>
                  </a:moveTo>
                  <a:cubicBezTo>
                    <a:pt x="63" y="94"/>
                    <a:pt x="63" y="87"/>
                    <a:pt x="59" y="83"/>
                  </a:cubicBezTo>
                  <a:cubicBezTo>
                    <a:pt x="55" y="80"/>
                    <a:pt x="48" y="80"/>
                    <a:pt x="45" y="85"/>
                  </a:cubicBezTo>
                  <a:cubicBezTo>
                    <a:pt x="43" y="87"/>
                    <a:pt x="43" y="91"/>
                    <a:pt x="44" y="95"/>
                  </a:cubicBezTo>
                  <a:cubicBezTo>
                    <a:pt x="47" y="100"/>
                    <a:pt x="54" y="100"/>
                    <a:pt x="58" y="97"/>
                  </a:cubicBezTo>
                  <a:close/>
                  <a:moveTo>
                    <a:pt x="115" y="5"/>
                  </a:moveTo>
                  <a:cubicBezTo>
                    <a:pt x="154" y="19"/>
                    <a:pt x="182" y="58"/>
                    <a:pt x="179" y="100"/>
                  </a:cubicBezTo>
                  <a:cubicBezTo>
                    <a:pt x="176" y="148"/>
                    <a:pt x="132" y="195"/>
                    <a:pt x="80" y="187"/>
                  </a:cubicBezTo>
                  <a:cubicBezTo>
                    <a:pt x="31" y="180"/>
                    <a:pt x="0" y="131"/>
                    <a:pt x="6" y="84"/>
                  </a:cubicBezTo>
                  <a:cubicBezTo>
                    <a:pt x="13" y="35"/>
                    <a:pt x="53" y="6"/>
                    <a:pt x="99" y="0"/>
                  </a:cubicBezTo>
                  <a:cubicBezTo>
                    <a:pt x="104" y="1"/>
                    <a:pt x="108" y="3"/>
                    <a:pt x="112" y="6"/>
                  </a:cubicBezTo>
                  <a:cubicBezTo>
                    <a:pt x="113" y="6"/>
                    <a:pt x="114" y="6"/>
                    <a:pt x="115" y="5"/>
                  </a:cubicBezTo>
                  <a:close/>
                  <a:moveTo>
                    <a:pt x="144" y="128"/>
                  </a:moveTo>
                  <a:cubicBezTo>
                    <a:pt x="145" y="125"/>
                    <a:pt x="141" y="122"/>
                    <a:pt x="139" y="125"/>
                  </a:cubicBezTo>
                  <a:cubicBezTo>
                    <a:pt x="127" y="144"/>
                    <a:pt x="110" y="158"/>
                    <a:pt x="86" y="159"/>
                  </a:cubicBezTo>
                  <a:cubicBezTo>
                    <a:pt x="64" y="160"/>
                    <a:pt x="37" y="147"/>
                    <a:pt x="33" y="123"/>
                  </a:cubicBezTo>
                  <a:cubicBezTo>
                    <a:pt x="32" y="121"/>
                    <a:pt x="29" y="122"/>
                    <a:pt x="29" y="124"/>
                  </a:cubicBezTo>
                  <a:cubicBezTo>
                    <a:pt x="30" y="149"/>
                    <a:pt x="57" y="162"/>
                    <a:pt x="79" y="164"/>
                  </a:cubicBezTo>
                  <a:cubicBezTo>
                    <a:pt x="106" y="166"/>
                    <a:pt x="132" y="152"/>
                    <a:pt x="144" y="128"/>
                  </a:cubicBezTo>
                  <a:close/>
                  <a:moveTo>
                    <a:pt x="98" y="95"/>
                  </a:moveTo>
                  <a:cubicBezTo>
                    <a:pt x="103" y="93"/>
                    <a:pt x="105" y="87"/>
                    <a:pt x="101" y="83"/>
                  </a:cubicBezTo>
                  <a:cubicBezTo>
                    <a:pt x="98" y="79"/>
                    <a:pt x="92" y="78"/>
                    <a:pt x="88" y="82"/>
                  </a:cubicBezTo>
                  <a:cubicBezTo>
                    <a:pt x="87" y="83"/>
                    <a:pt x="87" y="84"/>
                    <a:pt x="87" y="85"/>
                  </a:cubicBezTo>
                  <a:cubicBezTo>
                    <a:pt x="87" y="86"/>
                    <a:pt x="87" y="88"/>
                    <a:pt x="87" y="89"/>
                  </a:cubicBezTo>
                  <a:cubicBezTo>
                    <a:pt x="87" y="94"/>
                    <a:pt x="93" y="97"/>
                    <a:pt x="98" y="95"/>
                  </a:cubicBezTo>
                  <a:close/>
                </a:path>
              </a:pathLst>
            </a:custGeom>
            <a:solidFill>
              <a:srgbClr val="FFE8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" name="Freeform 40"/>
            <p:cNvSpPr/>
            <p:nvPr/>
          </p:nvSpPr>
          <p:spPr bwMode="auto">
            <a:xfrm>
              <a:off x="6194" y="1203"/>
              <a:ext cx="38" cy="40"/>
            </a:xfrm>
            <a:custGeom>
              <a:avLst/>
              <a:gdLst>
                <a:gd name="T0" fmla="*/ 14 w 18"/>
                <a:gd name="T1" fmla="*/ 5 h 19"/>
                <a:gd name="T2" fmla="*/ 11 w 18"/>
                <a:gd name="T3" fmla="*/ 17 h 19"/>
                <a:gd name="T4" fmla="*/ 0 w 18"/>
                <a:gd name="T5" fmla="*/ 11 h 19"/>
                <a:gd name="T6" fmla="*/ 0 w 18"/>
                <a:gd name="T7" fmla="*/ 7 h 19"/>
                <a:gd name="T8" fmla="*/ 1 w 18"/>
                <a:gd name="T9" fmla="*/ 4 h 19"/>
                <a:gd name="T10" fmla="*/ 14 w 18"/>
                <a:gd name="T11" fmla="*/ 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9">
                  <a:moveTo>
                    <a:pt x="14" y="5"/>
                  </a:moveTo>
                  <a:cubicBezTo>
                    <a:pt x="18" y="9"/>
                    <a:pt x="16" y="15"/>
                    <a:pt x="11" y="17"/>
                  </a:cubicBezTo>
                  <a:cubicBezTo>
                    <a:pt x="6" y="19"/>
                    <a:pt x="0" y="16"/>
                    <a:pt x="0" y="11"/>
                  </a:cubicBezTo>
                  <a:cubicBezTo>
                    <a:pt x="0" y="10"/>
                    <a:pt x="0" y="8"/>
                    <a:pt x="0" y="7"/>
                  </a:cubicBezTo>
                  <a:cubicBezTo>
                    <a:pt x="0" y="6"/>
                    <a:pt x="0" y="5"/>
                    <a:pt x="1" y="4"/>
                  </a:cubicBezTo>
                  <a:cubicBezTo>
                    <a:pt x="5" y="0"/>
                    <a:pt x="11" y="1"/>
                    <a:pt x="14" y="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" name="Freeform 41"/>
            <p:cNvSpPr>
              <a:spLocks noEditPoints="1"/>
            </p:cNvSpPr>
            <p:nvPr/>
          </p:nvSpPr>
          <p:spPr bwMode="auto">
            <a:xfrm>
              <a:off x="6102" y="1207"/>
              <a:ext cx="42" cy="42"/>
            </a:xfrm>
            <a:custGeom>
              <a:avLst/>
              <a:gdLst>
                <a:gd name="T0" fmla="*/ 16 w 20"/>
                <a:gd name="T1" fmla="*/ 3 h 20"/>
                <a:gd name="T2" fmla="*/ 15 w 20"/>
                <a:gd name="T3" fmla="*/ 17 h 20"/>
                <a:gd name="T4" fmla="*/ 1 w 20"/>
                <a:gd name="T5" fmla="*/ 15 h 20"/>
                <a:gd name="T6" fmla="*/ 2 w 20"/>
                <a:gd name="T7" fmla="*/ 5 h 20"/>
                <a:gd name="T8" fmla="*/ 16 w 20"/>
                <a:gd name="T9" fmla="*/ 3 h 20"/>
                <a:gd name="T10" fmla="*/ 13 w 20"/>
                <a:gd name="T11" fmla="*/ 10 h 20"/>
                <a:gd name="T12" fmla="*/ 8 w 20"/>
                <a:gd name="T13" fmla="*/ 8 h 20"/>
                <a:gd name="T14" fmla="*/ 8 w 20"/>
                <a:gd name="T15" fmla="*/ 10 h 20"/>
                <a:gd name="T16" fmla="*/ 9 w 20"/>
                <a:gd name="T17" fmla="*/ 11 h 20"/>
                <a:gd name="T18" fmla="*/ 10 w 20"/>
                <a:gd name="T19" fmla="*/ 12 h 20"/>
                <a:gd name="T20" fmla="*/ 11 w 20"/>
                <a:gd name="T21" fmla="*/ 13 h 20"/>
                <a:gd name="T22" fmla="*/ 13 w 20"/>
                <a:gd name="T23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" h="20">
                  <a:moveTo>
                    <a:pt x="16" y="3"/>
                  </a:moveTo>
                  <a:cubicBezTo>
                    <a:pt x="20" y="7"/>
                    <a:pt x="20" y="14"/>
                    <a:pt x="15" y="17"/>
                  </a:cubicBezTo>
                  <a:cubicBezTo>
                    <a:pt x="11" y="20"/>
                    <a:pt x="4" y="20"/>
                    <a:pt x="1" y="15"/>
                  </a:cubicBezTo>
                  <a:cubicBezTo>
                    <a:pt x="0" y="11"/>
                    <a:pt x="0" y="7"/>
                    <a:pt x="2" y="5"/>
                  </a:cubicBezTo>
                  <a:cubicBezTo>
                    <a:pt x="5" y="0"/>
                    <a:pt x="12" y="0"/>
                    <a:pt x="16" y="3"/>
                  </a:cubicBezTo>
                  <a:close/>
                  <a:moveTo>
                    <a:pt x="13" y="10"/>
                  </a:moveTo>
                  <a:cubicBezTo>
                    <a:pt x="13" y="9"/>
                    <a:pt x="9" y="6"/>
                    <a:pt x="8" y="8"/>
                  </a:cubicBezTo>
                  <a:cubicBezTo>
                    <a:pt x="8" y="8"/>
                    <a:pt x="8" y="10"/>
                    <a:pt x="8" y="10"/>
                  </a:cubicBezTo>
                  <a:cubicBezTo>
                    <a:pt x="8" y="11"/>
                    <a:pt x="9" y="11"/>
                    <a:pt x="9" y="11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1" y="12"/>
                    <a:pt x="11" y="12"/>
                    <a:pt x="11" y="13"/>
                  </a:cubicBezTo>
                  <a:cubicBezTo>
                    <a:pt x="12" y="12"/>
                    <a:pt x="13" y="11"/>
                    <a:pt x="13" y="1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" name="Freeform 42"/>
            <p:cNvSpPr/>
            <p:nvPr/>
          </p:nvSpPr>
          <p:spPr bwMode="auto">
            <a:xfrm>
              <a:off x="6073" y="1293"/>
              <a:ext cx="243" cy="95"/>
            </a:xfrm>
            <a:custGeom>
              <a:avLst/>
              <a:gdLst>
                <a:gd name="T0" fmla="*/ 50 w 116"/>
                <a:gd name="T1" fmla="*/ 43 h 45"/>
                <a:gd name="T2" fmla="*/ 0 w 116"/>
                <a:gd name="T3" fmla="*/ 3 h 45"/>
                <a:gd name="T4" fmla="*/ 4 w 116"/>
                <a:gd name="T5" fmla="*/ 2 h 45"/>
                <a:gd name="T6" fmla="*/ 57 w 116"/>
                <a:gd name="T7" fmla="*/ 38 h 45"/>
                <a:gd name="T8" fmla="*/ 110 w 116"/>
                <a:gd name="T9" fmla="*/ 4 h 45"/>
                <a:gd name="T10" fmla="*/ 115 w 116"/>
                <a:gd name="T11" fmla="*/ 7 h 45"/>
                <a:gd name="T12" fmla="*/ 50 w 116"/>
                <a:gd name="T13" fmla="*/ 4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45">
                  <a:moveTo>
                    <a:pt x="50" y="43"/>
                  </a:moveTo>
                  <a:cubicBezTo>
                    <a:pt x="28" y="41"/>
                    <a:pt x="1" y="28"/>
                    <a:pt x="0" y="3"/>
                  </a:cubicBezTo>
                  <a:cubicBezTo>
                    <a:pt x="0" y="1"/>
                    <a:pt x="3" y="0"/>
                    <a:pt x="4" y="2"/>
                  </a:cubicBezTo>
                  <a:cubicBezTo>
                    <a:pt x="8" y="26"/>
                    <a:pt x="35" y="39"/>
                    <a:pt x="57" y="38"/>
                  </a:cubicBezTo>
                  <a:cubicBezTo>
                    <a:pt x="81" y="37"/>
                    <a:pt x="98" y="23"/>
                    <a:pt x="110" y="4"/>
                  </a:cubicBezTo>
                  <a:cubicBezTo>
                    <a:pt x="112" y="1"/>
                    <a:pt x="116" y="4"/>
                    <a:pt x="115" y="7"/>
                  </a:cubicBezTo>
                  <a:cubicBezTo>
                    <a:pt x="103" y="31"/>
                    <a:pt x="77" y="45"/>
                    <a:pt x="50" y="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" name="Freeform 43"/>
            <p:cNvSpPr>
              <a:spLocks noEditPoints="1"/>
            </p:cNvSpPr>
            <p:nvPr/>
          </p:nvSpPr>
          <p:spPr bwMode="auto">
            <a:xfrm>
              <a:off x="5913" y="910"/>
              <a:ext cx="585" cy="614"/>
            </a:xfrm>
            <a:custGeom>
              <a:avLst/>
              <a:gdLst>
                <a:gd name="T0" fmla="*/ 53 w 279"/>
                <a:gd name="T1" fmla="*/ 145 h 292"/>
                <a:gd name="T2" fmla="*/ 127 w 279"/>
                <a:gd name="T3" fmla="*/ 248 h 292"/>
                <a:gd name="T4" fmla="*/ 226 w 279"/>
                <a:gd name="T5" fmla="*/ 161 h 292"/>
                <a:gd name="T6" fmla="*/ 162 w 279"/>
                <a:gd name="T7" fmla="*/ 66 h 292"/>
                <a:gd name="T8" fmla="*/ 159 w 279"/>
                <a:gd name="T9" fmla="*/ 67 h 292"/>
                <a:gd name="T10" fmla="*/ 146 w 279"/>
                <a:gd name="T11" fmla="*/ 61 h 292"/>
                <a:gd name="T12" fmla="*/ 53 w 279"/>
                <a:gd name="T13" fmla="*/ 145 h 292"/>
                <a:gd name="T14" fmla="*/ 2 w 279"/>
                <a:gd name="T15" fmla="*/ 115 h 292"/>
                <a:gd name="T16" fmla="*/ 25 w 279"/>
                <a:gd name="T17" fmla="*/ 118 h 292"/>
                <a:gd name="T18" fmla="*/ 52 w 279"/>
                <a:gd name="T19" fmla="*/ 125 h 292"/>
                <a:gd name="T20" fmla="*/ 83 w 279"/>
                <a:gd name="T21" fmla="*/ 79 h 292"/>
                <a:gd name="T22" fmla="*/ 68 w 279"/>
                <a:gd name="T23" fmla="*/ 56 h 292"/>
                <a:gd name="T24" fmla="*/ 71 w 279"/>
                <a:gd name="T25" fmla="*/ 54 h 292"/>
                <a:gd name="T26" fmla="*/ 86 w 279"/>
                <a:gd name="T27" fmla="*/ 78 h 292"/>
                <a:gd name="T28" fmla="*/ 147 w 279"/>
                <a:gd name="T29" fmla="*/ 57 h 292"/>
                <a:gd name="T30" fmla="*/ 162 w 279"/>
                <a:gd name="T31" fmla="*/ 2 h 292"/>
                <a:gd name="T32" fmla="*/ 166 w 279"/>
                <a:gd name="T33" fmla="*/ 4 h 292"/>
                <a:gd name="T34" fmla="*/ 152 w 279"/>
                <a:gd name="T35" fmla="*/ 54 h 292"/>
                <a:gd name="T36" fmla="*/ 153 w 279"/>
                <a:gd name="T37" fmla="*/ 54 h 292"/>
                <a:gd name="T38" fmla="*/ 154 w 279"/>
                <a:gd name="T39" fmla="*/ 55 h 292"/>
                <a:gd name="T40" fmla="*/ 152 w 279"/>
                <a:gd name="T41" fmla="*/ 57 h 292"/>
                <a:gd name="T42" fmla="*/ 156 w 279"/>
                <a:gd name="T43" fmla="*/ 58 h 292"/>
                <a:gd name="T44" fmla="*/ 157 w 279"/>
                <a:gd name="T45" fmla="*/ 58 h 292"/>
                <a:gd name="T46" fmla="*/ 217 w 279"/>
                <a:gd name="T47" fmla="*/ 102 h 292"/>
                <a:gd name="T48" fmla="*/ 237 w 279"/>
                <a:gd name="T49" fmla="*/ 89 h 292"/>
                <a:gd name="T50" fmla="*/ 239 w 279"/>
                <a:gd name="T51" fmla="*/ 92 h 292"/>
                <a:gd name="T52" fmla="*/ 219 w 279"/>
                <a:gd name="T53" fmla="*/ 105 h 292"/>
                <a:gd name="T54" fmla="*/ 219 w 279"/>
                <a:gd name="T55" fmla="*/ 105 h 292"/>
                <a:gd name="T56" fmla="*/ 233 w 279"/>
                <a:gd name="T57" fmla="*/ 150 h 292"/>
                <a:gd name="T58" fmla="*/ 230 w 279"/>
                <a:gd name="T59" fmla="*/ 179 h 292"/>
                <a:gd name="T60" fmla="*/ 276 w 279"/>
                <a:gd name="T61" fmla="*/ 191 h 292"/>
                <a:gd name="T62" fmla="*/ 275 w 279"/>
                <a:gd name="T63" fmla="*/ 195 h 292"/>
                <a:gd name="T64" fmla="*/ 229 w 279"/>
                <a:gd name="T65" fmla="*/ 183 h 292"/>
                <a:gd name="T66" fmla="*/ 184 w 279"/>
                <a:gd name="T67" fmla="*/ 242 h 292"/>
                <a:gd name="T68" fmla="*/ 184 w 279"/>
                <a:gd name="T69" fmla="*/ 242 h 292"/>
                <a:gd name="T70" fmla="*/ 199 w 279"/>
                <a:gd name="T71" fmla="*/ 256 h 292"/>
                <a:gd name="T72" fmla="*/ 196 w 279"/>
                <a:gd name="T73" fmla="*/ 258 h 292"/>
                <a:gd name="T74" fmla="*/ 182 w 279"/>
                <a:gd name="T75" fmla="*/ 244 h 292"/>
                <a:gd name="T76" fmla="*/ 182 w 279"/>
                <a:gd name="T77" fmla="*/ 243 h 292"/>
                <a:gd name="T78" fmla="*/ 176 w 279"/>
                <a:gd name="T79" fmla="*/ 246 h 292"/>
                <a:gd name="T80" fmla="*/ 110 w 279"/>
                <a:gd name="T81" fmla="*/ 250 h 292"/>
                <a:gd name="T82" fmla="*/ 97 w 279"/>
                <a:gd name="T83" fmla="*/ 289 h 292"/>
                <a:gd name="T84" fmla="*/ 94 w 279"/>
                <a:gd name="T85" fmla="*/ 287 h 292"/>
                <a:gd name="T86" fmla="*/ 107 w 279"/>
                <a:gd name="T87" fmla="*/ 249 h 292"/>
                <a:gd name="T88" fmla="*/ 68 w 279"/>
                <a:gd name="T89" fmla="*/ 221 h 292"/>
                <a:gd name="T90" fmla="*/ 55 w 279"/>
                <a:gd name="T91" fmla="*/ 200 h 292"/>
                <a:gd name="T92" fmla="*/ 54 w 279"/>
                <a:gd name="T93" fmla="*/ 201 h 292"/>
                <a:gd name="T94" fmla="*/ 38 w 279"/>
                <a:gd name="T95" fmla="*/ 206 h 292"/>
                <a:gd name="T96" fmla="*/ 26 w 279"/>
                <a:gd name="T97" fmla="*/ 214 h 292"/>
                <a:gd name="T98" fmla="*/ 23 w 279"/>
                <a:gd name="T99" fmla="*/ 212 h 292"/>
                <a:gd name="T100" fmla="*/ 53 w 279"/>
                <a:gd name="T101" fmla="*/ 199 h 292"/>
                <a:gd name="T102" fmla="*/ 55 w 279"/>
                <a:gd name="T103" fmla="*/ 199 h 292"/>
                <a:gd name="T104" fmla="*/ 51 w 279"/>
                <a:gd name="T105" fmla="*/ 129 h 292"/>
                <a:gd name="T106" fmla="*/ 29 w 279"/>
                <a:gd name="T107" fmla="*/ 125 h 292"/>
                <a:gd name="T108" fmla="*/ 18 w 279"/>
                <a:gd name="T109" fmla="*/ 122 h 292"/>
                <a:gd name="T110" fmla="*/ 10 w 279"/>
                <a:gd name="T111" fmla="*/ 120 h 292"/>
                <a:gd name="T112" fmla="*/ 4 w 279"/>
                <a:gd name="T113" fmla="*/ 119 h 292"/>
                <a:gd name="T114" fmla="*/ 3 w 279"/>
                <a:gd name="T115" fmla="*/ 121 h 292"/>
                <a:gd name="T116" fmla="*/ 0 w 279"/>
                <a:gd name="T117" fmla="*/ 116 h 292"/>
                <a:gd name="T118" fmla="*/ 2 w 279"/>
                <a:gd name="T119" fmla="*/ 115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9" h="292">
                  <a:moveTo>
                    <a:pt x="53" y="145"/>
                  </a:moveTo>
                  <a:cubicBezTo>
                    <a:pt x="47" y="192"/>
                    <a:pt x="78" y="241"/>
                    <a:pt x="127" y="248"/>
                  </a:cubicBezTo>
                  <a:cubicBezTo>
                    <a:pt x="179" y="256"/>
                    <a:pt x="223" y="209"/>
                    <a:pt x="226" y="161"/>
                  </a:cubicBezTo>
                  <a:cubicBezTo>
                    <a:pt x="229" y="119"/>
                    <a:pt x="201" y="80"/>
                    <a:pt x="162" y="66"/>
                  </a:cubicBezTo>
                  <a:cubicBezTo>
                    <a:pt x="161" y="67"/>
                    <a:pt x="160" y="67"/>
                    <a:pt x="159" y="67"/>
                  </a:cubicBezTo>
                  <a:cubicBezTo>
                    <a:pt x="155" y="64"/>
                    <a:pt x="151" y="62"/>
                    <a:pt x="146" y="61"/>
                  </a:cubicBezTo>
                  <a:cubicBezTo>
                    <a:pt x="100" y="67"/>
                    <a:pt x="60" y="96"/>
                    <a:pt x="53" y="145"/>
                  </a:cubicBezTo>
                  <a:close/>
                  <a:moveTo>
                    <a:pt x="2" y="115"/>
                  </a:moveTo>
                  <a:cubicBezTo>
                    <a:pt x="8" y="112"/>
                    <a:pt x="18" y="117"/>
                    <a:pt x="25" y="118"/>
                  </a:cubicBezTo>
                  <a:cubicBezTo>
                    <a:pt x="34" y="120"/>
                    <a:pt x="44" y="122"/>
                    <a:pt x="52" y="125"/>
                  </a:cubicBezTo>
                  <a:cubicBezTo>
                    <a:pt x="59" y="108"/>
                    <a:pt x="69" y="92"/>
                    <a:pt x="83" y="79"/>
                  </a:cubicBezTo>
                  <a:cubicBezTo>
                    <a:pt x="78" y="72"/>
                    <a:pt x="72" y="64"/>
                    <a:pt x="68" y="56"/>
                  </a:cubicBezTo>
                  <a:cubicBezTo>
                    <a:pt x="67" y="54"/>
                    <a:pt x="69" y="52"/>
                    <a:pt x="71" y="54"/>
                  </a:cubicBezTo>
                  <a:cubicBezTo>
                    <a:pt x="77" y="61"/>
                    <a:pt x="81" y="69"/>
                    <a:pt x="86" y="78"/>
                  </a:cubicBezTo>
                  <a:cubicBezTo>
                    <a:pt x="102" y="64"/>
                    <a:pt x="123" y="56"/>
                    <a:pt x="147" y="57"/>
                  </a:cubicBezTo>
                  <a:cubicBezTo>
                    <a:pt x="150" y="39"/>
                    <a:pt x="156" y="20"/>
                    <a:pt x="162" y="2"/>
                  </a:cubicBezTo>
                  <a:cubicBezTo>
                    <a:pt x="163" y="0"/>
                    <a:pt x="167" y="1"/>
                    <a:pt x="166" y="4"/>
                  </a:cubicBezTo>
                  <a:cubicBezTo>
                    <a:pt x="162" y="20"/>
                    <a:pt x="158" y="38"/>
                    <a:pt x="152" y="54"/>
                  </a:cubicBezTo>
                  <a:cubicBezTo>
                    <a:pt x="153" y="54"/>
                    <a:pt x="153" y="54"/>
                    <a:pt x="153" y="54"/>
                  </a:cubicBezTo>
                  <a:cubicBezTo>
                    <a:pt x="154" y="53"/>
                    <a:pt x="155" y="55"/>
                    <a:pt x="154" y="55"/>
                  </a:cubicBezTo>
                  <a:cubicBezTo>
                    <a:pt x="154" y="56"/>
                    <a:pt x="153" y="56"/>
                    <a:pt x="152" y="57"/>
                  </a:cubicBezTo>
                  <a:cubicBezTo>
                    <a:pt x="154" y="57"/>
                    <a:pt x="155" y="57"/>
                    <a:pt x="156" y="58"/>
                  </a:cubicBezTo>
                  <a:cubicBezTo>
                    <a:pt x="157" y="58"/>
                    <a:pt x="157" y="58"/>
                    <a:pt x="157" y="58"/>
                  </a:cubicBezTo>
                  <a:cubicBezTo>
                    <a:pt x="182" y="65"/>
                    <a:pt x="203" y="81"/>
                    <a:pt x="217" y="102"/>
                  </a:cubicBezTo>
                  <a:cubicBezTo>
                    <a:pt x="223" y="97"/>
                    <a:pt x="230" y="91"/>
                    <a:pt x="237" y="89"/>
                  </a:cubicBezTo>
                  <a:cubicBezTo>
                    <a:pt x="239" y="88"/>
                    <a:pt x="240" y="91"/>
                    <a:pt x="239" y="92"/>
                  </a:cubicBezTo>
                  <a:cubicBezTo>
                    <a:pt x="232" y="96"/>
                    <a:pt x="225" y="100"/>
                    <a:pt x="219" y="105"/>
                  </a:cubicBezTo>
                  <a:cubicBezTo>
                    <a:pt x="219" y="105"/>
                    <a:pt x="219" y="105"/>
                    <a:pt x="219" y="105"/>
                  </a:cubicBezTo>
                  <a:cubicBezTo>
                    <a:pt x="227" y="119"/>
                    <a:pt x="232" y="134"/>
                    <a:pt x="233" y="150"/>
                  </a:cubicBezTo>
                  <a:cubicBezTo>
                    <a:pt x="233" y="160"/>
                    <a:pt x="232" y="169"/>
                    <a:pt x="230" y="179"/>
                  </a:cubicBezTo>
                  <a:cubicBezTo>
                    <a:pt x="245" y="182"/>
                    <a:pt x="261" y="185"/>
                    <a:pt x="276" y="191"/>
                  </a:cubicBezTo>
                  <a:cubicBezTo>
                    <a:pt x="279" y="192"/>
                    <a:pt x="278" y="196"/>
                    <a:pt x="275" y="195"/>
                  </a:cubicBezTo>
                  <a:cubicBezTo>
                    <a:pt x="259" y="193"/>
                    <a:pt x="244" y="187"/>
                    <a:pt x="229" y="183"/>
                  </a:cubicBezTo>
                  <a:cubicBezTo>
                    <a:pt x="222" y="207"/>
                    <a:pt x="206" y="228"/>
                    <a:pt x="184" y="242"/>
                  </a:cubicBezTo>
                  <a:cubicBezTo>
                    <a:pt x="184" y="242"/>
                    <a:pt x="184" y="242"/>
                    <a:pt x="184" y="242"/>
                  </a:cubicBezTo>
                  <a:cubicBezTo>
                    <a:pt x="189" y="246"/>
                    <a:pt x="195" y="250"/>
                    <a:pt x="199" y="256"/>
                  </a:cubicBezTo>
                  <a:cubicBezTo>
                    <a:pt x="201" y="258"/>
                    <a:pt x="198" y="260"/>
                    <a:pt x="196" y="258"/>
                  </a:cubicBezTo>
                  <a:cubicBezTo>
                    <a:pt x="191" y="254"/>
                    <a:pt x="187" y="249"/>
                    <a:pt x="182" y="244"/>
                  </a:cubicBezTo>
                  <a:cubicBezTo>
                    <a:pt x="182" y="243"/>
                    <a:pt x="182" y="243"/>
                    <a:pt x="182" y="243"/>
                  </a:cubicBezTo>
                  <a:cubicBezTo>
                    <a:pt x="180" y="244"/>
                    <a:pt x="178" y="245"/>
                    <a:pt x="176" y="246"/>
                  </a:cubicBezTo>
                  <a:cubicBezTo>
                    <a:pt x="154" y="257"/>
                    <a:pt x="131" y="257"/>
                    <a:pt x="110" y="250"/>
                  </a:cubicBezTo>
                  <a:cubicBezTo>
                    <a:pt x="109" y="263"/>
                    <a:pt x="105" y="278"/>
                    <a:pt x="97" y="289"/>
                  </a:cubicBezTo>
                  <a:cubicBezTo>
                    <a:pt x="96" y="292"/>
                    <a:pt x="92" y="290"/>
                    <a:pt x="94" y="287"/>
                  </a:cubicBezTo>
                  <a:cubicBezTo>
                    <a:pt x="100" y="274"/>
                    <a:pt x="105" y="263"/>
                    <a:pt x="107" y="249"/>
                  </a:cubicBezTo>
                  <a:cubicBezTo>
                    <a:pt x="92" y="243"/>
                    <a:pt x="79" y="234"/>
                    <a:pt x="68" y="221"/>
                  </a:cubicBezTo>
                  <a:cubicBezTo>
                    <a:pt x="63" y="214"/>
                    <a:pt x="58" y="207"/>
                    <a:pt x="55" y="200"/>
                  </a:cubicBezTo>
                  <a:cubicBezTo>
                    <a:pt x="55" y="200"/>
                    <a:pt x="55" y="201"/>
                    <a:pt x="54" y="201"/>
                  </a:cubicBezTo>
                  <a:cubicBezTo>
                    <a:pt x="49" y="202"/>
                    <a:pt x="43" y="204"/>
                    <a:pt x="38" y="206"/>
                  </a:cubicBezTo>
                  <a:cubicBezTo>
                    <a:pt x="34" y="208"/>
                    <a:pt x="30" y="212"/>
                    <a:pt x="26" y="214"/>
                  </a:cubicBezTo>
                  <a:cubicBezTo>
                    <a:pt x="25" y="215"/>
                    <a:pt x="22" y="213"/>
                    <a:pt x="23" y="212"/>
                  </a:cubicBezTo>
                  <a:cubicBezTo>
                    <a:pt x="29" y="203"/>
                    <a:pt x="43" y="199"/>
                    <a:pt x="53" y="199"/>
                  </a:cubicBezTo>
                  <a:cubicBezTo>
                    <a:pt x="54" y="199"/>
                    <a:pt x="54" y="199"/>
                    <a:pt x="55" y="199"/>
                  </a:cubicBezTo>
                  <a:cubicBezTo>
                    <a:pt x="44" y="177"/>
                    <a:pt x="44" y="152"/>
                    <a:pt x="51" y="129"/>
                  </a:cubicBezTo>
                  <a:cubicBezTo>
                    <a:pt x="44" y="129"/>
                    <a:pt x="37" y="126"/>
                    <a:pt x="29" y="125"/>
                  </a:cubicBezTo>
                  <a:cubicBezTo>
                    <a:pt x="26" y="124"/>
                    <a:pt x="22" y="123"/>
                    <a:pt x="18" y="122"/>
                  </a:cubicBezTo>
                  <a:cubicBezTo>
                    <a:pt x="15" y="121"/>
                    <a:pt x="13" y="120"/>
                    <a:pt x="10" y="120"/>
                  </a:cubicBezTo>
                  <a:cubicBezTo>
                    <a:pt x="8" y="118"/>
                    <a:pt x="6" y="118"/>
                    <a:pt x="4" y="119"/>
                  </a:cubicBezTo>
                  <a:cubicBezTo>
                    <a:pt x="5" y="120"/>
                    <a:pt x="4" y="122"/>
                    <a:pt x="3" y="121"/>
                  </a:cubicBezTo>
                  <a:cubicBezTo>
                    <a:pt x="0" y="120"/>
                    <a:pt x="0" y="119"/>
                    <a:pt x="0" y="116"/>
                  </a:cubicBezTo>
                  <a:cubicBezTo>
                    <a:pt x="0" y="116"/>
                    <a:pt x="1" y="115"/>
                    <a:pt x="2" y="1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51" name="Group 46"/>
          <p:cNvGrpSpPr>
            <a:grpSpLocks noChangeAspect="1"/>
          </p:cNvGrpSpPr>
          <p:nvPr/>
        </p:nvGrpSpPr>
        <p:grpSpPr bwMode="auto">
          <a:xfrm>
            <a:off x="964406" y="4484631"/>
            <a:ext cx="2684462" cy="2011476"/>
            <a:chOff x="619" y="2918"/>
            <a:chExt cx="1436" cy="1076"/>
          </a:xfrm>
        </p:grpSpPr>
        <p:sp>
          <p:nvSpPr>
            <p:cNvPr id="52" name="Freeform 47"/>
            <p:cNvSpPr/>
            <p:nvPr/>
          </p:nvSpPr>
          <p:spPr bwMode="auto">
            <a:xfrm>
              <a:off x="1998" y="3912"/>
              <a:ext cx="45" cy="32"/>
            </a:xfrm>
            <a:custGeom>
              <a:avLst/>
              <a:gdLst>
                <a:gd name="T0" fmla="*/ 18 w 21"/>
                <a:gd name="T1" fmla="*/ 2 h 15"/>
                <a:gd name="T2" fmla="*/ 16 w 21"/>
                <a:gd name="T3" fmla="*/ 10 h 15"/>
                <a:gd name="T4" fmla="*/ 12 w 21"/>
                <a:gd name="T5" fmla="*/ 13 h 15"/>
                <a:gd name="T6" fmla="*/ 0 w 21"/>
                <a:gd name="T7" fmla="*/ 15 h 15"/>
                <a:gd name="T8" fmla="*/ 8 w 21"/>
                <a:gd name="T9" fmla="*/ 5 h 15"/>
                <a:gd name="T10" fmla="*/ 12 w 21"/>
                <a:gd name="T11" fmla="*/ 1 h 15"/>
                <a:gd name="T12" fmla="*/ 18 w 21"/>
                <a:gd name="T13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15">
                  <a:moveTo>
                    <a:pt x="18" y="2"/>
                  </a:moveTo>
                  <a:cubicBezTo>
                    <a:pt x="21" y="5"/>
                    <a:pt x="20" y="8"/>
                    <a:pt x="16" y="10"/>
                  </a:cubicBezTo>
                  <a:cubicBezTo>
                    <a:pt x="15" y="11"/>
                    <a:pt x="14" y="12"/>
                    <a:pt x="12" y="13"/>
                  </a:cubicBezTo>
                  <a:cubicBezTo>
                    <a:pt x="8" y="14"/>
                    <a:pt x="4" y="14"/>
                    <a:pt x="0" y="15"/>
                  </a:cubicBezTo>
                  <a:cubicBezTo>
                    <a:pt x="3" y="11"/>
                    <a:pt x="6" y="6"/>
                    <a:pt x="8" y="5"/>
                  </a:cubicBezTo>
                  <a:cubicBezTo>
                    <a:pt x="9" y="3"/>
                    <a:pt x="11" y="2"/>
                    <a:pt x="12" y="1"/>
                  </a:cubicBezTo>
                  <a:cubicBezTo>
                    <a:pt x="15" y="0"/>
                    <a:pt x="16" y="0"/>
                    <a:pt x="18" y="2"/>
                  </a:cubicBezTo>
                  <a:close/>
                </a:path>
              </a:pathLst>
            </a:custGeom>
            <a:solidFill>
              <a:srgbClr val="B14D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" name="Freeform 48"/>
            <p:cNvSpPr/>
            <p:nvPr/>
          </p:nvSpPr>
          <p:spPr bwMode="auto">
            <a:xfrm>
              <a:off x="1627" y="3952"/>
              <a:ext cx="35" cy="30"/>
            </a:xfrm>
            <a:custGeom>
              <a:avLst/>
              <a:gdLst>
                <a:gd name="T0" fmla="*/ 11 w 17"/>
                <a:gd name="T1" fmla="*/ 6 h 14"/>
                <a:gd name="T2" fmla="*/ 17 w 17"/>
                <a:gd name="T3" fmla="*/ 14 h 14"/>
                <a:gd name="T4" fmla="*/ 17 w 17"/>
                <a:gd name="T5" fmla="*/ 14 h 14"/>
                <a:gd name="T6" fmla="*/ 1 w 17"/>
                <a:gd name="T7" fmla="*/ 5 h 14"/>
                <a:gd name="T8" fmla="*/ 11 w 17"/>
                <a:gd name="T9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4">
                  <a:moveTo>
                    <a:pt x="11" y="6"/>
                  </a:moveTo>
                  <a:cubicBezTo>
                    <a:pt x="14" y="8"/>
                    <a:pt x="15" y="11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1" y="14"/>
                    <a:pt x="0" y="13"/>
                    <a:pt x="1" y="5"/>
                  </a:cubicBezTo>
                  <a:cubicBezTo>
                    <a:pt x="2" y="0"/>
                    <a:pt x="9" y="4"/>
                    <a:pt x="11" y="6"/>
                  </a:cubicBezTo>
                  <a:close/>
                </a:path>
              </a:pathLst>
            </a:custGeom>
            <a:solidFill>
              <a:srgbClr val="B14D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" name="Freeform 49"/>
            <p:cNvSpPr/>
            <p:nvPr/>
          </p:nvSpPr>
          <p:spPr bwMode="auto">
            <a:xfrm>
              <a:off x="1675" y="3582"/>
              <a:ext cx="221" cy="197"/>
            </a:xfrm>
            <a:custGeom>
              <a:avLst/>
              <a:gdLst>
                <a:gd name="T0" fmla="*/ 0 w 105"/>
                <a:gd name="T1" fmla="*/ 89 h 94"/>
                <a:gd name="T2" fmla="*/ 9 w 105"/>
                <a:gd name="T3" fmla="*/ 8 h 94"/>
                <a:gd name="T4" fmla="*/ 40 w 105"/>
                <a:gd name="T5" fmla="*/ 11 h 94"/>
                <a:gd name="T6" fmla="*/ 83 w 105"/>
                <a:gd name="T7" fmla="*/ 0 h 94"/>
                <a:gd name="T8" fmla="*/ 105 w 105"/>
                <a:gd name="T9" fmla="*/ 75 h 94"/>
                <a:gd name="T10" fmla="*/ 0 w 105"/>
                <a:gd name="T11" fmla="*/ 89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" h="94">
                  <a:moveTo>
                    <a:pt x="0" y="89"/>
                  </a:moveTo>
                  <a:cubicBezTo>
                    <a:pt x="4" y="62"/>
                    <a:pt x="4" y="33"/>
                    <a:pt x="9" y="8"/>
                  </a:cubicBezTo>
                  <a:cubicBezTo>
                    <a:pt x="19" y="10"/>
                    <a:pt x="30" y="11"/>
                    <a:pt x="40" y="11"/>
                  </a:cubicBezTo>
                  <a:cubicBezTo>
                    <a:pt x="54" y="10"/>
                    <a:pt x="69" y="6"/>
                    <a:pt x="83" y="0"/>
                  </a:cubicBezTo>
                  <a:cubicBezTo>
                    <a:pt x="88" y="25"/>
                    <a:pt x="95" y="51"/>
                    <a:pt x="105" y="75"/>
                  </a:cubicBezTo>
                  <a:cubicBezTo>
                    <a:pt x="71" y="90"/>
                    <a:pt x="36" y="94"/>
                    <a:pt x="0" y="89"/>
                  </a:cubicBezTo>
                  <a:close/>
                </a:path>
              </a:pathLst>
            </a:custGeom>
            <a:solidFill>
              <a:srgbClr val="B14D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" name="Freeform 50"/>
            <p:cNvSpPr/>
            <p:nvPr/>
          </p:nvSpPr>
          <p:spPr bwMode="auto">
            <a:xfrm>
              <a:off x="1639" y="3748"/>
              <a:ext cx="311" cy="147"/>
            </a:xfrm>
            <a:custGeom>
              <a:avLst/>
              <a:gdLst>
                <a:gd name="T0" fmla="*/ 148 w 148"/>
                <a:gd name="T1" fmla="*/ 43 h 70"/>
                <a:gd name="T2" fmla="*/ 136 w 148"/>
                <a:gd name="T3" fmla="*/ 51 h 70"/>
                <a:gd name="T4" fmla="*/ 136 w 148"/>
                <a:gd name="T5" fmla="*/ 51 h 70"/>
                <a:gd name="T6" fmla="*/ 135 w 148"/>
                <a:gd name="T7" fmla="*/ 52 h 70"/>
                <a:gd name="T8" fmla="*/ 116 w 148"/>
                <a:gd name="T9" fmla="*/ 60 h 70"/>
                <a:gd name="T10" fmla="*/ 102 w 148"/>
                <a:gd name="T11" fmla="*/ 49 h 70"/>
                <a:gd name="T12" fmla="*/ 92 w 148"/>
                <a:gd name="T13" fmla="*/ 38 h 70"/>
                <a:gd name="T14" fmla="*/ 109 w 148"/>
                <a:gd name="T15" fmla="*/ 31 h 70"/>
                <a:gd name="T16" fmla="*/ 108 w 148"/>
                <a:gd name="T17" fmla="*/ 27 h 70"/>
                <a:gd name="T18" fmla="*/ 107 w 148"/>
                <a:gd name="T19" fmla="*/ 27 h 70"/>
                <a:gd name="T20" fmla="*/ 105 w 148"/>
                <a:gd name="T21" fmla="*/ 28 h 70"/>
                <a:gd name="T22" fmla="*/ 105 w 148"/>
                <a:gd name="T23" fmla="*/ 29 h 70"/>
                <a:gd name="T24" fmla="*/ 105 w 148"/>
                <a:gd name="T25" fmla="*/ 30 h 70"/>
                <a:gd name="T26" fmla="*/ 90 w 148"/>
                <a:gd name="T27" fmla="*/ 33 h 70"/>
                <a:gd name="T28" fmla="*/ 75 w 148"/>
                <a:gd name="T29" fmla="*/ 36 h 70"/>
                <a:gd name="T30" fmla="*/ 34 w 148"/>
                <a:gd name="T31" fmla="*/ 36 h 70"/>
                <a:gd name="T32" fmla="*/ 34 w 148"/>
                <a:gd name="T33" fmla="*/ 38 h 70"/>
                <a:gd name="T34" fmla="*/ 51 w 148"/>
                <a:gd name="T35" fmla="*/ 41 h 70"/>
                <a:gd name="T36" fmla="*/ 51 w 148"/>
                <a:gd name="T37" fmla="*/ 42 h 70"/>
                <a:gd name="T38" fmla="*/ 48 w 148"/>
                <a:gd name="T39" fmla="*/ 59 h 70"/>
                <a:gd name="T40" fmla="*/ 39 w 148"/>
                <a:gd name="T41" fmla="*/ 70 h 70"/>
                <a:gd name="T42" fmla="*/ 0 w 148"/>
                <a:gd name="T43" fmla="*/ 63 h 70"/>
                <a:gd name="T44" fmla="*/ 16 w 148"/>
                <a:gd name="T45" fmla="*/ 12 h 70"/>
                <a:gd name="T46" fmla="*/ 123 w 148"/>
                <a:gd name="T47" fmla="*/ 0 h 70"/>
                <a:gd name="T48" fmla="*/ 148 w 148"/>
                <a:gd name="T49" fmla="*/ 43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8" h="70">
                  <a:moveTo>
                    <a:pt x="148" y="43"/>
                  </a:moveTo>
                  <a:cubicBezTo>
                    <a:pt x="144" y="46"/>
                    <a:pt x="140" y="48"/>
                    <a:pt x="136" y="51"/>
                  </a:cubicBezTo>
                  <a:cubicBezTo>
                    <a:pt x="136" y="51"/>
                    <a:pt x="136" y="51"/>
                    <a:pt x="136" y="51"/>
                  </a:cubicBezTo>
                  <a:cubicBezTo>
                    <a:pt x="135" y="50"/>
                    <a:pt x="134" y="51"/>
                    <a:pt x="135" y="52"/>
                  </a:cubicBezTo>
                  <a:cubicBezTo>
                    <a:pt x="129" y="55"/>
                    <a:pt x="123" y="58"/>
                    <a:pt x="116" y="60"/>
                  </a:cubicBezTo>
                  <a:cubicBezTo>
                    <a:pt x="109" y="61"/>
                    <a:pt x="106" y="54"/>
                    <a:pt x="102" y="49"/>
                  </a:cubicBezTo>
                  <a:cubicBezTo>
                    <a:pt x="99" y="45"/>
                    <a:pt x="95" y="42"/>
                    <a:pt x="92" y="38"/>
                  </a:cubicBezTo>
                  <a:cubicBezTo>
                    <a:pt x="99" y="37"/>
                    <a:pt x="106" y="34"/>
                    <a:pt x="109" y="31"/>
                  </a:cubicBezTo>
                  <a:cubicBezTo>
                    <a:pt x="110" y="30"/>
                    <a:pt x="110" y="27"/>
                    <a:pt x="108" y="27"/>
                  </a:cubicBezTo>
                  <a:cubicBezTo>
                    <a:pt x="108" y="27"/>
                    <a:pt x="108" y="27"/>
                    <a:pt x="107" y="27"/>
                  </a:cubicBezTo>
                  <a:cubicBezTo>
                    <a:pt x="106" y="27"/>
                    <a:pt x="105" y="27"/>
                    <a:pt x="105" y="28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5" y="29"/>
                    <a:pt x="105" y="30"/>
                    <a:pt x="105" y="30"/>
                  </a:cubicBezTo>
                  <a:cubicBezTo>
                    <a:pt x="100" y="30"/>
                    <a:pt x="90" y="33"/>
                    <a:pt x="90" y="33"/>
                  </a:cubicBezTo>
                  <a:cubicBezTo>
                    <a:pt x="85" y="34"/>
                    <a:pt x="80" y="35"/>
                    <a:pt x="75" y="36"/>
                  </a:cubicBezTo>
                  <a:cubicBezTo>
                    <a:pt x="61" y="38"/>
                    <a:pt x="48" y="38"/>
                    <a:pt x="34" y="36"/>
                  </a:cubicBezTo>
                  <a:cubicBezTo>
                    <a:pt x="32" y="35"/>
                    <a:pt x="32" y="38"/>
                    <a:pt x="34" y="38"/>
                  </a:cubicBezTo>
                  <a:cubicBezTo>
                    <a:pt x="39" y="40"/>
                    <a:pt x="45" y="41"/>
                    <a:pt x="51" y="41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50" y="47"/>
                    <a:pt x="49" y="53"/>
                    <a:pt x="48" y="59"/>
                  </a:cubicBezTo>
                  <a:cubicBezTo>
                    <a:pt x="47" y="66"/>
                    <a:pt x="47" y="70"/>
                    <a:pt x="39" y="70"/>
                  </a:cubicBezTo>
                  <a:cubicBezTo>
                    <a:pt x="26" y="70"/>
                    <a:pt x="12" y="66"/>
                    <a:pt x="0" y="63"/>
                  </a:cubicBezTo>
                  <a:cubicBezTo>
                    <a:pt x="9" y="48"/>
                    <a:pt x="13" y="30"/>
                    <a:pt x="16" y="12"/>
                  </a:cubicBezTo>
                  <a:cubicBezTo>
                    <a:pt x="52" y="21"/>
                    <a:pt x="90" y="15"/>
                    <a:pt x="123" y="0"/>
                  </a:cubicBezTo>
                  <a:cubicBezTo>
                    <a:pt x="130" y="15"/>
                    <a:pt x="138" y="30"/>
                    <a:pt x="148" y="43"/>
                  </a:cubicBezTo>
                  <a:close/>
                </a:path>
              </a:pathLst>
            </a:custGeom>
            <a:solidFill>
              <a:srgbClr val="33B2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" name="Freeform 51"/>
            <p:cNvSpPr/>
            <p:nvPr/>
          </p:nvSpPr>
          <p:spPr bwMode="auto">
            <a:xfrm>
              <a:off x="1578" y="3232"/>
              <a:ext cx="334" cy="194"/>
            </a:xfrm>
            <a:custGeom>
              <a:avLst/>
              <a:gdLst>
                <a:gd name="T0" fmla="*/ 145 w 159"/>
                <a:gd name="T1" fmla="*/ 52 h 92"/>
                <a:gd name="T2" fmla="*/ 159 w 159"/>
                <a:gd name="T3" fmla="*/ 69 h 92"/>
                <a:gd name="T4" fmla="*/ 116 w 159"/>
                <a:gd name="T5" fmla="*/ 44 h 92"/>
                <a:gd name="T6" fmla="*/ 115 w 159"/>
                <a:gd name="T7" fmla="*/ 43 h 92"/>
                <a:gd name="T8" fmla="*/ 112 w 159"/>
                <a:gd name="T9" fmla="*/ 43 h 92"/>
                <a:gd name="T10" fmla="*/ 80 w 159"/>
                <a:gd name="T11" fmla="*/ 74 h 92"/>
                <a:gd name="T12" fmla="*/ 82 w 159"/>
                <a:gd name="T13" fmla="*/ 68 h 92"/>
                <a:gd name="T14" fmla="*/ 77 w 159"/>
                <a:gd name="T15" fmla="*/ 65 h 92"/>
                <a:gd name="T16" fmla="*/ 38 w 159"/>
                <a:gd name="T17" fmla="*/ 90 h 92"/>
                <a:gd name="T18" fmla="*/ 40 w 159"/>
                <a:gd name="T19" fmla="*/ 84 h 92"/>
                <a:gd name="T20" fmla="*/ 37 w 159"/>
                <a:gd name="T21" fmla="*/ 81 h 92"/>
                <a:gd name="T22" fmla="*/ 0 w 159"/>
                <a:gd name="T23" fmla="*/ 92 h 92"/>
                <a:gd name="T24" fmla="*/ 17 w 159"/>
                <a:gd name="T25" fmla="*/ 43 h 92"/>
                <a:gd name="T26" fmla="*/ 77 w 159"/>
                <a:gd name="T27" fmla="*/ 9 h 92"/>
                <a:gd name="T28" fmla="*/ 79 w 159"/>
                <a:gd name="T29" fmla="*/ 5 h 92"/>
                <a:gd name="T30" fmla="*/ 77 w 159"/>
                <a:gd name="T31" fmla="*/ 2 h 92"/>
                <a:gd name="T32" fmla="*/ 86 w 159"/>
                <a:gd name="T33" fmla="*/ 4 h 92"/>
                <a:gd name="T34" fmla="*/ 91 w 159"/>
                <a:gd name="T35" fmla="*/ 4 h 92"/>
                <a:gd name="T36" fmla="*/ 96 w 159"/>
                <a:gd name="T37" fmla="*/ 0 h 92"/>
                <a:gd name="T38" fmla="*/ 121 w 159"/>
                <a:gd name="T39" fmla="*/ 7 h 92"/>
                <a:gd name="T40" fmla="*/ 117 w 159"/>
                <a:gd name="T41" fmla="*/ 13 h 92"/>
                <a:gd name="T42" fmla="*/ 118 w 159"/>
                <a:gd name="T43" fmla="*/ 17 h 92"/>
                <a:gd name="T44" fmla="*/ 153 w 159"/>
                <a:gd name="T45" fmla="*/ 49 h 92"/>
                <a:gd name="T46" fmla="*/ 147 w 159"/>
                <a:gd name="T47" fmla="*/ 48 h 92"/>
                <a:gd name="T48" fmla="*/ 145 w 159"/>
                <a:gd name="T49" fmla="*/ 5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59" h="92">
                  <a:moveTo>
                    <a:pt x="145" y="52"/>
                  </a:moveTo>
                  <a:cubicBezTo>
                    <a:pt x="151" y="57"/>
                    <a:pt x="156" y="62"/>
                    <a:pt x="159" y="69"/>
                  </a:cubicBezTo>
                  <a:cubicBezTo>
                    <a:pt x="144" y="61"/>
                    <a:pt x="130" y="53"/>
                    <a:pt x="116" y="44"/>
                  </a:cubicBezTo>
                  <a:cubicBezTo>
                    <a:pt x="115" y="43"/>
                    <a:pt x="115" y="43"/>
                    <a:pt x="115" y="43"/>
                  </a:cubicBezTo>
                  <a:cubicBezTo>
                    <a:pt x="114" y="43"/>
                    <a:pt x="113" y="42"/>
                    <a:pt x="112" y="43"/>
                  </a:cubicBezTo>
                  <a:cubicBezTo>
                    <a:pt x="104" y="57"/>
                    <a:pt x="94" y="67"/>
                    <a:pt x="80" y="74"/>
                  </a:cubicBezTo>
                  <a:cubicBezTo>
                    <a:pt x="81" y="72"/>
                    <a:pt x="82" y="70"/>
                    <a:pt x="82" y="68"/>
                  </a:cubicBezTo>
                  <a:cubicBezTo>
                    <a:pt x="83" y="65"/>
                    <a:pt x="79" y="63"/>
                    <a:pt x="77" y="65"/>
                  </a:cubicBezTo>
                  <a:cubicBezTo>
                    <a:pt x="65" y="76"/>
                    <a:pt x="52" y="84"/>
                    <a:pt x="38" y="90"/>
                  </a:cubicBezTo>
                  <a:cubicBezTo>
                    <a:pt x="39" y="88"/>
                    <a:pt x="39" y="86"/>
                    <a:pt x="40" y="84"/>
                  </a:cubicBezTo>
                  <a:cubicBezTo>
                    <a:pt x="41" y="82"/>
                    <a:pt x="38" y="80"/>
                    <a:pt x="37" y="81"/>
                  </a:cubicBezTo>
                  <a:cubicBezTo>
                    <a:pt x="25" y="87"/>
                    <a:pt x="13" y="91"/>
                    <a:pt x="0" y="92"/>
                  </a:cubicBezTo>
                  <a:cubicBezTo>
                    <a:pt x="6" y="76"/>
                    <a:pt x="9" y="58"/>
                    <a:pt x="17" y="43"/>
                  </a:cubicBezTo>
                  <a:cubicBezTo>
                    <a:pt x="28" y="16"/>
                    <a:pt x="49" y="9"/>
                    <a:pt x="77" y="9"/>
                  </a:cubicBezTo>
                  <a:cubicBezTo>
                    <a:pt x="79" y="9"/>
                    <a:pt x="80" y="7"/>
                    <a:pt x="79" y="5"/>
                  </a:cubicBezTo>
                  <a:cubicBezTo>
                    <a:pt x="79" y="4"/>
                    <a:pt x="78" y="3"/>
                    <a:pt x="77" y="2"/>
                  </a:cubicBezTo>
                  <a:cubicBezTo>
                    <a:pt x="80" y="3"/>
                    <a:pt x="83" y="3"/>
                    <a:pt x="86" y="4"/>
                  </a:cubicBezTo>
                  <a:cubicBezTo>
                    <a:pt x="88" y="5"/>
                    <a:pt x="90" y="5"/>
                    <a:pt x="91" y="4"/>
                  </a:cubicBezTo>
                  <a:cubicBezTo>
                    <a:pt x="92" y="2"/>
                    <a:pt x="94" y="1"/>
                    <a:pt x="96" y="0"/>
                  </a:cubicBezTo>
                  <a:cubicBezTo>
                    <a:pt x="98" y="8"/>
                    <a:pt x="112" y="7"/>
                    <a:pt x="121" y="7"/>
                  </a:cubicBezTo>
                  <a:cubicBezTo>
                    <a:pt x="120" y="9"/>
                    <a:pt x="118" y="11"/>
                    <a:pt x="117" y="13"/>
                  </a:cubicBezTo>
                  <a:cubicBezTo>
                    <a:pt x="116" y="15"/>
                    <a:pt x="117" y="17"/>
                    <a:pt x="118" y="17"/>
                  </a:cubicBezTo>
                  <a:cubicBezTo>
                    <a:pt x="134" y="23"/>
                    <a:pt x="146" y="34"/>
                    <a:pt x="153" y="49"/>
                  </a:cubicBezTo>
                  <a:cubicBezTo>
                    <a:pt x="151" y="49"/>
                    <a:pt x="149" y="48"/>
                    <a:pt x="147" y="48"/>
                  </a:cubicBezTo>
                  <a:cubicBezTo>
                    <a:pt x="144" y="47"/>
                    <a:pt x="142" y="51"/>
                    <a:pt x="145" y="52"/>
                  </a:cubicBezTo>
                  <a:close/>
                </a:path>
              </a:pathLst>
            </a:custGeom>
            <a:solidFill>
              <a:srgbClr val="FFE8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" name="Freeform 52"/>
            <p:cNvSpPr/>
            <p:nvPr/>
          </p:nvSpPr>
          <p:spPr bwMode="auto">
            <a:xfrm>
              <a:off x="1961" y="3512"/>
              <a:ext cx="29" cy="32"/>
            </a:xfrm>
            <a:custGeom>
              <a:avLst/>
              <a:gdLst>
                <a:gd name="T0" fmla="*/ 13 w 14"/>
                <a:gd name="T1" fmla="*/ 4 h 15"/>
                <a:gd name="T2" fmla="*/ 9 w 14"/>
                <a:gd name="T3" fmla="*/ 14 h 15"/>
                <a:gd name="T4" fmla="*/ 1 w 14"/>
                <a:gd name="T5" fmla="*/ 14 h 15"/>
                <a:gd name="T6" fmla="*/ 1 w 14"/>
                <a:gd name="T7" fmla="*/ 12 h 15"/>
                <a:gd name="T8" fmla="*/ 3 w 14"/>
                <a:gd name="T9" fmla="*/ 2 h 15"/>
                <a:gd name="T10" fmla="*/ 13 w 14"/>
                <a:gd name="T11" fmla="*/ 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5">
                  <a:moveTo>
                    <a:pt x="13" y="4"/>
                  </a:moveTo>
                  <a:cubicBezTo>
                    <a:pt x="14" y="8"/>
                    <a:pt x="13" y="12"/>
                    <a:pt x="9" y="14"/>
                  </a:cubicBezTo>
                  <a:cubicBezTo>
                    <a:pt x="7" y="15"/>
                    <a:pt x="4" y="14"/>
                    <a:pt x="1" y="14"/>
                  </a:cubicBezTo>
                  <a:cubicBezTo>
                    <a:pt x="2" y="13"/>
                    <a:pt x="2" y="12"/>
                    <a:pt x="1" y="12"/>
                  </a:cubicBezTo>
                  <a:cubicBezTo>
                    <a:pt x="0" y="8"/>
                    <a:pt x="0" y="4"/>
                    <a:pt x="3" y="2"/>
                  </a:cubicBezTo>
                  <a:cubicBezTo>
                    <a:pt x="6" y="0"/>
                    <a:pt x="11" y="1"/>
                    <a:pt x="13" y="4"/>
                  </a:cubicBezTo>
                  <a:close/>
                </a:path>
              </a:pathLst>
            </a:custGeom>
            <a:solidFill>
              <a:srgbClr val="F3E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" name="Freeform 53"/>
            <p:cNvSpPr/>
            <p:nvPr/>
          </p:nvSpPr>
          <p:spPr bwMode="auto">
            <a:xfrm>
              <a:off x="1929" y="3400"/>
              <a:ext cx="25" cy="34"/>
            </a:xfrm>
            <a:custGeom>
              <a:avLst/>
              <a:gdLst>
                <a:gd name="T0" fmla="*/ 10 w 12"/>
                <a:gd name="T1" fmla="*/ 6 h 16"/>
                <a:gd name="T2" fmla="*/ 1 w 12"/>
                <a:gd name="T3" fmla="*/ 16 h 16"/>
                <a:gd name="T4" fmla="*/ 0 w 12"/>
                <a:gd name="T5" fmla="*/ 0 h 16"/>
                <a:gd name="T6" fmla="*/ 5 w 12"/>
                <a:gd name="T7" fmla="*/ 1 h 16"/>
                <a:gd name="T8" fmla="*/ 10 w 12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6">
                  <a:moveTo>
                    <a:pt x="10" y="6"/>
                  </a:moveTo>
                  <a:cubicBezTo>
                    <a:pt x="12" y="11"/>
                    <a:pt x="6" y="16"/>
                    <a:pt x="1" y="16"/>
                  </a:cubicBezTo>
                  <a:cubicBezTo>
                    <a:pt x="1" y="10"/>
                    <a:pt x="1" y="5"/>
                    <a:pt x="0" y="0"/>
                  </a:cubicBezTo>
                  <a:cubicBezTo>
                    <a:pt x="2" y="0"/>
                    <a:pt x="4" y="0"/>
                    <a:pt x="5" y="1"/>
                  </a:cubicBezTo>
                  <a:cubicBezTo>
                    <a:pt x="8" y="2"/>
                    <a:pt x="10" y="4"/>
                    <a:pt x="10" y="6"/>
                  </a:cubicBezTo>
                  <a:close/>
                </a:path>
              </a:pathLst>
            </a:custGeom>
            <a:solidFill>
              <a:srgbClr val="F3E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" name="Freeform 54"/>
            <p:cNvSpPr/>
            <p:nvPr/>
          </p:nvSpPr>
          <p:spPr bwMode="auto">
            <a:xfrm>
              <a:off x="1543" y="3563"/>
              <a:ext cx="25" cy="25"/>
            </a:xfrm>
            <a:custGeom>
              <a:avLst/>
              <a:gdLst>
                <a:gd name="T0" fmla="*/ 2 w 12"/>
                <a:gd name="T1" fmla="*/ 10 h 12"/>
                <a:gd name="T2" fmla="*/ 4 w 12"/>
                <a:gd name="T3" fmla="*/ 2 h 12"/>
                <a:gd name="T4" fmla="*/ 11 w 12"/>
                <a:gd name="T5" fmla="*/ 5 h 12"/>
                <a:gd name="T6" fmla="*/ 9 w 12"/>
                <a:gd name="T7" fmla="*/ 11 h 12"/>
                <a:gd name="T8" fmla="*/ 8 w 12"/>
                <a:gd name="T9" fmla="*/ 11 h 12"/>
                <a:gd name="T10" fmla="*/ 2 w 12"/>
                <a:gd name="T11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2">
                  <a:moveTo>
                    <a:pt x="2" y="10"/>
                  </a:moveTo>
                  <a:cubicBezTo>
                    <a:pt x="0" y="8"/>
                    <a:pt x="2" y="4"/>
                    <a:pt x="4" y="2"/>
                  </a:cubicBezTo>
                  <a:cubicBezTo>
                    <a:pt x="7" y="0"/>
                    <a:pt x="11" y="2"/>
                    <a:pt x="11" y="5"/>
                  </a:cubicBezTo>
                  <a:cubicBezTo>
                    <a:pt x="12" y="8"/>
                    <a:pt x="11" y="10"/>
                    <a:pt x="9" y="11"/>
                  </a:cubicBezTo>
                  <a:cubicBezTo>
                    <a:pt x="9" y="11"/>
                    <a:pt x="8" y="10"/>
                    <a:pt x="8" y="11"/>
                  </a:cubicBezTo>
                  <a:cubicBezTo>
                    <a:pt x="6" y="11"/>
                    <a:pt x="4" y="12"/>
                    <a:pt x="2" y="10"/>
                  </a:cubicBezTo>
                  <a:close/>
                </a:path>
              </a:pathLst>
            </a:custGeom>
            <a:solidFill>
              <a:srgbClr val="F3E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" name="Freeform 55"/>
            <p:cNvSpPr/>
            <p:nvPr/>
          </p:nvSpPr>
          <p:spPr bwMode="auto">
            <a:xfrm>
              <a:off x="1560" y="3466"/>
              <a:ext cx="25" cy="29"/>
            </a:xfrm>
            <a:custGeom>
              <a:avLst/>
              <a:gdLst>
                <a:gd name="T0" fmla="*/ 6 w 12"/>
                <a:gd name="T1" fmla="*/ 13 h 14"/>
                <a:gd name="T2" fmla="*/ 1 w 12"/>
                <a:gd name="T3" fmla="*/ 8 h 14"/>
                <a:gd name="T4" fmla="*/ 4 w 12"/>
                <a:gd name="T5" fmla="*/ 1 h 14"/>
                <a:gd name="T6" fmla="*/ 10 w 12"/>
                <a:gd name="T7" fmla="*/ 0 h 14"/>
                <a:gd name="T8" fmla="*/ 12 w 12"/>
                <a:gd name="T9" fmla="*/ 13 h 14"/>
                <a:gd name="T10" fmla="*/ 6 w 12"/>
                <a:gd name="T11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4">
                  <a:moveTo>
                    <a:pt x="6" y="13"/>
                  </a:moveTo>
                  <a:cubicBezTo>
                    <a:pt x="3" y="13"/>
                    <a:pt x="1" y="11"/>
                    <a:pt x="1" y="8"/>
                  </a:cubicBezTo>
                  <a:cubicBezTo>
                    <a:pt x="0" y="5"/>
                    <a:pt x="2" y="3"/>
                    <a:pt x="4" y="1"/>
                  </a:cubicBezTo>
                  <a:cubicBezTo>
                    <a:pt x="6" y="0"/>
                    <a:pt x="8" y="0"/>
                    <a:pt x="10" y="0"/>
                  </a:cubicBezTo>
                  <a:cubicBezTo>
                    <a:pt x="10" y="4"/>
                    <a:pt x="10" y="9"/>
                    <a:pt x="12" y="13"/>
                  </a:cubicBezTo>
                  <a:cubicBezTo>
                    <a:pt x="10" y="13"/>
                    <a:pt x="8" y="14"/>
                    <a:pt x="6" y="13"/>
                  </a:cubicBezTo>
                  <a:close/>
                </a:path>
              </a:pathLst>
            </a:custGeom>
            <a:solidFill>
              <a:srgbClr val="F3E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" name="Freeform 56"/>
            <p:cNvSpPr>
              <a:spLocks noEditPoints="1"/>
            </p:cNvSpPr>
            <p:nvPr/>
          </p:nvSpPr>
          <p:spPr bwMode="auto">
            <a:xfrm>
              <a:off x="1585" y="3335"/>
              <a:ext cx="340" cy="268"/>
            </a:xfrm>
            <a:custGeom>
              <a:avLst/>
              <a:gdLst>
                <a:gd name="T0" fmla="*/ 83 w 162"/>
                <a:gd name="T1" fmla="*/ 81 h 127"/>
                <a:gd name="T2" fmla="*/ 81 w 162"/>
                <a:gd name="T3" fmla="*/ 84 h 127"/>
                <a:gd name="T4" fmla="*/ 88 w 162"/>
                <a:gd name="T5" fmla="*/ 86 h 127"/>
                <a:gd name="T6" fmla="*/ 92 w 162"/>
                <a:gd name="T7" fmla="*/ 79 h 127"/>
                <a:gd name="T8" fmla="*/ 87 w 162"/>
                <a:gd name="T9" fmla="*/ 73 h 127"/>
                <a:gd name="T10" fmla="*/ 79 w 162"/>
                <a:gd name="T11" fmla="*/ 75 h 127"/>
                <a:gd name="T12" fmla="*/ 80 w 162"/>
                <a:gd name="T13" fmla="*/ 76 h 127"/>
                <a:gd name="T14" fmla="*/ 88 w 162"/>
                <a:gd name="T15" fmla="*/ 79 h 127"/>
                <a:gd name="T16" fmla="*/ 86 w 162"/>
                <a:gd name="T17" fmla="*/ 82 h 127"/>
                <a:gd name="T18" fmla="*/ 83 w 162"/>
                <a:gd name="T19" fmla="*/ 81 h 127"/>
                <a:gd name="T20" fmla="*/ 68 w 162"/>
                <a:gd name="T21" fmla="*/ 29 h 127"/>
                <a:gd name="T22" fmla="*/ 71 w 162"/>
                <a:gd name="T23" fmla="*/ 34 h 127"/>
                <a:gd name="T24" fmla="*/ 110 w 162"/>
                <a:gd name="T25" fmla="*/ 0 h 127"/>
                <a:gd name="T26" fmla="*/ 159 w 162"/>
                <a:gd name="T27" fmla="*/ 27 h 127"/>
                <a:gd name="T28" fmla="*/ 159 w 162"/>
                <a:gd name="T29" fmla="*/ 28 h 127"/>
                <a:gd name="T30" fmla="*/ 150 w 162"/>
                <a:gd name="T31" fmla="*/ 89 h 127"/>
                <a:gd name="T32" fmla="*/ 88 w 162"/>
                <a:gd name="T33" fmla="*/ 122 h 127"/>
                <a:gd name="T34" fmla="*/ 2 w 162"/>
                <a:gd name="T35" fmla="*/ 48 h 127"/>
                <a:gd name="T36" fmla="*/ 27 w 162"/>
                <a:gd name="T37" fmla="*/ 41 h 127"/>
                <a:gd name="T38" fmla="*/ 23 w 162"/>
                <a:gd name="T39" fmla="*/ 45 h 127"/>
                <a:gd name="T40" fmla="*/ 26 w 162"/>
                <a:gd name="T41" fmla="*/ 50 h 127"/>
                <a:gd name="T42" fmla="*/ 68 w 162"/>
                <a:gd name="T43" fmla="*/ 29 h 127"/>
                <a:gd name="T44" fmla="*/ 68 w 162"/>
                <a:gd name="T45" fmla="*/ 29 h 127"/>
                <a:gd name="T46" fmla="*/ 142 w 162"/>
                <a:gd name="T47" fmla="*/ 58 h 127"/>
                <a:gd name="T48" fmla="*/ 139 w 162"/>
                <a:gd name="T49" fmla="*/ 49 h 127"/>
                <a:gd name="T50" fmla="*/ 134 w 162"/>
                <a:gd name="T51" fmla="*/ 58 h 127"/>
                <a:gd name="T52" fmla="*/ 137 w 162"/>
                <a:gd name="T53" fmla="*/ 59 h 127"/>
                <a:gd name="T54" fmla="*/ 142 w 162"/>
                <a:gd name="T55" fmla="*/ 58 h 127"/>
                <a:gd name="T56" fmla="*/ 138 w 162"/>
                <a:gd name="T57" fmla="*/ 89 h 127"/>
                <a:gd name="T58" fmla="*/ 135 w 162"/>
                <a:gd name="T59" fmla="*/ 87 h 127"/>
                <a:gd name="T60" fmla="*/ 34 w 162"/>
                <a:gd name="T61" fmla="*/ 90 h 127"/>
                <a:gd name="T62" fmla="*/ 32 w 162"/>
                <a:gd name="T63" fmla="*/ 91 h 127"/>
                <a:gd name="T64" fmla="*/ 138 w 162"/>
                <a:gd name="T65" fmla="*/ 89 h 127"/>
                <a:gd name="T66" fmla="*/ 37 w 162"/>
                <a:gd name="T67" fmla="*/ 68 h 127"/>
                <a:gd name="T68" fmla="*/ 30 w 162"/>
                <a:gd name="T69" fmla="*/ 60 h 127"/>
                <a:gd name="T70" fmla="*/ 27 w 162"/>
                <a:gd name="T71" fmla="*/ 66 h 127"/>
                <a:gd name="T72" fmla="*/ 31 w 162"/>
                <a:gd name="T73" fmla="*/ 71 h 127"/>
                <a:gd name="T74" fmla="*/ 37 w 162"/>
                <a:gd name="T75" fmla="*/ 68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2" h="127">
                  <a:moveTo>
                    <a:pt x="83" y="81"/>
                  </a:moveTo>
                  <a:cubicBezTo>
                    <a:pt x="81" y="81"/>
                    <a:pt x="81" y="83"/>
                    <a:pt x="81" y="84"/>
                  </a:cubicBezTo>
                  <a:cubicBezTo>
                    <a:pt x="82" y="87"/>
                    <a:pt x="85" y="87"/>
                    <a:pt x="88" y="86"/>
                  </a:cubicBezTo>
                  <a:cubicBezTo>
                    <a:pt x="91" y="85"/>
                    <a:pt x="92" y="82"/>
                    <a:pt x="92" y="79"/>
                  </a:cubicBezTo>
                  <a:cubicBezTo>
                    <a:pt x="92" y="77"/>
                    <a:pt x="90" y="74"/>
                    <a:pt x="87" y="73"/>
                  </a:cubicBezTo>
                  <a:cubicBezTo>
                    <a:pt x="84" y="72"/>
                    <a:pt x="82" y="73"/>
                    <a:pt x="79" y="75"/>
                  </a:cubicBezTo>
                  <a:cubicBezTo>
                    <a:pt x="78" y="75"/>
                    <a:pt x="79" y="77"/>
                    <a:pt x="80" y="76"/>
                  </a:cubicBezTo>
                  <a:cubicBezTo>
                    <a:pt x="83" y="75"/>
                    <a:pt x="88" y="76"/>
                    <a:pt x="88" y="79"/>
                  </a:cubicBezTo>
                  <a:cubicBezTo>
                    <a:pt x="88" y="80"/>
                    <a:pt x="87" y="81"/>
                    <a:pt x="86" y="82"/>
                  </a:cubicBezTo>
                  <a:cubicBezTo>
                    <a:pt x="85" y="82"/>
                    <a:pt x="84" y="81"/>
                    <a:pt x="83" y="81"/>
                  </a:cubicBezTo>
                  <a:close/>
                  <a:moveTo>
                    <a:pt x="68" y="29"/>
                  </a:moveTo>
                  <a:cubicBezTo>
                    <a:pt x="66" y="32"/>
                    <a:pt x="69" y="35"/>
                    <a:pt x="71" y="34"/>
                  </a:cubicBezTo>
                  <a:cubicBezTo>
                    <a:pt x="88" y="28"/>
                    <a:pt x="104" y="16"/>
                    <a:pt x="110" y="0"/>
                  </a:cubicBezTo>
                  <a:cubicBezTo>
                    <a:pt x="126" y="10"/>
                    <a:pt x="142" y="19"/>
                    <a:pt x="159" y="27"/>
                  </a:cubicBezTo>
                  <a:cubicBezTo>
                    <a:pt x="159" y="27"/>
                    <a:pt x="159" y="27"/>
                    <a:pt x="159" y="28"/>
                  </a:cubicBezTo>
                  <a:cubicBezTo>
                    <a:pt x="161" y="48"/>
                    <a:pt x="162" y="71"/>
                    <a:pt x="150" y="89"/>
                  </a:cubicBezTo>
                  <a:cubicBezTo>
                    <a:pt x="138" y="110"/>
                    <a:pt x="111" y="119"/>
                    <a:pt x="88" y="122"/>
                  </a:cubicBezTo>
                  <a:cubicBezTo>
                    <a:pt x="40" y="127"/>
                    <a:pt x="0" y="96"/>
                    <a:pt x="2" y="48"/>
                  </a:cubicBezTo>
                  <a:cubicBezTo>
                    <a:pt x="11" y="46"/>
                    <a:pt x="19" y="44"/>
                    <a:pt x="27" y="41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1" y="47"/>
                    <a:pt x="22" y="51"/>
                    <a:pt x="26" y="50"/>
                  </a:cubicBezTo>
                  <a:cubicBezTo>
                    <a:pt x="41" y="46"/>
                    <a:pt x="55" y="39"/>
                    <a:pt x="68" y="29"/>
                  </a:cubicBezTo>
                  <a:cubicBezTo>
                    <a:pt x="68" y="29"/>
                    <a:pt x="68" y="29"/>
                    <a:pt x="68" y="29"/>
                  </a:cubicBezTo>
                  <a:close/>
                  <a:moveTo>
                    <a:pt x="142" y="58"/>
                  </a:moveTo>
                  <a:cubicBezTo>
                    <a:pt x="146" y="55"/>
                    <a:pt x="143" y="49"/>
                    <a:pt x="139" y="49"/>
                  </a:cubicBezTo>
                  <a:cubicBezTo>
                    <a:pt x="134" y="48"/>
                    <a:pt x="131" y="55"/>
                    <a:pt x="134" y="58"/>
                  </a:cubicBezTo>
                  <a:cubicBezTo>
                    <a:pt x="135" y="59"/>
                    <a:pt x="136" y="59"/>
                    <a:pt x="137" y="59"/>
                  </a:cubicBezTo>
                  <a:cubicBezTo>
                    <a:pt x="139" y="60"/>
                    <a:pt x="141" y="59"/>
                    <a:pt x="142" y="58"/>
                  </a:cubicBezTo>
                  <a:close/>
                  <a:moveTo>
                    <a:pt x="138" y="89"/>
                  </a:moveTo>
                  <a:cubicBezTo>
                    <a:pt x="139" y="87"/>
                    <a:pt x="136" y="86"/>
                    <a:pt x="135" y="87"/>
                  </a:cubicBezTo>
                  <a:cubicBezTo>
                    <a:pt x="109" y="108"/>
                    <a:pt x="60" y="115"/>
                    <a:pt x="34" y="90"/>
                  </a:cubicBezTo>
                  <a:cubicBezTo>
                    <a:pt x="33" y="88"/>
                    <a:pt x="31" y="90"/>
                    <a:pt x="32" y="91"/>
                  </a:cubicBezTo>
                  <a:cubicBezTo>
                    <a:pt x="53" y="120"/>
                    <a:pt x="117" y="117"/>
                    <a:pt x="138" y="89"/>
                  </a:cubicBezTo>
                  <a:close/>
                  <a:moveTo>
                    <a:pt x="37" y="68"/>
                  </a:moveTo>
                  <a:cubicBezTo>
                    <a:pt x="40" y="64"/>
                    <a:pt x="35" y="58"/>
                    <a:pt x="30" y="60"/>
                  </a:cubicBezTo>
                  <a:cubicBezTo>
                    <a:pt x="28" y="60"/>
                    <a:pt x="26" y="64"/>
                    <a:pt x="27" y="66"/>
                  </a:cubicBezTo>
                  <a:cubicBezTo>
                    <a:pt x="27" y="68"/>
                    <a:pt x="29" y="70"/>
                    <a:pt x="31" y="71"/>
                  </a:cubicBezTo>
                  <a:cubicBezTo>
                    <a:pt x="33" y="71"/>
                    <a:pt x="36" y="70"/>
                    <a:pt x="37" y="68"/>
                  </a:cubicBezTo>
                  <a:close/>
                </a:path>
              </a:pathLst>
            </a:custGeom>
            <a:solidFill>
              <a:srgbClr val="F3E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" name="Freeform 57"/>
            <p:cNvSpPr/>
            <p:nvPr/>
          </p:nvSpPr>
          <p:spPr bwMode="auto">
            <a:xfrm>
              <a:off x="1860" y="3436"/>
              <a:ext cx="31" cy="26"/>
            </a:xfrm>
            <a:custGeom>
              <a:avLst/>
              <a:gdLst>
                <a:gd name="T0" fmla="*/ 11 w 15"/>
                <a:gd name="T1" fmla="*/ 10 h 12"/>
                <a:gd name="T2" fmla="*/ 6 w 15"/>
                <a:gd name="T3" fmla="*/ 11 h 12"/>
                <a:gd name="T4" fmla="*/ 3 w 15"/>
                <a:gd name="T5" fmla="*/ 10 h 12"/>
                <a:gd name="T6" fmla="*/ 8 w 15"/>
                <a:gd name="T7" fmla="*/ 1 h 12"/>
                <a:gd name="T8" fmla="*/ 11 w 15"/>
                <a:gd name="T9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2">
                  <a:moveTo>
                    <a:pt x="11" y="10"/>
                  </a:moveTo>
                  <a:cubicBezTo>
                    <a:pt x="10" y="11"/>
                    <a:pt x="8" y="12"/>
                    <a:pt x="6" y="11"/>
                  </a:cubicBezTo>
                  <a:cubicBezTo>
                    <a:pt x="5" y="11"/>
                    <a:pt x="4" y="11"/>
                    <a:pt x="3" y="10"/>
                  </a:cubicBezTo>
                  <a:cubicBezTo>
                    <a:pt x="0" y="7"/>
                    <a:pt x="3" y="0"/>
                    <a:pt x="8" y="1"/>
                  </a:cubicBezTo>
                  <a:cubicBezTo>
                    <a:pt x="12" y="1"/>
                    <a:pt x="15" y="7"/>
                    <a:pt x="11" y="1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" name="Freeform 58"/>
            <p:cNvSpPr/>
            <p:nvPr/>
          </p:nvSpPr>
          <p:spPr bwMode="auto">
            <a:xfrm>
              <a:off x="1749" y="3487"/>
              <a:ext cx="29" cy="31"/>
            </a:xfrm>
            <a:custGeom>
              <a:avLst/>
              <a:gdLst>
                <a:gd name="T0" fmla="*/ 10 w 14"/>
                <a:gd name="T1" fmla="*/ 7 h 15"/>
                <a:gd name="T2" fmla="*/ 2 w 14"/>
                <a:gd name="T3" fmla="*/ 4 h 15"/>
                <a:gd name="T4" fmla="*/ 1 w 14"/>
                <a:gd name="T5" fmla="*/ 3 h 15"/>
                <a:gd name="T6" fmla="*/ 9 w 14"/>
                <a:gd name="T7" fmla="*/ 1 h 15"/>
                <a:gd name="T8" fmla="*/ 14 w 14"/>
                <a:gd name="T9" fmla="*/ 7 h 15"/>
                <a:gd name="T10" fmla="*/ 10 w 14"/>
                <a:gd name="T11" fmla="*/ 14 h 15"/>
                <a:gd name="T12" fmla="*/ 3 w 14"/>
                <a:gd name="T13" fmla="*/ 12 h 15"/>
                <a:gd name="T14" fmla="*/ 5 w 14"/>
                <a:gd name="T15" fmla="*/ 9 h 15"/>
                <a:gd name="T16" fmla="*/ 8 w 14"/>
                <a:gd name="T17" fmla="*/ 10 h 15"/>
                <a:gd name="T18" fmla="*/ 10 w 14"/>
                <a:gd name="T19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5">
                  <a:moveTo>
                    <a:pt x="10" y="7"/>
                  </a:moveTo>
                  <a:cubicBezTo>
                    <a:pt x="10" y="4"/>
                    <a:pt x="5" y="3"/>
                    <a:pt x="2" y="4"/>
                  </a:cubicBezTo>
                  <a:cubicBezTo>
                    <a:pt x="1" y="5"/>
                    <a:pt x="0" y="3"/>
                    <a:pt x="1" y="3"/>
                  </a:cubicBezTo>
                  <a:cubicBezTo>
                    <a:pt x="4" y="1"/>
                    <a:pt x="6" y="0"/>
                    <a:pt x="9" y="1"/>
                  </a:cubicBezTo>
                  <a:cubicBezTo>
                    <a:pt x="12" y="2"/>
                    <a:pt x="14" y="5"/>
                    <a:pt x="14" y="7"/>
                  </a:cubicBezTo>
                  <a:cubicBezTo>
                    <a:pt x="14" y="10"/>
                    <a:pt x="13" y="13"/>
                    <a:pt x="10" y="14"/>
                  </a:cubicBezTo>
                  <a:cubicBezTo>
                    <a:pt x="7" y="15"/>
                    <a:pt x="4" y="15"/>
                    <a:pt x="3" y="12"/>
                  </a:cubicBezTo>
                  <a:cubicBezTo>
                    <a:pt x="3" y="11"/>
                    <a:pt x="3" y="9"/>
                    <a:pt x="5" y="9"/>
                  </a:cubicBezTo>
                  <a:cubicBezTo>
                    <a:pt x="6" y="9"/>
                    <a:pt x="7" y="10"/>
                    <a:pt x="8" y="10"/>
                  </a:cubicBezTo>
                  <a:cubicBezTo>
                    <a:pt x="9" y="9"/>
                    <a:pt x="10" y="8"/>
                    <a:pt x="10" y="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4" name="Freeform 59"/>
            <p:cNvSpPr/>
            <p:nvPr/>
          </p:nvSpPr>
          <p:spPr bwMode="auto">
            <a:xfrm>
              <a:off x="1639" y="3457"/>
              <a:ext cx="30" cy="28"/>
            </a:xfrm>
            <a:custGeom>
              <a:avLst/>
              <a:gdLst>
                <a:gd name="T0" fmla="*/ 4 w 14"/>
                <a:gd name="T1" fmla="*/ 2 h 13"/>
                <a:gd name="T2" fmla="*/ 11 w 14"/>
                <a:gd name="T3" fmla="*/ 10 h 13"/>
                <a:gd name="T4" fmla="*/ 5 w 14"/>
                <a:gd name="T5" fmla="*/ 13 h 13"/>
                <a:gd name="T6" fmla="*/ 1 w 14"/>
                <a:gd name="T7" fmla="*/ 8 h 13"/>
                <a:gd name="T8" fmla="*/ 4 w 14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">
                  <a:moveTo>
                    <a:pt x="4" y="2"/>
                  </a:moveTo>
                  <a:cubicBezTo>
                    <a:pt x="9" y="0"/>
                    <a:pt x="14" y="6"/>
                    <a:pt x="11" y="10"/>
                  </a:cubicBezTo>
                  <a:cubicBezTo>
                    <a:pt x="10" y="12"/>
                    <a:pt x="7" y="13"/>
                    <a:pt x="5" y="13"/>
                  </a:cubicBezTo>
                  <a:cubicBezTo>
                    <a:pt x="3" y="12"/>
                    <a:pt x="1" y="10"/>
                    <a:pt x="1" y="8"/>
                  </a:cubicBezTo>
                  <a:cubicBezTo>
                    <a:pt x="0" y="6"/>
                    <a:pt x="2" y="2"/>
                    <a:pt x="4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5" name="Freeform 60"/>
            <p:cNvSpPr/>
            <p:nvPr/>
          </p:nvSpPr>
          <p:spPr bwMode="auto">
            <a:xfrm>
              <a:off x="1650" y="3516"/>
              <a:ext cx="227" cy="72"/>
            </a:xfrm>
            <a:custGeom>
              <a:avLst/>
              <a:gdLst>
                <a:gd name="T0" fmla="*/ 3 w 108"/>
                <a:gd name="T1" fmla="*/ 4 h 34"/>
                <a:gd name="T2" fmla="*/ 104 w 108"/>
                <a:gd name="T3" fmla="*/ 1 h 34"/>
                <a:gd name="T4" fmla="*/ 107 w 108"/>
                <a:gd name="T5" fmla="*/ 3 h 34"/>
                <a:gd name="T6" fmla="*/ 1 w 108"/>
                <a:gd name="T7" fmla="*/ 5 h 34"/>
                <a:gd name="T8" fmla="*/ 3 w 108"/>
                <a:gd name="T9" fmla="*/ 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34">
                  <a:moveTo>
                    <a:pt x="3" y="4"/>
                  </a:moveTo>
                  <a:cubicBezTo>
                    <a:pt x="29" y="29"/>
                    <a:pt x="78" y="22"/>
                    <a:pt x="104" y="1"/>
                  </a:cubicBezTo>
                  <a:cubicBezTo>
                    <a:pt x="105" y="0"/>
                    <a:pt x="108" y="1"/>
                    <a:pt x="107" y="3"/>
                  </a:cubicBezTo>
                  <a:cubicBezTo>
                    <a:pt x="86" y="31"/>
                    <a:pt x="22" y="34"/>
                    <a:pt x="1" y="5"/>
                  </a:cubicBezTo>
                  <a:cubicBezTo>
                    <a:pt x="0" y="4"/>
                    <a:pt x="2" y="2"/>
                    <a:pt x="3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" name="Freeform 61"/>
            <p:cNvSpPr>
              <a:spLocks noEditPoints="1"/>
            </p:cNvSpPr>
            <p:nvPr/>
          </p:nvSpPr>
          <p:spPr bwMode="auto">
            <a:xfrm>
              <a:off x="1532" y="3213"/>
              <a:ext cx="523" cy="781"/>
            </a:xfrm>
            <a:custGeom>
              <a:avLst/>
              <a:gdLst>
                <a:gd name="T0" fmla="*/ 25 w 249"/>
                <a:gd name="T1" fmla="*/ 133 h 371"/>
                <a:gd name="T2" fmla="*/ 14 w 249"/>
                <a:gd name="T3" fmla="*/ 128 h 371"/>
                <a:gd name="T4" fmla="*/ 13 w 249"/>
                <a:gd name="T5" fmla="*/ 177 h 371"/>
                <a:gd name="T6" fmla="*/ 9 w 249"/>
                <a:gd name="T7" fmla="*/ 168 h 371"/>
                <a:gd name="T8" fmla="*/ 189 w 249"/>
                <a:gd name="T9" fmla="*/ 89 h 371"/>
                <a:gd name="T10" fmla="*/ 108 w 249"/>
                <a:gd name="T11" fmla="*/ 186 h 371"/>
                <a:gd name="T12" fmla="*/ 173 w 249"/>
                <a:gd name="T13" fmla="*/ 250 h 371"/>
                <a:gd name="T14" fmla="*/ 99 w 249"/>
                <a:gd name="T15" fmla="*/ 18 h 371"/>
                <a:gd name="T16" fmla="*/ 59 w 249"/>
                <a:gd name="T17" fmla="*/ 90 h 371"/>
                <a:gd name="T18" fmla="*/ 99 w 249"/>
                <a:gd name="T19" fmla="*/ 74 h 371"/>
                <a:gd name="T20" fmla="*/ 134 w 249"/>
                <a:gd name="T21" fmla="*/ 52 h 371"/>
                <a:gd name="T22" fmla="*/ 181 w 249"/>
                <a:gd name="T23" fmla="*/ 78 h 371"/>
                <a:gd name="T24" fmla="*/ 175 w 249"/>
                <a:gd name="T25" fmla="*/ 58 h 371"/>
                <a:gd name="T26" fmla="*/ 143 w 249"/>
                <a:gd name="T27" fmla="*/ 16 h 371"/>
                <a:gd name="T28" fmla="*/ 108 w 249"/>
                <a:gd name="T29" fmla="*/ 13 h 371"/>
                <a:gd name="T30" fmla="*/ 99 w 249"/>
                <a:gd name="T31" fmla="*/ 18 h 371"/>
                <a:gd name="T32" fmla="*/ 175 w 249"/>
                <a:gd name="T33" fmla="*/ 147 h 371"/>
                <a:gd name="T34" fmla="*/ 135 w 249"/>
                <a:gd name="T35" fmla="*/ 58 h 371"/>
                <a:gd name="T36" fmla="*/ 93 w 249"/>
                <a:gd name="T37" fmla="*/ 87 h 371"/>
                <a:gd name="T38" fmla="*/ 52 w 249"/>
                <a:gd name="T39" fmla="*/ 99 h 371"/>
                <a:gd name="T40" fmla="*/ 90 w 249"/>
                <a:gd name="T41" fmla="*/ 324 h 371"/>
                <a:gd name="T42" fmla="*/ 102 w 249"/>
                <a:gd name="T43" fmla="*/ 295 h 371"/>
                <a:gd name="T44" fmla="*/ 126 w 249"/>
                <a:gd name="T45" fmla="*/ 290 h 371"/>
                <a:gd name="T46" fmla="*/ 156 w 249"/>
                <a:gd name="T47" fmla="*/ 283 h 371"/>
                <a:gd name="T48" fmla="*/ 159 w 249"/>
                <a:gd name="T49" fmla="*/ 281 h 371"/>
                <a:gd name="T50" fmla="*/ 153 w 249"/>
                <a:gd name="T51" fmla="*/ 303 h 371"/>
                <a:gd name="T52" fmla="*/ 187 w 249"/>
                <a:gd name="T53" fmla="*/ 305 h 371"/>
                <a:gd name="T54" fmla="*/ 174 w 249"/>
                <a:gd name="T55" fmla="*/ 254 h 371"/>
                <a:gd name="T56" fmla="*/ 56 w 249"/>
                <a:gd name="T57" fmla="*/ 357 h 371"/>
                <a:gd name="T58" fmla="*/ 62 w 249"/>
                <a:gd name="T59" fmla="*/ 365 h 371"/>
                <a:gd name="T60" fmla="*/ 240 w 249"/>
                <a:gd name="T61" fmla="*/ 334 h 371"/>
                <a:gd name="T62" fmla="*/ 222 w 249"/>
                <a:gd name="T63" fmla="*/ 347 h 371"/>
                <a:gd name="T64" fmla="*/ 213 w 249"/>
                <a:gd name="T65" fmla="*/ 156 h 371"/>
                <a:gd name="T66" fmla="*/ 205 w 249"/>
                <a:gd name="T67" fmla="*/ 154 h 371"/>
                <a:gd name="T68" fmla="*/ 217 w 249"/>
                <a:gd name="T69" fmla="*/ 158 h 371"/>
                <a:gd name="T70" fmla="*/ 204 w 249"/>
                <a:gd name="T71" fmla="*/ 295 h 371"/>
                <a:gd name="T72" fmla="*/ 191 w 249"/>
                <a:gd name="T73" fmla="*/ 308 h 371"/>
                <a:gd name="T74" fmla="*/ 214 w 249"/>
                <a:gd name="T75" fmla="*/ 345 h 371"/>
                <a:gd name="T76" fmla="*/ 246 w 249"/>
                <a:gd name="T77" fmla="*/ 333 h 371"/>
                <a:gd name="T78" fmla="*/ 212 w 249"/>
                <a:gd name="T79" fmla="*/ 349 h 371"/>
                <a:gd name="T80" fmla="*/ 200 w 249"/>
                <a:gd name="T81" fmla="*/ 329 h 371"/>
                <a:gd name="T82" fmla="*/ 181 w 249"/>
                <a:gd name="T83" fmla="*/ 314 h 371"/>
                <a:gd name="T84" fmla="*/ 139 w 249"/>
                <a:gd name="T85" fmla="*/ 293 h 371"/>
                <a:gd name="T86" fmla="*/ 106 w 249"/>
                <a:gd name="T87" fmla="*/ 296 h 371"/>
                <a:gd name="T88" fmla="*/ 78 w 249"/>
                <a:gd name="T89" fmla="*/ 327 h 371"/>
                <a:gd name="T90" fmla="*/ 42 w 249"/>
                <a:gd name="T91" fmla="*/ 353 h 371"/>
                <a:gd name="T92" fmla="*/ 48 w 249"/>
                <a:gd name="T93" fmla="*/ 319 h 371"/>
                <a:gd name="T94" fmla="*/ 63 w 249"/>
                <a:gd name="T95" fmla="*/ 245 h 371"/>
                <a:gd name="T96" fmla="*/ 15 w 249"/>
                <a:gd name="T97" fmla="*/ 180 h 371"/>
                <a:gd name="T98" fmla="*/ 6 w 249"/>
                <a:gd name="T99" fmla="*/ 165 h 371"/>
                <a:gd name="T100" fmla="*/ 45 w 249"/>
                <a:gd name="T101" fmla="*/ 193 h 371"/>
                <a:gd name="T102" fmla="*/ 41 w 249"/>
                <a:gd name="T103" fmla="*/ 162 h 371"/>
                <a:gd name="T104" fmla="*/ 9 w 249"/>
                <a:gd name="T105" fmla="*/ 128 h 371"/>
                <a:gd name="T106" fmla="*/ 18 w 249"/>
                <a:gd name="T107" fmla="*/ 107 h 371"/>
                <a:gd name="T108" fmla="*/ 94 w 249"/>
                <a:gd name="T109" fmla="*/ 13 h 371"/>
                <a:gd name="T110" fmla="*/ 110 w 249"/>
                <a:gd name="T111" fmla="*/ 7 h 371"/>
                <a:gd name="T112" fmla="*/ 149 w 249"/>
                <a:gd name="T113" fmla="*/ 12 h 371"/>
                <a:gd name="T114" fmla="*/ 182 w 249"/>
                <a:gd name="T115" fmla="*/ 62 h 371"/>
                <a:gd name="T116" fmla="*/ 189 w 249"/>
                <a:gd name="T117" fmla="*/ 85 h 371"/>
                <a:gd name="T118" fmla="*/ 204 w 249"/>
                <a:gd name="T119" fmla="*/ 95 h 371"/>
                <a:gd name="T120" fmla="*/ 154 w 249"/>
                <a:gd name="T121" fmla="*/ 173 h 371"/>
                <a:gd name="T122" fmla="*/ 201 w 249"/>
                <a:gd name="T123" fmla="*/ 156 h 371"/>
                <a:gd name="T124" fmla="*/ 204 w 249"/>
                <a:gd name="T125" fmla="*/ 141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9" h="371">
                  <a:moveTo>
                    <a:pt x="14" y="128"/>
                  </a:moveTo>
                  <a:cubicBezTo>
                    <a:pt x="14" y="131"/>
                    <a:pt x="16" y="133"/>
                    <a:pt x="19" y="133"/>
                  </a:cubicBezTo>
                  <a:cubicBezTo>
                    <a:pt x="21" y="134"/>
                    <a:pt x="23" y="133"/>
                    <a:pt x="25" y="133"/>
                  </a:cubicBezTo>
                  <a:cubicBezTo>
                    <a:pt x="23" y="129"/>
                    <a:pt x="23" y="124"/>
                    <a:pt x="23" y="120"/>
                  </a:cubicBezTo>
                  <a:cubicBezTo>
                    <a:pt x="21" y="120"/>
                    <a:pt x="19" y="120"/>
                    <a:pt x="17" y="121"/>
                  </a:cubicBezTo>
                  <a:cubicBezTo>
                    <a:pt x="15" y="123"/>
                    <a:pt x="13" y="125"/>
                    <a:pt x="14" y="128"/>
                  </a:cubicBezTo>
                  <a:close/>
                  <a:moveTo>
                    <a:pt x="9" y="168"/>
                  </a:moveTo>
                  <a:cubicBezTo>
                    <a:pt x="7" y="170"/>
                    <a:pt x="5" y="174"/>
                    <a:pt x="7" y="176"/>
                  </a:cubicBezTo>
                  <a:cubicBezTo>
                    <a:pt x="9" y="178"/>
                    <a:pt x="11" y="177"/>
                    <a:pt x="13" y="177"/>
                  </a:cubicBezTo>
                  <a:cubicBezTo>
                    <a:pt x="13" y="176"/>
                    <a:pt x="14" y="177"/>
                    <a:pt x="14" y="177"/>
                  </a:cubicBezTo>
                  <a:cubicBezTo>
                    <a:pt x="16" y="176"/>
                    <a:pt x="17" y="174"/>
                    <a:pt x="16" y="171"/>
                  </a:cubicBezTo>
                  <a:cubicBezTo>
                    <a:pt x="16" y="168"/>
                    <a:pt x="12" y="166"/>
                    <a:pt x="9" y="168"/>
                  </a:cubicBezTo>
                  <a:close/>
                  <a:moveTo>
                    <a:pt x="199" y="95"/>
                  </a:moveTo>
                  <a:cubicBezTo>
                    <a:pt x="199" y="93"/>
                    <a:pt x="197" y="91"/>
                    <a:pt x="194" y="90"/>
                  </a:cubicBezTo>
                  <a:cubicBezTo>
                    <a:pt x="193" y="89"/>
                    <a:pt x="191" y="89"/>
                    <a:pt x="189" y="89"/>
                  </a:cubicBezTo>
                  <a:cubicBezTo>
                    <a:pt x="190" y="94"/>
                    <a:pt x="190" y="99"/>
                    <a:pt x="190" y="105"/>
                  </a:cubicBezTo>
                  <a:cubicBezTo>
                    <a:pt x="195" y="105"/>
                    <a:pt x="201" y="100"/>
                    <a:pt x="199" y="95"/>
                  </a:cubicBezTo>
                  <a:close/>
                  <a:moveTo>
                    <a:pt x="108" y="186"/>
                  </a:moveTo>
                  <a:cubicBezTo>
                    <a:pt x="98" y="186"/>
                    <a:pt x="87" y="185"/>
                    <a:pt x="77" y="183"/>
                  </a:cubicBezTo>
                  <a:cubicBezTo>
                    <a:pt x="72" y="208"/>
                    <a:pt x="72" y="237"/>
                    <a:pt x="68" y="264"/>
                  </a:cubicBezTo>
                  <a:cubicBezTo>
                    <a:pt x="104" y="269"/>
                    <a:pt x="139" y="265"/>
                    <a:pt x="173" y="250"/>
                  </a:cubicBezTo>
                  <a:cubicBezTo>
                    <a:pt x="163" y="226"/>
                    <a:pt x="156" y="200"/>
                    <a:pt x="151" y="175"/>
                  </a:cubicBezTo>
                  <a:cubicBezTo>
                    <a:pt x="137" y="181"/>
                    <a:pt x="122" y="185"/>
                    <a:pt x="108" y="186"/>
                  </a:cubicBezTo>
                  <a:close/>
                  <a:moveTo>
                    <a:pt x="99" y="18"/>
                  </a:moveTo>
                  <a:cubicBezTo>
                    <a:pt x="71" y="18"/>
                    <a:pt x="50" y="25"/>
                    <a:pt x="39" y="52"/>
                  </a:cubicBezTo>
                  <a:cubicBezTo>
                    <a:pt x="31" y="67"/>
                    <a:pt x="28" y="85"/>
                    <a:pt x="22" y="101"/>
                  </a:cubicBezTo>
                  <a:cubicBezTo>
                    <a:pt x="35" y="100"/>
                    <a:pt x="47" y="96"/>
                    <a:pt x="59" y="90"/>
                  </a:cubicBezTo>
                  <a:cubicBezTo>
                    <a:pt x="60" y="89"/>
                    <a:pt x="63" y="91"/>
                    <a:pt x="62" y="93"/>
                  </a:cubicBezTo>
                  <a:cubicBezTo>
                    <a:pt x="61" y="95"/>
                    <a:pt x="61" y="97"/>
                    <a:pt x="60" y="99"/>
                  </a:cubicBezTo>
                  <a:cubicBezTo>
                    <a:pt x="74" y="93"/>
                    <a:pt x="87" y="85"/>
                    <a:pt x="99" y="74"/>
                  </a:cubicBezTo>
                  <a:cubicBezTo>
                    <a:pt x="101" y="72"/>
                    <a:pt x="105" y="74"/>
                    <a:pt x="104" y="77"/>
                  </a:cubicBezTo>
                  <a:cubicBezTo>
                    <a:pt x="104" y="79"/>
                    <a:pt x="103" y="81"/>
                    <a:pt x="102" y="83"/>
                  </a:cubicBezTo>
                  <a:cubicBezTo>
                    <a:pt x="116" y="76"/>
                    <a:pt x="126" y="66"/>
                    <a:pt x="134" y="52"/>
                  </a:cubicBezTo>
                  <a:cubicBezTo>
                    <a:pt x="135" y="51"/>
                    <a:pt x="136" y="52"/>
                    <a:pt x="137" y="52"/>
                  </a:cubicBezTo>
                  <a:cubicBezTo>
                    <a:pt x="137" y="52"/>
                    <a:pt x="137" y="52"/>
                    <a:pt x="138" y="53"/>
                  </a:cubicBezTo>
                  <a:cubicBezTo>
                    <a:pt x="152" y="62"/>
                    <a:pt x="166" y="70"/>
                    <a:pt x="181" y="78"/>
                  </a:cubicBezTo>
                  <a:cubicBezTo>
                    <a:pt x="178" y="71"/>
                    <a:pt x="173" y="66"/>
                    <a:pt x="167" y="61"/>
                  </a:cubicBezTo>
                  <a:cubicBezTo>
                    <a:pt x="164" y="60"/>
                    <a:pt x="166" y="56"/>
                    <a:pt x="169" y="57"/>
                  </a:cubicBezTo>
                  <a:cubicBezTo>
                    <a:pt x="171" y="57"/>
                    <a:pt x="173" y="58"/>
                    <a:pt x="175" y="58"/>
                  </a:cubicBezTo>
                  <a:cubicBezTo>
                    <a:pt x="168" y="43"/>
                    <a:pt x="156" y="32"/>
                    <a:pt x="140" y="26"/>
                  </a:cubicBezTo>
                  <a:cubicBezTo>
                    <a:pt x="139" y="26"/>
                    <a:pt x="138" y="24"/>
                    <a:pt x="139" y="22"/>
                  </a:cubicBezTo>
                  <a:cubicBezTo>
                    <a:pt x="140" y="20"/>
                    <a:pt x="142" y="18"/>
                    <a:pt x="143" y="16"/>
                  </a:cubicBezTo>
                  <a:cubicBezTo>
                    <a:pt x="134" y="16"/>
                    <a:pt x="120" y="17"/>
                    <a:pt x="118" y="9"/>
                  </a:cubicBezTo>
                  <a:cubicBezTo>
                    <a:pt x="116" y="10"/>
                    <a:pt x="114" y="11"/>
                    <a:pt x="113" y="13"/>
                  </a:cubicBezTo>
                  <a:cubicBezTo>
                    <a:pt x="112" y="14"/>
                    <a:pt x="110" y="14"/>
                    <a:pt x="108" y="13"/>
                  </a:cubicBezTo>
                  <a:cubicBezTo>
                    <a:pt x="105" y="12"/>
                    <a:pt x="102" y="12"/>
                    <a:pt x="99" y="11"/>
                  </a:cubicBezTo>
                  <a:cubicBezTo>
                    <a:pt x="100" y="12"/>
                    <a:pt x="101" y="13"/>
                    <a:pt x="101" y="14"/>
                  </a:cubicBezTo>
                  <a:cubicBezTo>
                    <a:pt x="102" y="16"/>
                    <a:pt x="101" y="18"/>
                    <a:pt x="99" y="18"/>
                  </a:cubicBezTo>
                  <a:close/>
                  <a:moveTo>
                    <a:pt x="27" y="106"/>
                  </a:moveTo>
                  <a:cubicBezTo>
                    <a:pt x="25" y="154"/>
                    <a:pt x="65" y="185"/>
                    <a:pt x="113" y="180"/>
                  </a:cubicBezTo>
                  <a:cubicBezTo>
                    <a:pt x="136" y="177"/>
                    <a:pt x="163" y="168"/>
                    <a:pt x="175" y="147"/>
                  </a:cubicBezTo>
                  <a:cubicBezTo>
                    <a:pt x="187" y="129"/>
                    <a:pt x="186" y="106"/>
                    <a:pt x="184" y="86"/>
                  </a:cubicBezTo>
                  <a:cubicBezTo>
                    <a:pt x="184" y="85"/>
                    <a:pt x="184" y="85"/>
                    <a:pt x="184" y="85"/>
                  </a:cubicBezTo>
                  <a:cubicBezTo>
                    <a:pt x="167" y="77"/>
                    <a:pt x="151" y="68"/>
                    <a:pt x="135" y="58"/>
                  </a:cubicBezTo>
                  <a:cubicBezTo>
                    <a:pt x="129" y="74"/>
                    <a:pt x="113" y="86"/>
                    <a:pt x="96" y="92"/>
                  </a:cubicBezTo>
                  <a:cubicBezTo>
                    <a:pt x="94" y="93"/>
                    <a:pt x="91" y="90"/>
                    <a:pt x="93" y="87"/>
                  </a:cubicBezTo>
                  <a:cubicBezTo>
                    <a:pt x="93" y="87"/>
                    <a:pt x="93" y="87"/>
                    <a:pt x="93" y="87"/>
                  </a:cubicBezTo>
                  <a:cubicBezTo>
                    <a:pt x="80" y="97"/>
                    <a:pt x="66" y="104"/>
                    <a:pt x="51" y="108"/>
                  </a:cubicBezTo>
                  <a:cubicBezTo>
                    <a:pt x="47" y="109"/>
                    <a:pt x="46" y="105"/>
                    <a:pt x="48" y="103"/>
                  </a:cubicBezTo>
                  <a:cubicBezTo>
                    <a:pt x="52" y="99"/>
                    <a:pt x="52" y="99"/>
                    <a:pt x="52" y="99"/>
                  </a:cubicBezTo>
                  <a:cubicBezTo>
                    <a:pt x="44" y="102"/>
                    <a:pt x="36" y="104"/>
                    <a:pt x="27" y="106"/>
                  </a:cubicBezTo>
                  <a:close/>
                  <a:moveTo>
                    <a:pt x="51" y="317"/>
                  </a:moveTo>
                  <a:cubicBezTo>
                    <a:pt x="63" y="320"/>
                    <a:pt x="77" y="324"/>
                    <a:pt x="90" y="324"/>
                  </a:cubicBezTo>
                  <a:cubicBezTo>
                    <a:pt x="98" y="324"/>
                    <a:pt x="98" y="320"/>
                    <a:pt x="99" y="313"/>
                  </a:cubicBezTo>
                  <a:cubicBezTo>
                    <a:pt x="100" y="307"/>
                    <a:pt x="101" y="301"/>
                    <a:pt x="102" y="296"/>
                  </a:cubicBezTo>
                  <a:cubicBezTo>
                    <a:pt x="102" y="296"/>
                    <a:pt x="102" y="296"/>
                    <a:pt x="102" y="295"/>
                  </a:cubicBezTo>
                  <a:cubicBezTo>
                    <a:pt x="96" y="295"/>
                    <a:pt x="90" y="294"/>
                    <a:pt x="85" y="292"/>
                  </a:cubicBezTo>
                  <a:cubicBezTo>
                    <a:pt x="83" y="292"/>
                    <a:pt x="83" y="289"/>
                    <a:pt x="85" y="290"/>
                  </a:cubicBezTo>
                  <a:cubicBezTo>
                    <a:pt x="99" y="292"/>
                    <a:pt x="112" y="292"/>
                    <a:pt x="126" y="290"/>
                  </a:cubicBezTo>
                  <a:cubicBezTo>
                    <a:pt x="131" y="289"/>
                    <a:pt x="136" y="288"/>
                    <a:pt x="141" y="287"/>
                  </a:cubicBezTo>
                  <a:cubicBezTo>
                    <a:pt x="141" y="287"/>
                    <a:pt x="151" y="284"/>
                    <a:pt x="156" y="284"/>
                  </a:cubicBezTo>
                  <a:cubicBezTo>
                    <a:pt x="156" y="284"/>
                    <a:pt x="156" y="283"/>
                    <a:pt x="156" y="283"/>
                  </a:cubicBezTo>
                  <a:cubicBezTo>
                    <a:pt x="156" y="283"/>
                    <a:pt x="156" y="283"/>
                    <a:pt x="156" y="282"/>
                  </a:cubicBezTo>
                  <a:cubicBezTo>
                    <a:pt x="156" y="281"/>
                    <a:pt x="157" y="281"/>
                    <a:pt x="158" y="281"/>
                  </a:cubicBezTo>
                  <a:cubicBezTo>
                    <a:pt x="159" y="281"/>
                    <a:pt x="159" y="281"/>
                    <a:pt x="159" y="281"/>
                  </a:cubicBezTo>
                  <a:cubicBezTo>
                    <a:pt x="161" y="281"/>
                    <a:pt x="161" y="284"/>
                    <a:pt x="160" y="285"/>
                  </a:cubicBezTo>
                  <a:cubicBezTo>
                    <a:pt x="157" y="288"/>
                    <a:pt x="150" y="291"/>
                    <a:pt x="143" y="292"/>
                  </a:cubicBezTo>
                  <a:cubicBezTo>
                    <a:pt x="146" y="296"/>
                    <a:pt x="150" y="299"/>
                    <a:pt x="153" y="303"/>
                  </a:cubicBezTo>
                  <a:cubicBezTo>
                    <a:pt x="157" y="308"/>
                    <a:pt x="160" y="315"/>
                    <a:pt x="167" y="314"/>
                  </a:cubicBezTo>
                  <a:cubicBezTo>
                    <a:pt x="174" y="312"/>
                    <a:pt x="180" y="309"/>
                    <a:pt x="186" y="306"/>
                  </a:cubicBezTo>
                  <a:cubicBezTo>
                    <a:pt x="185" y="305"/>
                    <a:pt x="186" y="304"/>
                    <a:pt x="187" y="305"/>
                  </a:cubicBezTo>
                  <a:cubicBezTo>
                    <a:pt x="187" y="305"/>
                    <a:pt x="187" y="305"/>
                    <a:pt x="187" y="305"/>
                  </a:cubicBezTo>
                  <a:cubicBezTo>
                    <a:pt x="191" y="302"/>
                    <a:pt x="195" y="300"/>
                    <a:pt x="199" y="297"/>
                  </a:cubicBezTo>
                  <a:cubicBezTo>
                    <a:pt x="189" y="284"/>
                    <a:pt x="181" y="269"/>
                    <a:pt x="174" y="254"/>
                  </a:cubicBezTo>
                  <a:cubicBezTo>
                    <a:pt x="141" y="269"/>
                    <a:pt x="103" y="275"/>
                    <a:pt x="67" y="266"/>
                  </a:cubicBezTo>
                  <a:cubicBezTo>
                    <a:pt x="64" y="284"/>
                    <a:pt x="60" y="302"/>
                    <a:pt x="51" y="317"/>
                  </a:cubicBezTo>
                  <a:close/>
                  <a:moveTo>
                    <a:pt x="56" y="357"/>
                  </a:moveTo>
                  <a:cubicBezTo>
                    <a:pt x="54" y="355"/>
                    <a:pt x="47" y="351"/>
                    <a:pt x="46" y="356"/>
                  </a:cubicBezTo>
                  <a:cubicBezTo>
                    <a:pt x="45" y="364"/>
                    <a:pt x="56" y="365"/>
                    <a:pt x="62" y="365"/>
                  </a:cubicBezTo>
                  <a:cubicBezTo>
                    <a:pt x="62" y="365"/>
                    <a:pt x="62" y="365"/>
                    <a:pt x="62" y="365"/>
                  </a:cubicBezTo>
                  <a:cubicBezTo>
                    <a:pt x="60" y="362"/>
                    <a:pt x="59" y="359"/>
                    <a:pt x="56" y="357"/>
                  </a:cubicBezTo>
                  <a:close/>
                  <a:moveTo>
                    <a:pt x="238" y="342"/>
                  </a:moveTo>
                  <a:cubicBezTo>
                    <a:pt x="242" y="340"/>
                    <a:pt x="243" y="337"/>
                    <a:pt x="240" y="334"/>
                  </a:cubicBezTo>
                  <a:cubicBezTo>
                    <a:pt x="238" y="332"/>
                    <a:pt x="237" y="332"/>
                    <a:pt x="234" y="333"/>
                  </a:cubicBezTo>
                  <a:cubicBezTo>
                    <a:pt x="233" y="334"/>
                    <a:pt x="231" y="335"/>
                    <a:pt x="230" y="337"/>
                  </a:cubicBezTo>
                  <a:cubicBezTo>
                    <a:pt x="228" y="338"/>
                    <a:pt x="225" y="343"/>
                    <a:pt x="222" y="347"/>
                  </a:cubicBezTo>
                  <a:cubicBezTo>
                    <a:pt x="226" y="346"/>
                    <a:pt x="230" y="346"/>
                    <a:pt x="234" y="345"/>
                  </a:cubicBezTo>
                  <a:cubicBezTo>
                    <a:pt x="236" y="344"/>
                    <a:pt x="237" y="343"/>
                    <a:pt x="238" y="342"/>
                  </a:cubicBezTo>
                  <a:close/>
                  <a:moveTo>
                    <a:pt x="213" y="156"/>
                  </a:moveTo>
                  <a:cubicBezTo>
                    <a:pt x="217" y="154"/>
                    <a:pt x="218" y="150"/>
                    <a:pt x="217" y="146"/>
                  </a:cubicBezTo>
                  <a:cubicBezTo>
                    <a:pt x="215" y="143"/>
                    <a:pt x="210" y="142"/>
                    <a:pt x="207" y="144"/>
                  </a:cubicBezTo>
                  <a:cubicBezTo>
                    <a:pt x="204" y="146"/>
                    <a:pt x="204" y="150"/>
                    <a:pt x="205" y="154"/>
                  </a:cubicBezTo>
                  <a:cubicBezTo>
                    <a:pt x="206" y="154"/>
                    <a:pt x="206" y="155"/>
                    <a:pt x="205" y="156"/>
                  </a:cubicBezTo>
                  <a:cubicBezTo>
                    <a:pt x="208" y="156"/>
                    <a:pt x="211" y="157"/>
                    <a:pt x="213" y="156"/>
                  </a:cubicBezTo>
                  <a:close/>
                  <a:moveTo>
                    <a:pt x="217" y="158"/>
                  </a:moveTo>
                  <a:cubicBezTo>
                    <a:pt x="213" y="161"/>
                    <a:pt x="208" y="161"/>
                    <a:pt x="204" y="158"/>
                  </a:cubicBezTo>
                  <a:cubicBezTo>
                    <a:pt x="198" y="176"/>
                    <a:pt x="179" y="191"/>
                    <a:pt x="161" y="196"/>
                  </a:cubicBezTo>
                  <a:cubicBezTo>
                    <a:pt x="172" y="230"/>
                    <a:pt x="183" y="264"/>
                    <a:pt x="204" y="295"/>
                  </a:cubicBezTo>
                  <a:cubicBezTo>
                    <a:pt x="205" y="296"/>
                    <a:pt x="205" y="298"/>
                    <a:pt x="203" y="298"/>
                  </a:cubicBezTo>
                  <a:cubicBezTo>
                    <a:pt x="204" y="299"/>
                    <a:pt x="203" y="300"/>
                    <a:pt x="203" y="300"/>
                  </a:cubicBezTo>
                  <a:cubicBezTo>
                    <a:pt x="199" y="303"/>
                    <a:pt x="195" y="306"/>
                    <a:pt x="191" y="308"/>
                  </a:cubicBezTo>
                  <a:cubicBezTo>
                    <a:pt x="195" y="313"/>
                    <a:pt x="200" y="319"/>
                    <a:pt x="201" y="320"/>
                  </a:cubicBezTo>
                  <a:cubicBezTo>
                    <a:pt x="206" y="328"/>
                    <a:pt x="211" y="336"/>
                    <a:pt x="214" y="345"/>
                  </a:cubicBezTo>
                  <a:cubicBezTo>
                    <a:pt x="214" y="345"/>
                    <a:pt x="214" y="345"/>
                    <a:pt x="214" y="345"/>
                  </a:cubicBezTo>
                  <a:cubicBezTo>
                    <a:pt x="217" y="344"/>
                    <a:pt x="221" y="338"/>
                    <a:pt x="224" y="336"/>
                  </a:cubicBezTo>
                  <a:cubicBezTo>
                    <a:pt x="226" y="333"/>
                    <a:pt x="229" y="330"/>
                    <a:pt x="232" y="328"/>
                  </a:cubicBezTo>
                  <a:cubicBezTo>
                    <a:pt x="237" y="326"/>
                    <a:pt x="244" y="327"/>
                    <a:pt x="246" y="333"/>
                  </a:cubicBezTo>
                  <a:cubicBezTo>
                    <a:pt x="249" y="339"/>
                    <a:pt x="245" y="345"/>
                    <a:pt x="239" y="347"/>
                  </a:cubicBezTo>
                  <a:cubicBezTo>
                    <a:pt x="232" y="351"/>
                    <a:pt x="224" y="351"/>
                    <a:pt x="217" y="350"/>
                  </a:cubicBezTo>
                  <a:cubicBezTo>
                    <a:pt x="215" y="351"/>
                    <a:pt x="213" y="351"/>
                    <a:pt x="212" y="349"/>
                  </a:cubicBezTo>
                  <a:cubicBezTo>
                    <a:pt x="212" y="349"/>
                    <a:pt x="211" y="348"/>
                    <a:pt x="211" y="348"/>
                  </a:cubicBezTo>
                  <a:cubicBezTo>
                    <a:pt x="211" y="348"/>
                    <a:pt x="210" y="348"/>
                    <a:pt x="210" y="347"/>
                  </a:cubicBezTo>
                  <a:cubicBezTo>
                    <a:pt x="206" y="341"/>
                    <a:pt x="204" y="335"/>
                    <a:pt x="200" y="329"/>
                  </a:cubicBezTo>
                  <a:cubicBezTo>
                    <a:pt x="196" y="323"/>
                    <a:pt x="192" y="318"/>
                    <a:pt x="189" y="312"/>
                  </a:cubicBezTo>
                  <a:cubicBezTo>
                    <a:pt x="188" y="312"/>
                    <a:pt x="188" y="311"/>
                    <a:pt x="188" y="310"/>
                  </a:cubicBezTo>
                  <a:cubicBezTo>
                    <a:pt x="186" y="312"/>
                    <a:pt x="183" y="313"/>
                    <a:pt x="181" y="314"/>
                  </a:cubicBezTo>
                  <a:cubicBezTo>
                    <a:pt x="176" y="316"/>
                    <a:pt x="169" y="320"/>
                    <a:pt x="164" y="320"/>
                  </a:cubicBezTo>
                  <a:cubicBezTo>
                    <a:pt x="159" y="320"/>
                    <a:pt x="158" y="317"/>
                    <a:pt x="154" y="312"/>
                  </a:cubicBezTo>
                  <a:cubicBezTo>
                    <a:pt x="149" y="306"/>
                    <a:pt x="143" y="300"/>
                    <a:pt x="139" y="293"/>
                  </a:cubicBezTo>
                  <a:cubicBezTo>
                    <a:pt x="133" y="294"/>
                    <a:pt x="128" y="294"/>
                    <a:pt x="124" y="295"/>
                  </a:cubicBezTo>
                  <a:cubicBezTo>
                    <a:pt x="118" y="296"/>
                    <a:pt x="112" y="296"/>
                    <a:pt x="106" y="296"/>
                  </a:cubicBezTo>
                  <a:cubicBezTo>
                    <a:pt x="106" y="296"/>
                    <a:pt x="106" y="296"/>
                    <a:pt x="106" y="296"/>
                  </a:cubicBezTo>
                  <a:cubicBezTo>
                    <a:pt x="105" y="305"/>
                    <a:pt x="104" y="313"/>
                    <a:pt x="103" y="322"/>
                  </a:cubicBezTo>
                  <a:cubicBezTo>
                    <a:pt x="102" y="325"/>
                    <a:pt x="101" y="328"/>
                    <a:pt x="98" y="329"/>
                  </a:cubicBezTo>
                  <a:cubicBezTo>
                    <a:pt x="93" y="331"/>
                    <a:pt x="83" y="328"/>
                    <a:pt x="78" y="327"/>
                  </a:cubicBezTo>
                  <a:cubicBezTo>
                    <a:pt x="78" y="341"/>
                    <a:pt x="73" y="356"/>
                    <a:pt x="67" y="367"/>
                  </a:cubicBezTo>
                  <a:cubicBezTo>
                    <a:pt x="66" y="369"/>
                    <a:pt x="65" y="369"/>
                    <a:pt x="64" y="368"/>
                  </a:cubicBezTo>
                  <a:cubicBezTo>
                    <a:pt x="54" y="371"/>
                    <a:pt x="37" y="366"/>
                    <a:pt x="42" y="353"/>
                  </a:cubicBezTo>
                  <a:cubicBezTo>
                    <a:pt x="47" y="343"/>
                    <a:pt x="59" y="351"/>
                    <a:pt x="64" y="359"/>
                  </a:cubicBezTo>
                  <a:cubicBezTo>
                    <a:pt x="68" y="348"/>
                    <a:pt x="72" y="337"/>
                    <a:pt x="75" y="327"/>
                  </a:cubicBezTo>
                  <a:cubicBezTo>
                    <a:pt x="66" y="325"/>
                    <a:pt x="57" y="322"/>
                    <a:pt x="48" y="319"/>
                  </a:cubicBezTo>
                  <a:cubicBezTo>
                    <a:pt x="48" y="319"/>
                    <a:pt x="47" y="319"/>
                    <a:pt x="47" y="319"/>
                  </a:cubicBezTo>
                  <a:cubicBezTo>
                    <a:pt x="46" y="318"/>
                    <a:pt x="45" y="317"/>
                    <a:pt x="46" y="316"/>
                  </a:cubicBezTo>
                  <a:cubicBezTo>
                    <a:pt x="55" y="293"/>
                    <a:pt x="60" y="270"/>
                    <a:pt x="63" y="245"/>
                  </a:cubicBezTo>
                  <a:cubicBezTo>
                    <a:pt x="64" y="232"/>
                    <a:pt x="65" y="218"/>
                    <a:pt x="68" y="205"/>
                  </a:cubicBezTo>
                  <a:cubicBezTo>
                    <a:pt x="58" y="205"/>
                    <a:pt x="46" y="199"/>
                    <a:pt x="38" y="195"/>
                  </a:cubicBezTo>
                  <a:cubicBezTo>
                    <a:pt x="30" y="192"/>
                    <a:pt x="17" y="189"/>
                    <a:pt x="15" y="180"/>
                  </a:cubicBezTo>
                  <a:cubicBezTo>
                    <a:pt x="15" y="180"/>
                    <a:pt x="14" y="180"/>
                    <a:pt x="14" y="180"/>
                  </a:cubicBezTo>
                  <a:cubicBezTo>
                    <a:pt x="11" y="183"/>
                    <a:pt x="6" y="182"/>
                    <a:pt x="4" y="179"/>
                  </a:cubicBezTo>
                  <a:cubicBezTo>
                    <a:pt x="0" y="175"/>
                    <a:pt x="2" y="168"/>
                    <a:pt x="6" y="165"/>
                  </a:cubicBezTo>
                  <a:cubicBezTo>
                    <a:pt x="11" y="162"/>
                    <a:pt x="18" y="164"/>
                    <a:pt x="20" y="169"/>
                  </a:cubicBezTo>
                  <a:cubicBezTo>
                    <a:pt x="21" y="172"/>
                    <a:pt x="20" y="175"/>
                    <a:pt x="18" y="177"/>
                  </a:cubicBezTo>
                  <a:cubicBezTo>
                    <a:pt x="24" y="186"/>
                    <a:pt x="36" y="190"/>
                    <a:pt x="45" y="193"/>
                  </a:cubicBezTo>
                  <a:cubicBezTo>
                    <a:pt x="52" y="196"/>
                    <a:pt x="61" y="200"/>
                    <a:pt x="68" y="201"/>
                  </a:cubicBezTo>
                  <a:cubicBezTo>
                    <a:pt x="70" y="194"/>
                    <a:pt x="71" y="188"/>
                    <a:pt x="73" y="182"/>
                  </a:cubicBezTo>
                  <a:cubicBezTo>
                    <a:pt x="61" y="178"/>
                    <a:pt x="50" y="171"/>
                    <a:pt x="41" y="162"/>
                  </a:cubicBezTo>
                  <a:cubicBezTo>
                    <a:pt x="34" y="155"/>
                    <a:pt x="29" y="146"/>
                    <a:pt x="26" y="137"/>
                  </a:cubicBezTo>
                  <a:cubicBezTo>
                    <a:pt x="23" y="139"/>
                    <a:pt x="19" y="138"/>
                    <a:pt x="16" y="137"/>
                  </a:cubicBezTo>
                  <a:cubicBezTo>
                    <a:pt x="12" y="135"/>
                    <a:pt x="9" y="132"/>
                    <a:pt x="9" y="128"/>
                  </a:cubicBezTo>
                  <a:cubicBezTo>
                    <a:pt x="8" y="122"/>
                    <a:pt x="16" y="114"/>
                    <a:pt x="23" y="116"/>
                  </a:cubicBezTo>
                  <a:cubicBezTo>
                    <a:pt x="23" y="112"/>
                    <a:pt x="23" y="109"/>
                    <a:pt x="24" y="106"/>
                  </a:cubicBezTo>
                  <a:cubicBezTo>
                    <a:pt x="22" y="106"/>
                    <a:pt x="20" y="107"/>
                    <a:pt x="18" y="107"/>
                  </a:cubicBezTo>
                  <a:cubicBezTo>
                    <a:pt x="15" y="107"/>
                    <a:pt x="14" y="104"/>
                    <a:pt x="15" y="103"/>
                  </a:cubicBezTo>
                  <a:cubicBezTo>
                    <a:pt x="25" y="80"/>
                    <a:pt x="27" y="52"/>
                    <a:pt x="43" y="32"/>
                  </a:cubicBezTo>
                  <a:cubicBezTo>
                    <a:pt x="57" y="17"/>
                    <a:pt x="74" y="13"/>
                    <a:pt x="94" y="13"/>
                  </a:cubicBezTo>
                  <a:cubicBezTo>
                    <a:pt x="91" y="8"/>
                    <a:pt x="91" y="8"/>
                    <a:pt x="91" y="8"/>
                  </a:cubicBezTo>
                  <a:cubicBezTo>
                    <a:pt x="90" y="7"/>
                    <a:pt x="91" y="4"/>
                    <a:pt x="93" y="4"/>
                  </a:cubicBezTo>
                  <a:cubicBezTo>
                    <a:pt x="100" y="3"/>
                    <a:pt x="104" y="4"/>
                    <a:pt x="110" y="7"/>
                  </a:cubicBezTo>
                  <a:cubicBezTo>
                    <a:pt x="113" y="4"/>
                    <a:pt x="115" y="2"/>
                    <a:pt x="120" y="0"/>
                  </a:cubicBezTo>
                  <a:cubicBezTo>
                    <a:pt x="122" y="0"/>
                    <a:pt x="124" y="2"/>
                    <a:pt x="123" y="4"/>
                  </a:cubicBezTo>
                  <a:cubicBezTo>
                    <a:pt x="121" y="12"/>
                    <a:pt x="145" y="11"/>
                    <a:pt x="149" y="12"/>
                  </a:cubicBezTo>
                  <a:cubicBezTo>
                    <a:pt x="151" y="13"/>
                    <a:pt x="152" y="15"/>
                    <a:pt x="151" y="16"/>
                  </a:cubicBezTo>
                  <a:cubicBezTo>
                    <a:pt x="148" y="18"/>
                    <a:pt x="146" y="20"/>
                    <a:pt x="145" y="22"/>
                  </a:cubicBezTo>
                  <a:cubicBezTo>
                    <a:pt x="163" y="30"/>
                    <a:pt x="176" y="44"/>
                    <a:pt x="182" y="62"/>
                  </a:cubicBezTo>
                  <a:cubicBezTo>
                    <a:pt x="183" y="65"/>
                    <a:pt x="181" y="66"/>
                    <a:pt x="179" y="65"/>
                  </a:cubicBezTo>
                  <a:cubicBezTo>
                    <a:pt x="183" y="70"/>
                    <a:pt x="187" y="76"/>
                    <a:pt x="190" y="82"/>
                  </a:cubicBezTo>
                  <a:cubicBezTo>
                    <a:pt x="190" y="84"/>
                    <a:pt x="189" y="84"/>
                    <a:pt x="189" y="85"/>
                  </a:cubicBezTo>
                  <a:cubicBezTo>
                    <a:pt x="189" y="85"/>
                    <a:pt x="189" y="85"/>
                    <a:pt x="189" y="85"/>
                  </a:cubicBezTo>
                  <a:cubicBezTo>
                    <a:pt x="191" y="84"/>
                    <a:pt x="195" y="85"/>
                    <a:pt x="198" y="86"/>
                  </a:cubicBezTo>
                  <a:cubicBezTo>
                    <a:pt x="201" y="88"/>
                    <a:pt x="204" y="91"/>
                    <a:pt x="204" y="95"/>
                  </a:cubicBezTo>
                  <a:cubicBezTo>
                    <a:pt x="205" y="103"/>
                    <a:pt x="198" y="109"/>
                    <a:pt x="190" y="108"/>
                  </a:cubicBezTo>
                  <a:cubicBezTo>
                    <a:pt x="190" y="125"/>
                    <a:pt x="187" y="142"/>
                    <a:pt x="176" y="156"/>
                  </a:cubicBezTo>
                  <a:cubicBezTo>
                    <a:pt x="170" y="163"/>
                    <a:pt x="163" y="169"/>
                    <a:pt x="154" y="173"/>
                  </a:cubicBezTo>
                  <a:cubicBezTo>
                    <a:pt x="157" y="180"/>
                    <a:pt x="159" y="186"/>
                    <a:pt x="161" y="193"/>
                  </a:cubicBezTo>
                  <a:cubicBezTo>
                    <a:pt x="170" y="189"/>
                    <a:pt x="178" y="184"/>
                    <a:pt x="185" y="177"/>
                  </a:cubicBezTo>
                  <a:cubicBezTo>
                    <a:pt x="192" y="171"/>
                    <a:pt x="196" y="164"/>
                    <a:pt x="201" y="156"/>
                  </a:cubicBezTo>
                  <a:cubicBezTo>
                    <a:pt x="201" y="156"/>
                    <a:pt x="201" y="156"/>
                    <a:pt x="201" y="156"/>
                  </a:cubicBezTo>
                  <a:cubicBezTo>
                    <a:pt x="200" y="155"/>
                    <a:pt x="200" y="155"/>
                    <a:pt x="201" y="154"/>
                  </a:cubicBezTo>
                  <a:cubicBezTo>
                    <a:pt x="198" y="150"/>
                    <a:pt x="200" y="144"/>
                    <a:pt x="204" y="141"/>
                  </a:cubicBezTo>
                  <a:cubicBezTo>
                    <a:pt x="209" y="137"/>
                    <a:pt x="216" y="138"/>
                    <a:pt x="220" y="143"/>
                  </a:cubicBezTo>
                  <a:cubicBezTo>
                    <a:pt x="223" y="147"/>
                    <a:pt x="222" y="155"/>
                    <a:pt x="217" y="15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" name="Freeform 62"/>
            <p:cNvSpPr/>
            <p:nvPr/>
          </p:nvSpPr>
          <p:spPr bwMode="auto">
            <a:xfrm>
              <a:off x="669" y="3902"/>
              <a:ext cx="44" cy="75"/>
            </a:xfrm>
            <a:custGeom>
              <a:avLst/>
              <a:gdLst>
                <a:gd name="T0" fmla="*/ 7 w 21"/>
                <a:gd name="T1" fmla="*/ 10 h 36"/>
                <a:gd name="T2" fmla="*/ 19 w 21"/>
                <a:gd name="T3" fmla="*/ 0 h 36"/>
                <a:gd name="T4" fmla="*/ 20 w 21"/>
                <a:gd name="T5" fmla="*/ 18 h 36"/>
                <a:gd name="T6" fmla="*/ 4 w 21"/>
                <a:gd name="T7" fmla="*/ 26 h 36"/>
                <a:gd name="T8" fmla="*/ 7 w 21"/>
                <a:gd name="T9" fmla="*/ 1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36">
                  <a:moveTo>
                    <a:pt x="7" y="10"/>
                  </a:moveTo>
                  <a:cubicBezTo>
                    <a:pt x="9" y="7"/>
                    <a:pt x="14" y="1"/>
                    <a:pt x="19" y="0"/>
                  </a:cubicBezTo>
                  <a:cubicBezTo>
                    <a:pt x="21" y="6"/>
                    <a:pt x="21" y="12"/>
                    <a:pt x="20" y="18"/>
                  </a:cubicBezTo>
                  <a:cubicBezTo>
                    <a:pt x="18" y="24"/>
                    <a:pt x="10" y="36"/>
                    <a:pt x="4" y="26"/>
                  </a:cubicBezTo>
                  <a:cubicBezTo>
                    <a:pt x="0" y="21"/>
                    <a:pt x="4" y="14"/>
                    <a:pt x="7" y="10"/>
                  </a:cubicBezTo>
                  <a:close/>
                </a:path>
              </a:pathLst>
            </a:custGeom>
            <a:solidFill>
              <a:srgbClr val="33B2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" name="Freeform 63"/>
            <p:cNvSpPr/>
            <p:nvPr/>
          </p:nvSpPr>
          <p:spPr bwMode="auto">
            <a:xfrm>
              <a:off x="1108" y="3902"/>
              <a:ext cx="27" cy="71"/>
            </a:xfrm>
            <a:custGeom>
              <a:avLst/>
              <a:gdLst>
                <a:gd name="T0" fmla="*/ 0 w 13"/>
                <a:gd name="T1" fmla="*/ 16 h 34"/>
                <a:gd name="T2" fmla="*/ 6 w 13"/>
                <a:gd name="T3" fmla="*/ 1 h 34"/>
                <a:gd name="T4" fmla="*/ 6 w 13"/>
                <a:gd name="T5" fmla="*/ 0 h 34"/>
                <a:gd name="T6" fmla="*/ 12 w 13"/>
                <a:gd name="T7" fmla="*/ 11 h 34"/>
                <a:gd name="T8" fmla="*/ 9 w 13"/>
                <a:gd name="T9" fmla="*/ 29 h 34"/>
                <a:gd name="T10" fmla="*/ 0 w 13"/>
                <a:gd name="T11" fmla="*/ 1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34">
                  <a:moveTo>
                    <a:pt x="0" y="16"/>
                  </a:moveTo>
                  <a:cubicBezTo>
                    <a:pt x="0" y="10"/>
                    <a:pt x="2" y="5"/>
                    <a:pt x="6" y="1"/>
                  </a:cubicBezTo>
                  <a:cubicBezTo>
                    <a:pt x="6" y="1"/>
                    <a:pt x="6" y="1"/>
                    <a:pt x="6" y="0"/>
                  </a:cubicBezTo>
                  <a:cubicBezTo>
                    <a:pt x="8" y="4"/>
                    <a:pt x="11" y="7"/>
                    <a:pt x="12" y="11"/>
                  </a:cubicBezTo>
                  <a:cubicBezTo>
                    <a:pt x="13" y="16"/>
                    <a:pt x="13" y="26"/>
                    <a:pt x="9" y="29"/>
                  </a:cubicBezTo>
                  <a:cubicBezTo>
                    <a:pt x="2" y="34"/>
                    <a:pt x="0" y="19"/>
                    <a:pt x="0" y="16"/>
                  </a:cubicBezTo>
                  <a:close/>
                </a:path>
              </a:pathLst>
            </a:custGeom>
            <a:solidFill>
              <a:srgbClr val="33B2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" name="Freeform 64"/>
            <p:cNvSpPr/>
            <p:nvPr/>
          </p:nvSpPr>
          <p:spPr bwMode="auto">
            <a:xfrm>
              <a:off x="1100" y="3325"/>
              <a:ext cx="33" cy="25"/>
            </a:xfrm>
            <a:custGeom>
              <a:avLst/>
              <a:gdLst>
                <a:gd name="T0" fmla="*/ 16 w 16"/>
                <a:gd name="T1" fmla="*/ 2 h 12"/>
                <a:gd name="T2" fmla="*/ 6 w 16"/>
                <a:gd name="T3" fmla="*/ 12 h 12"/>
                <a:gd name="T4" fmla="*/ 5 w 16"/>
                <a:gd name="T5" fmla="*/ 10 h 12"/>
                <a:gd name="T6" fmla="*/ 0 w 16"/>
                <a:gd name="T7" fmla="*/ 1 h 12"/>
                <a:gd name="T8" fmla="*/ 16 w 16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2">
                  <a:moveTo>
                    <a:pt x="16" y="2"/>
                  </a:moveTo>
                  <a:cubicBezTo>
                    <a:pt x="14" y="6"/>
                    <a:pt x="10" y="9"/>
                    <a:pt x="6" y="12"/>
                  </a:cubicBezTo>
                  <a:cubicBezTo>
                    <a:pt x="6" y="11"/>
                    <a:pt x="6" y="10"/>
                    <a:pt x="5" y="10"/>
                  </a:cubicBezTo>
                  <a:cubicBezTo>
                    <a:pt x="4" y="7"/>
                    <a:pt x="2" y="4"/>
                    <a:pt x="0" y="1"/>
                  </a:cubicBezTo>
                  <a:cubicBezTo>
                    <a:pt x="6" y="0"/>
                    <a:pt x="11" y="1"/>
                    <a:pt x="16" y="2"/>
                  </a:cubicBezTo>
                  <a:close/>
                </a:path>
              </a:pathLst>
            </a:custGeom>
            <a:solidFill>
              <a:srgbClr val="33B2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" name="Freeform 65"/>
            <p:cNvSpPr/>
            <p:nvPr/>
          </p:nvSpPr>
          <p:spPr bwMode="auto">
            <a:xfrm>
              <a:off x="1068" y="3280"/>
              <a:ext cx="27" cy="40"/>
            </a:xfrm>
            <a:custGeom>
              <a:avLst/>
              <a:gdLst>
                <a:gd name="T0" fmla="*/ 12 w 13"/>
                <a:gd name="T1" fmla="*/ 6 h 19"/>
                <a:gd name="T2" fmla="*/ 13 w 13"/>
                <a:gd name="T3" fmla="*/ 19 h 19"/>
                <a:gd name="T4" fmla="*/ 0 w 13"/>
                <a:gd name="T5" fmla="*/ 6 h 19"/>
                <a:gd name="T6" fmla="*/ 9 w 13"/>
                <a:gd name="T7" fmla="*/ 1 h 19"/>
                <a:gd name="T8" fmla="*/ 12 w 13"/>
                <a:gd name="T9" fmla="*/ 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9">
                  <a:moveTo>
                    <a:pt x="12" y="6"/>
                  </a:moveTo>
                  <a:cubicBezTo>
                    <a:pt x="13" y="10"/>
                    <a:pt x="13" y="14"/>
                    <a:pt x="13" y="19"/>
                  </a:cubicBezTo>
                  <a:cubicBezTo>
                    <a:pt x="9" y="14"/>
                    <a:pt x="5" y="10"/>
                    <a:pt x="0" y="6"/>
                  </a:cubicBezTo>
                  <a:cubicBezTo>
                    <a:pt x="2" y="4"/>
                    <a:pt x="6" y="1"/>
                    <a:pt x="9" y="1"/>
                  </a:cubicBezTo>
                  <a:cubicBezTo>
                    <a:pt x="12" y="0"/>
                    <a:pt x="12" y="3"/>
                    <a:pt x="12" y="6"/>
                  </a:cubicBezTo>
                  <a:close/>
                </a:path>
              </a:pathLst>
            </a:custGeom>
            <a:solidFill>
              <a:srgbClr val="33B2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1" name="Freeform 66"/>
            <p:cNvSpPr/>
            <p:nvPr/>
          </p:nvSpPr>
          <p:spPr bwMode="auto">
            <a:xfrm>
              <a:off x="799" y="3278"/>
              <a:ext cx="25" cy="19"/>
            </a:xfrm>
            <a:custGeom>
              <a:avLst/>
              <a:gdLst>
                <a:gd name="T0" fmla="*/ 7 w 12"/>
                <a:gd name="T1" fmla="*/ 5 h 9"/>
                <a:gd name="T2" fmla="*/ 3 w 12"/>
                <a:gd name="T3" fmla="*/ 9 h 9"/>
                <a:gd name="T4" fmla="*/ 2 w 12"/>
                <a:gd name="T5" fmla="*/ 1 h 9"/>
                <a:gd name="T6" fmla="*/ 10 w 12"/>
                <a:gd name="T7" fmla="*/ 1 h 9"/>
                <a:gd name="T8" fmla="*/ 12 w 12"/>
                <a:gd name="T9" fmla="*/ 1 h 9"/>
                <a:gd name="T10" fmla="*/ 7 w 12"/>
                <a:gd name="T11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9">
                  <a:moveTo>
                    <a:pt x="7" y="5"/>
                  </a:moveTo>
                  <a:cubicBezTo>
                    <a:pt x="6" y="7"/>
                    <a:pt x="4" y="8"/>
                    <a:pt x="3" y="9"/>
                  </a:cubicBezTo>
                  <a:cubicBezTo>
                    <a:pt x="1" y="8"/>
                    <a:pt x="0" y="5"/>
                    <a:pt x="2" y="1"/>
                  </a:cubicBezTo>
                  <a:cubicBezTo>
                    <a:pt x="5" y="0"/>
                    <a:pt x="7" y="0"/>
                    <a:pt x="10" y="1"/>
                  </a:cubicBezTo>
                  <a:cubicBezTo>
                    <a:pt x="11" y="1"/>
                    <a:pt x="12" y="1"/>
                    <a:pt x="12" y="1"/>
                  </a:cubicBezTo>
                  <a:cubicBezTo>
                    <a:pt x="11" y="2"/>
                    <a:pt x="9" y="4"/>
                    <a:pt x="7" y="5"/>
                  </a:cubicBezTo>
                  <a:close/>
                </a:path>
              </a:pathLst>
            </a:custGeom>
            <a:solidFill>
              <a:srgbClr val="33B2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2" name="Freeform 67"/>
            <p:cNvSpPr/>
            <p:nvPr/>
          </p:nvSpPr>
          <p:spPr bwMode="auto">
            <a:xfrm>
              <a:off x="839" y="3249"/>
              <a:ext cx="25" cy="23"/>
            </a:xfrm>
            <a:custGeom>
              <a:avLst/>
              <a:gdLst>
                <a:gd name="T0" fmla="*/ 12 w 12"/>
                <a:gd name="T1" fmla="*/ 6 h 11"/>
                <a:gd name="T2" fmla="*/ 0 w 12"/>
                <a:gd name="T3" fmla="*/ 11 h 11"/>
                <a:gd name="T4" fmla="*/ 2 w 12"/>
                <a:gd name="T5" fmla="*/ 4 h 11"/>
                <a:gd name="T6" fmla="*/ 9 w 12"/>
                <a:gd name="T7" fmla="*/ 3 h 11"/>
                <a:gd name="T8" fmla="*/ 10 w 12"/>
                <a:gd name="T9" fmla="*/ 5 h 11"/>
                <a:gd name="T10" fmla="*/ 12 w 12"/>
                <a:gd name="T11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1">
                  <a:moveTo>
                    <a:pt x="12" y="6"/>
                  </a:moveTo>
                  <a:cubicBezTo>
                    <a:pt x="8" y="7"/>
                    <a:pt x="4" y="9"/>
                    <a:pt x="0" y="11"/>
                  </a:cubicBezTo>
                  <a:cubicBezTo>
                    <a:pt x="0" y="9"/>
                    <a:pt x="1" y="6"/>
                    <a:pt x="2" y="4"/>
                  </a:cubicBezTo>
                  <a:cubicBezTo>
                    <a:pt x="2" y="1"/>
                    <a:pt x="5" y="0"/>
                    <a:pt x="9" y="3"/>
                  </a:cubicBezTo>
                  <a:cubicBezTo>
                    <a:pt x="9" y="4"/>
                    <a:pt x="10" y="4"/>
                    <a:pt x="10" y="5"/>
                  </a:cubicBezTo>
                  <a:cubicBezTo>
                    <a:pt x="11" y="6"/>
                    <a:pt x="11" y="6"/>
                    <a:pt x="12" y="6"/>
                  </a:cubicBezTo>
                  <a:close/>
                </a:path>
              </a:pathLst>
            </a:custGeom>
            <a:solidFill>
              <a:srgbClr val="33B2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3" name="Freeform 68"/>
            <p:cNvSpPr/>
            <p:nvPr/>
          </p:nvSpPr>
          <p:spPr bwMode="auto">
            <a:xfrm>
              <a:off x="780" y="3560"/>
              <a:ext cx="255" cy="308"/>
            </a:xfrm>
            <a:custGeom>
              <a:avLst/>
              <a:gdLst>
                <a:gd name="T0" fmla="*/ 121 w 121"/>
                <a:gd name="T1" fmla="*/ 129 h 146"/>
                <a:gd name="T2" fmla="*/ 0 w 121"/>
                <a:gd name="T3" fmla="*/ 120 h 146"/>
                <a:gd name="T4" fmla="*/ 22 w 121"/>
                <a:gd name="T5" fmla="*/ 63 h 146"/>
                <a:gd name="T6" fmla="*/ 44 w 121"/>
                <a:gd name="T7" fmla="*/ 0 h 146"/>
                <a:gd name="T8" fmla="*/ 110 w 121"/>
                <a:gd name="T9" fmla="*/ 4 h 146"/>
                <a:gd name="T10" fmla="*/ 121 w 121"/>
                <a:gd name="T11" fmla="*/ 129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" h="146">
                  <a:moveTo>
                    <a:pt x="121" y="129"/>
                  </a:moveTo>
                  <a:cubicBezTo>
                    <a:pt x="83" y="145"/>
                    <a:pt x="34" y="146"/>
                    <a:pt x="0" y="120"/>
                  </a:cubicBezTo>
                  <a:cubicBezTo>
                    <a:pt x="9" y="102"/>
                    <a:pt x="15" y="82"/>
                    <a:pt x="22" y="63"/>
                  </a:cubicBezTo>
                  <a:cubicBezTo>
                    <a:pt x="30" y="42"/>
                    <a:pt x="38" y="21"/>
                    <a:pt x="44" y="0"/>
                  </a:cubicBezTo>
                  <a:cubicBezTo>
                    <a:pt x="65" y="9"/>
                    <a:pt x="89" y="11"/>
                    <a:pt x="110" y="4"/>
                  </a:cubicBezTo>
                  <a:cubicBezTo>
                    <a:pt x="112" y="46"/>
                    <a:pt x="118" y="88"/>
                    <a:pt x="121" y="129"/>
                  </a:cubicBezTo>
                  <a:close/>
                </a:path>
              </a:pathLst>
            </a:custGeom>
            <a:solidFill>
              <a:srgbClr val="33B2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4" name="Freeform 69"/>
            <p:cNvSpPr/>
            <p:nvPr/>
          </p:nvSpPr>
          <p:spPr bwMode="auto">
            <a:xfrm>
              <a:off x="722" y="3196"/>
              <a:ext cx="117" cy="78"/>
            </a:xfrm>
            <a:custGeom>
              <a:avLst/>
              <a:gdLst>
                <a:gd name="T0" fmla="*/ 52 w 56"/>
                <a:gd name="T1" fmla="*/ 37 h 37"/>
                <a:gd name="T2" fmla="*/ 37 w 56"/>
                <a:gd name="T3" fmla="*/ 37 h 37"/>
                <a:gd name="T4" fmla="*/ 36 w 56"/>
                <a:gd name="T5" fmla="*/ 37 h 37"/>
                <a:gd name="T6" fmla="*/ 7 w 56"/>
                <a:gd name="T7" fmla="*/ 25 h 37"/>
                <a:gd name="T8" fmla="*/ 0 w 56"/>
                <a:gd name="T9" fmla="*/ 19 h 37"/>
                <a:gd name="T10" fmla="*/ 16 w 56"/>
                <a:gd name="T11" fmla="*/ 9 h 37"/>
                <a:gd name="T12" fmla="*/ 56 w 56"/>
                <a:gd name="T13" fmla="*/ 24 h 37"/>
                <a:gd name="T14" fmla="*/ 52 w 56"/>
                <a:gd name="T15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" h="37">
                  <a:moveTo>
                    <a:pt x="52" y="37"/>
                  </a:moveTo>
                  <a:cubicBezTo>
                    <a:pt x="47" y="36"/>
                    <a:pt x="41" y="35"/>
                    <a:pt x="37" y="37"/>
                  </a:cubicBezTo>
                  <a:cubicBezTo>
                    <a:pt x="37" y="37"/>
                    <a:pt x="36" y="37"/>
                    <a:pt x="36" y="37"/>
                  </a:cubicBezTo>
                  <a:cubicBezTo>
                    <a:pt x="25" y="36"/>
                    <a:pt x="15" y="33"/>
                    <a:pt x="7" y="25"/>
                  </a:cubicBezTo>
                  <a:cubicBezTo>
                    <a:pt x="4" y="23"/>
                    <a:pt x="2" y="20"/>
                    <a:pt x="0" y="19"/>
                  </a:cubicBezTo>
                  <a:cubicBezTo>
                    <a:pt x="6" y="16"/>
                    <a:pt x="11" y="13"/>
                    <a:pt x="16" y="9"/>
                  </a:cubicBezTo>
                  <a:cubicBezTo>
                    <a:pt x="32" y="0"/>
                    <a:pt x="51" y="6"/>
                    <a:pt x="56" y="24"/>
                  </a:cubicBezTo>
                  <a:cubicBezTo>
                    <a:pt x="53" y="27"/>
                    <a:pt x="52" y="33"/>
                    <a:pt x="52" y="37"/>
                  </a:cubicBezTo>
                  <a:close/>
                </a:path>
              </a:pathLst>
            </a:custGeom>
            <a:solidFill>
              <a:srgbClr val="5F3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5" name="Freeform 70"/>
            <p:cNvSpPr/>
            <p:nvPr/>
          </p:nvSpPr>
          <p:spPr bwMode="auto">
            <a:xfrm>
              <a:off x="1102" y="3264"/>
              <a:ext cx="115" cy="73"/>
            </a:xfrm>
            <a:custGeom>
              <a:avLst/>
              <a:gdLst>
                <a:gd name="T0" fmla="*/ 19 w 55"/>
                <a:gd name="T1" fmla="*/ 28 h 35"/>
                <a:gd name="T2" fmla="*/ 1 w 55"/>
                <a:gd name="T3" fmla="*/ 26 h 35"/>
                <a:gd name="T4" fmla="*/ 0 w 55"/>
                <a:gd name="T5" fmla="*/ 10 h 35"/>
                <a:gd name="T6" fmla="*/ 39 w 55"/>
                <a:gd name="T7" fmla="*/ 9 h 35"/>
                <a:gd name="T8" fmla="*/ 55 w 55"/>
                <a:gd name="T9" fmla="*/ 21 h 35"/>
                <a:gd name="T10" fmla="*/ 22 w 55"/>
                <a:gd name="T11" fmla="*/ 30 h 35"/>
                <a:gd name="T12" fmla="*/ 20 w 55"/>
                <a:gd name="T13" fmla="*/ 30 h 35"/>
                <a:gd name="T14" fmla="*/ 19 w 55"/>
                <a:gd name="T15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" h="35">
                  <a:moveTo>
                    <a:pt x="19" y="28"/>
                  </a:moveTo>
                  <a:cubicBezTo>
                    <a:pt x="13" y="26"/>
                    <a:pt x="7" y="26"/>
                    <a:pt x="1" y="26"/>
                  </a:cubicBezTo>
                  <a:cubicBezTo>
                    <a:pt x="1" y="22"/>
                    <a:pt x="2" y="15"/>
                    <a:pt x="0" y="10"/>
                  </a:cubicBezTo>
                  <a:cubicBezTo>
                    <a:pt x="12" y="2"/>
                    <a:pt x="27" y="0"/>
                    <a:pt x="39" y="9"/>
                  </a:cubicBezTo>
                  <a:cubicBezTo>
                    <a:pt x="45" y="13"/>
                    <a:pt x="49" y="19"/>
                    <a:pt x="55" y="21"/>
                  </a:cubicBezTo>
                  <a:cubicBezTo>
                    <a:pt x="46" y="27"/>
                    <a:pt x="33" y="35"/>
                    <a:pt x="22" y="30"/>
                  </a:cubicBezTo>
                  <a:cubicBezTo>
                    <a:pt x="22" y="29"/>
                    <a:pt x="21" y="29"/>
                    <a:pt x="20" y="30"/>
                  </a:cubicBezTo>
                  <a:cubicBezTo>
                    <a:pt x="20" y="29"/>
                    <a:pt x="20" y="28"/>
                    <a:pt x="19" y="28"/>
                  </a:cubicBezTo>
                  <a:close/>
                </a:path>
              </a:pathLst>
            </a:custGeom>
            <a:solidFill>
              <a:srgbClr val="5F3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6" name="Freeform 71"/>
            <p:cNvSpPr/>
            <p:nvPr/>
          </p:nvSpPr>
          <p:spPr bwMode="auto">
            <a:xfrm>
              <a:off x="780" y="3257"/>
              <a:ext cx="332" cy="154"/>
            </a:xfrm>
            <a:custGeom>
              <a:avLst/>
              <a:gdLst>
                <a:gd name="T0" fmla="*/ 2 w 158"/>
                <a:gd name="T1" fmla="*/ 57 h 73"/>
                <a:gd name="T2" fmla="*/ 0 w 158"/>
                <a:gd name="T3" fmla="*/ 57 h 73"/>
                <a:gd name="T4" fmla="*/ 1 w 158"/>
                <a:gd name="T5" fmla="*/ 53 h 73"/>
                <a:gd name="T6" fmla="*/ 1 w 158"/>
                <a:gd name="T7" fmla="*/ 52 h 73"/>
                <a:gd name="T8" fmla="*/ 28 w 158"/>
                <a:gd name="T9" fmla="*/ 12 h 73"/>
                <a:gd name="T10" fmla="*/ 94 w 158"/>
                <a:gd name="T11" fmla="*/ 4 h 73"/>
                <a:gd name="T12" fmla="*/ 158 w 158"/>
                <a:gd name="T13" fmla="*/ 70 h 73"/>
                <a:gd name="T14" fmla="*/ 141 w 158"/>
                <a:gd name="T15" fmla="*/ 70 h 73"/>
                <a:gd name="T16" fmla="*/ 136 w 158"/>
                <a:gd name="T17" fmla="*/ 58 h 73"/>
                <a:gd name="T18" fmla="*/ 127 w 158"/>
                <a:gd name="T19" fmla="*/ 29 h 73"/>
                <a:gd name="T20" fmla="*/ 124 w 158"/>
                <a:gd name="T21" fmla="*/ 30 h 73"/>
                <a:gd name="T22" fmla="*/ 117 w 158"/>
                <a:gd name="T23" fmla="*/ 70 h 73"/>
                <a:gd name="T24" fmla="*/ 80 w 158"/>
                <a:gd name="T25" fmla="*/ 70 h 73"/>
                <a:gd name="T26" fmla="*/ 2 w 158"/>
                <a:gd name="T27" fmla="*/ 57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8" h="73">
                  <a:moveTo>
                    <a:pt x="2" y="57"/>
                  </a:moveTo>
                  <a:cubicBezTo>
                    <a:pt x="1" y="56"/>
                    <a:pt x="1" y="57"/>
                    <a:pt x="0" y="57"/>
                  </a:cubicBezTo>
                  <a:cubicBezTo>
                    <a:pt x="1" y="56"/>
                    <a:pt x="1" y="54"/>
                    <a:pt x="1" y="53"/>
                  </a:cubicBezTo>
                  <a:cubicBezTo>
                    <a:pt x="1" y="53"/>
                    <a:pt x="1" y="52"/>
                    <a:pt x="1" y="52"/>
                  </a:cubicBezTo>
                  <a:cubicBezTo>
                    <a:pt x="4" y="36"/>
                    <a:pt x="12" y="22"/>
                    <a:pt x="28" y="12"/>
                  </a:cubicBezTo>
                  <a:cubicBezTo>
                    <a:pt x="47" y="1"/>
                    <a:pt x="72" y="0"/>
                    <a:pt x="94" y="4"/>
                  </a:cubicBezTo>
                  <a:cubicBezTo>
                    <a:pt x="131" y="11"/>
                    <a:pt x="157" y="35"/>
                    <a:pt x="158" y="70"/>
                  </a:cubicBezTo>
                  <a:cubicBezTo>
                    <a:pt x="154" y="70"/>
                    <a:pt x="144" y="72"/>
                    <a:pt x="141" y="70"/>
                  </a:cubicBezTo>
                  <a:cubicBezTo>
                    <a:pt x="136" y="67"/>
                    <a:pt x="137" y="63"/>
                    <a:pt x="136" y="58"/>
                  </a:cubicBezTo>
                  <a:cubicBezTo>
                    <a:pt x="135" y="48"/>
                    <a:pt x="131" y="38"/>
                    <a:pt x="127" y="29"/>
                  </a:cubicBezTo>
                  <a:cubicBezTo>
                    <a:pt x="126" y="28"/>
                    <a:pt x="124" y="29"/>
                    <a:pt x="124" y="30"/>
                  </a:cubicBezTo>
                  <a:cubicBezTo>
                    <a:pt x="126" y="40"/>
                    <a:pt x="130" y="67"/>
                    <a:pt x="117" y="70"/>
                  </a:cubicBezTo>
                  <a:cubicBezTo>
                    <a:pt x="107" y="73"/>
                    <a:pt x="91" y="71"/>
                    <a:pt x="80" y="70"/>
                  </a:cubicBezTo>
                  <a:cubicBezTo>
                    <a:pt x="54" y="68"/>
                    <a:pt x="27" y="63"/>
                    <a:pt x="2" y="57"/>
                  </a:cubicBezTo>
                  <a:close/>
                </a:path>
              </a:pathLst>
            </a:custGeom>
            <a:solidFill>
              <a:srgbClr val="5F3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7" name="Freeform 72"/>
            <p:cNvSpPr/>
            <p:nvPr/>
          </p:nvSpPr>
          <p:spPr bwMode="auto">
            <a:xfrm>
              <a:off x="696" y="3506"/>
              <a:ext cx="30" cy="27"/>
            </a:xfrm>
            <a:custGeom>
              <a:avLst/>
              <a:gdLst>
                <a:gd name="T0" fmla="*/ 4 w 14"/>
                <a:gd name="T1" fmla="*/ 13 h 13"/>
                <a:gd name="T2" fmla="*/ 0 w 14"/>
                <a:gd name="T3" fmla="*/ 6 h 13"/>
                <a:gd name="T4" fmla="*/ 6 w 14"/>
                <a:gd name="T5" fmla="*/ 0 h 13"/>
                <a:gd name="T6" fmla="*/ 14 w 14"/>
                <a:gd name="T7" fmla="*/ 6 h 13"/>
                <a:gd name="T8" fmla="*/ 5 w 14"/>
                <a:gd name="T9" fmla="*/ 12 h 13"/>
                <a:gd name="T10" fmla="*/ 4 w 14"/>
                <a:gd name="T11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3">
                  <a:moveTo>
                    <a:pt x="4" y="13"/>
                  </a:moveTo>
                  <a:cubicBezTo>
                    <a:pt x="2" y="11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0" y="0"/>
                    <a:pt x="14" y="2"/>
                    <a:pt x="14" y="6"/>
                  </a:cubicBezTo>
                  <a:cubicBezTo>
                    <a:pt x="14" y="10"/>
                    <a:pt x="8" y="12"/>
                    <a:pt x="5" y="12"/>
                  </a:cubicBezTo>
                  <a:cubicBezTo>
                    <a:pt x="5" y="12"/>
                    <a:pt x="4" y="13"/>
                    <a:pt x="4" y="13"/>
                  </a:cubicBezTo>
                  <a:close/>
                </a:path>
              </a:pathLst>
            </a:custGeom>
            <a:solidFill>
              <a:srgbClr val="F3E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8" name="Freeform 73"/>
            <p:cNvSpPr/>
            <p:nvPr/>
          </p:nvSpPr>
          <p:spPr bwMode="auto">
            <a:xfrm>
              <a:off x="1198" y="3533"/>
              <a:ext cx="30" cy="23"/>
            </a:xfrm>
            <a:custGeom>
              <a:avLst/>
              <a:gdLst>
                <a:gd name="T0" fmla="*/ 14 w 14"/>
                <a:gd name="T1" fmla="*/ 5 h 11"/>
                <a:gd name="T2" fmla="*/ 7 w 14"/>
                <a:gd name="T3" fmla="*/ 11 h 11"/>
                <a:gd name="T4" fmla="*/ 0 w 14"/>
                <a:gd name="T5" fmla="*/ 9 h 11"/>
                <a:gd name="T6" fmla="*/ 0 w 14"/>
                <a:gd name="T7" fmla="*/ 9 h 11"/>
                <a:gd name="T8" fmla="*/ 6 w 14"/>
                <a:gd name="T9" fmla="*/ 1 h 11"/>
                <a:gd name="T10" fmla="*/ 14 w 14"/>
                <a:gd name="T11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1">
                  <a:moveTo>
                    <a:pt x="14" y="5"/>
                  </a:moveTo>
                  <a:cubicBezTo>
                    <a:pt x="14" y="9"/>
                    <a:pt x="10" y="11"/>
                    <a:pt x="7" y="11"/>
                  </a:cubicBezTo>
                  <a:cubicBezTo>
                    <a:pt x="4" y="11"/>
                    <a:pt x="2" y="11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" y="6"/>
                    <a:pt x="2" y="2"/>
                    <a:pt x="6" y="1"/>
                  </a:cubicBezTo>
                  <a:cubicBezTo>
                    <a:pt x="9" y="0"/>
                    <a:pt x="13" y="2"/>
                    <a:pt x="14" y="5"/>
                  </a:cubicBezTo>
                  <a:close/>
                </a:path>
              </a:pathLst>
            </a:custGeom>
            <a:solidFill>
              <a:srgbClr val="F3E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9" name="Freeform 74"/>
            <p:cNvSpPr/>
            <p:nvPr/>
          </p:nvSpPr>
          <p:spPr bwMode="auto">
            <a:xfrm>
              <a:off x="1119" y="3415"/>
              <a:ext cx="18" cy="23"/>
            </a:xfrm>
            <a:custGeom>
              <a:avLst/>
              <a:gdLst>
                <a:gd name="T0" fmla="*/ 2 w 9"/>
                <a:gd name="T1" fmla="*/ 0 h 11"/>
                <a:gd name="T2" fmla="*/ 7 w 9"/>
                <a:gd name="T3" fmla="*/ 9 h 11"/>
                <a:gd name="T4" fmla="*/ 0 w 9"/>
                <a:gd name="T5" fmla="*/ 11 h 11"/>
                <a:gd name="T6" fmla="*/ 2 w 9"/>
                <a:gd name="T7" fmla="*/ 0 h 11"/>
                <a:gd name="T8" fmla="*/ 2 w 9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1">
                  <a:moveTo>
                    <a:pt x="2" y="0"/>
                  </a:moveTo>
                  <a:cubicBezTo>
                    <a:pt x="6" y="0"/>
                    <a:pt x="9" y="5"/>
                    <a:pt x="7" y="9"/>
                  </a:cubicBezTo>
                  <a:cubicBezTo>
                    <a:pt x="5" y="11"/>
                    <a:pt x="2" y="11"/>
                    <a:pt x="0" y="11"/>
                  </a:cubicBezTo>
                  <a:cubicBezTo>
                    <a:pt x="1" y="7"/>
                    <a:pt x="1" y="3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F3E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0" name="Freeform 75"/>
            <p:cNvSpPr>
              <a:spLocks noEditPoints="1"/>
            </p:cNvSpPr>
            <p:nvPr/>
          </p:nvSpPr>
          <p:spPr bwMode="auto">
            <a:xfrm>
              <a:off x="774" y="3331"/>
              <a:ext cx="336" cy="255"/>
            </a:xfrm>
            <a:custGeom>
              <a:avLst/>
              <a:gdLst>
                <a:gd name="T0" fmla="*/ 127 w 160"/>
                <a:gd name="T1" fmla="*/ 93 h 121"/>
                <a:gd name="T2" fmla="*/ 125 w 160"/>
                <a:gd name="T3" fmla="*/ 89 h 121"/>
                <a:gd name="T4" fmla="*/ 29 w 160"/>
                <a:gd name="T5" fmla="*/ 72 h 121"/>
                <a:gd name="T6" fmla="*/ 28 w 160"/>
                <a:gd name="T7" fmla="*/ 74 h 121"/>
                <a:gd name="T8" fmla="*/ 127 w 160"/>
                <a:gd name="T9" fmla="*/ 93 h 121"/>
                <a:gd name="T10" fmla="*/ 158 w 160"/>
                <a:gd name="T11" fmla="*/ 56 h 121"/>
                <a:gd name="T12" fmla="*/ 65 w 160"/>
                <a:gd name="T13" fmla="*/ 111 h 121"/>
                <a:gd name="T14" fmla="*/ 48 w 160"/>
                <a:gd name="T15" fmla="*/ 106 h 121"/>
                <a:gd name="T16" fmla="*/ 45 w 160"/>
                <a:gd name="T17" fmla="*/ 104 h 121"/>
                <a:gd name="T18" fmla="*/ 1 w 160"/>
                <a:gd name="T19" fmla="*/ 37 h 121"/>
                <a:gd name="T20" fmla="*/ 2 w 160"/>
                <a:gd name="T21" fmla="*/ 35 h 121"/>
                <a:gd name="T22" fmla="*/ 3 w 160"/>
                <a:gd name="T23" fmla="*/ 24 h 121"/>
                <a:gd name="T24" fmla="*/ 3 w 160"/>
                <a:gd name="T25" fmla="*/ 24 h 121"/>
                <a:gd name="T26" fmla="*/ 4 w 160"/>
                <a:gd name="T27" fmla="*/ 24 h 121"/>
                <a:gd name="T28" fmla="*/ 60 w 160"/>
                <a:gd name="T29" fmla="*/ 37 h 121"/>
                <a:gd name="T30" fmla="*/ 123 w 160"/>
                <a:gd name="T31" fmla="*/ 40 h 121"/>
                <a:gd name="T32" fmla="*/ 132 w 160"/>
                <a:gd name="T33" fmla="*/ 22 h 121"/>
                <a:gd name="T34" fmla="*/ 131 w 160"/>
                <a:gd name="T35" fmla="*/ 0 h 121"/>
                <a:gd name="T36" fmla="*/ 136 w 160"/>
                <a:gd name="T37" fmla="*/ 37 h 121"/>
                <a:gd name="T38" fmla="*/ 138 w 160"/>
                <a:gd name="T39" fmla="*/ 39 h 121"/>
                <a:gd name="T40" fmla="*/ 160 w 160"/>
                <a:gd name="T41" fmla="*/ 39 h 121"/>
                <a:gd name="T42" fmla="*/ 158 w 160"/>
                <a:gd name="T43" fmla="*/ 56 h 121"/>
                <a:gd name="T44" fmla="*/ 136 w 160"/>
                <a:gd name="T45" fmla="*/ 71 h 121"/>
                <a:gd name="T46" fmla="*/ 131 w 160"/>
                <a:gd name="T47" fmla="*/ 64 h 121"/>
                <a:gd name="T48" fmla="*/ 130 w 160"/>
                <a:gd name="T49" fmla="*/ 66 h 121"/>
                <a:gd name="T50" fmla="*/ 136 w 160"/>
                <a:gd name="T51" fmla="*/ 71 h 121"/>
                <a:gd name="T52" fmla="*/ 80 w 160"/>
                <a:gd name="T53" fmla="*/ 74 h 121"/>
                <a:gd name="T54" fmla="*/ 81 w 160"/>
                <a:gd name="T55" fmla="*/ 72 h 121"/>
                <a:gd name="T56" fmla="*/ 73 w 160"/>
                <a:gd name="T57" fmla="*/ 75 h 121"/>
                <a:gd name="T58" fmla="*/ 80 w 160"/>
                <a:gd name="T59" fmla="*/ 82 h 121"/>
                <a:gd name="T60" fmla="*/ 80 w 160"/>
                <a:gd name="T61" fmla="*/ 79 h 121"/>
                <a:gd name="T62" fmla="*/ 77 w 160"/>
                <a:gd name="T63" fmla="*/ 76 h 121"/>
                <a:gd name="T64" fmla="*/ 80 w 160"/>
                <a:gd name="T65" fmla="*/ 74 h 121"/>
                <a:gd name="T66" fmla="*/ 39 w 160"/>
                <a:gd name="T67" fmla="*/ 62 h 121"/>
                <a:gd name="T68" fmla="*/ 43 w 160"/>
                <a:gd name="T69" fmla="*/ 54 h 121"/>
                <a:gd name="T70" fmla="*/ 39 w 160"/>
                <a:gd name="T71" fmla="*/ 53 h 121"/>
                <a:gd name="T72" fmla="*/ 37 w 160"/>
                <a:gd name="T73" fmla="*/ 54 h 121"/>
                <a:gd name="T74" fmla="*/ 39 w 160"/>
                <a:gd name="T75" fmla="*/ 62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0" h="121">
                  <a:moveTo>
                    <a:pt x="127" y="93"/>
                  </a:moveTo>
                  <a:cubicBezTo>
                    <a:pt x="129" y="91"/>
                    <a:pt x="127" y="88"/>
                    <a:pt x="125" y="89"/>
                  </a:cubicBezTo>
                  <a:cubicBezTo>
                    <a:pt x="91" y="108"/>
                    <a:pt x="55" y="100"/>
                    <a:pt x="29" y="72"/>
                  </a:cubicBezTo>
                  <a:cubicBezTo>
                    <a:pt x="28" y="72"/>
                    <a:pt x="27" y="73"/>
                    <a:pt x="28" y="74"/>
                  </a:cubicBezTo>
                  <a:cubicBezTo>
                    <a:pt x="50" y="105"/>
                    <a:pt x="94" y="112"/>
                    <a:pt x="127" y="93"/>
                  </a:cubicBezTo>
                  <a:close/>
                  <a:moveTo>
                    <a:pt x="158" y="56"/>
                  </a:moveTo>
                  <a:cubicBezTo>
                    <a:pt x="146" y="98"/>
                    <a:pt x="108" y="121"/>
                    <a:pt x="65" y="111"/>
                  </a:cubicBezTo>
                  <a:cubicBezTo>
                    <a:pt x="59" y="110"/>
                    <a:pt x="53" y="108"/>
                    <a:pt x="48" y="106"/>
                  </a:cubicBezTo>
                  <a:cubicBezTo>
                    <a:pt x="47" y="105"/>
                    <a:pt x="46" y="104"/>
                    <a:pt x="45" y="104"/>
                  </a:cubicBezTo>
                  <a:cubicBezTo>
                    <a:pt x="18" y="91"/>
                    <a:pt x="0" y="66"/>
                    <a:pt x="1" y="37"/>
                  </a:cubicBezTo>
                  <a:cubicBezTo>
                    <a:pt x="1" y="37"/>
                    <a:pt x="2" y="36"/>
                    <a:pt x="2" y="35"/>
                  </a:cubicBezTo>
                  <a:cubicBezTo>
                    <a:pt x="2" y="31"/>
                    <a:pt x="2" y="28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4"/>
                    <a:pt x="3" y="24"/>
                    <a:pt x="4" y="24"/>
                  </a:cubicBezTo>
                  <a:cubicBezTo>
                    <a:pt x="22" y="31"/>
                    <a:pt x="41" y="35"/>
                    <a:pt x="60" y="37"/>
                  </a:cubicBezTo>
                  <a:cubicBezTo>
                    <a:pt x="80" y="40"/>
                    <a:pt x="104" y="44"/>
                    <a:pt x="123" y="40"/>
                  </a:cubicBezTo>
                  <a:cubicBezTo>
                    <a:pt x="133" y="38"/>
                    <a:pt x="132" y="31"/>
                    <a:pt x="132" y="22"/>
                  </a:cubicBezTo>
                  <a:cubicBezTo>
                    <a:pt x="132" y="21"/>
                    <a:pt x="132" y="1"/>
                    <a:pt x="131" y="0"/>
                  </a:cubicBezTo>
                  <a:cubicBezTo>
                    <a:pt x="134" y="1"/>
                    <a:pt x="136" y="34"/>
                    <a:pt x="136" y="37"/>
                  </a:cubicBezTo>
                  <a:cubicBezTo>
                    <a:pt x="136" y="38"/>
                    <a:pt x="137" y="39"/>
                    <a:pt x="138" y="39"/>
                  </a:cubicBezTo>
                  <a:cubicBezTo>
                    <a:pt x="146" y="39"/>
                    <a:pt x="153" y="39"/>
                    <a:pt x="160" y="39"/>
                  </a:cubicBezTo>
                  <a:cubicBezTo>
                    <a:pt x="160" y="44"/>
                    <a:pt x="159" y="50"/>
                    <a:pt x="158" y="56"/>
                  </a:cubicBezTo>
                  <a:close/>
                  <a:moveTo>
                    <a:pt x="136" y="71"/>
                  </a:moveTo>
                  <a:cubicBezTo>
                    <a:pt x="140" y="67"/>
                    <a:pt x="135" y="61"/>
                    <a:pt x="131" y="64"/>
                  </a:cubicBezTo>
                  <a:cubicBezTo>
                    <a:pt x="130" y="64"/>
                    <a:pt x="130" y="65"/>
                    <a:pt x="130" y="66"/>
                  </a:cubicBezTo>
                  <a:cubicBezTo>
                    <a:pt x="127" y="69"/>
                    <a:pt x="133" y="74"/>
                    <a:pt x="136" y="71"/>
                  </a:cubicBezTo>
                  <a:close/>
                  <a:moveTo>
                    <a:pt x="80" y="74"/>
                  </a:moveTo>
                  <a:cubicBezTo>
                    <a:pt x="82" y="75"/>
                    <a:pt x="83" y="73"/>
                    <a:pt x="81" y="72"/>
                  </a:cubicBezTo>
                  <a:cubicBezTo>
                    <a:pt x="78" y="70"/>
                    <a:pt x="74" y="72"/>
                    <a:pt x="73" y="75"/>
                  </a:cubicBezTo>
                  <a:cubicBezTo>
                    <a:pt x="72" y="79"/>
                    <a:pt x="76" y="83"/>
                    <a:pt x="80" y="82"/>
                  </a:cubicBezTo>
                  <a:cubicBezTo>
                    <a:pt x="82" y="82"/>
                    <a:pt x="81" y="79"/>
                    <a:pt x="80" y="79"/>
                  </a:cubicBezTo>
                  <a:cubicBezTo>
                    <a:pt x="78" y="78"/>
                    <a:pt x="77" y="78"/>
                    <a:pt x="77" y="76"/>
                  </a:cubicBezTo>
                  <a:cubicBezTo>
                    <a:pt x="77" y="75"/>
                    <a:pt x="79" y="74"/>
                    <a:pt x="80" y="74"/>
                  </a:cubicBezTo>
                  <a:close/>
                  <a:moveTo>
                    <a:pt x="39" y="62"/>
                  </a:moveTo>
                  <a:cubicBezTo>
                    <a:pt x="43" y="61"/>
                    <a:pt x="45" y="57"/>
                    <a:pt x="43" y="54"/>
                  </a:cubicBezTo>
                  <a:cubicBezTo>
                    <a:pt x="42" y="53"/>
                    <a:pt x="41" y="52"/>
                    <a:pt x="39" y="53"/>
                  </a:cubicBezTo>
                  <a:cubicBezTo>
                    <a:pt x="39" y="53"/>
                    <a:pt x="38" y="54"/>
                    <a:pt x="37" y="54"/>
                  </a:cubicBezTo>
                  <a:cubicBezTo>
                    <a:pt x="35" y="56"/>
                    <a:pt x="35" y="62"/>
                    <a:pt x="39" y="62"/>
                  </a:cubicBezTo>
                  <a:close/>
                </a:path>
              </a:pathLst>
            </a:custGeom>
            <a:solidFill>
              <a:srgbClr val="F3E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1" name="Freeform 76"/>
            <p:cNvSpPr/>
            <p:nvPr/>
          </p:nvSpPr>
          <p:spPr bwMode="auto">
            <a:xfrm>
              <a:off x="755" y="3379"/>
              <a:ext cx="17" cy="28"/>
            </a:xfrm>
            <a:custGeom>
              <a:avLst/>
              <a:gdLst>
                <a:gd name="T0" fmla="*/ 8 w 8"/>
                <a:gd name="T1" fmla="*/ 5 h 13"/>
                <a:gd name="T2" fmla="*/ 6 w 8"/>
                <a:gd name="T3" fmla="*/ 13 h 13"/>
                <a:gd name="T4" fmla="*/ 6 w 8"/>
                <a:gd name="T5" fmla="*/ 13 h 13"/>
                <a:gd name="T6" fmla="*/ 2 w 8"/>
                <a:gd name="T7" fmla="*/ 3 h 13"/>
                <a:gd name="T8" fmla="*/ 8 w 8"/>
                <a:gd name="T9" fmla="*/ 0 h 13"/>
                <a:gd name="T10" fmla="*/ 8 w 8"/>
                <a:gd name="T11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3">
                  <a:moveTo>
                    <a:pt x="8" y="5"/>
                  </a:moveTo>
                  <a:cubicBezTo>
                    <a:pt x="7" y="8"/>
                    <a:pt x="7" y="11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0"/>
                    <a:pt x="0" y="7"/>
                    <a:pt x="2" y="3"/>
                  </a:cubicBezTo>
                  <a:cubicBezTo>
                    <a:pt x="3" y="1"/>
                    <a:pt x="6" y="0"/>
                    <a:pt x="8" y="0"/>
                  </a:cubicBezTo>
                  <a:cubicBezTo>
                    <a:pt x="8" y="2"/>
                    <a:pt x="8" y="3"/>
                    <a:pt x="8" y="5"/>
                  </a:cubicBezTo>
                  <a:close/>
                </a:path>
              </a:pathLst>
            </a:custGeom>
            <a:solidFill>
              <a:srgbClr val="F3E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2" name="Freeform 77"/>
            <p:cNvSpPr/>
            <p:nvPr/>
          </p:nvSpPr>
          <p:spPr bwMode="auto">
            <a:xfrm>
              <a:off x="1041" y="3459"/>
              <a:ext cx="27" cy="28"/>
            </a:xfrm>
            <a:custGeom>
              <a:avLst/>
              <a:gdLst>
                <a:gd name="T0" fmla="*/ 4 w 13"/>
                <a:gd name="T1" fmla="*/ 3 h 13"/>
                <a:gd name="T2" fmla="*/ 9 w 13"/>
                <a:gd name="T3" fmla="*/ 10 h 13"/>
                <a:gd name="T4" fmla="*/ 3 w 13"/>
                <a:gd name="T5" fmla="*/ 5 h 13"/>
                <a:gd name="T6" fmla="*/ 4 w 13"/>
                <a:gd name="T7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3">
                  <a:moveTo>
                    <a:pt x="4" y="3"/>
                  </a:moveTo>
                  <a:cubicBezTo>
                    <a:pt x="8" y="0"/>
                    <a:pt x="13" y="6"/>
                    <a:pt x="9" y="10"/>
                  </a:cubicBezTo>
                  <a:cubicBezTo>
                    <a:pt x="6" y="13"/>
                    <a:pt x="0" y="8"/>
                    <a:pt x="3" y="5"/>
                  </a:cubicBezTo>
                  <a:cubicBezTo>
                    <a:pt x="3" y="4"/>
                    <a:pt x="3" y="3"/>
                    <a:pt x="4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3" name="Freeform 78"/>
            <p:cNvSpPr>
              <a:spLocks noEditPoints="1"/>
            </p:cNvSpPr>
            <p:nvPr/>
          </p:nvSpPr>
          <p:spPr bwMode="auto">
            <a:xfrm>
              <a:off x="974" y="3862"/>
              <a:ext cx="170" cy="115"/>
            </a:xfrm>
            <a:custGeom>
              <a:avLst/>
              <a:gdLst>
                <a:gd name="T0" fmla="*/ 70 w 81"/>
                <a:gd name="T1" fmla="*/ 20 h 55"/>
                <a:gd name="T2" fmla="*/ 64 w 81"/>
                <a:gd name="T3" fmla="*/ 35 h 55"/>
                <a:gd name="T4" fmla="*/ 73 w 81"/>
                <a:gd name="T5" fmla="*/ 48 h 55"/>
                <a:gd name="T6" fmla="*/ 76 w 81"/>
                <a:gd name="T7" fmla="*/ 30 h 55"/>
                <a:gd name="T8" fmla="*/ 70 w 81"/>
                <a:gd name="T9" fmla="*/ 19 h 55"/>
                <a:gd name="T10" fmla="*/ 70 w 81"/>
                <a:gd name="T11" fmla="*/ 20 h 55"/>
                <a:gd name="T12" fmla="*/ 60 w 81"/>
                <a:gd name="T13" fmla="*/ 41 h 55"/>
                <a:gd name="T14" fmla="*/ 65 w 81"/>
                <a:gd name="T15" fmla="*/ 20 h 55"/>
                <a:gd name="T16" fmla="*/ 1 w 81"/>
                <a:gd name="T17" fmla="*/ 3 h 55"/>
                <a:gd name="T18" fmla="*/ 4 w 81"/>
                <a:gd name="T19" fmla="*/ 1 h 55"/>
                <a:gd name="T20" fmla="*/ 68 w 81"/>
                <a:gd name="T21" fmla="*/ 16 h 55"/>
                <a:gd name="T22" fmla="*/ 69 w 81"/>
                <a:gd name="T23" fmla="*/ 16 h 55"/>
                <a:gd name="T24" fmla="*/ 72 w 81"/>
                <a:gd name="T25" fmla="*/ 15 h 55"/>
                <a:gd name="T26" fmla="*/ 81 w 81"/>
                <a:gd name="T27" fmla="*/ 37 h 55"/>
                <a:gd name="T28" fmla="*/ 71 w 81"/>
                <a:gd name="T29" fmla="*/ 54 h 55"/>
                <a:gd name="T30" fmla="*/ 60 w 81"/>
                <a:gd name="T31" fmla="*/ 4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1" h="55">
                  <a:moveTo>
                    <a:pt x="70" y="20"/>
                  </a:moveTo>
                  <a:cubicBezTo>
                    <a:pt x="66" y="24"/>
                    <a:pt x="64" y="29"/>
                    <a:pt x="64" y="35"/>
                  </a:cubicBezTo>
                  <a:cubicBezTo>
                    <a:pt x="64" y="38"/>
                    <a:pt x="66" y="53"/>
                    <a:pt x="73" y="48"/>
                  </a:cubicBezTo>
                  <a:cubicBezTo>
                    <a:pt x="77" y="45"/>
                    <a:pt x="77" y="35"/>
                    <a:pt x="76" y="30"/>
                  </a:cubicBezTo>
                  <a:cubicBezTo>
                    <a:pt x="75" y="26"/>
                    <a:pt x="72" y="23"/>
                    <a:pt x="70" y="19"/>
                  </a:cubicBezTo>
                  <a:cubicBezTo>
                    <a:pt x="70" y="20"/>
                    <a:pt x="70" y="20"/>
                    <a:pt x="70" y="20"/>
                  </a:cubicBezTo>
                  <a:close/>
                  <a:moveTo>
                    <a:pt x="60" y="41"/>
                  </a:moveTo>
                  <a:cubicBezTo>
                    <a:pt x="59" y="34"/>
                    <a:pt x="61" y="26"/>
                    <a:pt x="65" y="20"/>
                  </a:cubicBezTo>
                  <a:cubicBezTo>
                    <a:pt x="43" y="26"/>
                    <a:pt x="14" y="24"/>
                    <a:pt x="1" y="3"/>
                  </a:cubicBezTo>
                  <a:cubicBezTo>
                    <a:pt x="0" y="1"/>
                    <a:pt x="3" y="0"/>
                    <a:pt x="4" y="1"/>
                  </a:cubicBezTo>
                  <a:cubicBezTo>
                    <a:pt x="21" y="22"/>
                    <a:pt x="44" y="18"/>
                    <a:pt x="68" y="16"/>
                  </a:cubicBezTo>
                  <a:cubicBezTo>
                    <a:pt x="68" y="16"/>
                    <a:pt x="69" y="16"/>
                    <a:pt x="69" y="16"/>
                  </a:cubicBezTo>
                  <a:cubicBezTo>
                    <a:pt x="69" y="15"/>
                    <a:pt x="70" y="14"/>
                    <a:pt x="72" y="15"/>
                  </a:cubicBezTo>
                  <a:cubicBezTo>
                    <a:pt x="78" y="19"/>
                    <a:pt x="81" y="29"/>
                    <a:pt x="81" y="37"/>
                  </a:cubicBezTo>
                  <a:cubicBezTo>
                    <a:pt x="81" y="43"/>
                    <a:pt x="79" y="54"/>
                    <a:pt x="71" y="54"/>
                  </a:cubicBezTo>
                  <a:cubicBezTo>
                    <a:pt x="64" y="55"/>
                    <a:pt x="61" y="46"/>
                    <a:pt x="60" y="4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4" name="Freeform 79"/>
            <p:cNvSpPr/>
            <p:nvPr/>
          </p:nvSpPr>
          <p:spPr bwMode="auto">
            <a:xfrm>
              <a:off x="925" y="3478"/>
              <a:ext cx="23" cy="28"/>
            </a:xfrm>
            <a:custGeom>
              <a:avLst/>
              <a:gdLst>
                <a:gd name="T0" fmla="*/ 1 w 11"/>
                <a:gd name="T1" fmla="*/ 5 h 13"/>
                <a:gd name="T2" fmla="*/ 9 w 11"/>
                <a:gd name="T3" fmla="*/ 2 h 13"/>
                <a:gd name="T4" fmla="*/ 8 w 11"/>
                <a:gd name="T5" fmla="*/ 4 h 13"/>
                <a:gd name="T6" fmla="*/ 5 w 11"/>
                <a:gd name="T7" fmla="*/ 6 h 13"/>
                <a:gd name="T8" fmla="*/ 8 w 11"/>
                <a:gd name="T9" fmla="*/ 9 h 13"/>
                <a:gd name="T10" fmla="*/ 8 w 11"/>
                <a:gd name="T11" fmla="*/ 12 h 13"/>
                <a:gd name="T12" fmla="*/ 1 w 11"/>
                <a:gd name="T13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3">
                  <a:moveTo>
                    <a:pt x="1" y="5"/>
                  </a:moveTo>
                  <a:cubicBezTo>
                    <a:pt x="2" y="2"/>
                    <a:pt x="6" y="0"/>
                    <a:pt x="9" y="2"/>
                  </a:cubicBezTo>
                  <a:cubicBezTo>
                    <a:pt x="11" y="3"/>
                    <a:pt x="10" y="5"/>
                    <a:pt x="8" y="4"/>
                  </a:cubicBezTo>
                  <a:cubicBezTo>
                    <a:pt x="7" y="4"/>
                    <a:pt x="5" y="5"/>
                    <a:pt x="5" y="6"/>
                  </a:cubicBezTo>
                  <a:cubicBezTo>
                    <a:pt x="5" y="8"/>
                    <a:pt x="6" y="8"/>
                    <a:pt x="8" y="9"/>
                  </a:cubicBezTo>
                  <a:cubicBezTo>
                    <a:pt x="9" y="9"/>
                    <a:pt x="10" y="12"/>
                    <a:pt x="8" y="12"/>
                  </a:cubicBezTo>
                  <a:cubicBezTo>
                    <a:pt x="4" y="13"/>
                    <a:pt x="0" y="9"/>
                    <a:pt x="1" y="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5" name="Freeform 80"/>
            <p:cNvSpPr/>
            <p:nvPr/>
          </p:nvSpPr>
          <p:spPr bwMode="auto">
            <a:xfrm>
              <a:off x="848" y="3440"/>
              <a:ext cx="21" cy="22"/>
            </a:xfrm>
            <a:custGeom>
              <a:avLst/>
              <a:gdLst>
                <a:gd name="T0" fmla="*/ 2 w 10"/>
                <a:gd name="T1" fmla="*/ 2 h 10"/>
                <a:gd name="T2" fmla="*/ 4 w 10"/>
                <a:gd name="T3" fmla="*/ 1 h 10"/>
                <a:gd name="T4" fmla="*/ 8 w 10"/>
                <a:gd name="T5" fmla="*/ 2 h 10"/>
                <a:gd name="T6" fmla="*/ 4 w 10"/>
                <a:gd name="T7" fmla="*/ 10 h 10"/>
                <a:gd name="T8" fmla="*/ 2 w 10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2" y="2"/>
                  </a:moveTo>
                  <a:cubicBezTo>
                    <a:pt x="3" y="2"/>
                    <a:pt x="4" y="1"/>
                    <a:pt x="4" y="1"/>
                  </a:cubicBezTo>
                  <a:cubicBezTo>
                    <a:pt x="6" y="0"/>
                    <a:pt x="7" y="1"/>
                    <a:pt x="8" y="2"/>
                  </a:cubicBezTo>
                  <a:cubicBezTo>
                    <a:pt x="10" y="5"/>
                    <a:pt x="8" y="9"/>
                    <a:pt x="4" y="10"/>
                  </a:cubicBezTo>
                  <a:cubicBezTo>
                    <a:pt x="0" y="10"/>
                    <a:pt x="0" y="4"/>
                    <a:pt x="2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6" name="Freeform 81"/>
            <p:cNvSpPr/>
            <p:nvPr/>
          </p:nvSpPr>
          <p:spPr bwMode="auto">
            <a:xfrm>
              <a:off x="831" y="3483"/>
              <a:ext cx="214" cy="84"/>
            </a:xfrm>
            <a:custGeom>
              <a:avLst/>
              <a:gdLst>
                <a:gd name="T0" fmla="*/ 98 w 102"/>
                <a:gd name="T1" fmla="*/ 17 h 40"/>
                <a:gd name="T2" fmla="*/ 100 w 102"/>
                <a:gd name="T3" fmla="*/ 21 h 40"/>
                <a:gd name="T4" fmla="*/ 1 w 102"/>
                <a:gd name="T5" fmla="*/ 2 h 40"/>
                <a:gd name="T6" fmla="*/ 2 w 102"/>
                <a:gd name="T7" fmla="*/ 0 h 40"/>
                <a:gd name="T8" fmla="*/ 98 w 102"/>
                <a:gd name="T9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40">
                  <a:moveTo>
                    <a:pt x="98" y="17"/>
                  </a:moveTo>
                  <a:cubicBezTo>
                    <a:pt x="100" y="16"/>
                    <a:pt x="102" y="19"/>
                    <a:pt x="100" y="21"/>
                  </a:cubicBezTo>
                  <a:cubicBezTo>
                    <a:pt x="67" y="40"/>
                    <a:pt x="23" y="33"/>
                    <a:pt x="1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8" y="28"/>
                    <a:pt x="64" y="36"/>
                    <a:pt x="98" y="1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7" name="Freeform 82"/>
            <p:cNvSpPr>
              <a:spLocks noEditPoints="1"/>
            </p:cNvSpPr>
            <p:nvPr/>
          </p:nvSpPr>
          <p:spPr bwMode="auto">
            <a:xfrm>
              <a:off x="619" y="2918"/>
              <a:ext cx="674" cy="1061"/>
            </a:xfrm>
            <a:custGeom>
              <a:avLst/>
              <a:gdLst>
                <a:gd name="T0" fmla="*/ 88 w 321"/>
                <a:gd name="T1" fmla="*/ 172 h 504"/>
                <a:gd name="T2" fmla="*/ 117 w 321"/>
                <a:gd name="T3" fmla="*/ 163 h 504"/>
                <a:gd name="T4" fmla="*/ 105 w 321"/>
                <a:gd name="T5" fmla="*/ 168 h 504"/>
                <a:gd name="T6" fmla="*/ 99 w 321"/>
                <a:gd name="T7" fmla="*/ 368 h 504"/>
                <a:gd name="T8" fmla="*/ 283 w 321"/>
                <a:gd name="T9" fmla="*/ 308 h 504"/>
                <a:gd name="T10" fmla="*/ 282 w 321"/>
                <a:gd name="T11" fmla="*/ 315 h 504"/>
                <a:gd name="T12" fmla="*/ 276 w 321"/>
                <a:gd name="T13" fmla="*/ 301 h 504"/>
                <a:gd name="T14" fmla="*/ 71 w 321"/>
                <a:gd name="T15" fmla="*/ 232 h 504"/>
                <a:gd name="T16" fmla="*/ 71 w 321"/>
                <a:gd name="T17" fmla="*/ 232 h 504"/>
                <a:gd name="T18" fmla="*/ 86 w 321"/>
                <a:gd name="T19" fmla="*/ 169 h 504"/>
                <a:gd name="T20" fmla="*/ 49 w 321"/>
                <a:gd name="T21" fmla="*/ 151 h 504"/>
                <a:gd name="T22" fmla="*/ 28 w 321"/>
                <a:gd name="T23" fmla="*/ 493 h 504"/>
                <a:gd name="T24" fmla="*/ 41 w 321"/>
                <a:gd name="T25" fmla="*/ 292 h 504"/>
                <a:gd name="T26" fmla="*/ 37 w 321"/>
                <a:gd name="T27" fmla="*/ 285 h 504"/>
                <a:gd name="T28" fmla="*/ 36 w 321"/>
                <a:gd name="T29" fmla="*/ 294 h 504"/>
                <a:gd name="T30" fmla="*/ 39 w 321"/>
                <a:gd name="T31" fmla="*/ 300 h 504"/>
                <a:gd name="T32" fmla="*/ 238 w 321"/>
                <a:gd name="T33" fmla="*/ 247 h 504"/>
                <a:gd name="T34" fmla="*/ 234 w 321"/>
                <a:gd name="T35" fmla="*/ 203 h 504"/>
                <a:gd name="T36" fmla="*/ 212 w 321"/>
                <a:gd name="T37" fmla="*/ 235 h 504"/>
                <a:gd name="T38" fmla="*/ 197 w 321"/>
                <a:gd name="T39" fmla="*/ 236 h 504"/>
                <a:gd name="T40" fmla="*/ 77 w 321"/>
                <a:gd name="T41" fmla="*/ 220 h 504"/>
                <a:gd name="T42" fmla="*/ 122 w 321"/>
                <a:gd name="T43" fmla="*/ 302 h 504"/>
                <a:gd name="T44" fmla="*/ 231 w 321"/>
                <a:gd name="T45" fmla="*/ 190 h 504"/>
                <a:gd name="T46" fmla="*/ 285 w 321"/>
                <a:gd name="T47" fmla="*/ 185 h 504"/>
                <a:gd name="T48" fmla="*/ 227 w 321"/>
                <a:gd name="T49" fmla="*/ 191 h 504"/>
                <a:gd name="T50" fmla="*/ 227 w 321"/>
                <a:gd name="T51" fmla="*/ 191 h 504"/>
                <a:gd name="T52" fmla="*/ 78 w 321"/>
                <a:gd name="T53" fmla="*/ 213 h 504"/>
                <a:gd name="T54" fmla="*/ 157 w 321"/>
                <a:gd name="T55" fmla="*/ 231 h 504"/>
                <a:gd name="T56" fmla="*/ 213 w 321"/>
                <a:gd name="T57" fmla="*/ 219 h 504"/>
                <a:gd name="T58" fmla="*/ 8 w 321"/>
                <a:gd name="T59" fmla="*/ 139 h 504"/>
                <a:gd name="T60" fmla="*/ 55 w 321"/>
                <a:gd name="T61" fmla="*/ 286 h 504"/>
                <a:gd name="T62" fmla="*/ 71 w 321"/>
                <a:gd name="T63" fmla="*/ 235 h 504"/>
                <a:gd name="T64" fmla="*/ 87 w 321"/>
                <a:gd name="T65" fmla="*/ 182 h 504"/>
                <a:gd name="T66" fmla="*/ 43 w 321"/>
                <a:gd name="T67" fmla="*/ 147 h 504"/>
                <a:gd name="T68" fmla="*/ 118 w 321"/>
                <a:gd name="T69" fmla="*/ 161 h 504"/>
                <a:gd name="T70" fmla="*/ 213 w 321"/>
                <a:gd name="T71" fmla="*/ 175 h 504"/>
                <a:gd name="T72" fmla="*/ 256 w 321"/>
                <a:gd name="T73" fmla="*/ 162 h 504"/>
                <a:gd name="T74" fmla="*/ 249 w 321"/>
                <a:gd name="T75" fmla="*/ 197 h 504"/>
                <a:gd name="T76" fmla="*/ 249 w 321"/>
                <a:gd name="T77" fmla="*/ 244 h 504"/>
                <a:gd name="T78" fmla="*/ 198 w 321"/>
                <a:gd name="T79" fmla="*/ 346 h 504"/>
                <a:gd name="T80" fmla="*/ 278 w 321"/>
                <a:gd name="T81" fmla="*/ 289 h 504"/>
                <a:gd name="T82" fmla="*/ 234 w 321"/>
                <a:gd name="T83" fmla="*/ 28 h 504"/>
                <a:gd name="T84" fmla="*/ 9 w 321"/>
                <a:gd name="T85" fmla="*/ 100 h 504"/>
                <a:gd name="T86" fmla="*/ 307 w 321"/>
                <a:gd name="T87" fmla="*/ 206 h 504"/>
                <a:gd name="T88" fmla="*/ 287 w 321"/>
                <a:gd name="T89" fmla="*/ 307 h 504"/>
                <a:gd name="T90" fmla="*/ 198 w 321"/>
                <a:gd name="T91" fmla="*/ 349 h 504"/>
                <a:gd name="T92" fmla="*/ 98 w 321"/>
                <a:gd name="T93" fmla="*/ 445 h 504"/>
                <a:gd name="T94" fmla="*/ 27 w 321"/>
                <a:gd name="T95" fmla="*/ 474 h 504"/>
                <a:gd name="T96" fmla="*/ 96 w 321"/>
                <a:gd name="T97" fmla="*/ 444 h 504"/>
                <a:gd name="T98" fmla="*/ 94 w 321"/>
                <a:gd name="T99" fmla="*/ 363 h 504"/>
                <a:gd name="T100" fmla="*/ 33 w 321"/>
                <a:gd name="T101" fmla="*/ 311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504">
                  <a:moveTo>
                    <a:pt x="93" y="176"/>
                  </a:moveTo>
                  <a:cubicBezTo>
                    <a:pt x="95" y="175"/>
                    <a:pt x="97" y="173"/>
                    <a:pt x="98" y="172"/>
                  </a:cubicBezTo>
                  <a:cubicBezTo>
                    <a:pt x="98" y="172"/>
                    <a:pt x="97" y="172"/>
                    <a:pt x="96" y="172"/>
                  </a:cubicBezTo>
                  <a:cubicBezTo>
                    <a:pt x="93" y="171"/>
                    <a:pt x="91" y="171"/>
                    <a:pt x="88" y="172"/>
                  </a:cubicBezTo>
                  <a:cubicBezTo>
                    <a:pt x="86" y="176"/>
                    <a:pt x="87" y="179"/>
                    <a:pt x="89" y="180"/>
                  </a:cubicBezTo>
                  <a:cubicBezTo>
                    <a:pt x="90" y="179"/>
                    <a:pt x="92" y="178"/>
                    <a:pt x="93" y="176"/>
                  </a:cubicBezTo>
                  <a:close/>
                  <a:moveTo>
                    <a:pt x="105" y="168"/>
                  </a:moveTo>
                  <a:cubicBezTo>
                    <a:pt x="109" y="166"/>
                    <a:pt x="113" y="164"/>
                    <a:pt x="117" y="163"/>
                  </a:cubicBezTo>
                  <a:cubicBezTo>
                    <a:pt x="116" y="163"/>
                    <a:pt x="116" y="163"/>
                    <a:pt x="115" y="162"/>
                  </a:cubicBezTo>
                  <a:cubicBezTo>
                    <a:pt x="115" y="161"/>
                    <a:pt x="114" y="161"/>
                    <a:pt x="114" y="160"/>
                  </a:cubicBezTo>
                  <a:cubicBezTo>
                    <a:pt x="110" y="157"/>
                    <a:pt x="107" y="158"/>
                    <a:pt x="107" y="161"/>
                  </a:cubicBezTo>
                  <a:cubicBezTo>
                    <a:pt x="106" y="163"/>
                    <a:pt x="105" y="166"/>
                    <a:pt x="105" y="168"/>
                  </a:cubicBezTo>
                  <a:close/>
                  <a:moveTo>
                    <a:pt x="198" y="434"/>
                  </a:moveTo>
                  <a:cubicBezTo>
                    <a:pt x="195" y="393"/>
                    <a:pt x="189" y="351"/>
                    <a:pt x="187" y="309"/>
                  </a:cubicBezTo>
                  <a:cubicBezTo>
                    <a:pt x="166" y="316"/>
                    <a:pt x="142" y="314"/>
                    <a:pt x="121" y="305"/>
                  </a:cubicBezTo>
                  <a:cubicBezTo>
                    <a:pt x="115" y="326"/>
                    <a:pt x="107" y="347"/>
                    <a:pt x="99" y="368"/>
                  </a:cubicBezTo>
                  <a:cubicBezTo>
                    <a:pt x="92" y="387"/>
                    <a:pt x="86" y="407"/>
                    <a:pt x="77" y="425"/>
                  </a:cubicBezTo>
                  <a:cubicBezTo>
                    <a:pt x="111" y="451"/>
                    <a:pt x="160" y="450"/>
                    <a:pt x="198" y="434"/>
                  </a:cubicBezTo>
                  <a:close/>
                  <a:moveTo>
                    <a:pt x="283" y="308"/>
                  </a:moveTo>
                  <a:cubicBezTo>
                    <a:pt x="283" y="308"/>
                    <a:pt x="283" y="308"/>
                    <a:pt x="283" y="308"/>
                  </a:cubicBezTo>
                  <a:cubicBezTo>
                    <a:pt x="281" y="308"/>
                    <a:pt x="279" y="308"/>
                    <a:pt x="277" y="306"/>
                  </a:cubicBezTo>
                  <a:cubicBezTo>
                    <a:pt x="276" y="309"/>
                    <a:pt x="276" y="312"/>
                    <a:pt x="276" y="314"/>
                  </a:cubicBezTo>
                  <a:cubicBezTo>
                    <a:pt x="276" y="316"/>
                    <a:pt x="276" y="320"/>
                    <a:pt x="277" y="321"/>
                  </a:cubicBezTo>
                  <a:cubicBezTo>
                    <a:pt x="281" y="326"/>
                    <a:pt x="282" y="317"/>
                    <a:pt x="282" y="315"/>
                  </a:cubicBezTo>
                  <a:cubicBezTo>
                    <a:pt x="283" y="313"/>
                    <a:pt x="283" y="310"/>
                    <a:pt x="283" y="308"/>
                  </a:cubicBezTo>
                  <a:close/>
                  <a:moveTo>
                    <a:pt x="290" y="297"/>
                  </a:moveTo>
                  <a:cubicBezTo>
                    <a:pt x="289" y="294"/>
                    <a:pt x="285" y="292"/>
                    <a:pt x="282" y="293"/>
                  </a:cubicBezTo>
                  <a:cubicBezTo>
                    <a:pt x="278" y="294"/>
                    <a:pt x="277" y="298"/>
                    <a:pt x="276" y="301"/>
                  </a:cubicBezTo>
                  <a:cubicBezTo>
                    <a:pt x="276" y="301"/>
                    <a:pt x="276" y="301"/>
                    <a:pt x="276" y="301"/>
                  </a:cubicBezTo>
                  <a:cubicBezTo>
                    <a:pt x="278" y="303"/>
                    <a:pt x="280" y="303"/>
                    <a:pt x="283" y="303"/>
                  </a:cubicBezTo>
                  <a:cubicBezTo>
                    <a:pt x="286" y="303"/>
                    <a:pt x="290" y="301"/>
                    <a:pt x="290" y="297"/>
                  </a:cubicBezTo>
                  <a:close/>
                  <a:moveTo>
                    <a:pt x="71" y="232"/>
                  </a:moveTo>
                  <a:cubicBezTo>
                    <a:pt x="72" y="230"/>
                    <a:pt x="72" y="227"/>
                    <a:pt x="73" y="224"/>
                  </a:cubicBezTo>
                  <a:cubicBezTo>
                    <a:pt x="73" y="222"/>
                    <a:pt x="73" y="221"/>
                    <a:pt x="73" y="219"/>
                  </a:cubicBezTo>
                  <a:cubicBezTo>
                    <a:pt x="71" y="219"/>
                    <a:pt x="68" y="220"/>
                    <a:pt x="67" y="222"/>
                  </a:cubicBezTo>
                  <a:cubicBezTo>
                    <a:pt x="65" y="226"/>
                    <a:pt x="69" y="229"/>
                    <a:pt x="71" y="232"/>
                  </a:cubicBezTo>
                  <a:cubicBezTo>
                    <a:pt x="71" y="232"/>
                    <a:pt x="71" y="232"/>
                    <a:pt x="71" y="232"/>
                  </a:cubicBezTo>
                  <a:close/>
                  <a:moveTo>
                    <a:pt x="56" y="157"/>
                  </a:moveTo>
                  <a:cubicBezTo>
                    <a:pt x="64" y="165"/>
                    <a:pt x="74" y="168"/>
                    <a:pt x="85" y="169"/>
                  </a:cubicBezTo>
                  <a:cubicBezTo>
                    <a:pt x="85" y="169"/>
                    <a:pt x="86" y="169"/>
                    <a:pt x="86" y="169"/>
                  </a:cubicBezTo>
                  <a:cubicBezTo>
                    <a:pt x="90" y="167"/>
                    <a:pt x="96" y="168"/>
                    <a:pt x="101" y="169"/>
                  </a:cubicBezTo>
                  <a:cubicBezTo>
                    <a:pt x="101" y="165"/>
                    <a:pt x="102" y="159"/>
                    <a:pt x="105" y="156"/>
                  </a:cubicBezTo>
                  <a:cubicBezTo>
                    <a:pt x="100" y="138"/>
                    <a:pt x="81" y="132"/>
                    <a:pt x="65" y="141"/>
                  </a:cubicBezTo>
                  <a:cubicBezTo>
                    <a:pt x="60" y="145"/>
                    <a:pt x="55" y="148"/>
                    <a:pt x="49" y="151"/>
                  </a:cubicBezTo>
                  <a:cubicBezTo>
                    <a:pt x="51" y="152"/>
                    <a:pt x="53" y="155"/>
                    <a:pt x="56" y="157"/>
                  </a:cubicBezTo>
                  <a:close/>
                  <a:moveTo>
                    <a:pt x="43" y="467"/>
                  </a:moveTo>
                  <a:cubicBezTo>
                    <a:pt x="38" y="468"/>
                    <a:pt x="33" y="474"/>
                    <a:pt x="31" y="477"/>
                  </a:cubicBezTo>
                  <a:cubicBezTo>
                    <a:pt x="28" y="481"/>
                    <a:pt x="24" y="488"/>
                    <a:pt x="28" y="493"/>
                  </a:cubicBezTo>
                  <a:cubicBezTo>
                    <a:pt x="34" y="503"/>
                    <a:pt x="42" y="491"/>
                    <a:pt x="44" y="485"/>
                  </a:cubicBezTo>
                  <a:cubicBezTo>
                    <a:pt x="45" y="479"/>
                    <a:pt x="45" y="473"/>
                    <a:pt x="43" y="467"/>
                  </a:cubicBezTo>
                  <a:close/>
                  <a:moveTo>
                    <a:pt x="37" y="285"/>
                  </a:moveTo>
                  <a:cubicBezTo>
                    <a:pt x="37" y="288"/>
                    <a:pt x="39" y="290"/>
                    <a:pt x="41" y="292"/>
                  </a:cubicBezTo>
                  <a:cubicBezTo>
                    <a:pt x="41" y="292"/>
                    <a:pt x="42" y="291"/>
                    <a:pt x="42" y="291"/>
                  </a:cubicBezTo>
                  <a:cubicBezTo>
                    <a:pt x="45" y="291"/>
                    <a:pt x="51" y="289"/>
                    <a:pt x="51" y="285"/>
                  </a:cubicBezTo>
                  <a:cubicBezTo>
                    <a:pt x="51" y="281"/>
                    <a:pt x="47" y="279"/>
                    <a:pt x="43" y="279"/>
                  </a:cubicBezTo>
                  <a:cubicBezTo>
                    <a:pt x="40" y="279"/>
                    <a:pt x="37" y="282"/>
                    <a:pt x="37" y="285"/>
                  </a:cubicBezTo>
                  <a:close/>
                  <a:moveTo>
                    <a:pt x="39" y="300"/>
                  </a:moveTo>
                  <a:cubicBezTo>
                    <a:pt x="39" y="298"/>
                    <a:pt x="39" y="297"/>
                    <a:pt x="39" y="296"/>
                  </a:cubicBezTo>
                  <a:cubicBezTo>
                    <a:pt x="39" y="296"/>
                    <a:pt x="39" y="296"/>
                    <a:pt x="39" y="296"/>
                  </a:cubicBezTo>
                  <a:cubicBezTo>
                    <a:pt x="38" y="296"/>
                    <a:pt x="37" y="295"/>
                    <a:pt x="36" y="294"/>
                  </a:cubicBezTo>
                  <a:cubicBezTo>
                    <a:pt x="35" y="297"/>
                    <a:pt x="34" y="301"/>
                    <a:pt x="34" y="304"/>
                  </a:cubicBezTo>
                  <a:cubicBezTo>
                    <a:pt x="34" y="305"/>
                    <a:pt x="34" y="305"/>
                    <a:pt x="35" y="306"/>
                  </a:cubicBezTo>
                  <a:cubicBezTo>
                    <a:pt x="36" y="306"/>
                    <a:pt x="37" y="306"/>
                    <a:pt x="38" y="305"/>
                  </a:cubicBezTo>
                  <a:cubicBezTo>
                    <a:pt x="39" y="304"/>
                    <a:pt x="39" y="301"/>
                    <a:pt x="39" y="300"/>
                  </a:cubicBezTo>
                  <a:close/>
                  <a:moveTo>
                    <a:pt x="245" y="245"/>
                  </a:moveTo>
                  <a:cubicBezTo>
                    <a:pt x="247" y="241"/>
                    <a:pt x="244" y="236"/>
                    <a:pt x="240" y="236"/>
                  </a:cubicBezTo>
                  <a:cubicBezTo>
                    <a:pt x="240" y="236"/>
                    <a:pt x="240" y="236"/>
                    <a:pt x="240" y="236"/>
                  </a:cubicBezTo>
                  <a:cubicBezTo>
                    <a:pt x="239" y="239"/>
                    <a:pt x="239" y="243"/>
                    <a:pt x="238" y="247"/>
                  </a:cubicBezTo>
                  <a:cubicBezTo>
                    <a:pt x="240" y="247"/>
                    <a:pt x="243" y="247"/>
                    <a:pt x="245" y="245"/>
                  </a:cubicBezTo>
                  <a:close/>
                  <a:moveTo>
                    <a:pt x="245" y="195"/>
                  </a:moveTo>
                  <a:cubicBezTo>
                    <a:pt x="240" y="194"/>
                    <a:pt x="235" y="193"/>
                    <a:pt x="229" y="194"/>
                  </a:cubicBezTo>
                  <a:cubicBezTo>
                    <a:pt x="231" y="197"/>
                    <a:pt x="233" y="200"/>
                    <a:pt x="234" y="203"/>
                  </a:cubicBezTo>
                  <a:cubicBezTo>
                    <a:pt x="235" y="203"/>
                    <a:pt x="235" y="204"/>
                    <a:pt x="235" y="205"/>
                  </a:cubicBezTo>
                  <a:cubicBezTo>
                    <a:pt x="239" y="202"/>
                    <a:pt x="243" y="199"/>
                    <a:pt x="245" y="195"/>
                  </a:cubicBezTo>
                  <a:close/>
                  <a:moveTo>
                    <a:pt x="234" y="235"/>
                  </a:moveTo>
                  <a:cubicBezTo>
                    <a:pt x="227" y="235"/>
                    <a:pt x="220" y="235"/>
                    <a:pt x="212" y="235"/>
                  </a:cubicBezTo>
                  <a:cubicBezTo>
                    <a:pt x="211" y="235"/>
                    <a:pt x="210" y="234"/>
                    <a:pt x="210" y="233"/>
                  </a:cubicBezTo>
                  <a:cubicBezTo>
                    <a:pt x="210" y="230"/>
                    <a:pt x="208" y="197"/>
                    <a:pt x="205" y="196"/>
                  </a:cubicBezTo>
                  <a:cubicBezTo>
                    <a:pt x="206" y="197"/>
                    <a:pt x="206" y="217"/>
                    <a:pt x="206" y="218"/>
                  </a:cubicBezTo>
                  <a:cubicBezTo>
                    <a:pt x="206" y="227"/>
                    <a:pt x="207" y="234"/>
                    <a:pt x="197" y="236"/>
                  </a:cubicBezTo>
                  <a:cubicBezTo>
                    <a:pt x="178" y="240"/>
                    <a:pt x="154" y="236"/>
                    <a:pt x="134" y="233"/>
                  </a:cubicBezTo>
                  <a:cubicBezTo>
                    <a:pt x="115" y="231"/>
                    <a:pt x="96" y="227"/>
                    <a:pt x="78" y="220"/>
                  </a:cubicBezTo>
                  <a:cubicBezTo>
                    <a:pt x="77" y="220"/>
                    <a:pt x="77" y="220"/>
                    <a:pt x="77" y="220"/>
                  </a:cubicBezTo>
                  <a:cubicBezTo>
                    <a:pt x="77" y="220"/>
                    <a:pt x="77" y="220"/>
                    <a:pt x="77" y="220"/>
                  </a:cubicBezTo>
                  <a:cubicBezTo>
                    <a:pt x="76" y="224"/>
                    <a:pt x="76" y="227"/>
                    <a:pt x="76" y="231"/>
                  </a:cubicBezTo>
                  <a:cubicBezTo>
                    <a:pt x="76" y="232"/>
                    <a:pt x="75" y="233"/>
                    <a:pt x="75" y="233"/>
                  </a:cubicBezTo>
                  <a:cubicBezTo>
                    <a:pt x="74" y="262"/>
                    <a:pt x="92" y="287"/>
                    <a:pt x="119" y="300"/>
                  </a:cubicBezTo>
                  <a:cubicBezTo>
                    <a:pt x="120" y="300"/>
                    <a:pt x="121" y="301"/>
                    <a:pt x="122" y="302"/>
                  </a:cubicBezTo>
                  <a:cubicBezTo>
                    <a:pt x="127" y="304"/>
                    <a:pt x="133" y="306"/>
                    <a:pt x="139" y="307"/>
                  </a:cubicBezTo>
                  <a:cubicBezTo>
                    <a:pt x="182" y="317"/>
                    <a:pt x="220" y="294"/>
                    <a:pt x="232" y="252"/>
                  </a:cubicBezTo>
                  <a:cubicBezTo>
                    <a:pt x="233" y="246"/>
                    <a:pt x="234" y="240"/>
                    <a:pt x="234" y="235"/>
                  </a:cubicBezTo>
                  <a:close/>
                  <a:moveTo>
                    <a:pt x="231" y="190"/>
                  </a:moveTo>
                  <a:cubicBezTo>
                    <a:pt x="237" y="190"/>
                    <a:pt x="243" y="190"/>
                    <a:pt x="249" y="192"/>
                  </a:cubicBezTo>
                  <a:cubicBezTo>
                    <a:pt x="250" y="192"/>
                    <a:pt x="250" y="193"/>
                    <a:pt x="250" y="194"/>
                  </a:cubicBezTo>
                  <a:cubicBezTo>
                    <a:pt x="251" y="193"/>
                    <a:pt x="252" y="193"/>
                    <a:pt x="252" y="194"/>
                  </a:cubicBezTo>
                  <a:cubicBezTo>
                    <a:pt x="263" y="199"/>
                    <a:pt x="276" y="191"/>
                    <a:pt x="285" y="185"/>
                  </a:cubicBezTo>
                  <a:cubicBezTo>
                    <a:pt x="279" y="183"/>
                    <a:pt x="275" y="177"/>
                    <a:pt x="269" y="173"/>
                  </a:cubicBezTo>
                  <a:cubicBezTo>
                    <a:pt x="257" y="164"/>
                    <a:pt x="242" y="166"/>
                    <a:pt x="230" y="174"/>
                  </a:cubicBezTo>
                  <a:cubicBezTo>
                    <a:pt x="232" y="179"/>
                    <a:pt x="231" y="186"/>
                    <a:pt x="231" y="190"/>
                  </a:cubicBezTo>
                  <a:close/>
                  <a:moveTo>
                    <a:pt x="227" y="191"/>
                  </a:moveTo>
                  <a:cubicBezTo>
                    <a:pt x="227" y="186"/>
                    <a:pt x="227" y="182"/>
                    <a:pt x="226" y="178"/>
                  </a:cubicBezTo>
                  <a:cubicBezTo>
                    <a:pt x="226" y="175"/>
                    <a:pt x="226" y="172"/>
                    <a:pt x="223" y="173"/>
                  </a:cubicBezTo>
                  <a:cubicBezTo>
                    <a:pt x="220" y="173"/>
                    <a:pt x="216" y="176"/>
                    <a:pt x="214" y="178"/>
                  </a:cubicBezTo>
                  <a:cubicBezTo>
                    <a:pt x="219" y="182"/>
                    <a:pt x="223" y="186"/>
                    <a:pt x="227" y="191"/>
                  </a:cubicBezTo>
                  <a:close/>
                  <a:moveTo>
                    <a:pt x="235" y="231"/>
                  </a:moveTo>
                  <a:cubicBezTo>
                    <a:pt x="234" y="196"/>
                    <a:pt x="208" y="172"/>
                    <a:pt x="171" y="165"/>
                  </a:cubicBezTo>
                  <a:cubicBezTo>
                    <a:pt x="149" y="161"/>
                    <a:pt x="124" y="162"/>
                    <a:pt x="105" y="173"/>
                  </a:cubicBezTo>
                  <a:cubicBezTo>
                    <a:pt x="89" y="183"/>
                    <a:pt x="81" y="197"/>
                    <a:pt x="78" y="213"/>
                  </a:cubicBezTo>
                  <a:cubicBezTo>
                    <a:pt x="78" y="213"/>
                    <a:pt x="78" y="214"/>
                    <a:pt x="78" y="214"/>
                  </a:cubicBezTo>
                  <a:cubicBezTo>
                    <a:pt x="78" y="215"/>
                    <a:pt x="78" y="217"/>
                    <a:pt x="77" y="218"/>
                  </a:cubicBezTo>
                  <a:cubicBezTo>
                    <a:pt x="78" y="218"/>
                    <a:pt x="78" y="217"/>
                    <a:pt x="79" y="218"/>
                  </a:cubicBezTo>
                  <a:cubicBezTo>
                    <a:pt x="104" y="224"/>
                    <a:pt x="131" y="229"/>
                    <a:pt x="157" y="231"/>
                  </a:cubicBezTo>
                  <a:cubicBezTo>
                    <a:pt x="168" y="232"/>
                    <a:pt x="184" y="234"/>
                    <a:pt x="194" y="231"/>
                  </a:cubicBezTo>
                  <a:cubicBezTo>
                    <a:pt x="207" y="228"/>
                    <a:pt x="203" y="201"/>
                    <a:pt x="201" y="191"/>
                  </a:cubicBezTo>
                  <a:cubicBezTo>
                    <a:pt x="201" y="190"/>
                    <a:pt x="203" y="189"/>
                    <a:pt x="204" y="190"/>
                  </a:cubicBezTo>
                  <a:cubicBezTo>
                    <a:pt x="208" y="199"/>
                    <a:pt x="212" y="209"/>
                    <a:pt x="213" y="219"/>
                  </a:cubicBezTo>
                  <a:cubicBezTo>
                    <a:pt x="214" y="224"/>
                    <a:pt x="213" y="228"/>
                    <a:pt x="218" y="231"/>
                  </a:cubicBezTo>
                  <a:cubicBezTo>
                    <a:pt x="221" y="233"/>
                    <a:pt x="231" y="231"/>
                    <a:pt x="235" y="231"/>
                  </a:cubicBezTo>
                  <a:close/>
                  <a:moveTo>
                    <a:pt x="92" y="27"/>
                  </a:moveTo>
                  <a:cubicBezTo>
                    <a:pt x="45" y="48"/>
                    <a:pt x="8" y="87"/>
                    <a:pt x="8" y="139"/>
                  </a:cubicBezTo>
                  <a:cubicBezTo>
                    <a:pt x="8" y="164"/>
                    <a:pt x="15" y="188"/>
                    <a:pt x="23" y="211"/>
                  </a:cubicBezTo>
                  <a:cubicBezTo>
                    <a:pt x="31" y="232"/>
                    <a:pt x="41" y="252"/>
                    <a:pt x="43" y="275"/>
                  </a:cubicBezTo>
                  <a:cubicBezTo>
                    <a:pt x="44" y="275"/>
                    <a:pt x="44" y="275"/>
                    <a:pt x="45" y="275"/>
                  </a:cubicBezTo>
                  <a:cubicBezTo>
                    <a:pt x="51" y="275"/>
                    <a:pt x="56" y="280"/>
                    <a:pt x="55" y="286"/>
                  </a:cubicBezTo>
                  <a:cubicBezTo>
                    <a:pt x="54" y="291"/>
                    <a:pt x="49" y="293"/>
                    <a:pt x="45" y="294"/>
                  </a:cubicBezTo>
                  <a:cubicBezTo>
                    <a:pt x="58" y="317"/>
                    <a:pt x="79" y="329"/>
                    <a:pt x="105" y="332"/>
                  </a:cubicBezTo>
                  <a:cubicBezTo>
                    <a:pt x="108" y="323"/>
                    <a:pt x="112" y="313"/>
                    <a:pt x="116" y="303"/>
                  </a:cubicBezTo>
                  <a:cubicBezTo>
                    <a:pt x="89" y="290"/>
                    <a:pt x="68" y="265"/>
                    <a:pt x="71" y="235"/>
                  </a:cubicBezTo>
                  <a:cubicBezTo>
                    <a:pt x="71" y="235"/>
                    <a:pt x="70" y="235"/>
                    <a:pt x="69" y="235"/>
                  </a:cubicBezTo>
                  <a:cubicBezTo>
                    <a:pt x="64" y="233"/>
                    <a:pt x="61" y="225"/>
                    <a:pt x="64" y="220"/>
                  </a:cubicBezTo>
                  <a:cubicBezTo>
                    <a:pt x="66" y="217"/>
                    <a:pt x="70" y="215"/>
                    <a:pt x="74" y="216"/>
                  </a:cubicBezTo>
                  <a:cubicBezTo>
                    <a:pt x="75" y="203"/>
                    <a:pt x="79" y="192"/>
                    <a:pt x="87" y="182"/>
                  </a:cubicBezTo>
                  <a:cubicBezTo>
                    <a:pt x="83" y="180"/>
                    <a:pt x="81" y="177"/>
                    <a:pt x="83" y="173"/>
                  </a:cubicBezTo>
                  <a:cubicBezTo>
                    <a:pt x="76" y="173"/>
                    <a:pt x="69" y="172"/>
                    <a:pt x="63" y="169"/>
                  </a:cubicBezTo>
                  <a:cubicBezTo>
                    <a:pt x="55" y="165"/>
                    <a:pt x="50" y="155"/>
                    <a:pt x="42" y="152"/>
                  </a:cubicBezTo>
                  <a:cubicBezTo>
                    <a:pt x="39" y="151"/>
                    <a:pt x="40" y="147"/>
                    <a:pt x="43" y="147"/>
                  </a:cubicBezTo>
                  <a:cubicBezTo>
                    <a:pt x="60" y="145"/>
                    <a:pt x="68" y="128"/>
                    <a:pt x="87" y="132"/>
                  </a:cubicBezTo>
                  <a:cubicBezTo>
                    <a:pt x="98" y="134"/>
                    <a:pt x="105" y="143"/>
                    <a:pt x="107" y="154"/>
                  </a:cubicBezTo>
                  <a:cubicBezTo>
                    <a:pt x="108" y="154"/>
                    <a:pt x="108" y="153"/>
                    <a:pt x="109" y="153"/>
                  </a:cubicBezTo>
                  <a:cubicBezTo>
                    <a:pt x="114" y="152"/>
                    <a:pt x="117" y="157"/>
                    <a:pt x="118" y="161"/>
                  </a:cubicBezTo>
                  <a:cubicBezTo>
                    <a:pt x="118" y="162"/>
                    <a:pt x="118" y="163"/>
                    <a:pt x="117" y="163"/>
                  </a:cubicBezTo>
                  <a:cubicBezTo>
                    <a:pt x="128" y="159"/>
                    <a:pt x="139" y="158"/>
                    <a:pt x="151" y="158"/>
                  </a:cubicBezTo>
                  <a:cubicBezTo>
                    <a:pt x="171" y="159"/>
                    <a:pt x="195" y="164"/>
                    <a:pt x="212" y="177"/>
                  </a:cubicBezTo>
                  <a:cubicBezTo>
                    <a:pt x="212" y="176"/>
                    <a:pt x="213" y="175"/>
                    <a:pt x="213" y="175"/>
                  </a:cubicBezTo>
                  <a:cubicBezTo>
                    <a:pt x="214" y="174"/>
                    <a:pt x="215" y="174"/>
                    <a:pt x="215" y="175"/>
                  </a:cubicBezTo>
                  <a:cubicBezTo>
                    <a:pt x="218" y="171"/>
                    <a:pt x="223" y="167"/>
                    <a:pt x="227" y="169"/>
                  </a:cubicBezTo>
                  <a:cubicBezTo>
                    <a:pt x="228" y="170"/>
                    <a:pt x="229" y="170"/>
                    <a:pt x="229" y="171"/>
                  </a:cubicBezTo>
                  <a:cubicBezTo>
                    <a:pt x="236" y="164"/>
                    <a:pt x="246" y="161"/>
                    <a:pt x="256" y="162"/>
                  </a:cubicBezTo>
                  <a:cubicBezTo>
                    <a:pt x="271" y="164"/>
                    <a:pt x="277" y="178"/>
                    <a:pt x="290" y="183"/>
                  </a:cubicBezTo>
                  <a:cubicBezTo>
                    <a:pt x="292" y="183"/>
                    <a:pt x="293" y="185"/>
                    <a:pt x="291" y="186"/>
                  </a:cubicBezTo>
                  <a:cubicBezTo>
                    <a:pt x="278" y="193"/>
                    <a:pt x="265" y="205"/>
                    <a:pt x="250" y="198"/>
                  </a:cubicBezTo>
                  <a:cubicBezTo>
                    <a:pt x="249" y="197"/>
                    <a:pt x="249" y="197"/>
                    <a:pt x="249" y="197"/>
                  </a:cubicBezTo>
                  <a:cubicBezTo>
                    <a:pt x="246" y="202"/>
                    <a:pt x="242" y="206"/>
                    <a:pt x="237" y="209"/>
                  </a:cubicBezTo>
                  <a:cubicBezTo>
                    <a:pt x="239" y="216"/>
                    <a:pt x="240" y="223"/>
                    <a:pt x="240" y="230"/>
                  </a:cubicBezTo>
                  <a:cubicBezTo>
                    <a:pt x="240" y="231"/>
                    <a:pt x="240" y="232"/>
                    <a:pt x="240" y="233"/>
                  </a:cubicBezTo>
                  <a:cubicBezTo>
                    <a:pt x="245" y="233"/>
                    <a:pt x="250" y="239"/>
                    <a:pt x="249" y="244"/>
                  </a:cubicBezTo>
                  <a:cubicBezTo>
                    <a:pt x="248" y="249"/>
                    <a:pt x="242" y="253"/>
                    <a:pt x="237" y="252"/>
                  </a:cubicBezTo>
                  <a:cubicBezTo>
                    <a:pt x="232" y="271"/>
                    <a:pt x="221" y="289"/>
                    <a:pt x="206" y="300"/>
                  </a:cubicBezTo>
                  <a:cubicBezTo>
                    <a:pt x="201" y="303"/>
                    <a:pt x="197" y="306"/>
                    <a:pt x="192" y="308"/>
                  </a:cubicBezTo>
                  <a:cubicBezTo>
                    <a:pt x="194" y="320"/>
                    <a:pt x="196" y="333"/>
                    <a:pt x="198" y="346"/>
                  </a:cubicBezTo>
                  <a:cubicBezTo>
                    <a:pt x="229" y="341"/>
                    <a:pt x="250" y="323"/>
                    <a:pt x="271" y="302"/>
                  </a:cubicBezTo>
                  <a:cubicBezTo>
                    <a:pt x="271" y="301"/>
                    <a:pt x="271" y="301"/>
                    <a:pt x="271" y="300"/>
                  </a:cubicBezTo>
                  <a:cubicBezTo>
                    <a:pt x="271" y="300"/>
                    <a:pt x="271" y="300"/>
                    <a:pt x="271" y="299"/>
                  </a:cubicBezTo>
                  <a:cubicBezTo>
                    <a:pt x="272" y="295"/>
                    <a:pt x="275" y="291"/>
                    <a:pt x="278" y="289"/>
                  </a:cubicBezTo>
                  <a:cubicBezTo>
                    <a:pt x="278" y="289"/>
                    <a:pt x="278" y="288"/>
                    <a:pt x="278" y="288"/>
                  </a:cubicBezTo>
                  <a:cubicBezTo>
                    <a:pt x="281" y="262"/>
                    <a:pt x="289" y="237"/>
                    <a:pt x="298" y="212"/>
                  </a:cubicBezTo>
                  <a:cubicBezTo>
                    <a:pt x="309" y="187"/>
                    <a:pt x="316" y="161"/>
                    <a:pt x="312" y="133"/>
                  </a:cubicBezTo>
                  <a:cubicBezTo>
                    <a:pt x="306" y="87"/>
                    <a:pt x="276" y="48"/>
                    <a:pt x="234" y="28"/>
                  </a:cubicBezTo>
                  <a:cubicBezTo>
                    <a:pt x="189" y="5"/>
                    <a:pt x="137" y="7"/>
                    <a:pt x="92" y="27"/>
                  </a:cubicBezTo>
                  <a:close/>
                  <a:moveTo>
                    <a:pt x="40" y="275"/>
                  </a:moveTo>
                  <a:cubicBezTo>
                    <a:pt x="33" y="242"/>
                    <a:pt x="16" y="212"/>
                    <a:pt x="8" y="180"/>
                  </a:cubicBezTo>
                  <a:cubicBezTo>
                    <a:pt x="2" y="154"/>
                    <a:pt x="0" y="126"/>
                    <a:pt x="9" y="100"/>
                  </a:cubicBezTo>
                  <a:cubicBezTo>
                    <a:pt x="24" y="58"/>
                    <a:pt x="67" y="28"/>
                    <a:pt x="109" y="14"/>
                  </a:cubicBezTo>
                  <a:cubicBezTo>
                    <a:pt x="155" y="0"/>
                    <a:pt x="206" y="4"/>
                    <a:pt x="247" y="28"/>
                  </a:cubicBezTo>
                  <a:cubicBezTo>
                    <a:pt x="286" y="51"/>
                    <a:pt x="312" y="89"/>
                    <a:pt x="318" y="133"/>
                  </a:cubicBezTo>
                  <a:cubicBezTo>
                    <a:pt x="321" y="158"/>
                    <a:pt x="316" y="182"/>
                    <a:pt x="307" y="206"/>
                  </a:cubicBezTo>
                  <a:cubicBezTo>
                    <a:pt x="296" y="233"/>
                    <a:pt x="287" y="259"/>
                    <a:pt x="282" y="288"/>
                  </a:cubicBezTo>
                  <a:cubicBezTo>
                    <a:pt x="283" y="288"/>
                    <a:pt x="283" y="288"/>
                    <a:pt x="283" y="288"/>
                  </a:cubicBezTo>
                  <a:cubicBezTo>
                    <a:pt x="288" y="287"/>
                    <a:pt x="294" y="291"/>
                    <a:pt x="295" y="296"/>
                  </a:cubicBezTo>
                  <a:cubicBezTo>
                    <a:pt x="296" y="301"/>
                    <a:pt x="292" y="306"/>
                    <a:pt x="287" y="307"/>
                  </a:cubicBezTo>
                  <a:cubicBezTo>
                    <a:pt x="288" y="308"/>
                    <a:pt x="288" y="308"/>
                    <a:pt x="288" y="309"/>
                  </a:cubicBezTo>
                  <a:cubicBezTo>
                    <a:pt x="287" y="314"/>
                    <a:pt x="288" y="331"/>
                    <a:pt x="277" y="328"/>
                  </a:cubicBezTo>
                  <a:cubicBezTo>
                    <a:pt x="269" y="326"/>
                    <a:pt x="271" y="314"/>
                    <a:pt x="273" y="307"/>
                  </a:cubicBezTo>
                  <a:cubicBezTo>
                    <a:pt x="255" y="329"/>
                    <a:pt x="228" y="347"/>
                    <a:pt x="198" y="349"/>
                  </a:cubicBezTo>
                  <a:cubicBezTo>
                    <a:pt x="202" y="377"/>
                    <a:pt x="203" y="406"/>
                    <a:pt x="204" y="435"/>
                  </a:cubicBezTo>
                  <a:cubicBezTo>
                    <a:pt x="204" y="435"/>
                    <a:pt x="204" y="436"/>
                    <a:pt x="203" y="437"/>
                  </a:cubicBezTo>
                  <a:cubicBezTo>
                    <a:pt x="203" y="437"/>
                    <a:pt x="203" y="438"/>
                    <a:pt x="202" y="439"/>
                  </a:cubicBezTo>
                  <a:cubicBezTo>
                    <a:pt x="174" y="451"/>
                    <a:pt x="130" y="458"/>
                    <a:pt x="98" y="445"/>
                  </a:cubicBezTo>
                  <a:cubicBezTo>
                    <a:pt x="92" y="464"/>
                    <a:pt x="68" y="480"/>
                    <a:pt x="48" y="469"/>
                  </a:cubicBezTo>
                  <a:cubicBezTo>
                    <a:pt x="51" y="478"/>
                    <a:pt x="49" y="489"/>
                    <a:pt x="43" y="496"/>
                  </a:cubicBezTo>
                  <a:cubicBezTo>
                    <a:pt x="38" y="502"/>
                    <a:pt x="29" y="504"/>
                    <a:pt x="24" y="497"/>
                  </a:cubicBezTo>
                  <a:cubicBezTo>
                    <a:pt x="19" y="490"/>
                    <a:pt x="22" y="480"/>
                    <a:pt x="27" y="474"/>
                  </a:cubicBezTo>
                  <a:cubicBezTo>
                    <a:pt x="30" y="470"/>
                    <a:pt x="40" y="460"/>
                    <a:pt x="46" y="464"/>
                  </a:cubicBezTo>
                  <a:cubicBezTo>
                    <a:pt x="46" y="464"/>
                    <a:pt x="46" y="463"/>
                    <a:pt x="47" y="464"/>
                  </a:cubicBezTo>
                  <a:cubicBezTo>
                    <a:pt x="58" y="467"/>
                    <a:pt x="68" y="469"/>
                    <a:pt x="79" y="462"/>
                  </a:cubicBezTo>
                  <a:cubicBezTo>
                    <a:pt x="86" y="458"/>
                    <a:pt x="91" y="451"/>
                    <a:pt x="96" y="444"/>
                  </a:cubicBezTo>
                  <a:cubicBezTo>
                    <a:pt x="87" y="440"/>
                    <a:pt x="79" y="435"/>
                    <a:pt x="73" y="427"/>
                  </a:cubicBezTo>
                  <a:cubicBezTo>
                    <a:pt x="73" y="427"/>
                    <a:pt x="73" y="427"/>
                    <a:pt x="73" y="427"/>
                  </a:cubicBezTo>
                  <a:cubicBezTo>
                    <a:pt x="72" y="426"/>
                    <a:pt x="72" y="426"/>
                    <a:pt x="72" y="425"/>
                  </a:cubicBezTo>
                  <a:cubicBezTo>
                    <a:pt x="78" y="404"/>
                    <a:pt x="87" y="384"/>
                    <a:pt x="94" y="363"/>
                  </a:cubicBezTo>
                  <a:cubicBezTo>
                    <a:pt x="97" y="354"/>
                    <a:pt x="100" y="345"/>
                    <a:pt x="104" y="336"/>
                  </a:cubicBezTo>
                  <a:cubicBezTo>
                    <a:pt x="79" y="336"/>
                    <a:pt x="56" y="321"/>
                    <a:pt x="44" y="301"/>
                  </a:cubicBezTo>
                  <a:cubicBezTo>
                    <a:pt x="44" y="304"/>
                    <a:pt x="43" y="307"/>
                    <a:pt x="41" y="309"/>
                  </a:cubicBezTo>
                  <a:cubicBezTo>
                    <a:pt x="39" y="312"/>
                    <a:pt x="35" y="313"/>
                    <a:pt x="33" y="311"/>
                  </a:cubicBezTo>
                  <a:cubicBezTo>
                    <a:pt x="26" y="307"/>
                    <a:pt x="30" y="296"/>
                    <a:pt x="33" y="290"/>
                  </a:cubicBezTo>
                  <a:cubicBezTo>
                    <a:pt x="32" y="287"/>
                    <a:pt x="32" y="285"/>
                    <a:pt x="33" y="282"/>
                  </a:cubicBezTo>
                  <a:cubicBezTo>
                    <a:pt x="34" y="279"/>
                    <a:pt x="36" y="276"/>
                    <a:pt x="40" y="27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88" name="Group 85"/>
          <p:cNvGrpSpPr>
            <a:grpSpLocks noChangeAspect="1"/>
          </p:cNvGrpSpPr>
          <p:nvPr/>
        </p:nvGrpSpPr>
        <p:grpSpPr bwMode="auto">
          <a:xfrm>
            <a:off x="8340925" y="4970993"/>
            <a:ext cx="2373361" cy="1634010"/>
            <a:chOff x="5950" y="3196"/>
            <a:chExt cx="1085" cy="747"/>
          </a:xfrm>
        </p:grpSpPr>
        <p:sp>
          <p:nvSpPr>
            <p:cNvPr id="89" name="Freeform 86"/>
            <p:cNvSpPr/>
            <p:nvPr/>
          </p:nvSpPr>
          <p:spPr bwMode="auto">
            <a:xfrm>
              <a:off x="6886" y="3871"/>
              <a:ext cx="42" cy="32"/>
            </a:xfrm>
            <a:custGeom>
              <a:avLst/>
              <a:gdLst>
                <a:gd name="T0" fmla="*/ 10 w 20"/>
                <a:gd name="T1" fmla="*/ 4 h 15"/>
                <a:gd name="T2" fmla="*/ 20 w 20"/>
                <a:gd name="T3" fmla="*/ 7 h 15"/>
                <a:gd name="T4" fmla="*/ 0 w 20"/>
                <a:gd name="T5" fmla="*/ 12 h 15"/>
                <a:gd name="T6" fmla="*/ 1 w 20"/>
                <a:gd name="T7" fmla="*/ 11 h 15"/>
                <a:gd name="T8" fmla="*/ 10 w 20"/>
                <a:gd name="T9" fmla="*/ 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5">
                  <a:moveTo>
                    <a:pt x="10" y="4"/>
                  </a:moveTo>
                  <a:cubicBezTo>
                    <a:pt x="13" y="2"/>
                    <a:pt x="20" y="0"/>
                    <a:pt x="20" y="7"/>
                  </a:cubicBezTo>
                  <a:cubicBezTo>
                    <a:pt x="19" y="15"/>
                    <a:pt x="6" y="14"/>
                    <a:pt x="0" y="12"/>
                  </a:cubicBezTo>
                  <a:cubicBezTo>
                    <a:pt x="0" y="12"/>
                    <a:pt x="1" y="12"/>
                    <a:pt x="1" y="11"/>
                  </a:cubicBezTo>
                  <a:cubicBezTo>
                    <a:pt x="3" y="8"/>
                    <a:pt x="6" y="6"/>
                    <a:pt x="10" y="4"/>
                  </a:cubicBezTo>
                  <a:close/>
                </a:path>
              </a:pathLst>
            </a:custGeom>
            <a:solidFill>
              <a:srgbClr val="5E55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0" name="Freeform 87"/>
            <p:cNvSpPr/>
            <p:nvPr/>
          </p:nvSpPr>
          <p:spPr bwMode="auto">
            <a:xfrm>
              <a:off x="6636" y="3874"/>
              <a:ext cx="42" cy="29"/>
            </a:xfrm>
            <a:custGeom>
              <a:avLst/>
              <a:gdLst>
                <a:gd name="T0" fmla="*/ 20 w 20"/>
                <a:gd name="T1" fmla="*/ 13 h 14"/>
                <a:gd name="T2" fmla="*/ 20 w 20"/>
                <a:gd name="T3" fmla="*/ 14 h 14"/>
                <a:gd name="T4" fmla="*/ 1 w 20"/>
                <a:gd name="T5" fmla="*/ 5 h 14"/>
                <a:gd name="T6" fmla="*/ 4 w 20"/>
                <a:gd name="T7" fmla="*/ 0 h 14"/>
                <a:gd name="T8" fmla="*/ 11 w 20"/>
                <a:gd name="T9" fmla="*/ 4 h 14"/>
                <a:gd name="T10" fmla="*/ 20 w 20"/>
                <a:gd name="T11" fmla="*/ 13 h 14"/>
                <a:gd name="T12" fmla="*/ 20 w 20"/>
                <a:gd name="T13" fmla="*/ 13 h 14"/>
                <a:gd name="T14" fmla="*/ 20 w 20"/>
                <a:gd name="T15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14">
                  <a:moveTo>
                    <a:pt x="20" y="13"/>
                  </a:moveTo>
                  <a:cubicBezTo>
                    <a:pt x="20" y="13"/>
                    <a:pt x="20" y="14"/>
                    <a:pt x="20" y="14"/>
                  </a:cubicBezTo>
                  <a:cubicBezTo>
                    <a:pt x="13" y="13"/>
                    <a:pt x="1" y="13"/>
                    <a:pt x="1" y="5"/>
                  </a:cubicBezTo>
                  <a:cubicBezTo>
                    <a:pt x="0" y="3"/>
                    <a:pt x="2" y="0"/>
                    <a:pt x="4" y="0"/>
                  </a:cubicBezTo>
                  <a:cubicBezTo>
                    <a:pt x="7" y="0"/>
                    <a:pt x="10" y="3"/>
                    <a:pt x="11" y="4"/>
                  </a:cubicBezTo>
                  <a:cubicBezTo>
                    <a:pt x="15" y="7"/>
                    <a:pt x="17" y="10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lose/>
                </a:path>
              </a:pathLst>
            </a:custGeom>
            <a:solidFill>
              <a:srgbClr val="5E55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1" name="Freeform 88"/>
            <p:cNvSpPr/>
            <p:nvPr/>
          </p:nvSpPr>
          <p:spPr bwMode="auto">
            <a:xfrm>
              <a:off x="6684" y="3745"/>
              <a:ext cx="69" cy="80"/>
            </a:xfrm>
            <a:custGeom>
              <a:avLst/>
              <a:gdLst>
                <a:gd name="T0" fmla="*/ 5 w 33"/>
                <a:gd name="T1" fmla="*/ 0 h 38"/>
                <a:gd name="T2" fmla="*/ 33 w 33"/>
                <a:gd name="T3" fmla="*/ 1 h 38"/>
                <a:gd name="T4" fmla="*/ 29 w 33"/>
                <a:gd name="T5" fmla="*/ 24 h 38"/>
                <a:gd name="T6" fmla="*/ 26 w 33"/>
                <a:gd name="T7" fmla="*/ 32 h 38"/>
                <a:gd name="T8" fmla="*/ 10 w 33"/>
                <a:gd name="T9" fmla="*/ 34 h 38"/>
                <a:gd name="T10" fmla="*/ 4 w 33"/>
                <a:gd name="T11" fmla="*/ 32 h 38"/>
                <a:gd name="T12" fmla="*/ 1 w 33"/>
                <a:gd name="T13" fmla="*/ 29 h 38"/>
                <a:gd name="T14" fmla="*/ 2 w 33"/>
                <a:gd name="T15" fmla="*/ 20 h 38"/>
                <a:gd name="T16" fmla="*/ 5 w 33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38">
                  <a:moveTo>
                    <a:pt x="5" y="0"/>
                  </a:moveTo>
                  <a:cubicBezTo>
                    <a:pt x="14" y="1"/>
                    <a:pt x="24" y="1"/>
                    <a:pt x="33" y="1"/>
                  </a:cubicBezTo>
                  <a:cubicBezTo>
                    <a:pt x="32" y="9"/>
                    <a:pt x="31" y="16"/>
                    <a:pt x="29" y="24"/>
                  </a:cubicBezTo>
                  <a:cubicBezTo>
                    <a:pt x="28" y="26"/>
                    <a:pt x="27" y="31"/>
                    <a:pt x="26" y="32"/>
                  </a:cubicBezTo>
                  <a:cubicBezTo>
                    <a:pt x="22" y="38"/>
                    <a:pt x="15" y="35"/>
                    <a:pt x="10" y="34"/>
                  </a:cubicBezTo>
                  <a:cubicBezTo>
                    <a:pt x="8" y="33"/>
                    <a:pt x="6" y="33"/>
                    <a:pt x="4" y="32"/>
                  </a:cubicBezTo>
                  <a:cubicBezTo>
                    <a:pt x="1" y="33"/>
                    <a:pt x="0" y="31"/>
                    <a:pt x="1" y="29"/>
                  </a:cubicBezTo>
                  <a:cubicBezTo>
                    <a:pt x="0" y="26"/>
                    <a:pt x="2" y="22"/>
                    <a:pt x="2" y="20"/>
                  </a:cubicBezTo>
                  <a:cubicBezTo>
                    <a:pt x="3" y="13"/>
                    <a:pt x="4" y="7"/>
                    <a:pt x="5" y="0"/>
                  </a:cubicBezTo>
                  <a:close/>
                </a:path>
              </a:pathLst>
            </a:custGeom>
            <a:solidFill>
              <a:srgbClr val="5E55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2" name="Freeform 89"/>
            <p:cNvSpPr/>
            <p:nvPr/>
          </p:nvSpPr>
          <p:spPr bwMode="auto">
            <a:xfrm>
              <a:off x="6812" y="3732"/>
              <a:ext cx="85" cy="91"/>
            </a:xfrm>
            <a:custGeom>
              <a:avLst/>
              <a:gdLst>
                <a:gd name="T0" fmla="*/ 34 w 40"/>
                <a:gd name="T1" fmla="*/ 21 h 43"/>
                <a:gd name="T2" fmla="*/ 37 w 40"/>
                <a:gd name="T3" fmla="*/ 34 h 43"/>
                <a:gd name="T4" fmla="*/ 25 w 40"/>
                <a:gd name="T5" fmla="*/ 39 h 43"/>
                <a:gd name="T6" fmla="*/ 11 w 40"/>
                <a:gd name="T7" fmla="*/ 38 h 43"/>
                <a:gd name="T8" fmla="*/ 7 w 40"/>
                <a:gd name="T9" fmla="*/ 27 h 43"/>
                <a:gd name="T10" fmla="*/ 0 w 40"/>
                <a:gd name="T11" fmla="*/ 5 h 43"/>
                <a:gd name="T12" fmla="*/ 26 w 40"/>
                <a:gd name="T13" fmla="*/ 0 h 43"/>
                <a:gd name="T14" fmla="*/ 34 w 40"/>
                <a:gd name="T15" fmla="*/ 2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3">
                  <a:moveTo>
                    <a:pt x="34" y="21"/>
                  </a:moveTo>
                  <a:cubicBezTo>
                    <a:pt x="36" y="24"/>
                    <a:pt x="40" y="30"/>
                    <a:pt x="37" y="34"/>
                  </a:cubicBezTo>
                  <a:cubicBezTo>
                    <a:pt x="35" y="36"/>
                    <a:pt x="28" y="38"/>
                    <a:pt x="25" y="39"/>
                  </a:cubicBezTo>
                  <a:cubicBezTo>
                    <a:pt x="21" y="41"/>
                    <a:pt x="15" y="43"/>
                    <a:pt x="11" y="38"/>
                  </a:cubicBezTo>
                  <a:cubicBezTo>
                    <a:pt x="9" y="36"/>
                    <a:pt x="9" y="30"/>
                    <a:pt x="7" y="27"/>
                  </a:cubicBezTo>
                  <a:cubicBezTo>
                    <a:pt x="5" y="20"/>
                    <a:pt x="3" y="12"/>
                    <a:pt x="0" y="5"/>
                  </a:cubicBezTo>
                  <a:cubicBezTo>
                    <a:pt x="8" y="4"/>
                    <a:pt x="17" y="2"/>
                    <a:pt x="26" y="0"/>
                  </a:cubicBezTo>
                  <a:cubicBezTo>
                    <a:pt x="29" y="7"/>
                    <a:pt x="31" y="14"/>
                    <a:pt x="34" y="21"/>
                  </a:cubicBezTo>
                  <a:close/>
                </a:path>
              </a:pathLst>
            </a:custGeom>
            <a:solidFill>
              <a:srgbClr val="5E55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3" name="Freeform 90"/>
            <p:cNvSpPr/>
            <p:nvPr/>
          </p:nvSpPr>
          <p:spPr bwMode="auto">
            <a:xfrm>
              <a:off x="6678" y="3574"/>
              <a:ext cx="193" cy="162"/>
            </a:xfrm>
            <a:custGeom>
              <a:avLst/>
              <a:gdLst>
                <a:gd name="T0" fmla="*/ 89 w 92"/>
                <a:gd name="T1" fmla="*/ 58 h 77"/>
                <a:gd name="T2" fmla="*/ 83 w 92"/>
                <a:gd name="T3" fmla="*/ 72 h 77"/>
                <a:gd name="T4" fmla="*/ 41 w 92"/>
                <a:gd name="T5" fmla="*/ 77 h 77"/>
                <a:gd name="T6" fmla="*/ 37 w 92"/>
                <a:gd name="T7" fmla="*/ 77 h 77"/>
                <a:gd name="T8" fmla="*/ 0 w 92"/>
                <a:gd name="T9" fmla="*/ 75 h 77"/>
                <a:gd name="T10" fmla="*/ 19 w 92"/>
                <a:gd name="T11" fmla="*/ 0 h 77"/>
                <a:gd name="T12" fmla="*/ 75 w 92"/>
                <a:gd name="T13" fmla="*/ 0 h 77"/>
                <a:gd name="T14" fmla="*/ 83 w 92"/>
                <a:gd name="T15" fmla="*/ 38 h 77"/>
                <a:gd name="T16" fmla="*/ 89 w 92"/>
                <a:gd name="T17" fmla="*/ 5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2" h="77">
                  <a:moveTo>
                    <a:pt x="89" y="58"/>
                  </a:moveTo>
                  <a:cubicBezTo>
                    <a:pt x="91" y="67"/>
                    <a:pt x="92" y="68"/>
                    <a:pt x="83" y="72"/>
                  </a:cubicBezTo>
                  <a:cubicBezTo>
                    <a:pt x="71" y="77"/>
                    <a:pt x="54" y="77"/>
                    <a:pt x="41" y="77"/>
                  </a:cubicBezTo>
                  <a:cubicBezTo>
                    <a:pt x="40" y="76"/>
                    <a:pt x="38" y="76"/>
                    <a:pt x="37" y="77"/>
                  </a:cubicBezTo>
                  <a:cubicBezTo>
                    <a:pt x="25" y="77"/>
                    <a:pt x="12" y="77"/>
                    <a:pt x="0" y="75"/>
                  </a:cubicBezTo>
                  <a:cubicBezTo>
                    <a:pt x="6" y="50"/>
                    <a:pt x="14" y="25"/>
                    <a:pt x="19" y="0"/>
                  </a:cubicBezTo>
                  <a:cubicBezTo>
                    <a:pt x="36" y="4"/>
                    <a:pt x="56" y="4"/>
                    <a:pt x="75" y="0"/>
                  </a:cubicBezTo>
                  <a:cubicBezTo>
                    <a:pt x="77" y="13"/>
                    <a:pt x="80" y="25"/>
                    <a:pt x="83" y="38"/>
                  </a:cubicBezTo>
                  <a:cubicBezTo>
                    <a:pt x="85" y="45"/>
                    <a:pt x="87" y="51"/>
                    <a:pt x="89" y="58"/>
                  </a:cubicBezTo>
                  <a:close/>
                </a:path>
              </a:pathLst>
            </a:custGeom>
            <a:solidFill>
              <a:srgbClr val="E84B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4" name="Freeform 91"/>
            <p:cNvSpPr/>
            <p:nvPr/>
          </p:nvSpPr>
          <p:spPr bwMode="auto">
            <a:xfrm>
              <a:off x="6585" y="3230"/>
              <a:ext cx="377" cy="147"/>
            </a:xfrm>
            <a:custGeom>
              <a:avLst/>
              <a:gdLst>
                <a:gd name="T0" fmla="*/ 116 w 179"/>
                <a:gd name="T1" fmla="*/ 32 h 70"/>
                <a:gd name="T2" fmla="*/ 119 w 179"/>
                <a:gd name="T3" fmla="*/ 24 h 70"/>
                <a:gd name="T4" fmla="*/ 116 w 179"/>
                <a:gd name="T5" fmla="*/ 22 h 70"/>
                <a:gd name="T6" fmla="*/ 0 w 179"/>
                <a:gd name="T7" fmla="*/ 63 h 70"/>
                <a:gd name="T8" fmla="*/ 17 w 179"/>
                <a:gd name="T9" fmla="*/ 23 h 70"/>
                <a:gd name="T10" fmla="*/ 79 w 179"/>
                <a:gd name="T11" fmla="*/ 1 h 70"/>
                <a:gd name="T12" fmla="*/ 144 w 179"/>
                <a:gd name="T13" fmla="*/ 12 h 70"/>
                <a:gd name="T14" fmla="*/ 179 w 179"/>
                <a:gd name="T15" fmla="*/ 70 h 70"/>
                <a:gd name="T16" fmla="*/ 156 w 179"/>
                <a:gd name="T17" fmla="*/ 46 h 70"/>
                <a:gd name="T18" fmla="*/ 152 w 179"/>
                <a:gd name="T19" fmla="*/ 47 h 70"/>
                <a:gd name="T20" fmla="*/ 151 w 179"/>
                <a:gd name="T21" fmla="*/ 65 h 70"/>
                <a:gd name="T22" fmla="*/ 125 w 179"/>
                <a:gd name="T23" fmla="*/ 25 h 70"/>
                <a:gd name="T24" fmla="*/ 123 w 179"/>
                <a:gd name="T25" fmla="*/ 25 h 70"/>
                <a:gd name="T26" fmla="*/ 116 w 179"/>
                <a:gd name="T27" fmla="*/ 3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9" h="70">
                  <a:moveTo>
                    <a:pt x="116" y="32"/>
                  </a:moveTo>
                  <a:cubicBezTo>
                    <a:pt x="117" y="30"/>
                    <a:pt x="118" y="27"/>
                    <a:pt x="119" y="24"/>
                  </a:cubicBezTo>
                  <a:cubicBezTo>
                    <a:pt x="119" y="22"/>
                    <a:pt x="117" y="21"/>
                    <a:pt x="116" y="22"/>
                  </a:cubicBezTo>
                  <a:cubicBezTo>
                    <a:pt x="82" y="47"/>
                    <a:pt x="43" y="61"/>
                    <a:pt x="0" y="63"/>
                  </a:cubicBezTo>
                  <a:cubicBezTo>
                    <a:pt x="2" y="48"/>
                    <a:pt x="6" y="34"/>
                    <a:pt x="17" y="23"/>
                  </a:cubicBezTo>
                  <a:cubicBezTo>
                    <a:pt x="33" y="6"/>
                    <a:pt x="57" y="1"/>
                    <a:pt x="79" y="1"/>
                  </a:cubicBezTo>
                  <a:cubicBezTo>
                    <a:pt x="100" y="0"/>
                    <a:pt x="125" y="2"/>
                    <a:pt x="144" y="12"/>
                  </a:cubicBezTo>
                  <a:cubicBezTo>
                    <a:pt x="166" y="24"/>
                    <a:pt x="177" y="46"/>
                    <a:pt x="179" y="70"/>
                  </a:cubicBezTo>
                  <a:cubicBezTo>
                    <a:pt x="171" y="62"/>
                    <a:pt x="164" y="54"/>
                    <a:pt x="156" y="46"/>
                  </a:cubicBezTo>
                  <a:cubicBezTo>
                    <a:pt x="155" y="45"/>
                    <a:pt x="152" y="46"/>
                    <a:pt x="152" y="47"/>
                  </a:cubicBezTo>
                  <a:cubicBezTo>
                    <a:pt x="153" y="53"/>
                    <a:pt x="152" y="59"/>
                    <a:pt x="151" y="65"/>
                  </a:cubicBezTo>
                  <a:cubicBezTo>
                    <a:pt x="144" y="51"/>
                    <a:pt x="135" y="38"/>
                    <a:pt x="125" y="25"/>
                  </a:cubicBezTo>
                  <a:cubicBezTo>
                    <a:pt x="125" y="25"/>
                    <a:pt x="123" y="25"/>
                    <a:pt x="123" y="25"/>
                  </a:cubicBezTo>
                  <a:cubicBezTo>
                    <a:pt x="121" y="28"/>
                    <a:pt x="118" y="30"/>
                    <a:pt x="116" y="32"/>
                  </a:cubicBezTo>
                  <a:close/>
                </a:path>
              </a:pathLst>
            </a:custGeom>
            <a:solidFill>
              <a:srgbClr val="5F3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5" name="Freeform 92"/>
            <p:cNvSpPr/>
            <p:nvPr/>
          </p:nvSpPr>
          <p:spPr bwMode="auto">
            <a:xfrm>
              <a:off x="6972" y="3394"/>
              <a:ext cx="19" cy="26"/>
            </a:xfrm>
            <a:custGeom>
              <a:avLst/>
              <a:gdLst>
                <a:gd name="T0" fmla="*/ 5 w 9"/>
                <a:gd name="T1" fmla="*/ 1 h 12"/>
                <a:gd name="T2" fmla="*/ 9 w 9"/>
                <a:gd name="T3" fmla="*/ 7 h 12"/>
                <a:gd name="T4" fmla="*/ 5 w 9"/>
                <a:gd name="T5" fmla="*/ 12 h 12"/>
                <a:gd name="T6" fmla="*/ 0 w 9"/>
                <a:gd name="T7" fmla="*/ 12 h 12"/>
                <a:gd name="T8" fmla="*/ 1 w 9"/>
                <a:gd name="T9" fmla="*/ 0 h 12"/>
                <a:gd name="T10" fmla="*/ 5 w 9"/>
                <a:gd name="T11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2">
                  <a:moveTo>
                    <a:pt x="5" y="1"/>
                  </a:moveTo>
                  <a:cubicBezTo>
                    <a:pt x="7" y="2"/>
                    <a:pt x="9" y="4"/>
                    <a:pt x="9" y="7"/>
                  </a:cubicBezTo>
                  <a:cubicBezTo>
                    <a:pt x="9" y="9"/>
                    <a:pt x="7" y="11"/>
                    <a:pt x="5" y="12"/>
                  </a:cubicBezTo>
                  <a:cubicBezTo>
                    <a:pt x="4" y="12"/>
                    <a:pt x="2" y="12"/>
                    <a:pt x="0" y="12"/>
                  </a:cubicBezTo>
                  <a:cubicBezTo>
                    <a:pt x="1" y="8"/>
                    <a:pt x="1" y="4"/>
                    <a:pt x="1" y="0"/>
                  </a:cubicBezTo>
                  <a:cubicBezTo>
                    <a:pt x="2" y="1"/>
                    <a:pt x="4" y="1"/>
                    <a:pt x="5" y="1"/>
                  </a:cubicBezTo>
                  <a:close/>
                </a:path>
              </a:pathLst>
            </a:custGeom>
            <a:solidFill>
              <a:srgbClr val="F3E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6" name="Freeform 93"/>
            <p:cNvSpPr/>
            <p:nvPr/>
          </p:nvSpPr>
          <p:spPr bwMode="auto">
            <a:xfrm>
              <a:off x="6991" y="3515"/>
              <a:ext cx="34" cy="33"/>
            </a:xfrm>
            <a:custGeom>
              <a:avLst/>
              <a:gdLst>
                <a:gd name="T0" fmla="*/ 13 w 16"/>
                <a:gd name="T1" fmla="*/ 5 h 16"/>
                <a:gd name="T2" fmla="*/ 10 w 16"/>
                <a:gd name="T3" fmla="*/ 14 h 16"/>
                <a:gd name="T4" fmla="*/ 1 w 16"/>
                <a:gd name="T5" fmla="*/ 13 h 16"/>
                <a:gd name="T6" fmla="*/ 2 w 16"/>
                <a:gd name="T7" fmla="*/ 12 h 16"/>
                <a:gd name="T8" fmla="*/ 4 w 16"/>
                <a:gd name="T9" fmla="*/ 2 h 16"/>
                <a:gd name="T10" fmla="*/ 13 w 16"/>
                <a:gd name="T11" fmla="*/ 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6">
                  <a:moveTo>
                    <a:pt x="13" y="5"/>
                  </a:moveTo>
                  <a:cubicBezTo>
                    <a:pt x="16" y="8"/>
                    <a:pt x="14" y="13"/>
                    <a:pt x="10" y="14"/>
                  </a:cubicBezTo>
                  <a:cubicBezTo>
                    <a:pt x="7" y="16"/>
                    <a:pt x="4" y="15"/>
                    <a:pt x="1" y="13"/>
                  </a:cubicBezTo>
                  <a:cubicBezTo>
                    <a:pt x="2" y="13"/>
                    <a:pt x="2" y="12"/>
                    <a:pt x="2" y="12"/>
                  </a:cubicBezTo>
                  <a:cubicBezTo>
                    <a:pt x="2" y="8"/>
                    <a:pt x="0" y="5"/>
                    <a:pt x="4" y="2"/>
                  </a:cubicBezTo>
                  <a:cubicBezTo>
                    <a:pt x="7" y="0"/>
                    <a:pt x="12" y="1"/>
                    <a:pt x="13" y="5"/>
                  </a:cubicBezTo>
                  <a:close/>
                </a:path>
              </a:pathLst>
            </a:custGeom>
            <a:solidFill>
              <a:srgbClr val="F3E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7" name="Freeform 94"/>
            <p:cNvSpPr/>
            <p:nvPr/>
          </p:nvSpPr>
          <p:spPr bwMode="auto">
            <a:xfrm>
              <a:off x="6568" y="3553"/>
              <a:ext cx="24" cy="25"/>
            </a:xfrm>
            <a:custGeom>
              <a:avLst/>
              <a:gdLst>
                <a:gd name="T0" fmla="*/ 7 w 11"/>
                <a:gd name="T1" fmla="*/ 11 h 12"/>
                <a:gd name="T2" fmla="*/ 2 w 11"/>
                <a:gd name="T3" fmla="*/ 10 h 12"/>
                <a:gd name="T4" fmla="*/ 4 w 11"/>
                <a:gd name="T5" fmla="*/ 2 h 12"/>
                <a:gd name="T6" fmla="*/ 10 w 11"/>
                <a:gd name="T7" fmla="*/ 4 h 12"/>
                <a:gd name="T8" fmla="*/ 8 w 11"/>
                <a:gd name="T9" fmla="*/ 10 h 12"/>
                <a:gd name="T10" fmla="*/ 7 w 11"/>
                <a:gd name="T11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2">
                  <a:moveTo>
                    <a:pt x="7" y="11"/>
                  </a:moveTo>
                  <a:cubicBezTo>
                    <a:pt x="5" y="11"/>
                    <a:pt x="3" y="12"/>
                    <a:pt x="2" y="10"/>
                  </a:cubicBezTo>
                  <a:cubicBezTo>
                    <a:pt x="0" y="7"/>
                    <a:pt x="2" y="4"/>
                    <a:pt x="4" y="2"/>
                  </a:cubicBezTo>
                  <a:cubicBezTo>
                    <a:pt x="6" y="0"/>
                    <a:pt x="9" y="0"/>
                    <a:pt x="10" y="4"/>
                  </a:cubicBezTo>
                  <a:cubicBezTo>
                    <a:pt x="11" y="6"/>
                    <a:pt x="10" y="9"/>
                    <a:pt x="8" y="10"/>
                  </a:cubicBezTo>
                  <a:cubicBezTo>
                    <a:pt x="8" y="10"/>
                    <a:pt x="8" y="10"/>
                    <a:pt x="7" y="11"/>
                  </a:cubicBezTo>
                  <a:close/>
                </a:path>
              </a:pathLst>
            </a:custGeom>
            <a:solidFill>
              <a:srgbClr val="F3E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8" name="Freeform 95"/>
            <p:cNvSpPr/>
            <p:nvPr/>
          </p:nvSpPr>
          <p:spPr bwMode="auto">
            <a:xfrm>
              <a:off x="6562" y="3379"/>
              <a:ext cx="11" cy="28"/>
            </a:xfrm>
            <a:custGeom>
              <a:avLst/>
              <a:gdLst>
                <a:gd name="T0" fmla="*/ 1 w 5"/>
                <a:gd name="T1" fmla="*/ 5 h 13"/>
                <a:gd name="T2" fmla="*/ 5 w 5"/>
                <a:gd name="T3" fmla="*/ 0 h 13"/>
                <a:gd name="T4" fmla="*/ 5 w 5"/>
                <a:gd name="T5" fmla="*/ 12 h 13"/>
                <a:gd name="T6" fmla="*/ 4 w 5"/>
                <a:gd name="T7" fmla="*/ 13 h 13"/>
                <a:gd name="T8" fmla="*/ 4 w 5"/>
                <a:gd name="T9" fmla="*/ 13 h 13"/>
                <a:gd name="T10" fmla="*/ 1 w 5"/>
                <a:gd name="T11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3">
                  <a:moveTo>
                    <a:pt x="1" y="5"/>
                  </a:moveTo>
                  <a:cubicBezTo>
                    <a:pt x="2" y="3"/>
                    <a:pt x="4" y="2"/>
                    <a:pt x="5" y="0"/>
                  </a:cubicBezTo>
                  <a:cubicBezTo>
                    <a:pt x="5" y="4"/>
                    <a:pt x="5" y="8"/>
                    <a:pt x="5" y="12"/>
                  </a:cubicBezTo>
                  <a:cubicBezTo>
                    <a:pt x="5" y="12"/>
                    <a:pt x="4" y="12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1" y="12"/>
                    <a:pt x="0" y="8"/>
                    <a:pt x="1" y="5"/>
                  </a:cubicBezTo>
                  <a:close/>
                </a:path>
              </a:pathLst>
            </a:custGeom>
            <a:solidFill>
              <a:srgbClr val="F3E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9" name="Freeform 96"/>
            <p:cNvSpPr>
              <a:spLocks noEditPoints="1"/>
            </p:cNvSpPr>
            <p:nvPr/>
          </p:nvSpPr>
          <p:spPr bwMode="auto">
            <a:xfrm>
              <a:off x="6581" y="3291"/>
              <a:ext cx="383" cy="285"/>
            </a:xfrm>
            <a:custGeom>
              <a:avLst/>
              <a:gdLst>
                <a:gd name="T0" fmla="*/ 124 w 182"/>
                <a:gd name="T1" fmla="*/ 3 h 135"/>
                <a:gd name="T2" fmla="*/ 135 w 182"/>
                <a:gd name="T3" fmla="*/ 13 h 135"/>
                <a:gd name="T4" fmla="*/ 151 w 182"/>
                <a:gd name="T5" fmla="*/ 43 h 135"/>
                <a:gd name="T6" fmla="*/ 155 w 182"/>
                <a:gd name="T7" fmla="*/ 43 h 135"/>
                <a:gd name="T8" fmla="*/ 158 w 182"/>
                <a:gd name="T9" fmla="*/ 23 h 135"/>
                <a:gd name="T10" fmla="*/ 181 w 182"/>
                <a:gd name="T11" fmla="*/ 47 h 135"/>
                <a:gd name="T12" fmla="*/ 94 w 182"/>
                <a:gd name="T13" fmla="*/ 132 h 135"/>
                <a:gd name="T14" fmla="*/ 65 w 182"/>
                <a:gd name="T15" fmla="*/ 128 h 135"/>
                <a:gd name="T16" fmla="*/ 64 w 182"/>
                <a:gd name="T17" fmla="*/ 128 h 135"/>
                <a:gd name="T18" fmla="*/ 0 w 182"/>
                <a:gd name="T19" fmla="*/ 62 h 135"/>
                <a:gd name="T20" fmla="*/ 0 w 182"/>
                <a:gd name="T21" fmla="*/ 60 h 135"/>
                <a:gd name="T22" fmla="*/ 2 w 182"/>
                <a:gd name="T23" fmla="*/ 37 h 135"/>
                <a:gd name="T24" fmla="*/ 115 w 182"/>
                <a:gd name="T25" fmla="*/ 0 h 135"/>
                <a:gd name="T26" fmla="*/ 111 w 182"/>
                <a:gd name="T27" fmla="*/ 10 h 135"/>
                <a:gd name="T28" fmla="*/ 114 w 182"/>
                <a:gd name="T29" fmla="*/ 12 h 135"/>
                <a:gd name="T30" fmla="*/ 124 w 182"/>
                <a:gd name="T31" fmla="*/ 3 h 135"/>
                <a:gd name="T32" fmla="*/ 94 w 182"/>
                <a:gd name="T33" fmla="*/ 83 h 135"/>
                <a:gd name="T34" fmla="*/ 91 w 182"/>
                <a:gd name="T35" fmla="*/ 83 h 135"/>
                <a:gd name="T36" fmla="*/ 93 w 182"/>
                <a:gd name="T37" fmla="*/ 79 h 135"/>
                <a:gd name="T38" fmla="*/ 93 w 182"/>
                <a:gd name="T39" fmla="*/ 76 h 135"/>
                <a:gd name="T40" fmla="*/ 87 w 182"/>
                <a:gd name="T41" fmla="*/ 86 h 135"/>
                <a:gd name="T42" fmla="*/ 93 w 182"/>
                <a:gd name="T43" fmla="*/ 88 h 135"/>
                <a:gd name="T44" fmla="*/ 97 w 182"/>
                <a:gd name="T45" fmla="*/ 84 h 135"/>
                <a:gd name="T46" fmla="*/ 94 w 182"/>
                <a:gd name="T47" fmla="*/ 83 h 135"/>
                <a:gd name="T48" fmla="*/ 156 w 182"/>
                <a:gd name="T49" fmla="*/ 86 h 135"/>
                <a:gd name="T50" fmla="*/ 152 w 182"/>
                <a:gd name="T51" fmla="*/ 83 h 135"/>
                <a:gd name="T52" fmla="*/ 78 w 182"/>
                <a:gd name="T53" fmla="*/ 113 h 135"/>
                <a:gd name="T54" fmla="*/ 18 w 182"/>
                <a:gd name="T55" fmla="*/ 75 h 135"/>
                <a:gd name="T56" fmla="*/ 16 w 182"/>
                <a:gd name="T57" fmla="*/ 77 h 135"/>
                <a:gd name="T58" fmla="*/ 156 w 182"/>
                <a:gd name="T59" fmla="*/ 86 h 135"/>
                <a:gd name="T60" fmla="*/ 144 w 182"/>
                <a:gd name="T61" fmla="*/ 59 h 135"/>
                <a:gd name="T62" fmla="*/ 143 w 182"/>
                <a:gd name="T63" fmla="*/ 52 h 135"/>
                <a:gd name="T64" fmla="*/ 136 w 182"/>
                <a:gd name="T65" fmla="*/ 52 h 135"/>
                <a:gd name="T66" fmla="*/ 136 w 182"/>
                <a:gd name="T67" fmla="*/ 52 h 135"/>
                <a:gd name="T68" fmla="*/ 136 w 182"/>
                <a:gd name="T69" fmla="*/ 60 h 135"/>
                <a:gd name="T70" fmla="*/ 144 w 182"/>
                <a:gd name="T71" fmla="*/ 59 h 135"/>
                <a:gd name="T72" fmla="*/ 31 w 182"/>
                <a:gd name="T73" fmla="*/ 63 h 135"/>
                <a:gd name="T74" fmla="*/ 39 w 182"/>
                <a:gd name="T75" fmla="*/ 57 h 135"/>
                <a:gd name="T76" fmla="*/ 30 w 182"/>
                <a:gd name="T77" fmla="*/ 55 h 135"/>
                <a:gd name="T78" fmla="*/ 29 w 182"/>
                <a:gd name="T79" fmla="*/ 58 h 135"/>
                <a:gd name="T80" fmla="*/ 31 w 182"/>
                <a:gd name="T81" fmla="*/ 63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82" h="135">
                  <a:moveTo>
                    <a:pt x="124" y="3"/>
                  </a:moveTo>
                  <a:cubicBezTo>
                    <a:pt x="130" y="2"/>
                    <a:pt x="132" y="9"/>
                    <a:pt x="135" y="13"/>
                  </a:cubicBezTo>
                  <a:cubicBezTo>
                    <a:pt x="141" y="23"/>
                    <a:pt x="147" y="33"/>
                    <a:pt x="151" y="43"/>
                  </a:cubicBezTo>
                  <a:cubicBezTo>
                    <a:pt x="152" y="45"/>
                    <a:pt x="155" y="44"/>
                    <a:pt x="155" y="43"/>
                  </a:cubicBezTo>
                  <a:cubicBezTo>
                    <a:pt x="157" y="36"/>
                    <a:pt x="158" y="30"/>
                    <a:pt x="158" y="23"/>
                  </a:cubicBezTo>
                  <a:cubicBezTo>
                    <a:pt x="166" y="31"/>
                    <a:pt x="174" y="39"/>
                    <a:pt x="181" y="47"/>
                  </a:cubicBezTo>
                  <a:cubicBezTo>
                    <a:pt x="182" y="97"/>
                    <a:pt x="145" y="130"/>
                    <a:pt x="94" y="132"/>
                  </a:cubicBezTo>
                  <a:cubicBezTo>
                    <a:pt x="84" y="132"/>
                    <a:pt x="74" y="131"/>
                    <a:pt x="65" y="128"/>
                  </a:cubicBezTo>
                  <a:cubicBezTo>
                    <a:pt x="64" y="128"/>
                    <a:pt x="64" y="128"/>
                    <a:pt x="64" y="128"/>
                  </a:cubicBezTo>
                  <a:cubicBezTo>
                    <a:pt x="31" y="120"/>
                    <a:pt x="8" y="96"/>
                    <a:pt x="0" y="62"/>
                  </a:cubicBezTo>
                  <a:cubicBezTo>
                    <a:pt x="0" y="61"/>
                    <a:pt x="0" y="61"/>
                    <a:pt x="0" y="60"/>
                  </a:cubicBezTo>
                  <a:cubicBezTo>
                    <a:pt x="1" y="53"/>
                    <a:pt x="1" y="45"/>
                    <a:pt x="2" y="37"/>
                  </a:cubicBezTo>
                  <a:cubicBezTo>
                    <a:pt x="43" y="37"/>
                    <a:pt x="83" y="24"/>
                    <a:pt x="115" y="0"/>
                  </a:cubicBezTo>
                  <a:cubicBezTo>
                    <a:pt x="114" y="3"/>
                    <a:pt x="112" y="7"/>
                    <a:pt x="111" y="10"/>
                  </a:cubicBezTo>
                  <a:cubicBezTo>
                    <a:pt x="109" y="12"/>
                    <a:pt x="112" y="14"/>
                    <a:pt x="114" y="12"/>
                  </a:cubicBezTo>
                  <a:cubicBezTo>
                    <a:pt x="115" y="11"/>
                    <a:pt x="122" y="3"/>
                    <a:pt x="124" y="3"/>
                  </a:cubicBezTo>
                  <a:close/>
                  <a:moveTo>
                    <a:pt x="94" y="83"/>
                  </a:moveTo>
                  <a:cubicBezTo>
                    <a:pt x="93" y="84"/>
                    <a:pt x="91" y="84"/>
                    <a:pt x="91" y="83"/>
                  </a:cubicBezTo>
                  <a:cubicBezTo>
                    <a:pt x="89" y="82"/>
                    <a:pt x="92" y="79"/>
                    <a:pt x="93" y="79"/>
                  </a:cubicBezTo>
                  <a:cubicBezTo>
                    <a:pt x="95" y="78"/>
                    <a:pt x="94" y="76"/>
                    <a:pt x="93" y="76"/>
                  </a:cubicBezTo>
                  <a:cubicBezTo>
                    <a:pt x="88" y="76"/>
                    <a:pt x="84" y="82"/>
                    <a:pt x="87" y="86"/>
                  </a:cubicBezTo>
                  <a:cubicBezTo>
                    <a:pt x="89" y="87"/>
                    <a:pt x="91" y="88"/>
                    <a:pt x="93" y="88"/>
                  </a:cubicBezTo>
                  <a:cubicBezTo>
                    <a:pt x="95" y="88"/>
                    <a:pt x="97" y="86"/>
                    <a:pt x="97" y="84"/>
                  </a:cubicBezTo>
                  <a:cubicBezTo>
                    <a:pt x="96" y="83"/>
                    <a:pt x="95" y="82"/>
                    <a:pt x="94" y="83"/>
                  </a:cubicBezTo>
                  <a:close/>
                  <a:moveTo>
                    <a:pt x="156" y="86"/>
                  </a:moveTo>
                  <a:cubicBezTo>
                    <a:pt x="158" y="83"/>
                    <a:pt x="154" y="80"/>
                    <a:pt x="152" y="83"/>
                  </a:cubicBezTo>
                  <a:cubicBezTo>
                    <a:pt x="136" y="106"/>
                    <a:pt x="105" y="116"/>
                    <a:pt x="78" y="113"/>
                  </a:cubicBezTo>
                  <a:cubicBezTo>
                    <a:pt x="52" y="109"/>
                    <a:pt x="33" y="95"/>
                    <a:pt x="18" y="75"/>
                  </a:cubicBezTo>
                  <a:cubicBezTo>
                    <a:pt x="17" y="74"/>
                    <a:pt x="15" y="76"/>
                    <a:pt x="16" y="77"/>
                  </a:cubicBezTo>
                  <a:cubicBezTo>
                    <a:pt x="43" y="125"/>
                    <a:pt x="125" y="135"/>
                    <a:pt x="156" y="86"/>
                  </a:cubicBezTo>
                  <a:close/>
                  <a:moveTo>
                    <a:pt x="144" y="59"/>
                  </a:moveTo>
                  <a:cubicBezTo>
                    <a:pt x="145" y="56"/>
                    <a:pt x="145" y="53"/>
                    <a:pt x="143" y="52"/>
                  </a:cubicBezTo>
                  <a:cubicBezTo>
                    <a:pt x="141" y="50"/>
                    <a:pt x="138" y="51"/>
                    <a:pt x="136" y="52"/>
                  </a:cubicBezTo>
                  <a:cubicBezTo>
                    <a:pt x="136" y="52"/>
                    <a:pt x="136" y="52"/>
                    <a:pt x="136" y="52"/>
                  </a:cubicBezTo>
                  <a:cubicBezTo>
                    <a:pt x="133" y="53"/>
                    <a:pt x="134" y="58"/>
                    <a:pt x="136" y="60"/>
                  </a:cubicBezTo>
                  <a:cubicBezTo>
                    <a:pt x="138" y="62"/>
                    <a:pt x="142" y="61"/>
                    <a:pt x="144" y="59"/>
                  </a:cubicBezTo>
                  <a:close/>
                  <a:moveTo>
                    <a:pt x="31" y="63"/>
                  </a:moveTo>
                  <a:cubicBezTo>
                    <a:pt x="35" y="65"/>
                    <a:pt x="40" y="61"/>
                    <a:pt x="39" y="57"/>
                  </a:cubicBezTo>
                  <a:cubicBezTo>
                    <a:pt x="38" y="53"/>
                    <a:pt x="33" y="51"/>
                    <a:pt x="30" y="55"/>
                  </a:cubicBezTo>
                  <a:cubicBezTo>
                    <a:pt x="30" y="56"/>
                    <a:pt x="29" y="57"/>
                    <a:pt x="29" y="58"/>
                  </a:cubicBezTo>
                  <a:cubicBezTo>
                    <a:pt x="29" y="60"/>
                    <a:pt x="30" y="62"/>
                    <a:pt x="31" y="63"/>
                  </a:cubicBezTo>
                  <a:close/>
                </a:path>
              </a:pathLst>
            </a:custGeom>
            <a:solidFill>
              <a:srgbClr val="F3E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0" name="Freeform 97"/>
            <p:cNvSpPr/>
            <p:nvPr/>
          </p:nvSpPr>
          <p:spPr bwMode="auto">
            <a:xfrm>
              <a:off x="6861" y="3396"/>
              <a:ext cx="25" cy="26"/>
            </a:xfrm>
            <a:custGeom>
              <a:avLst/>
              <a:gdLst>
                <a:gd name="T0" fmla="*/ 3 w 12"/>
                <a:gd name="T1" fmla="*/ 2 h 12"/>
                <a:gd name="T2" fmla="*/ 10 w 12"/>
                <a:gd name="T3" fmla="*/ 2 h 12"/>
                <a:gd name="T4" fmla="*/ 11 w 12"/>
                <a:gd name="T5" fmla="*/ 9 h 12"/>
                <a:gd name="T6" fmla="*/ 3 w 12"/>
                <a:gd name="T7" fmla="*/ 10 h 12"/>
                <a:gd name="T8" fmla="*/ 3 w 12"/>
                <a:gd name="T9" fmla="*/ 2 h 12"/>
                <a:gd name="T10" fmla="*/ 3 w 12"/>
                <a:gd name="T11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2">
                  <a:moveTo>
                    <a:pt x="3" y="2"/>
                  </a:moveTo>
                  <a:cubicBezTo>
                    <a:pt x="5" y="1"/>
                    <a:pt x="8" y="0"/>
                    <a:pt x="10" y="2"/>
                  </a:cubicBezTo>
                  <a:cubicBezTo>
                    <a:pt x="12" y="3"/>
                    <a:pt x="12" y="6"/>
                    <a:pt x="11" y="9"/>
                  </a:cubicBezTo>
                  <a:cubicBezTo>
                    <a:pt x="9" y="11"/>
                    <a:pt x="5" y="12"/>
                    <a:pt x="3" y="10"/>
                  </a:cubicBezTo>
                  <a:cubicBezTo>
                    <a:pt x="1" y="8"/>
                    <a:pt x="0" y="3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1" name="Freeform 98"/>
            <p:cNvSpPr/>
            <p:nvPr/>
          </p:nvSpPr>
          <p:spPr bwMode="auto">
            <a:xfrm>
              <a:off x="6758" y="3451"/>
              <a:ext cx="27" cy="26"/>
            </a:xfrm>
            <a:custGeom>
              <a:avLst/>
              <a:gdLst>
                <a:gd name="T0" fmla="*/ 7 w 13"/>
                <a:gd name="T1" fmla="*/ 7 h 12"/>
                <a:gd name="T2" fmla="*/ 10 w 13"/>
                <a:gd name="T3" fmla="*/ 7 h 12"/>
                <a:gd name="T4" fmla="*/ 13 w 13"/>
                <a:gd name="T5" fmla="*/ 8 h 12"/>
                <a:gd name="T6" fmla="*/ 9 w 13"/>
                <a:gd name="T7" fmla="*/ 12 h 12"/>
                <a:gd name="T8" fmla="*/ 3 w 13"/>
                <a:gd name="T9" fmla="*/ 10 h 12"/>
                <a:gd name="T10" fmla="*/ 9 w 13"/>
                <a:gd name="T11" fmla="*/ 0 h 12"/>
                <a:gd name="T12" fmla="*/ 9 w 13"/>
                <a:gd name="T13" fmla="*/ 3 h 12"/>
                <a:gd name="T14" fmla="*/ 7 w 13"/>
                <a:gd name="T15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2">
                  <a:moveTo>
                    <a:pt x="7" y="7"/>
                  </a:moveTo>
                  <a:cubicBezTo>
                    <a:pt x="7" y="8"/>
                    <a:pt x="9" y="8"/>
                    <a:pt x="10" y="7"/>
                  </a:cubicBezTo>
                  <a:cubicBezTo>
                    <a:pt x="11" y="6"/>
                    <a:pt x="12" y="7"/>
                    <a:pt x="13" y="8"/>
                  </a:cubicBezTo>
                  <a:cubicBezTo>
                    <a:pt x="13" y="10"/>
                    <a:pt x="11" y="12"/>
                    <a:pt x="9" y="12"/>
                  </a:cubicBezTo>
                  <a:cubicBezTo>
                    <a:pt x="7" y="12"/>
                    <a:pt x="5" y="11"/>
                    <a:pt x="3" y="10"/>
                  </a:cubicBezTo>
                  <a:cubicBezTo>
                    <a:pt x="0" y="6"/>
                    <a:pt x="4" y="0"/>
                    <a:pt x="9" y="0"/>
                  </a:cubicBezTo>
                  <a:cubicBezTo>
                    <a:pt x="10" y="0"/>
                    <a:pt x="11" y="2"/>
                    <a:pt x="9" y="3"/>
                  </a:cubicBezTo>
                  <a:cubicBezTo>
                    <a:pt x="8" y="3"/>
                    <a:pt x="5" y="6"/>
                    <a:pt x="7" y="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2" name="Freeform 99"/>
            <p:cNvSpPr/>
            <p:nvPr/>
          </p:nvSpPr>
          <p:spPr bwMode="auto">
            <a:xfrm>
              <a:off x="6642" y="3398"/>
              <a:ext cx="23" cy="30"/>
            </a:xfrm>
            <a:custGeom>
              <a:avLst/>
              <a:gdLst>
                <a:gd name="T0" fmla="*/ 10 w 11"/>
                <a:gd name="T1" fmla="*/ 6 h 14"/>
                <a:gd name="T2" fmla="*/ 2 w 11"/>
                <a:gd name="T3" fmla="*/ 12 h 14"/>
                <a:gd name="T4" fmla="*/ 0 w 11"/>
                <a:gd name="T5" fmla="*/ 7 h 14"/>
                <a:gd name="T6" fmla="*/ 1 w 11"/>
                <a:gd name="T7" fmla="*/ 4 h 14"/>
                <a:gd name="T8" fmla="*/ 10 w 11"/>
                <a:gd name="T9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4">
                  <a:moveTo>
                    <a:pt x="10" y="6"/>
                  </a:moveTo>
                  <a:cubicBezTo>
                    <a:pt x="11" y="10"/>
                    <a:pt x="6" y="14"/>
                    <a:pt x="2" y="12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0" y="6"/>
                    <a:pt x="1" y="5"/>
                    <a:pt x="1" y="4"/>
                  </a:cubicBezTo>
                  <a:cubicBezTo>
                    <a:pt x="4" y="0"/>
                    <a:pt x="9" y="2"/>
                    <a:pt x="10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3" name="Freeform 100"/>
            <p:cNvSpPr/>
            <p:nvPr/>
          </p:nvSpPr>
          <p:spPr bwMode="auto">
            <a:xfrm>
              <a:off x="6613" y="3447"/>
              <a:ext cx="300" cy="129"/>
            </a:xfrm>
            <a:custGeom>
              <a:avLst/>
              <a:gdLst>
                <a:gd name="T0" fmla="*/ 63 w 143"/>
                <a:gd name="T1" fmla="*/ 39 h 61"/>
                <a:gd name="T2" fmla="*/ 137 w 143"/>
                <a:gd name="T3" fmla="*/ 9 h 61"/>
                <a:gd name="T4" fmla="*/ 141 w 143"/>
                <a:gd name="T5" fmla="*/ 12 h 61"/>
                <a:gd name="T6" fmla="*/ 1 w 143"/>
                <a:gd name="T7" fmla="*/ 3 h 61"/>
                <a:gd name="T8" fmla="*/ 3 w 143"/>
                <a:gd name="T9" fmla="*/ 1 h 61"/>
                <a:gd name="T10" fmla="*/ 63 w 143"/>
                <a:gd name="T11" fmla="*/ 3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61">
                  <a:moveTo>
                    <a:pt x="63" y="39"/>
                  </a:moveTo>
                  <a:cubicBezTo>
                    <a:pt x="90" y="42"/>
                    <a:pt x="121" y="32"/>
                    <a:pt x="137" y="9"/>
                  </a:cubicBezTo>
                  <a:cubicBezTo>
                    <a:pt x="139" y="6"/>
                    <a:pt x="143" y="9"/>
                    <a:pt x="141" y="12"/>
                  </a:cubicBezTo>
                  <a:cubicBezTo>
                    <a:pt x="110" y="61"/>
                    <a:pt x="28" y="51"/>
                    <a:pt x="1" y="3"/>
                  </a:cubicBezTo>
                  <a:cubicBezTo>
                    <a:pt x="0" y="2"/>
                    <a:pt x="2" y="0"/>
                    <a:pt x="3" y="1"/>
                  </a:cubicBezTo>
                  <a:cubicBezTo>
                    <a:pt x="18" y="21"/>
                    <a:pt x="37" y="35"/>
                    <a:pt x="63" y="3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4" name="Freeform 101"/>
            <p:cNvSpPr>
              <a:spLocks noEditPoints="1"/>
            </p:cNvSpPr>
            <p:nvPr/>
          </p:nvSpPr>
          <p:spPr bwMode="auto">
            <a:xfrm>
              <a:off x="6556" y="3211"/>
              <a:ext cx="479" cy="701"/>
            </a:xfrm>
            <a:custGeom>
              <a:avLst/>
              <a:gdLst>
                <a:gd name="T0" fmla="*/ 13 w 228"/>
                <a:gd name="T1" fmla="*/ 173 h 332"/>
                <a:gd name="T2" fmla="*/ 10 w 228"/>
                <a:gd name="T3" fmla="*/ 164 h 332"/>
                <a:gd name="T4" fmla="*/ 7 w 228"/>
                <a:gd name="T5" fmla="*/ 93 h 332"/>
                <a:gd name="T6" fmla="*/ 4 w 228"/>
                <a:gd name="T7" fmla="*/ 85 h 332"/>
                <a:gd name="T8" fmla="*/ 203 w 228"/>
                <a:gd name="T9" fmla="*/ 99 h 332"/>
                <a:gd name="T10" fmla="*/ 199 w 228"/>
                <a:gd name="T11" fmla="*/ 87 h 332"/>
                <a:gd name="T12" fmla="*/ 71 w 228"/>
                <a:gd name="T13" fmla="*/ 287 h 332"/>
                <a:gd name="T14" fmla="*/ 94 w 228"/>
                <a:gd name="T15" fmla="*/ 254 h 332"/>
                <a:gd name="T16" fmla="*/ 62 w 228"/>
                <a:gd name="T17" fmla="*/ 282 h 332"/>
                <a:gd name="T18" fmla="*/ 58 w 228"/>
                <a:gd name="T19" fmla="*/ 327 h 332"/>
                <a:gd name="T20" fmla="*/ 39 w 228"/>
                <a:gd name="T21" fmla="*/ 319 h 332"/>
                <a:gd name="T22" fmla="*/ 217 w 228"/>
                <a:gd name="T23" fmla="*/ 158 h 332"/>
                <a:gd name="T24" fmla="*/ 209 w 228"/>
                <a:gd name="T25" fmla="*/ 156 h 332"/>
                <a:gd name="T26" fmla="*/ 157 w 228"/>
                <a:gd name="T27" fmla="*/ 325 h 332"/>
                <a:gd name="T28" fmla="*/ 158 w 228"/>
                <a:gd name="T29" fmla="*/ 324 h 332"/>
                <a:gd name="T30" fmla="*/ 122 w 228"/>
                <a:gd name="T31" fmla="*/ 252 h 332"/>
                <a:gd name="T32" fmla="*/ 147 w 228"/>
                <a:gd name="T33" fmla="*/ 286 h 332"/>
                <a:gd name="T34" fmla="*/ 148 w 228"/>
                <a:gd name="T35" fmla="*/ 247 h 332"/>
                <a:gd name="T36" fmla="*/ 31 w 228"/>
                <a:gd name="T37" fmla="*/ 32 h 332"/>
                <a:gd name="T38" fmla="*/ 133 w 228"/>
                <a:gd name="T39" fmla="*/ 33 h 332"/>
                <a:gd name="T40" fmla="*/ 139 w 228"/>
                <a:gd name="T41" fmla="*/ 34 h 332"/>
                <a:gd name="T42" fmla="*/ 170 w 228"/>
                <a:gd name="T43" fmla="*/ 55 h 332"/>
                <a:gd name="T44" fmla="*/ 99 w 228"/>
                <a:gd name="T45" fmla="*/ 249 h 332"/>
                <a:gd name="T46" fmla="*/ 141 w 228"/>
                <a:gd name="T47" fmla="*/ 210 h 332"/>
                <a:gd name="T48" fmla="*/ 58 w 228"/>
                <a:gd name="T49" fmla="*/ 247 h 332"/>
                <a:gd name="T50" fmla="*/ 77 w 228"/>
                <a:gd name="T51" fmla="*/ 166 h 332"/>
                <a:gd name="T52" fmla="*/ 170 w 228"/>
                <a:gd name="T53" fmla="*/ 61 h 332"/>
                <a:gd name="T54" fmla="*/ 147 w 228"/>
                <a:gd name="T55" fmla="*/ 51 h 332"/>
                <a:gd name="T56" fmla="*/ 123 w 228"/>
                <a:gd name="T57" fmla="*/ 48 h 332"/>
                <a:gd name="T58" fmla="*/ 12 w 228"/>
                <a:gd name="T59" fmla="*/ 98 h 332"/>
                <a:gd name="T60" fmla="*/ 77 w 228"/>
                <a:gd name="T61" fmla="*/ 166 h 332"/>
                <a:gd name="T62" fmla="*/ 24 w 228"/>
                <a:gd name="T63" fmla="*/ 32 h 332"/>
                <a:gd name="T64" fmla="*/ 199 w 228"/>
                <a:gd name="T65" fmla="*/ 83 h 332"/>
                <a:gd name="T66" fmla="*/ 207 w 228"/>
                <a:gd name="T67" fmla="*/ 102 h 332"/>
                <a:gd name="T68" fmla="*/ 137 w 228"/>
                <a:gd name="T69" fmla="*/ 171 h 332"/>
                <a:gd name="T70" fmla="*/ 203 w 228"/>
                <a:gd name="T71" fmla="*/ 155 h 332"/>
                <a:gd name="T72" fmla="*/ 225 w 228"/>
                <a:gd name="T73" fmla="*/ 147 h 332"/>
                <a:gd name="T74" fmla="*/ 142 w 228"/>
                <a:gd name="T75" fmla="*/ 190 h 332"/>
                <a:gd name="T76" fmla="*/ 153 w 228"/>
                <a:gd name="T77" fmla="*/ 246 h 332"/>
                <a:gd name="T78" fmla="*/ 152 w 228"/>
                <a:gd name="T79" fmla="*/ 290 h 332"/>
                <a:gd name="T80" fmla="*/ 181 w 228"/>
                <a:gd name="T81" fmla="*/ 318 h 332"/>
                <a:gd name="T82" fmla="*/ 155 w 228"/>
                <a:gd name="T83" fmla="*/ 326 h 332"/>
                <a:gd name="T84" fmla="*/ 147 w 228"/>
                <a:gd name="T85" fmla="*/ 291 h 332"/>
                <a:gd name="T86" fmla="*/ 99 w 228"/>
                <a:gd name="T87" fmla="*/ 254 h 332"/>
                <a:gd name="T88" fmla="*/ 72 w 228"/>
                <a:gd name="T89" fmla="*/ 292 h 332"/>
                <a:gd name="T90" fmla="*/ 60 w 228"/>
                <a:gd name="T91" fmla="*/ 331 h 332"/>
                <a:gd name="T92" fmla="*/ 60 w 228"/>
                <a:gd name="T93" fmla="*/ 322 h 332"/>
                <a:gd name="T94" fmla="*/ 57 w 228"/>
                <a:gd name="T95" fmla="*/ 286 h 332"/>
                <a:gd name="T96" fmla="*/ 55 w 228"/>
                <a:gd name="T97" fmla="*/ 252 h 332"/>
                <a:gd name="T98" fmla="*/ 16 w 228"/>
                <a:gd name="T99" fmla="*/ 175 h 332"/>
                <a:gd name="T100" fmla="*/ 7 w 228"/>
                <a:gd name="T101" fmla="*/ 160 h 332"/>
                <a:gd name="T102" fmla="*/ 68 w 228"/>
                <a:gd name="T103" fmla="*/ 188 h 332"/>
                <a:gd name="T104" fmla="*/ 0 w 228"/>
                <a:gd name="T105" fmla="*/ 88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28" h="332">
                  <a:moveTo>
                    <a:pt x="10" y="164"/>
                  </a:moveTo>
                  <a:cubicBezTo>
                    <a:pt x="8" y="166"/>
                    <a:pt x="6" y="169"/>
                    <a:pt x="8" y="172"/>
                  </a:cubicBezTo>
                  <a:cubicBezTo>
                    <a:pt x="9" y="174"/>
                    <a:pt x="11" y="173"/>
                    <a:pt x="13" y="173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6" y="171"/>
                    <a:pt x="17" y="168"/>
                    <a:pt x="16" y="166"/>
                  </a:cubicBezTo>
                  <a:cubicBezTo>
                    <a:pt x="15" y="162"/>
                    <a:pt x="12" y="162"/>
                    <a:pt x="10" y="164"/>
                  </a:cubicBezTo>
                  <a:close/>
                  <a:moveTo>
                    <a:pt x="4" y="85"/>
                  </a:moveTo>
                  <a:cubicBezTo>
                    <a:pt x="3" y="88"/>
                    <a:pt x="4" y="92"/>
                    <a:pt x="7" y="93"/>
                  </a:cubicBezTo>
                  <a:cubicBezTo>
                    <a:pt x="7" y="93"/>
                    <a:pt x="7" y="93"/>
                    <a:pt x="7" y="93"/>
                  </a:cubicBezTo>
                  <a:cubicBezTo>
                    <a:pt x="7" y="92"/>
                    <a:pt x="8" y="92"/>
                    <a:pt x="8" y="92"/>
                  </a:cubicBezTo>
                  <a:cubicBezTo>
                    <a:pt x="8" y="88"/>
                    <a:pt x="8" y="84"/>
                    <a:pt x="8" y="80"/>
                  </a:cubicBezTo>
                  <a:cubicBezTo>
                    <a:pt x="7" y="82"/>
                    <a:pt x="5" y="83"/>
                    <a:pt x="4" y="85"/>
                  </a:cubicBezTo>
                  <a:close/>
                  <a:moveTo>
                    <a:pt x="199" y="87"/>
                  </a:moveTo>
                  <a:cubicBezTo>
                    <a:pt x="199" y="91"/>
                    <a:pt x="199" y="95"/>
                    <a:pt x="198" y="99"/>
                  </a:cubicBezTo>
                  <a:cubicBezTo>
                    <a:pt x="200" y="99"/>
                    <a:pt x="202" y="99"/>
                    <a:pt x="203" y="99"/>
                  </a:cubicBezTo>
                  <a:cubicBezTo>
                    <a:pt x="205" y="98"/>
                    <a:pt x="207" y="96"/>
                    <a:pt x="207" y="94"/>
                  </a:cubicBezTo>
                  <a:cubicBezTo>
                    <a:pt x="207" y="91"/>
                    <a:pt x="205" y="89"/>
                    <a:pt x="203" y="88"/>
                  </a:cubicBezTo>
                  <a:cubicBezTo>
                    <a:pt x="202" y="88"/>
                    <a:pt x="200" y="88"/>
                    <a:pt x="199" y="87"/>
                  </a:cubicBezTo>
                  <a:close/>
                  <a:moveTo>
                    <a:pt x="62" y="282"/>
                  </a:moveTo>
                  <a:cubicBezTo>
                    <a:pt x="61" y="284"/>
                    <a:pt x="62" y="286"/>
                    <a:pt x="65" y="285"/>
                  </a:cubicBezTo>
                  <a:cubicBezTo>
                    <a:pt x="67" y="286"/>
                    <a:pt x="69" y="286"/>
                    <a:pt x="71" y="287"/>
                  </a:cubicBezTo>
                  <a:cubicBezTo>
                    <a:pt x="76" y="288"/>
                    <a:pt x="83" y="291"/>
                    <a:pt x="87" y="285"/>
                  </a:cubicBezTo>
                  <a:cubicBezTo>
                    <a:pt x="88" y="284"/>
                    <a:pt x="89" y="279"/>
                    <a:pt x="90" y="277"/>
                  </a:cubicBezTo>
                  <a:cubicBezTo>
                    <a:pt x="92" y="269"/>
                    <a:pt x="93" y="262"/>
                    <a:pt x="94" y="254"/>
                  </a:cubicBezTo>
                  <a:cubicBezTo>
                    <a:pt x="85" y="254"/>
                    <a:pt x="75" y="254"/>
                    <a:pt x="66" y="253"/>
                  </a:cubicBezTo>
                  <a:cubicBezTo>
                    <a:pt x="65" y="260"/>
                    <a:pt x="64" y="266"/>
                    <a:pt x="63" y="273"/>
                  </a:cubicBezTo>
                  <a:cubicBezTo>
                    <a:pt x="63" y="275"/>
                    <a:pt x="61" y="279"/>
                    <a:pt x="62" y="282"/>
                  </a:cubicBezTo>
                  <a:close/>
                  <a:moveTo>
                    <a:pt x="58" y="327"/>
                  </a:moveTo>
                  <a:cubicBezTo>
                    <a:pt x="58" y="327"/>
                    <a:pt x="58" y="327"/>
                    <a:pt x="58" y="327"/>
                  </a:cubicBezTo>
                  <a:cubicBezTo>
                    <a:pt x="58" y="327"/>
                    <a:pt x="58" y="327"/>
                    <a:pt x="58" y="327"/>
                  </a:cubicBezTo>
                  <a:cubicBezTo>
                    <a:pt x="55" y="324"/>
                    <a:pt x="53" y="321"/>
                    <a:pt x="49" y="318"/>
                  </a:cubicBezTo>
                  <a:cubicBezTo>
                    <a:pt x="48" y="317"/>
                    <a:pt x="45" y="314"/>
                    <a:pt x="42" y="314"/>
                  </a:cubicBezTo>
                  <a:cubicBezTo>
                    <a:pt x="40" y="314"/>
                    <a:pt x="38" y="317"/>
                    <a:pt x="39" y="319"/>
                  </a:cubicBezTo>
                  <a:cubicBezTo>
                    <a:pt x="39" y="327"/>
                    <a:pt x="51" y="327"/>
                    <a:pt x="58" y="328"/>
                  </a:cubicBezTo>
                  <a:cubicBezTo>
                    <a:pt x="58" y="328"/>
                    <a:pt x="58" y="327"/>
                    <a:pt x="58" y="327"/>
                  </a:cubicBezTo>
                  <a:close/>
                  <a:moveTo>
                    <a:pt x="217" y="158"/>
                  </a:moveTo>
                  <a:cubicBezTo>
                    <a:pt x="221" y="157"/>
                    <a:pt x="223" y="152"/>
                    <a:pt x="220" y="149"/>
                  </a:cubicBezTo>
                  <a:cubicBezTo>
                    <a:pt x="219" y="145"/>
                    <a:pt x="214" y="144"/>
                    <a:pt x="211" y="146"/>
                  </a:cubicBezTo>
                  <a:cubicBezTo>
                    <a:pt x="207" y="149"/>
                    <a:pt x="209" y="152"/>
                    <a:pt x="209" y="156"/>
                  </a:cubicBezTo>
                  <a:cubicBezTo>
                    <a:pt x="209" y="156"/>
                    <a:pt x="209" y="157"/>
                    <a:pt x="208" y="157"/>
                  </a:cubicBezTo>
                  <a:cubicBezTo>
                    <a:pt x="211" y="159"/>
                    <a:pt x="214" y="160"/>
                    <a:pt x="217" y="158"/>
                  </a:cubicBezTo>
                  <a:close/>
                  <a:moveTo>
                    <a:pt x="157" y="325"/>
                  </a:moveTo>
                  <a:cubicBezTo>
                    <a:pt x="163" y="327"/>
                    <a:pt x="176" y="328"/>
                    <a:pt x="177" y="320"/>
                  </a:cubicBezTo>
                  <a:cubicBezTo>
                    <a:pt x="177" y="313"/>
                    <a:pt x="170" y="315"/>
                    <a:pt x="167" y="317"/>
                  </a:cubicBezTo>
                  <a:cubicBezTo>
                    <a:pt x="163" y="319"/>
                    <a:pt x="160" y="321"/>
                    <a:pt x="158" y="324"/>
                  </a:cubicBezTo>
                  <a:cubicBezTo>
                    <a:pt x="158" y="325"/>
                    <a:pt x="157" y="325"/>
                    <a:pt x="157" y="325"/>
                  </a:cubicBezTo>
                  <a:close/>
                  <a:moveTo>
                    <a:pt x="148" y="247"/>
                  </a:moveTo>
                  <a:cubicBezTo>
                    <a:pt x="139" y="249"/>
                    <a:pt x="130" y="251"/>
                    <a:pt x="122" y="252"/>
                  </a:cubicBezTo>
                  <a:cubicBezTo>
                    <a:pt x="125" y="259"/>
                    <a:pt x="127" y="267"/>
                    <a:pt x="129" y="274"/>
                  </a:cubicBezTo>
                  <a:cubicBezTo>
                    <a:pt x="131" y="277"/>
                    <a:pt x="131" y="283"/>
                    <a:pt x="133" y="285"/>
                  </a:cubicBezTo>
                  <a:cubicBezTo>
                    <a:pt x="137" y="290"/>
                    <a:pt x="143" y="288"/>
                    <a:pt x="147" y="286"/>
                  </a:cubicBezTo>
                  <a:cubicBezTo>
                    <a:pt x="150" y="285"/>
                    <a:pt x="157" y="283"/>
                    <a:pt x="159" y="281"/>
                  </a:cubicBezTo>
                  <a:cubicBezTo>
                    <a:pt x="162" y="277"/>
                    <a:pt x="158" y="271"/>
                    <a:pt x="156" y="268"/>
                  </a:cubicBezTo>
                  <a:cubicBezTo>
                    <a:pt x="153" y="261"/>
                    <a:pt x="151" y="254"/>
                    <a:pt x="148" y="247"/>
                  </a:cubicBezTo>
                  <a:close/>
                  <a:moveTo>
                    <a:pt x="158" y="21"/>
                  </a:moveTo>
                  <a:cubicBezTo>
                    <a:pt x="139" y="11"/>
                    <a:pt x="114" y="9"/>
                    <a:pt x="93" y="10"/>
                  </a:cubicBezTo>
                  <a:cubicBezTo>
                    <a:pt x="71" y="10"/>
                    <a:pt x="47" y="15"/>
                    <a:pt x="31" y="32"/>
                  </a:cubicBezTo>
                  <a:cubicBezTo>
                    <a:pt x="20" y="43"/>
                    <a:pt x="16" y="57"/>
                    <a:pt x="14" y="72"/>
                  </a:cubicBezTo>
                  <a:cubicBezTo>
                    <a:pt x="57" y="70"/>
                    <a:pt x="96" y="56"/>
                    <a:pt x="130" y="31"/>
                  </a:cubicBezTo>
                  <a:cubicBezTo>
                    <a:pt x="131" y="30"/>
                    <a:pt x="133" y="31"/>
                    <a:pt x="133" y="33"/>
                  </a:cubicBezTo>
                  <a:cubicBezTo>
                    <a:pt x="132" y="36"/>
                    <a:pt x="131" y="39"/>
                    <a:pt x="130" y="41"/>
                  </a:cubicBezTo>
                  <a:cubicBezTo>
                    <a:pt x="132" y="39"/>
                    <a:pt x="135" y="37"/>
                    <a:pt x="137" y="34"/>
                  </a:cubicBezTo>
                  <a:cubicBezTo>
                    <a:pt x="137" y="34"/>
                    <a:pt x="139" y="34"/>
                    <a:pt x="139" y="34"/>
                  </a:cubicBezTo>
                  <a:cubicBezTo>
                    <a:pt x="149" y="47"/>
                    <a:pt x="158" y="60"/>
                    <a:pt x="165" y="74"/>
                  </a:cubicBezTo>
                  <a:cubicBezTo>
                    <a:pt x="166" y="68"/>
                    <a:pt x="167" y="62"/>
                    <a:pt x="166" y="56"/>
                  </a:cubicBezTo>
                  <a:cubicBezTo>
                    <a:pt x="166" y="55"/>
                    <a:pt x="169" y="54"/>
                    <a:pt x="170" y="55"/>
                  </a:cubicBezTo>
                  <a:cubicBezTo>
                    <a:pt x="178" y="63"/>
                    <a:pt x="185" y="71"/>
                    <a:pt x="193" y="79"/>
                  </a:cubicBezTo>
                  <a:cubicBezTo>
                    <a:pt x="191" y="55"/>
                    <a:pt x="180" y="33"/>
                    <a:pt x="158" y="21"/>
                  </a:cubicBezTo>
                  <a:close/>
                  <a:moveTo>
                    <a:pt x="99" y="249"/>
                  </a:moveTo>
                  <a:cubicBezTo>
                    <a:pt x="112" y="249"/>
                    <a:pt x="129" y="249"/>
                    <a:pt x="141" y="244"/>
                  </a:cubicBezTo>
                  <a:cubicBezTo>
                    <a:pt x="150" y="240"/>
                    <a:pt x="149" y="239"/>
                    <a:pt x="147" y="230"/>
                  </a:cubicBezTo>
                  <a:cubicBezTo>
                    <a:pt x="145" y="223"/>
                    <a:pt x="143" y="217"/>
                    <a:pt x="141" y="210"/>
                  </a:cubicBezTo>
                  <a:cubicBezTo>
                    <a:pt x="138" y="197"/>
                    <a:pt x="135" y="185"/>
                    <a:pt x="133" y="172"/>
                  </a:cubicBezTo>
                  <a:cubicBezTo>
                    <a:pt x="114" y="176"/>
                    <a:pt x="94" y="176"/>
                    <a:pt x="77" y="172"/>
                  </a:cubicBezTo>
                  <a:cubicBezTo>
                    <a:pt x="72" y="197"/>
                    <a:pt x="64" y="222"/>
                    <a:pt x="58" y="247"/>
                  </a:cubicBezTo>
                  <a:cubicBezTo>
                    <a:pt x="70" y="249"/>
                    <a:pt x="83" y="249"/>
                    <a:pt x="95" y="249"/>
                  </a:cubicBezTo>
                  <a:cubicBezTo>
                    <a:pt x="96" y="248"/>
                    <a:pt x="98" y="248"/>
                    <a:pt x="99" y="249"/>
                  </a:cubicBezTo>
                  <a:close/>
                  <a:moveTo>
                    <a:pt x="77" y="166"/>
                  </a:moveTo>
                  <a:cubicBezTo>
                    <a:pt x="86" y="169"/>
                    <a:pt x="96" y="170"/>
                    <a:pt x="106" y="170"/>
                  </a:cubicBezTo>
                  <a:cubicBezTo>
                    <a:pt x="157" y="168"/>
                    <a:pt x="194" y="135"/>
                    <a:pt x="193" y="85"/>
                  </a:cubicBezTo>
                  <a:cubicBezTo>
                    <a:pt x="186" y="77"/>
                    <a:pt x="178" y="69"/>
                    <a:pt x="170" y="61"/>
                  </a:cubicBezTo>
                  <a:cubicBezTo>
                    <a:pt x="170" y="68"/>
                    <a:pt x="169" y="74"/>
                    <a:pt x="167" y="81"/>
                  </a:cubicBezTo>
                  <a:cubicBezTo>
                    <a:pt x="167" y="82"/>
                    <a:pt x="164" y="83"/>
                    <a:pt x="163" y="81"/>
                  </a:cubicBezTo>
                  <a:cubicBezTo>
                    <a:pt x="159" y="71"/>
                    <a:pt x="153" y="61"/>
                    <a:pt x="147" y="51"/>
                  </a:cubicBezTo>
                  <a:cubicBezTo>
                    <a:pt x="144" y="47"/>
                    <a:pt x="142" y="40"/>
                    <a:pt x="136" y="41"/>
                  </a:cubicBezTo>
                  <a:cubicBezTo>
                    <a:pt x="134" y="41"/>
                    <a:pt x="127" y="49"/>
                    <a:pt x="126" y="50"/>
                  </a:cubicBezTo>
                  <a:cubicBezTo>
                    <a:pt x="124" y="52"/>
                    <a:pt x="121" y="50"/>
                    <a:pt x="123" y="48"/>
                  </a:cubicBezTo>
                  <a:cubicBezTo>
                    <a:pt x="124" y="45"/>
                    <a:pt x="126" y="41"/>
                    <a:pt x="127" y="38"/>
                  </a:cubicBezTo>
                  <a:cubicBezTo>
                    <a:pt x="95" y="62"/>
                    <a:pt x="55" y="75"/>
                    <a:pt x="14" y="75"/>
                  </a:cubicBezTo>
                  <a:cubicBezTo>
                    <a:pt x="13" y="83"/>
                    <a:pt x="13" y="91"/>
                    <a:pt x="12" y="98"/>
                  </a:cubicBezTo>
                  <a:cubicBezTo>
                    <a:pt x="12" y="99"/>
                    <a:pt x="12" y="99"/>
                    <a:pt x="12" y="100"/>
                  </a:cubicBezTo>
                  <a:cubicBezTo>
                    <a:pt x="20" y="134"/>
                    <a:pt x="43" y="158"/>
                    <a:pt x="76" y="166"/>
                  </a:cubicBezTo>
                  <a:cubicBezTo>
                    <a:pt x="76" y="166"/>
                    <a:pt x="76" y="166"/>
                    <a:pt x="77" y="166"/>
                  </a:cubicBezTo>
                  <a:close/>
                  <a:moveTo>
                    <a:pt x="0" y="88"/>
                  </a:moveTo>
                  <a:cubicBezTo>
                    <a:pt x="0" y="83"/>
                    <a:pt x="4" y="77"/>
                    <a:pt x="9" y="76"/>
                  </a:cubicBezTo>
                  <a:cubicBezTo>
                    <a:pt x="10" y="60"/>
                    <a:pt x="14" y="45"/>
                    <a:pt x="24" y="32"/>
                  </a:cubicBezTo>
                  <a:cubicBezTo>
                    <a:pt x="36" y="16"/>
                    <a:pt x="55" y="8"/>
                    <a:pt x="75" y="5"/>
                  </a:cubicBezTo>
                  <a:cubicBezTo>
                    <a:pt x="110" y="0"/>
                    <a:pt x="160" y="4"/>
                    <a:pt x="183" y="35"/>
                  </a:cubicBezTo>
                  <a:cubicBezTo>
                    <a:pt x="193" y="48"/>
                    <a:pt x="198" y="65"/>
                    <a:pt x="199" y="83"/>
                  </a:cubicBezTo>
                  <a:cubicBezTo>
                    <a:pt x="202" y="82"/>
                    <a:pt x="205" y="83"/>
                    <a:pt x="207" y="85"/>
                  </a:cubicBezTo>
                  <a:cubicBezTo>
                    <a:pt x="210" y="87"/>
                    <a:pt x="212" y="90"/>
                    <a:pt x="212" y="94"/>
                  </a:cubicBezTo>
                  <a:cubicBezTo>
                    <a:pt x="211" y="97"/>
                    <a:pt x="210" y="100"/>
                    <a:pt x="207" y="102"/>
                  </a:cubicBezTo>
                  <a:cubicBezTo>
                    <a:pt x="205" y="103"/>
                    <a:pt x="201" y="103"/>
                    <a:pt x="198" y="102"/>
                  </a:cubicBezTo>
                  <a:cubicBezTo>
                    <a:pt x="196" y="117"/>
                    <a:pt x="191" y="130"/>
                    <a:pt x="182" y="141"/>
                  </a:cubicBezTo>
                  <a:cubicBezTo>
                    <a:pt x="171" y="156"/>
                    <a:pt x="155" y="165"/>
                    <a:pt x="137" y="171"/>
                  </a:cubicBezTo>
                  <a:cubicBezTo>
                    <a:pt x="139" y="176"/>
                    <a:pt x="140" y="181"/>
                    <a:pt x="141" y="187"/>
                  </a:cubicBezTo>
                  <a:cubicBezTo>
                    <a:pt x="153" y="184"/>
                    <a:pt x="164" y="180"/>
                    <a:pt x="175" y="174"/>
                  </a:cubicBezTo>
                  <a:cubicBezTo>
                    <a:pt x="186" y="169"/>
                    <a:pt x="194" y="162"/>
                    <a:pt x="203" y="155"/>
                  </a:cubicBezTo>
                  <a:cubicBezTo>
                    <a:pt x="203" y="155"/>
                    <a:pt x="203" y="155"/>
                    <a:pt x="203" y="155"/>
                  </a:cubicBezTo>
                  <a:cubicBezTo>
                    <a:pt x="202" y="150"/>
                    <a:pt x="205" y="144"/>
                    <a:pt x="209" y="141"/>
                  </a:cubicBezTo>
                  <a:cubicBezTo>
                    <a:pt x="215" y="138"/>
                    <a:pt x="223" y="141"/>
                    <a:pt x="225" y="147"/>
                  </a:cubicBezTo>
                  <a:cubicBezTo>
                    <a:pt x="228" y="153"/>
                    <a:pt x="225" y="161"/>
                    <a:pt x="219" y="163"/>
                  </a:cubicBezTo>
                  <a:cubicBezTo>
                    <a:pt x="214" y="165"/>
                    <a:pt x="208" y="163"/>
                    <a:pt x="205" y="159"/>
                  </a:cubicBezTo>
                  <a:cubicBezTo>
                    <a:pt x="190" y="177"/>
                    <a:pt x="164" y="187"/>
                    <a:pt x="142" y="190"/>
                  </a:cubicBezTo>
                  <a:cubicBezTo>
                    <a:pt x="146" y="208"/>
                    <a:pt x="151" y="225"/>
                    <a:pt x="156" y="243"/>
                  </a:cubicBezTo>
                  <a:cubicBezTo>
                    <a:pt x="156" y="244"/>
                    <a:pt x="155" y="246"/>
                    <a:pt x="154" y="246"/>
                  </a:cubicBezTo>
                  <a:cubicBezTo>
                    <a:pt x="154" y="246"/>
                    <a:pt x="153" y="246"/>
                    <a:pt x="153" y="246"/>
                  </a:cubicBezTo>
                  <a:cubicBezTo>
                    <a:pt x="156" y="253"/>
                    <a:pt x="158" y="260"/>
                    <a:pt x="161" y="266"/>
                  </a:cubicBezTo>
                  <a:cubicBezTo>
                    <a:pt x="163" y="270"/>
                    <a:pt x="167" y="276"/>
                    <a:pt x="166" y="280"/>
                  </a:cubicBezTo>
                  <a:cubicBezTo>
                    <a:pt x="165" y="285"/>
                    <a:pt x="158" y="288"/>
                    <a:pt x="152" y="290"/>
                  </a:cubicBezTo>
                  <a:cubicBezTo>
                    <a:pt x="153" y="300"/>
                    <a:pt x="154" y="310"/>
                    <a:pt x="155" y="319"/>
                  </a:cubicBezTo>
                  <a:cubicBezTo>
                    <a:pt x="159" y="315"/>
                    <a:pt x="164" y="312"/>
                    <a:pt x="170" y="311"/>
                  </a:cubicBezTo>
                  <a:cubicBezTo>
                    <a:pt x="175" y="310"/>
                    <a:pt x="180" y="312"/>
                    <a:pt x="181" y="318"/>
                  </a:cubicBezTo>
                  <a:cubicBezTo>
                    <a:pt x="182" y="324"/>
                    <a:pt x="177" y="328"/>
                    <a:pt x="172" y="330"/>
                  </a:cubicBezTo>
                  <a:cubicBezTo>
                    <a:pt x="166" y="332"/>
                    <a:pt x="160" y="330"/>
                    <a:pt x="155" y="326"/>
                  </a:cubicBezTo>
                  <a:cubicBezTo>
                    <a:pt x="155" y="326"/>
                    <a:pt x="155" y="326"/>
                    <a:pt x="155" y="326"/>
                  </a:cubicBezTo>
                  <a:cubicBezTo>
                    <a:pt x="153" y="327"/>
                    <a:pt x="151" y="327"/>
                    <a:pt x="151" y="325"/>
                  </a:cubicBezTo>
                  <a:cubicBezTo>
                    <a:pt x="149" y="314"/>
                    <a:pt x="148" y="302"/>
                    <a:pt x="148" y="291"/>
                  </a:cubicBezTo>
                  <a:cubicBezTo>
                    <a:pt x="148" y="291"/>
                    <a:pt x="147" y="291"/>
                    <a:pt x="147" y="291"/>
                  </a:cubicBezTo>
                  <a:cubicBezTo>
                    <a:pt x="139" y="294"/>
                    <a:pt x="133" y="295"/>
                    <a:pt x="129" y="287"/>
                  </a:cubicBezTo>
                  <a:cubicBezTo>
                    <a:pt x="124" y="276"/>
                    <a:pt x="121" y="264"/>
                    <a:pt x="119" y="252"/>
                  </a:cubicBezTo>
                  <a:cubicBezTo>
                    <a:pt x="112" y="253"/>
                    <a:pt x="106" y="253"/>
                    <a:pt x="99" y="254"/>
                  </a:cubicBezTo>
                  <a:cubicBezTo>
                    <a:pt x="98" y="265"/>
                    <a:pt x="96" y="276"/>
                    <a:pt x="92" y="287"/>
                  </a:cubicBezTo>
                  <a:cubicBezTo>
                    <a:pt x="89" y="295"/>
                    <a:pt x="86" y="295"/>
                    <a:pt x="78" y="293"/>
                  </a:cubicBezTo>
                  <a:cubicBezTo>
                    <a:pt x="77" y="293"/>
                    <a:pt x="75" y="293"/>
                    <a:pt x="72" y="292"/>
                  </a:cubicBezTo>
                  <a:cubicBezTo>
                    <a:pt x="72" y="304"/>
                    <a:pt x="67" y="318"/>
                    <a:pt x="63" y="328"/>
                  </a:cubicBezTo>
                  <a:cubicBezTo>
                    <a:pt x="62" y="329"/>
                    <a:pt x="61" y="330"/>
                    <a:pt x="61" y="330"/>
                  </a:cubicBezTo>
                  <a:cubicBezTo>
                    <a:pt x="60" y="330"/>
                    <a:pt x="60" y="331"/>
                    <a:pt x="60" y="331"/>
                  </a:cubicBezTo>
                  <a:cubicBezTo>
                    <a:pt x="53" y="331"/>
                    <a:pt x="45" y="332"/>
                    <a:pt x="39" y="328"/>
                  </a:cubicBezTo>
                  <a:cubicBezTo>
                    <a:pt x="35" y="325"/>
                    <a:pt x="33" y="320"/>
                    <a:pt x="34" y="315"/>
                  </a:cubicBezTo>
                  <a:cubicBezTo>
                    <a:pt x="38" y="302"/>
                    <a:pt x="54" y="314"/>
                    <a:pt x="60" y="322"/>
                  </a:cubicBezTo>
                  <a:cubicBezTo>
                    <a:pt x="61" y="317"/>
                    <a:pt x="63" y="312"/>
                    <a:pt x="65" y="307"/>
                  </a:cubicBezTo>
                  <a:cubicBezTo>
                    <a:pt x="66" y="302"/>
                    <a:pt x="67" y="297"/>
                    <a:pt x="69" y="292"/>
                  </a:cubicBezTo>
                  <a:cubicBezTo>
                    <a:pt x="64" y="291"/>
                    <a:pt x="58" y="290"/>
                    <a:pt x="57" y="286"/>
                  </a:cubicBezTo>
                  <a:cubicBezTo>
                    <a:pt x="55" y="281"/>
                    <a:pt x="58" y="274"/>
                    <a:pt x="59" y="270"/>
                  </a:cubicBezTo>
                  <a:cubicBezTo>
                    <a:pt x="60" y="264"/>
                    <a:pt x="61" y="258"/>
                    <a:pt x="63" y="253"/>
                  </a:cubicBezTo>
                  <a:cubicBezTo>
                    <a:pt x="60" y="252"/>
                    <a:pt x="57" y="252"/>
                    <a:pt x="55" y="252"/>
                  </a:cubicBezTo>
                  <a:cubicBezTo>
                    <a:pt x="53" y="252"/>
                    <a:pt x="52" y="250"/>
                    <a:pt x="52" y="249"/>
                  </a:cubicBezTo>
                  <a:cubicBezTo>
                    <a:pt x="57" y="230"/>
                    <a:pt x="61" y="210"/>
                    <a:pt x="67" y="192"/>
                  </a:cubicBezTo>
                  <a:cubicBezTo>
                    <a:pt x="49" y="194"/>
                    <a:pt x="29" y="188"/>
                    <a:pt x="16" y="175"/>
                  </a:cubicBezTo>
                  <a:cubicBezTo>
                    <a:pt x="16" y="175"/>
                    <a:pt x="15" y="176"/>
                    <a:pt x="15" y="176"/>
                  </a:cubicBezTo>
                  <a:cubicBezTo>
                    <a:pt x="12" y="179"/>
                    <a:pt x="6" y="177"/>
                    <a:pt x="4" y="174"/>
                  </a:cubicBezTo>
                  <a:cubicBezTo>
                    <a:pt x="1" y="170"/>
                    <a:pt x="3" y="163"/>
                    <a:pt x="7" y="160"/>
                  </a:cubicBezTo>
                  <a:cubicBezTo>
                    <a:pt x="12" y="157"/>
                    <a:pt x="18" y="158"/>
                    <a:pt x="20" y="163"/>
                  </a:cubicBezTo>
                  <a:cubicBezTo>
                    <a:pt x="21" y="166"/>
                    <a:pt x="21" y="169"/>
                    <a:pt x="19" y="171"/>
                  </a:cubicBezTo>
                  <a:cubicBezTo>
                    <a:pt x="34" y="183"/>
                    <a:pt x="49" y="188"/>
                    <a:pt x="68" y="188"/>
                  </a:cubicBezTo>
                  <a:cubicBezTo>
                    <a:pt x="69" y="182"/>
                    <a:pt x="71" y="177"/>
                    <a:pt x="73" y="171"/>
                  </a:cubicBezTo>
                  <a:cubicBezTo>
                    <a:pt x="39" y="162"/>
                    <a:pt x="5" y="133"/>
                    <a:pt x="7" y="96"/>
                  </a:cubicBezTo>
                  <a:cubicBezTo>
                    <a:pt x="3" y="95"/>
                    <a:pt x="0" y="92"/>
                    <a:pt x="0" y="8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5" name="Freeform 102"/>
            <p:cNvSpPr/>
            <p:nvPr/>
          </p:nvSpPr>
          <p:spPr bwMode="auto">
            <a:xfrm>
              <a:off x="6417" y="3445"/>
              <a:ext cx="15" cy="15"/>
            </a:xfrm>
            <a:custGeom>
              <a:avLst/>
              <a:gdLst>
                <a:gd name="T0" fmla="*/ 0 w 7"/>
                <a:gd name="T1" fmla="*/ 6 h 7"/>
                <a:gd name="T2" fmla="*/ 2 w 7"/>
                <a:gd name="T3" fmla="*/ 0 h 7"/>
                <a:gd name="T4" fmla="*/ 2 w 7"/>
                <a:gd name="T5" fmla="*/ 0 h 7"/>
                <a:gd name="T6" fmla="*/ 6 w 7"/>
                <a:gd name="T7" fmla="*/ 5 h 7"/>
                <a:gd name="T8" fmla="*/ 0 w 7"/>
                <a:gd name="T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0" y="6"/>
                  </a:moveTo>
                  <a:cubicBezTo>
                    <a:pt x="1" y="4"/>
                    <a:pt x="2" y="2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5" y="1"/>
                    <a:pt x="7" y="3"/>
                    <a:pt x="6" y="5"/>
                  </a:cubicBezTo>
                  <a:cubicBezTo>
                    <a:pt x="5" y="7"/>
                    <a:pt x="2" y="7"/>
                    <a:pt x="0" y="6"/>
                  </a:cubicBezTo>
                  <a:close/>
                </a:path>
              </a:pathLst>
            </a:custGeom>
            <a:solidFill>
              <a:srgbClr val="E66A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6" name="Freeform 103"/>
            <p:cNvSpPr/>
            <p:nvPr/>
          </p:nvSpPr>
          <p:spPr bwMode="auto">
            <a:xfrm>
              <a:off x="6059" y="3439"/>
              <a:ext cx="19" cy="17"/>
            </a:xfrm>
            <a:custGeom>
              <a:avLst/>
              <a:gdLst>
                <a:gd name="T0" fmla="*/ 6 w 9"/>
                <a:gd name="T1" fmla="*/ 8 h 8"/>
                <a:gd name="T2" fmla="*/ 2 w 9"/>
                <a:gd name="T3" fmla="*/ 6 h 8"/>
                <a:gd name="T4" fmla="*/ 7 w 9"/>
                <a:gd name="T5" fmla="*/ 0 h 8"/>
                <a:gd name="T6" fmla="*/ 9 w 9"/>
                <a:gd name="T7" fmla="*/ 5 h 8"/>
                <a:gd name="T8" fmla="*/ 6 w 9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6" y="8"/>
                  </a:moveTo>
                  <a:cubicBezTo>
                    <a:pt x="4" y="8"/>
                    <a:pt x="3" y="7"/>
                    <a:pt x="2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7" y="2"/>
                    <a:pt x="8" y="3"/>
                    <a:pt x="9" y="5"/>
                  </a:cubicBezTo>
                  <a:cubicBezTo>
                    <a:pt x="8" y="6"/>
                    <a:pt x="7" y="7"/>
                    <a:pt x="6" y="8"/>
                  </a:cubicBezTo>
                  <a:close/>
                </a:path>
              </a:pathLst>
            </a:custGeom>
            <a:solidFill>
              <a:srgbClr val="E66A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7" name="Freeform 104"/>
            <p:cNvSpPr/>
            <p:nvPr/>
          </p:nvSpPr>
          <p:spPr bwMode="auto">
            <a:xfrm>
              <a:off x="6133" y="3909"/>
              <a:ext cx="40" cy="17"/>
            </a:xfrm>
            <a:custGeom>
              <a:avLst/>
              <a:gdLst>
                <a:gd name="T0" fmla="*/ 8 w 19"/>
                <a:gd name="T1" fmla="*/ 8 h 8"/>
                <a:gd name="T2" fmla="*/ 2 w 19"/>
                <a:gd name="T3" fmla="*/ 5 h 8"/>
                <a:gd name="T4" fmla="*/ 2 w 19"/>
                <a:gd name="T5" fmla="*/ 1 h 8"/>
                <a:gd name="T6" fmla="*/ 5 w 19"/>
                <a:gd name="T7" fmla="*/ 0 h 8"/>
                <a:gd name="T8" fmla="*/ 11 w 19"/>
                <a:gd name="T9" fmla="*/ 2 h 8"/>
                <a:gd name="T10" fmla="*/ 19 w 19"/>
                <a:gd name="T11" fmla="*/ 6 h 8"/>
                <a:gd name="T12" fmla="*/ 14 w 19"/>
                <a:gd name="T13" fmla="*/ 7 h 8"/>
                <a:gd name="T14" fmla="*/ 8 w 19"/>
                <a:gd name="T1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8">
                  <a:moveTo>
                    <a:pt x="8" y="8"/>
                  </a:moveTo>
                  <a:cubicBezTo>
                    <a:pt x="5" y="8"/>
                    <a:pt x="4" y="8"/>
                    <a:pt x="2" y="5"/>
                  </a:cubicBezTo>
                  <a:cubicBezTo>
                    <a:pt x="0" y="4"/>
                    <a:pt x="0" y="2"/>
                    <a:pt x="2" y="1"/>
                  </a:cubicBezTo>
                  <a:cubicBezTo>
                    <a:pt x="3" y="1"/>
                    <a:pt x="4" y="1"/>
                    <a:pt x="5" y="0"/>
                  </a:cubicBezTo>
                  <a:cubicBezTo>
                    <a:pt x="7" y="0"/>
                    <a:pt x="9" y="1"/>
                    <a:pt x="11" y="2"/>
                  </a:cubicBezTo>
                  <a:cubicBezTo>
                    <a:pt x="14" y="3"/>
                    <a:pt x="17" y="4"/>
                    <a:pt x="19" y="6"/>
                  </a:cubicBezTo>
                  <a:cubicBezTo>
                    <a:pt x="18" y="7"/>
                    <a:pt x="16" y="7"/>
                    <a:pt x="14" y="7"/>
                  </a:cubicBezTo>
                  <a:cubicBezTo>
                    <a:pt x="12" y="8"/>
                    <a:pt x="10" y="8"/>
                    <a:pt x="8" y="8"/>
                  </a:cubicBezTo>
                  <a:close/>
                </a:path>
              </a:pathLst>
            </a:custGeom>
            <a:solidFill>
              <a:srgbClr val="E66A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8" name="Freeform 105"/>
            <p:cNvSpPr/>
            <p:nvPr/>
          </p:nvSpPr>
          <p:spPr bwMode="auto">
            <a:xfrm>
              <a:off x="6320" y="3916"/>
              <a:ext cx="40" cy="17"/>
            </a:xfrm>
            <a:custGeom>
              <a:avLst/>
              <a:gdLst>
                <a:gd name="T0" fmla="*/ 15 w 19"/>
                <a:gd name="T1" fmla="*/ 1 h 8"/>
                <a:gd name="T2" fmla="*/ 18 w 19"/>
                <a:gd name="T3" fmla="*/ 6 h 8"/>
                <a:gd name="T4" fmla="*/ 16 w 19"/>
                <a:gd name="T5" fmla="*/ 7 h 8"/>
                <a:gd name="T6" fmla="*/ 10 w 19"/>
                <a:gd name="T7" fmla="*/ 8 h 8"/>
                <a:gd name="T8" fmla="*/ 0 w 19"/>
                <a:gd name="T9" fmla="*/ 6 h 8"/>
                <a:gd name="T10" fmla="*/ 15 w 19"/>
                <a:gd name="T11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8">
                  <a:moveTo>
                    <a:pt x="15" y="1"/>
                  </a:moveTo>
                  <a:cubicBezTo>
                    <a:pt x="18" y="1"/>
                    <a:pt x="19" y="2"/>
                    <a:pt x="18" y="6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4" y="8"/>
                    <a:pt x="12" y="8"/>
                    <a:pt x="10" y="8"/>
                  </a:cubicBezTo>
                  <a:cubicBezTo>
                    <a:pt x="7" y="8"/>
                    <a:pt x="3" y="7"/>
                    <a:pt x="0" y="6"/>
                  </a:cubicBezTo>
                  <a:cubicBezTo>
                    <a:pt x="5" y="3"/>
                    <a:pt x="10" y="0"/>
                    <a:pt x="15" y="1"/>
                  </a:cubicBezTo>
                  <a:close/>
                </a:path>
              </a:pathLst>
            </a:custGeom>
            <a:solidFill>
              <a:srgbClr val="E66A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9" name="Freeform 106"/>
            <p:cNvSpPr/>
            <p:nvPr/>
          </p:nvSpPr>
          <p:spPr bwMode="auto">
            <a:xfrm>
              <a:off x="6120" y="3538"/>
              <a:ext cx="276" cy="304"/>
            </a:xfrm>
            <a:custGeom>
              <a:avLst/>
              <a:gdLst>
                <a:gd name="T0" fmla="*/ 131 w 131"/>
                <a:gd name="T1" fmla="*/ 130 h 144"/>
                <a:gd name="T2" fmla="*/ 86 w 131"/>
                <a:gd name="T3" fmla="*/ 143 h 144"/>
                <a:gd name="T4" fmla="*/ 84 w 131"/>
                <a:gd name="T5" fmla="*/ 143 h 144"/>
                <a:gd name="T6" fmla="*/ 70 w 131"/>
                <a:gd name="T7" fmla="*/ 144 h 144"/>
                <a:gd name="T8" fmla="*/ 0 w 131"/>
                <a:gd name="T9" fmla="*/ 127 h 144"/>
                <a:gd name="T10" fmla="*/ 35 w 131"/>
                <a:gd name="T11" fmla="*/ 3 h 144"/>
                <a:gd name="T12" fmla="*/ 100 w 131"/>
                <a:gd name="T13" fmla="*/ 0 h 144"/>
                <a:gd name="T14" fmla="*/ 131 w 131"/>
                <a:gd name="T15" fmla="*/ 13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1" h="144">
                  <a:moveTo>
                    <a:pt x="131" y="130"/>
                  </a:moveTo>
                  <a:cubicBezTo>
                    <a:pt x="118" y="139"/>
                    <a:pt x="102" y="143"/>
                    <a:pt x="86" y="143"/>
                  </a:cubicBezTo>
                  <a:cubicBezTo>
                    <a:pt x="85" y="143"/>
                    <a:pt x="84" y="143"/>
                    <a:pt x="84" y="143"/>
                  </a:cubicBezTo>
                  <a:cubicBezTo>
                    <a:pt x="79" y="144"/>
                    <a:pt x="75" y="144"/>
                    <a:pt x="70" y="144"/>
                  </a:cubicBezTo>
                  <a:cubicBezTo>
                    <a:pt x="45" y="143"/>
                    <a:pt x="22" y="139"/>
                    <a:pt x="0" y="127"/>
                  </a:cubicBezTo>
                  <a:cubicBezTo>
                    <a:pt x="21" y="90"/>
                    <a:pt x="37" y="46"/>
                    <a:pt x="35" y="3"/>
                  </a:cubicBezTo>
                  <a:cubicBezTo>
                    <a:pt x="55" y="7"/>
                    <a:pt x="79" y="7"/>
                    <a:pt x="100" y="0"/>
                  </a:cubicBezTo>
                  <a:cubicBezTo>
                    <a:pt x="99" y="43"/>
                    <a:pt x="107" y="93"/>
                    <a:pt x="131" y="130"/>
                  </a:cubicBezTo>
                  <a:close/>
                </a:path>
              </a:pathLst>
            </a:custGeom>
            <a:solidFill>
              <a:srgbClr val="E66A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0" name="Freeform 107"/>
            <p:cNvSpPr/>
            <p:nvPr/>
          </p:nvSpPr>
          <p:spPr bwMode="auto">
            <a:xfrm>
              <a:off x="6436" y="3409"/>
              <a:ext cx="92" cy="93"/>
            </a:xfrm>
            <a:custGeom>
              <a:avLst/>
              <a:gdLst>
                <a:gd name="T0" fmla="*/ 44 w 44"/>
                <a:gd name="T1" fmla="*/ 40 h 44"/>
                <a:gd name="T2" fmla="*/ 1 w 44"/>
                <a:gd name="T3" fmla="*/ 25 h 44"/>
                <a:gd name="T4" fmla="*/ 0 w 44"/>
                <a:gd name="T5" fmla="*/ 23 h 44"/>
                <a:gd name="T6" fmla="*/ 0 w 44"/>
                <a:gd name="T7" fmla="*/ 16 h 44"/>
                <a:gd name="T8" fmla="*/ 0 w 44"/>
                <a:gd name="T9" fmla="*/ 16 h 44"/>
                <a:gd name="T10" fmla="*/ 44 w 44"/>
                <a:gd name="T11" fmla="*/ 4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44">
                  <a:moveTo>
                    <a:pt x="44" y="40"/>
                  </a:moveTo>
                  <a:cubicBezTo>
                    <a:pt x="27" y="40"/>
                    <a:pt x="5" y="44"/>
                    <a:pt x="1" y="25"/>
                  </a:cubicBezTo>
                  <a:cubicBezTo>
                    <a:pt x="1" y="24"/>
                    <a:pt x="1" y="24"/>
                    <a:pt x="0" y="23"/>
                  </a:cubicBezTo>
                  <a:cubicBezTo>
                    <a:pt x="1" y="21"/>
                    <a:pt x="1" y="18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22" y="0"/>
                    <a:pt x="30" y="27"/>
                    <a:pt x="44" y="40"/>
                  </a:cubicBezTo>
                  <a:close/>
                </a:path>
              </a:pathLst>
            </a:custGeom>
            <a:solidFill>
              <a:srgbClr val="ED7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1" name="Freeform 108"/>
            <p:cNvSpPr/>
            <p:nvPr/>
          </p:nvSpPr>
          <p:spPr bwMode="auto">
            <a:xfrm>
              <a:off x="5971" y="3430"/>
              <a:ext cx="90" cy="89"/>
            </a:xfrm>
            <a:custGeom>
              <a:avLst/>
              <a:gdLst>
                <a:gd name="T0" fmla="*/ 43 w 43"/>
                <a:gd name="T1" fmla="*/ 16 h 42"/>
                <a:gd name="T2" fmla="*/ 25 w 43"/>
                <a:gd name="T3" fmla="*/ 38 h 42"/>
                <a:gd name="T4" fmla="*/ 0 w 43"/>
                <a:gd name="T5" fmla="*/ 42 h 42"/>
                <a:gd name="T6" fmla="*/ 6 w 43"/>
                <a:gd name="T7" fmla="*/ 25 h 42"/>
                <a:gd name="T8" fmla="*/ 40 w 43"/>
                <a:gd name="T9" fmla="*/ 5 h 42"/>
                <a:gd name="T10" fmla="*/ 40 w 43"/>
                <a:gd name="T11" fmla="*/ 13 h 42"/>
                <a:gd name="T12" fmla="*/ 43 w 43"/>
                <a:gd name="T13" fmla="*/ 15 h 42"/>
                <a:gd name="T14" fmla="*/ 43 w 43"/>
                <a:gd name="T15" fmla="*/ 1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42">
                  <a:moveTo>
                    <a:pt x="43" y="16"/>
                  </a:moveTo>
                  <a:cubicBezTo>
                    <a:pt x="38" y="24"/>
                    <a:pt x="34" y="33"/>
                    <a:pt x="25" y="38"/>
                  </a:cubicBezTo>
                  <a:cubicBezTo>
                    <a:pt x="17" y="41"/>
                    <a:pt x="8" y="42"/>
                    <a:pt x="0" y="42"/>
                  </a:cubicBezTo>
                  <a:cubicBezTo>
                    <a:pt x="3" y="37"/>
                    <a:pt x="4" y="31"/>
                    <a:pt x="6" y="25"/>
                  </a:cubicBezTo>
                  <a:cubicBezTo>
                    <a:pt x="11" y="9"/>
                    <a:pt x="23" y="0"/>
                    <a:pt x="40" y="5"/>
                  </a:cubicBezTo>
                  <a:cubicBezTo>
                    <a:pt x="39" y="7"/>
                    <a:pt x="39" y="10"/>
                    <a:pt x="40" y="13"/>
                  </a:cubicBezTo>
                  <a:cubicBezTo>
                    <a:pt x="41" y="14"/>
                    <a:pt x="42" y="15"/>
                    <a:pt x="43" y="15"/>
                  </a:cubicBezTo>
                  <a:cubicBezTo>
                    <a:pt x="43" y="16"/>
                    <a:pt x="43" y="16"/>
                    <a:pt x="43" y="16"/>
                  </a:cubicBezTo>
                  <a:close/>
                </a:path>
              </a:pathLst>
            </a:custGeom>
            <a:solidFill>
              <a:srgbClr val="ED7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2" name="Freeform 109"/>
            <p:cNvSpPr/>
            <p:nvPr/>
          </p:nvSpPr>
          <p:spPr bwMode="auto">
            <a:xfrm>
              <a:off x="6064" y="3196"/>
              <a:ext cx="351" cy="171"/>
            </a:xfrm>
            <a:custGeom>
              <a:avLst/>
              <a:gdLst>
                <a:gd name="T0" fmla="*/ 115 w 167"/>
                <a:gd name="T1" fmla="*/ 72 h 81"/>
                <a:gd name="T2" fmla="*/ 76 w 167"/>
                <a:gd name="T3" fmla="*/ 46 h 81"/>
                <a:gd name="T4" fmla="*/ 74 w 167"/>
                <a:gd name="T5" fmla="*/ 46 h 81"/>
                <a:gd name="T6" fmla="*/ 84 w 167"/>
                <a:gd name="T7" fmla="*/ 66 h 81"/>
                <a:gd name="T8" fmla="*/ 68 w 167"/>
                <a:gd name="T9" fmla="*/ 58 h 81"/>
                <a:gd name="T10" fmla="*/ 58 w 167"/>
                <a:gd name="T11" fmla="*/ 39 h 81"/>
                <a:gd name="T12" fmla="*/ 57 w 167"/>
                <a:gd name="T13" fmla="*/ 38 h 81"/>
                <a:gd name="T14" fmla="*/ 54 w 167"/>
                <a:gd name="T15" fmla="*/ 39 h 81"/>
                <a:gd name="T16" fmla="*/ 45 w 167"/>
                <a:gd name="T17" fmla="*/ 62 h 81"/>
                <a:gd name="T18" fmla="*/ 35 w 167"/>
                <a:gd name="T19" fmla="*/ 73 h 81"/>
                <a:gd name="T20" fmla="*/ 23 w 167"/>
                <a:gd name="T21" fmla="*/ 77 h 81"/>
                <a:gd name="T22" fmla="*/ 36 w 167"/>
                <a:gd name="T23" fmla="*/ 61 h 81"/>
                <a:gd name="T24" fmla="*/ 32 w 167"/>
                <a:gd name="T25" fmla="*/ 59 h 81"/>
                <a:gd name="T26" fmla="*/ 22 w 167"/>
                <a:gd name="T27" fmla="*/ 73 h 81"/>
                <a:gd name="T28" fmla="*/ 6 w 167"/>
                <a:gd name="T29" fmla="*/ 81 h 81"/>
                <a:gd name="T30" fmla="*/ 167 w 167"/>
                <a:gd name="T31" fmla="*/ 79 h 81"/>
                <a:gd name="T32" fmla="*/ 127 w 167"/>
                <a:gd name="T33" fmla="*/ 49 h 81"/>
                <a:gd name="T34" fmla="*/ 124 w 167"/>
                <a:gd name="T35" fmla="*/ 49 h 81"/>
                <a:gd name="T36" fmla="*/ 135 w 167"/>
                <a:gd name="T37" fmla="*/ 72 h 81"/>
                <a:gd name="T38" fmla="*/ 102 w 167"/>
                <a:gd name="T39" fmla="*/ 48 h 81"/>
                <a:gd name="T40" fmla="*/ 100 w 167"/>
                <a:gd name="T41" fmla="*/ 49 h 81"/>
                <a:gd name="T42" fmla="*/ 116 w 167"/>
                <a:gd name="T43" fmla="*/ 72 h 81"/>
                <a:gd name="T44" fmla="*/ 115 w 167"/>
                <a:gd name="T45" fmla="*/ 72 h 81"/>
                <a:gd name="T46" fmla="*/ 115 w 167"/>
                <a:gd name="T47" fmla="*/ 72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7" h="81">
                  <a:moveTo>
                    <a:pt x="115" y="72"/>
                  </a:moveTo>
                  <a:cubicBezTo>
                    <a:pt x="96" y="73"/>
                    <a:pt x="81" y="64"/>
                    <a:pt x="76" y="46"/>
                  </a:cubicBezTo>
                  <a:cubicBezTo>
                    <a:pt x="76" y="44"/>
                    <a:pt x="74" y="45"/>
                    <a:pt x="74" y="46"/>
                  </a:cubicBezTo>
                  <a:cubicBezTo>
                    <a:pt x="75" y="53"/>
                    <a:pt x="78" y="61"/>
                    <a:pt x="84" y="66"/>
                  </a:cubicBezTo>
                  <a:cubicBezTo>
                    <a:pt x="78" y="65"/>
                    <a:pt x="73" y="62"/>
                    <a:pt x="68" y="58"/>
                  </a:cubicBezTo>
                  <a:cubicBezTo>
                    <a:pt x="63" y="53"/>
                    <a:pt x="60" y="46"/>
                    <a:pt x="58" y="39"/>
                  </a:cubicBezTo>
                  <a:cubicBezTo>
                    <a:pt x="58" y="38"/>
                    <a:pt x="58" y="38"/>
                    <a:pt x="57" y="38"/>
                  </a:cubicBezTo>
                  <a:cubicBezTo>
                    <a:pt x="56" y="37"/>
                    <a:pt x="54" y="37"/>
                    <a:pt x="54" y="39"/>
                  </a:cubicBezTo>
                  <a:cubicBezTo>
                    <a:pt x="53" y="47"/>
                    <a:pt x="49" y="55"/>
                    <a:pt x="45" y="62"/>
                  </a:cubicBezTo>
                  <a:cubicBezTo>
                    <a:pt x="42" y="66"/>
                    <a:pt x="39" y="70"/>
                    <a:pt x="35" y="73"/>
                  </a:cubicBezTo>
                  <a:cubicBezTo>
                    <a:pt x="33" y="75"/>
                    <a:pt x="27" y="78"/>
                    <a:pt x="23" y="77"/>
                  </a:cubicBezTo>
                  <a:cubicBezTo>
                    <a:pt x="29" y="73"/>
                    <a:pt x="34" y="67"/>
                    <a:pt x="36" y="61"/>
                  </a:cubicBezTo>
                  <a:cubicBezTo>
                    <a:pt x="36" y="59"/>
                    <a:pt x="33" y="57"/>
                    <a:pt x="32" y="59"/>
                  </a:cubicBezTo>
                  <a:cubicBezTo>
                    <a:pt x="29" y="64"/>
                    <a:pt x="26" y="69"/>
                    <a:pt x="22" y="73"/>
                  </a:cubicBezTo>
                  <a:cubicBezTo>
                    <a:pt x="17" y="77"/>
                    <a:pt x="12" y="79"/>
                    <a:pt x="6" y="81"/>
                  </a:cubicBezTo>
                  <a:cubicBezTo>
                    <a:pt x="0" y="2"/>
                    <a:pt x="155" y="0"/>
                    <a:pt x="167" y="79"/>
                  </a:cubicBezTo>
                  <a:cubicBezTo>
                    <a:pt x="150" y="78"/>
                    <a:pt x="128" y="68"/>
                    <a:pt x="127" y="49"/>
                  </a:cubicBezTo>
                  <a:cubicBezTo>
                    <a:pt x="127" y="47"/>
                    <a:pt x="124" y="47"/>
                    <a:pt x="124" y="49"/>
                  </a:cubicBezTo>
                  <a:cubicBezTo>
                    <a:pt x="123" y="58"/>
                    <a:pt x="128" y="66"/>
                    <a:pt x="135" y="72"/>
                  </a:cubicBezTo>
                  <a:cubicBezTo>
                    <a:pt x="119" y="71"/>
                    <a:pt x="107" y="64"/>
                    <a:pt x="102" y="48"/>
                  </a:cubicBezTo>
                  <a:cubicBezTo>
                    <a:pt x="102" y="47"/>
                    <a:pt x="100" y="48"/>
                    <a:pt x="100" y="49"/>
                  </a:cubicBezTo>
                  <a:cubicBezTo>
                    <a:pt x="102" y="58"/>
                    <a:pt x="108" y="67"/>
                    <a:pt x="116" y="72"/>
                  </a:cubicBezTo>
                  <a:cubicBezTo>
                    <a:pt x="116" y="72"/>
                    <a:pt x="115" y="72"/>
                    <a:pt x="115" y="72"/>
                  </a:cubicBezTo>
                  <a:cubicBezTo>
                    <a:pt x="115" y="72"/>
                    <a:pt x="115" y="72"/>
                    <a:pt x="115" y="72"/>
                  </a:cubicBezTo>
                  <a:close/>
                </a:path>
              </a:pathLst>
            </a:custGeom>
            <a:solidFill>
              <a:srgbClr val="ED7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3" name="Freeform 110"/>
            <p:cNvSpPr/>
            <p:nvPr/>
          </p:nvSpPr>
          <p:spPr bwMode="auto">
            <a:xfrm>
              <a:off x="6059" y="3536"/>
              <a:ext cx="30" cy="27"/>
            </a:xfrm>
            <a:custGeom>
              <a:avLst/>
              <a:gdLst>
                <a:gd name="T0" fmla="*/ 13 w 14"/>
                <a:gd name="T1" fmla="*/ 5 h 13"/>
                <a:gd name="T2" fmla="*/ 14 w 14"/>
                <a:gd name="T3" fmla="*/ 10 h 13"/>
                <a:gd name="T4" fmla="*/ 12 w 14"/>
                <a:gd name="T5" fmla="*/ 10 h 13"/>
                <a:gd name="T6" fmla="*/ 5 w 14"/>
                <a:gd name="T7" fmla="*/ 12 h 13"/>
                <a:gd name="T8" fmla="*/ 1 w 14"/>
                <a:gd name="T9" fmla="*/ 5 h 13"/>
                <a:gd name="T10" fmla="*/ 10 w 14"/>
                <a:gd name="T11" fmla="*/ 2 h 13"/>
                <a:gd name="T12" fmla="*/ 13 w 14"/>
                <a:gd name="T13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3">
                  <a:moveTo>
                    <a:pt x="13" y="5"/>
                  </a:moveTo>
                  <a:cubicBezTo>
                    <a:pt x="13" y="5"/>
                    <a:pt x="14" y="8"/>
                    <a:pt x="14" y="10"/>
                  </a:cubicBezTo>
                  <a:cubicBezTo>
                    <a:pt x="13" y="9"/>
                    <a:pt x="12" y="9"/>
                    <a:pt x="12" y="10"/>
                  </a:cubicBezTo>
                  <a:cubicBezTo>
                    <a:pt x="9" y="11"/>
                    <a:pt x="8" y="13"/>
                    <a:pt x="5" y="12"/>
                  </a:cubicBezTo>
                  <a:cubicBezTo>
                    <a:pt x="1" y="11"/>
                    <a:pt x="0" y="8"/>
                    <a:pt x="1" y="5"/>
                  </a:cubicBezTo>
                  <a:cubicBezTo>
                    <a:pt x="3" y="2"/>
                    <a:pt x="6" y="0"/>
                    <a:pt x="10" y="2"/>
                  </a:cubicBezTo>
                  <a:cubicBezTo>
                    <a:pt x="11" y="2"/>
                    <a:pt x="12" y="4"/>
                    <a:pt x="13" y="5"/>
                  </a:cubicBezTo>
                  <a:close/>
                </a:path>
              </a:pathLst>
            </a:custGeom>
            <a:solidFill>
              <a:srgbClr val="F3E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4" name="Freeform 111"/>
            <p:cNvSpPr/>
            <p:nvPr/>
          </p:nvSpPr>
          <p:spPr bwMode="auto">
            <a:xfrm>
              <a:off x="6451" y="3523"/>
              <a:ext cx="31" cy="28"/>
            </a:xfrm>
            <a:custGeom>
              <a:avLst/>
              <a:gdLst>
                <a:gd name="T0" fmla="*/ 8 w 15"/>
                <a:gd name="T1" fmla="*/ 1 h 13"/>
                <a:gd name="T2" fmla="*/ 14 w 15"/>
                <a:gd name="T3" fmla="*/ 6 h 13"/>
                <a:gd name="T4" fmla="*/ 1 w 15"/>
                <a:gd name="T5" fmla="*/ 9 h 13"/>
                <a:gd name="T6" fmla="*/ 1 w 15"/>
                <a:gd name="T7" fmla="*/ 9 h 13"/>
                <a:gd name="T8" fmla="*/ 3 w 15"/>
                <a:gd name="T9" fmla="*/ 4 h 13"/>
                <a:gd name="T10" fmla="*/ 8 w 15"/>
                <a:gd name="T11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3">
                  <a:moveTo>
                    <a:pt x="8" y="1"/>
                  </a:moveTo>
                  <a:cubicBezTo>
                    <a:pt x="12" y="0"/>
                    <a:pt x="15" y="3"/>
                    <a:pt x="14" y="6"/>
                  </a:cubicBezTo>
                  <a:cubicBezTo>
                    <a:pt x="13" y="13"/>
                    <a:pt x="5" y="12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8"/>
                    <a:pt x="3" y="5"/>
                    <a:pt x="3" y="4"/>
                  </a:cubicBezTo>
                  <a:cubicBezTo>
                    <a:pt x="4" y="3"/>
                    <a:pt x="6" y="1"/>
                    <a:pt x="8" y="1"/>
                  </a:cubicBezTo>
                  <a:close/>
                </a:path>
              </a:pathLst>
            </a:custGeom>
            <a:solidFill>
              <a:srgbClr val="F3E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5" name="Freeform 112"/>
            <p:cNvSpPr/>
            <p:nvPr/>
          </p:nvSpPr>
          <p:spPr bwMode="auto">
            <a:xfrm>
              <a:off x="6430" y="3382"/>
              <a:ext cx="16" cy="25"/>
            </a:xfrm>
            <a:custGeom>
              <a:avLst/>
              <a:gdLst>
                <a:gd name="T0" fmla="*/ 0 w 8"/>
                <a:gd name="T1" fmla="*/ 10 h 12"/>
                <a:gd name="T2" fmla="*/ 0 w 8"/>
                <a:gd name="T3" fmla="*/ 0 h 12"/>
                <a:gd name="T4" fmla="*/ 5 w 8"/>
                <a:gd name="T5" fmla="*/ 1 h 12"/>
                <a:gd name="T6" fmla="*/ 8 w 8"/>
                <a:gd name="T7" fmla="*/ 5 h 12"/>
                <a:gd name="T8" fmla="*/ 6 w 8"/>
                <a:gd name="T9" fmla="*/ 10 h 12"/>
                <a:gd name="T10" fmla="*/ 3 w 8"/>
                <a:gd name="T11" fmla="*/ 11 h 12"/>
                <a:gd name="T12" fmla="*/ 2 w 8"/>
                <a:gd name="T13" fmla="*/ 11 h 12"/>
                <a:gd name="T14" fmla="*/ 1 w 8"/>
                <a:gd name="T15" fmla="*/ 12 h 12"/>
                <a:gd name="T16" fmla="*/ 0 w 8"/>
                <a:gd name="T17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12">
                  <a:moveTo>
                    <a:pt x="0" y="10"/>
                  </a:moveTo>
                  <a:cubicBezTo>
                    <a:pt x="0" y="7"/>
                    <a:pt x="0" y="3"/>
                    <a:pt x="0" y="0"/>
                  </a:cubicBezTo>
                  <a:cubicBezTo>
                    <a:pt x="1" y="0"/>
                    <a:pt x="3" y="0"/>
                    <a:pt x="5" y="1"/>
                  </a:cubicBezTo>
                  <a:cubicBezTo>
                    <a:pt x="6" y="2"/>
                    <a:pt x="7" y="3"/>
                    <a:pt x="8" y="5"/>
                  </a:cubicBezTo>
                  <a:cubicBezTo>
                    <a:pt x="8" y="7"/>
                    <a:pt x="7" y="9"/>
                    <a:pt x="6" y="10"/>
                  </a:cubicBezTo>
                  <a:cubicBezTo>
                    <a:pt x="5" y="11"/>
                    <a:pt x="4" y="11"/>
                    <a:pt x="3" y="11"/>
                  </a:cubicBezTo>
                  <a:cubicBezTo>
                    <a:pt x="3" y="11"/>
                    <a:pt x="2" y="11"/>
                    <a:pt x="2" y="11"/>
                  </a:cubicBezTo>
                  <a:cubicBezTo>
                    <a:pt x="2" y="11"/>
                    <a:pt x="1" y="12"/>
                    <a:pt x="1" y="12"/>
                  </a:cubicBezTo>
                  <a:cubicBezTo>
                    <a:pt x="1" y="11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F3E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6" name="Freeform 113"/>
            <p:cNvSpPr/>
            <p:nvPr/>
          </p:nvSpPr>
          <p:spPr bwMode="auto">
            <a:xfrm>
              <a:off x="6055" y="3371"/>
              <a:ext cx="15" cy="27"/>
            </a:xfrm>
            <a:custGeom>
              <a:avLst/>
              <a:gdLst>
                <a:gd name="T0" fmla="*/ 7 w 7"/>
                <a:gd name="T1" fmla="*/ 6 h 13"/>
                <a:gd name="T2" fmla="*/ 6 w 7"/>
                <a:gd name="T3" fmla="*/ 13 h 13"/>
                <a:gd name="T4" fmla="*/ 0 w 7"/>
                <a:gd name="T5" fmla="*/ 6 h 13"/>
                <a:gd name="T6" fmla="*/ 5 w 7"/>
                <a:gd name="T7" fmla="*/ 0 h 13"/>
                <a:gd name="T8" fmla="*/ 7 w 7"/>
                <a:gd name="T9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3">
                  <a:moveTo>
                    <a:pt x="7" y="6"/>
                  </a:moveTo>
                  <a:cubicBezTo>
                    <a:pt x="6" y="9"/>
                    <a:pt x="6" y="11"/>
                    <a:pt x="6" y="13"/>
                  </a:cubicBezTo>
                  <a:cubicBezTo>
                    <a:pt x="3" y="13"/>
                    <a:pt x="0" y="10"/>
                    <a:pt x="0" y="6"/>
                  </a:cubicBezTo>
                  <a:cubicBezTo>
                    <a:pt x="1" y="3"/>
                    <a:pt x="3" y="1"/>
                    <a:pt x="5" y="0"/>
                  </a:cubicBezTo>
                  <a:cubicBezTo>
                    <a:pt x="6" y="2"/>
                    <a:pt x="6" y="4"/>
                    <a:pt x="7" y="6"/>
                  </a:cubicBezTo>
                  <a:close/>
                </a:path>
              </a:pathLst>
            </a:custGeom>
            <a:solidFill>
              <a:srgbClr val="F3E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7" name="Freeform 114"/>
            <p:cNvSpPr>
              <a:spLocks noEditPoints="1"/>
            </p:cNvSpPr>
            <p:nvPr/>
          </p:nvSpPr>
          <p:spPr bwMode="auto">
            <a:xfrm>
              <a:off x="6076" y="3293"/>
              <a:ext cx="341" cy="245"/>
            </a:xfrm>
            <a:custGeom>
              <a:avLst/>
              <a:gdLst>
                <a:gd name="T0" fmla="*/ 79 w 162"/>
                <a:gd name="T1" fmla="*/ 79 h 116"/>
                <a:gd name="T2" fmla="*/ 79 w 162"/>
                <a:gd name="T3" fmla="*/ 75 h 116"/>
                <a:gd name="T4" fmla="*/ 77 w 162"/>
                <a:gd name="T5" fmla="*/ 72 h 116"/>
                <a:gd name="T6" fmla="*/ 80 w 162"/>
                <a:gd name="T7" fmla="*/ 71 h 116"/>
                <a:gd name="T8" fmla="*/ 81 w 162"/>
                <a:gd name="T9" fmla="*/ 68 h 116"/>
                <a:gd name="T10" fmla="*/ 73 w 162"/>
                <a:gd name="T11" fmla="*/ 71 h 116"/>
                <a:gd name="T12" fmla="*/ 79 w 162"/>
                <a:gd name="T13" fmla="*/ 79 h 116"/>
                <a:gd name="T14" fmla="*/ 133 w 162"/>
                <a:gd name="T15" fmla="*/ 29 h 116"/>
                <a:gd name="T16" fmla="*/ 162 w 162"/>
                <a:gd name="T17" fmla="*/ 38 h 116"/>
                <a:gd name="T18" fmla="*/ 162 w 162"/>
                <a:gd name="T19" fmla="*/ 43 h 116"/>
                <a:gd name="T20" fmla="*/ 136 w 162"/>
                <a:gd name="T21" fmla="*/ 102 h 116"/>
                <a:gd name="T22" fmla="*/ 78 w 162"/>
                <a:gd name="T23" fmla="*/ 116 h 116"/>
                <a:gd name="T24" fmla="*/ 0 w 162"/>
                <a:gd name="T25" fmla="*/ 48 h 116"/>
                <a:gd name="T26" fmla="*/ 2 w 162"/>
                <a:gd name="T27" fmla="*/ 46 h 116"/>
                <a:gd name="T28" fmla="*/ 0 w 162"/>
                <a:gd name="T29" fmla="*/ 37 h 116"/>
                <a:gd name="T30" fmla="*/ 14 w 162"/>
                <a:gd name="T31" fmla="*/ 32 h 116"/>
                <a:gd name="T32" fmla="*/ 36 w 162"/>
                <a:gd name="T33" fmla="*/ 27 h 116"/>
                <a:gd name="T34" fmla="*/ 51 w 162"/>
                <a:gd name="T35" fmla="*/ 0 h 116"/>
                <a:gd name="T36" fmla="*/ 81 w 162"/>
                <a:gd name="T37" fmla="*/ 25 h 116"/>
                <a:gd name="T38" fmla="*/ 82 w 162"/>
                <a:gd name="T39" fmla="*/ 24 h 116"/>
                <a:gd name="T40" fmla="*/ 109 w 162"/>
                <a:gd name="T41" fmla="*/ 30 h 116"/>
                <a:gd name="T42" fmla="*/ 111 w 162"/>
                <a:gd name="T43" fmla="*/ 28 h 116"/>
                <a:gd name="T44" fmla="*/ 114 w 162"/>
                <a:gd name="T45" fmla="*/ 28 h 116"/>
                <a:gd name="T46" fmla="*/ 133 w 162"/>
                <a:gd name="T47" fmla="*/ 29 h 116"/>
                <a:gd name="T48" fmla="*/ 133 w 162"/>
                <a:gd name="T49" fmla="*/ 29 h 116"/>
                <a:gd name="T50" fmla="*/ 144 w 162"/>
                <a:gd name="T51" fmla="*/ 69 h 116"/>
                <a:gd name="T52" fmla="*/ 140 w 162"/>
                <a:gd name="T53" fmla="*/ 68 h 116"/>
                <a:gd name="T54" fmla="*/ 25 w 162"/>
                <a:gd name="T55" fmla="*/ 78 h 116"/>
                <a:gd name="T56" fmla="*/ 23 w 162"/>
                <a:gd name="T57" fmla="*/ 80 h 116"/>
                <a:gd name="T58" fmla="*/ 144 w 162"/>
                <a:gd name="T59" fmla="*/ 69 h 116"/>
                <a:gd name="T60" fmla="*/ 131 w 162"/>
                <a:gd name="T61" fmla="*/ 52 h 116"/>
                <a:gd name="T62" fmla="*/ 136 w 162"/>
                <a:gd name="T63" fmla="*/ 47 h 116"/>
                <a:gd name="T64" fmla="*/ 130 w 162"/>
                <a:gd name="T65" fmla="*/ 42 h 116"/>
                <a:gd name="T66" fmla="*/ 127 w 162"/>
                <a:gd name="T67" fmla="*/ 47 h 116"/>
                <a:gd name="T68" fmla="*/ 126 w 162"/>
                <a:gd name="T69" fmla="*/ 48 h 116"/>
                <a:gd name="T70" fmla="*/ 131 w 162"/>
                <a:gd name="T71" fmla="*/ 52 h 116"/>
                <a:gd name="T72" fmla="*/ 37 w 162"/>
                <a:gd name="T73" fmla="*/ 57 h 116"/>
                <a:gd name="T74" fmla="*/ 36 w 162"/>
                <a:gd name="T75" fmla="*/ 47 h 116"/>
                <a:gd name="T76" fmla="*/ 31 w 162"/>
                <a:gd name="T77" fmla="*/ 49 h 116"/>
                <a:gd name="T78" fmla="*/ 29 w 162"/>
                <a:gd name="T79" fmla="*/ 53 h 116"/>
                <a:gd name="T80" fmla="*/ 37 w 162"/>
                <a:gd name="T81" fmla="*/ 5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62" h="116">
                  <a:moveTo>
                    <a:pt x="79" y="79"/>
                  </a:moveTo>
                  <a:cubicBezTo>
                    <a:pt x="81" y="79"/>
                    <a:pt x="81" y="76"/>
                    <a:pt x="79" y="75"/>
                  </a:cubicBezTo>
                  <a:cubicBezTo>
                    <a:pt x="78" y="75"/>
                    <a:pt x="76" y="74"/>
                    <a:pt x="77" y="72"/>
                  </a:cubicBezTo>
                  <a:cubicBezTo>
                    <a:pt x="77" y="71"/>
                    <a:pt x="79" y="70"/>
                    <a:pt x="80" y="71"/>
                  </a:cubicBezTo>
                  <a:cubicBezTo>
                    <a:pt x="82" y="71"/>
                    <a:pt x="83" y="69"/>
                    <a:pt x="81" y="68"/>
                  </a:cubicBezTo>
                  <a:cubicBezTo>
                    <a:pt x="78" y="67"/>
                    <a:pt x="74" y="68"/>
                    <a:pt x="73" y="71"/>
                  </a:cubicBezTo>
                  <a:cubicBezTo>
                    <a:pt x="72" y="75"/>
                    <a:pt x="75" y="79"/>
                    <a:pt x="79" y="79"/>
                  </a:cubicBezTo>
                  <a:close/>
                  <a:moveTo>
                    <a:pt x="133" y="29"/>
                  </a:moveTo>
                  <a:cubicBezTo>
                    <a:pt x="142" y="35"/>
                    <a:pt x="153" y="38"/>
                    <a:pt x="162" y="38"/>
                  </a:cubicBezTo>
                  <a:cubicBezTo>
                    <a:pt x="162" y="40"/>
                    <a:pt x="162" y="41"/>
                    <a:pt x="162" y="43"/>
                  </a:cubicBezTo>
                  <a:cubicBezTo>
                    <a:pt x="162" y="65"/>
                    <a:pt x="156" y="89"/>
                    <a:pt x="136" y="102"/>
                  </a:cubicBezTo>
                  <a:cubicBezTo>
                    <a:pt x="120" y="113"/>
                    <a:pt x="97" y="116"/>
                    <a:pt x="78" y="116"/>
                  </a:cubicBezTo>
                  <a:cubicBezTo>
                    <a:pt x="37" y="116"/>
                    <a:pt x="2" y="89"/>
                    <a:pt x="0" y="48"/>
                  </a:cubicBezTo>
                  <a:cubicBezTo>
                    <a:pt x="1" y="48"/>
                    <a:pt x="2" y="47"/>
                    <a:pt x="2" y="46"/>
                  </a:cubicBezTo>
                  <a:cubicBezTo>
                    <a:pt x="1" y="43"/>
                    <a:pt x="1" y="40"/>
                    <a:pt x="0" y="37"/>
                  </a:cubicBezTo>
                  <a:cubicBezTo>
                    <a:pt x="5" y="37"/>
                    <a:pt x="10" y="35"/>
                    <a:pt x="14" y="32"/>
                  </a:cubicBezTo>
                  <a:cubicBezTo>
                    <a:pt x="20" y="38"/>
                    <a:pt x="31" y="31"/>
                    <a:pt x="36" y="27"/>
                  </a:cubicBezTo>
                  <a:cubicBezTo>
                    <a:pt x="43" y="21"/>
                    <a:pt x="49" y="10"/>
                    <a:pt x="51" y="0"/>
                  </a:cubicBezTo>
                  <a:cubicBezTo>
                    <a:pt x="54" y="14"/>
                    <a:pt x="67" y="25"/>
                    <a:pt x="81" y="25"/>
                  </a:cubicBezTo>
                  <a:cubicBezTo>
                    <a:pt x="82" y="25"/>
                    <a:pt x="82" y="25"/>
                    <a:pt x="82" y="24"/>
                  </a:cubicBezTo>
                  <a:cubicBezTo>
                    <a:pt x="90" y="30"/>
                    <a:pt x="100" y="33"/>
                    <a:pt x="109" y="30"/>
                  </a:cubicBezTo>
                  <a:cubicBezTo>
                    <a:pt x="110" y="30"/>
                    <a:pt x="111" y="29"/>
                    <a:pt x="111" y="28"/>
                  </a:cubicBezTo>
                  <a:cubicBezTo>
                    <a:pt x="112" y="28"/>
                    <a:pt x="113" y="28"/>
                    <a:pt x="114" y="28"/>
                  </a:cubicBezTo>
                  <a:cubicBezTo>
                    <a:pt x="120" y="31"/>
                    <a:pt x="127" y="31"/>
                    <a:pt x="133" y="29"/>
                  </a:cubicBezTo>
                  <a:cubicBezTo>
                    <a:pt x="133" y="29"/>
                    <a:pt x="133" y="29"/>
                    <a:pt x="133" y="29"/>
                  </a:cubicBezTo>
                  <a:close/>
                  <a:moveTo>
                    <a:pt x="144" y="69"/>
                  </a:moveTo>
                  <a:cubicBezTo>
                    <a:pt x="145" y="68"/>
                    <a:pt x="142" y="66"/>
                    <a:pt x="140" y="68"/>
                  </a:cubicBezTo>
                  <a:cubicBezTo>
                    <a:pt x="117" y="106"/>
                    <a:pt x="56" y="113"/>
                    <a:pt x="25" y="78"/>
                  </a:cubicBezTo>
                  <a:cubicBezTo>
                    <a:pt x="24" y="77"/>
                    <a:pt x="22" y="79"/>
                    <a:pt x="23" y="80"/>
                  </a:cubicBezTo>
                  <a:cubicBezTo>
                    <a:pt x="50" y="115"/>
                    <a:pt x="127" y="115"/>
                    <a:pt x="144" y="69"/>
                  </a:cubicBezTo>
                  <a:close/>
                  <a:moveTo>
                    <a:pt x="131" y="52"/>
                  </a:moveTo>
                  <a:cubicBezTo>
                    <a:pt x="134" y="52"/>
                    <a:pt x="136" y="50"/>
                    <a:pt x="136" y="47"/>
                  </a:cubicBezTo>
                  <a:cubicBezTo>
                    <a:pt x="136" y="44"/>
                    <a:pt x="133" y="40"/>
                    <a:pt x="130" y="42"/>
                  </a:cubicBezTo>
                  <a:cubicBezTo>
                    <a:pt x="128" y="43"/>
                    <a:pt x="127" y="45"/>
                    <a:pt x="127" y="47"/>
                  </a:cubicBezTo>
                  <a:cubicBezTo>
                    <a:pt x="127" y="47"/>
                    <a:pt x="126" y="48"/>
                    <a:pt x="126" y="48"/>
                  </a:cubicBezTo>
                  <a:cubicBezTo>
                    <a:pt x="126" y="51"/>
                    <a:pt x="129" y="53"/>
                    <a:pt x="131" y="52"/>
                  </a:cubicBezTo>
                  <a:close/>
                  <a:moveTo>
                    <a:pt x="37" y="57"/>
                  </a:moveTo>
                  <a:cubicBezTo>
                    <a:pt x="41" y="54"/>
                    <a:pt x="41" y="48"/>
                    <a:pt x="36" y="47"/>
                  </a:cubicBezTo>
                  <a:cubicBezTo>
                    <a:pt x="34" y="47"/>
                    <a:pt x="32" y="48"/>
                    <a:pt x="31" y="49"/>
                  </a:cubicBezTo>
                  <a:cubicBezTo>
                    <a:pt x="30" y="50"/>
                    <a:pt x="29" y="51"/>
                    <a:pt x="29" y="53"/>
                  </a:cubicBezTo>
                  <a:cubicBezTo>
                    <a:pt x="29" y="57"/>
                    <a:pt x="34" y="59"/>
                    <a:pt x="37" y="57"/>
                  </a:cubicBezTo>
                  <a:close/>
                </a:path>
              </a:pathLst>
            </a:custGeom>
            <a:solidFill>
              <a:srgbClr val="F3E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8" name="Freeform 115"/>
            <p:cNvSpPr/>
            <p:nvPr/>
          </p:nvSpPr>
          <p:spPr bwMode="auto">
            <a:xfrm>
              <a:off x="6430" y="3407"/>
              <a:ext cx="2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9" name="Freeform 116"/>
            <p:cNvSpPr/>
            <p:nvPr/>
          </p:nvSpPr>
          <p:spPr bwMode="auto">
            <a:xfrm>
              <a:off x="6341" y="3377"/>
              <a:ext cx="21" cy="28"/>
            </a:xfrm>
            <a:custGeom>
              <a:avLst/>
              <a:gdLst>
                <a:gd name="T0" fmla="*/ 10 w 10"/>
                <a:gd name="T1" fmla="*/ 7 h 13"/>
                <a:gd name="T2" fmla="*/ 5 w 10"/>
                <a:gd name="T3" fmla="*/ 12 h 13"/>
                <a:gd name="T4" fmla="*/ 0 w 10"/>
                <a:gd name="T5" fmla="*/ 8 h 13"/>
                <a:gd name="T6" fmla="*/ 1 w 10"/>
                <a:gd name="T7" fmla="*/ 7 h 13"/>
                <a:gd name="T8" fmla="*/ 4 w 10"/>
                <a:gd name="T9" fmla="*/ 2 h 13"/>
                <a:gd name="T10" fmla="*/ 10 w 10"/>
                <a:gd name="T11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3">
                  <a:moveTo>
                    <a:pt x="10" y="7"/>
                  </a:moveTo>
                  <a:cubicBezTo>
                    <a:pt x="10" y="10"/>
                    <a:pt x="8" y="12"/>
                    <a:pt x="5" y="12"/>
                  </a:cubicBezTo>
                  <a:cubicBezTo>
                    <a:pt x="3" y="13"/>
                    <a:pt x="0" y="11"/>
                    <a:pt x="0" y="8"/>
                  </a:cubicBezTo>
                  <a:cubicBezTo>
                    <a:pt x="0" y="8"/>
                    <a:pt x="1" y="7"/>
                    <a:pt x="1" y="7"/>
                  </a:cubicBezTo>
                  <a:cubicBezTo>
                    <a:pt x="1" y="5"/>
                    <a:pt x="2" y="3"/>
                    <a:pt x="4" y="2"/>
                  </a:cubicBezTo>
                  <a:cubicBezTo>
                    <a:pt x="7" y="0"/>
                    <a:pt x="10" y="4"/>
                    <a:pt x="10" y="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0" name="Freeform 117"/>
            <p:cNvSpPr/>
            <p:nvPr/>
          </p:nvSpPr>
          <p:spPr bwMode="auto">
            <a:xfrm>
              <a:off x="6228" y="3434"/>
              <a:ext cx="23" cy="26"/>
            </a:xfrm>
            <a:custGeom>
              <a:avLst/>
              <a:gdLst>
                <a:gd name="T0" fmla="*/ 1 w 11"/>
                <a:gd name="T1" fmla="*/ 4 h 12"/>
                <a:gd name="T2" fmla="*/ 9 w 11"/>
                <a:gd name="T3" fmla="*/ 1 h 12"/>
                <a:gd name="T4" fmla="*/ 8 w 11"/>
                <a:gd name="T5" fmla="*/ 4 h 12"/>
                <a:gd name="T6" fmla="*/ 5 w 11"/>
                <a:gd name="T7" fmla="*/ 5 h 12"/>
                <a:gd name="T8" fmla="*/ 7 w 11"/>
                <a:gd name="T9" fmla="*/ 8 h 12"/>
                <a:gd name="T10" fmla="*/ 7 w 11"/>
                <a:gd name="T11" fmla="*/ 12 h 12"/>
                <a:gd name="T12" fmla="*/ 1 w 11"/>
                <a:gd name="T13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2">
                  <a:moveTo>
                    <a:pt x="1" y="4"/>
                  </a:moveTo>
                  <a:cubicBezTo>
                    <a:pt x="2" y="1"/>
                    <a:pt x="6" y="0"/>
                    <a:pt x="9" y="1"/>
                  </a:cubicBezTo>
                  <a:cubicBezTo>
                    <a:pt x="11" y="2"/>
                    <a:pt x="10" y="4"/>
                    <a:pt x="8" y="4"/>
                  </a:cubicBezTo>
                  <a:cubicBezTo>
                    <a:pt x="7" y="3"/>
                    <a:pt x="5" y="4"/>
                    <a:pt x="5" y="5"/>
                  </a:cubicBezTo>
                  <a:cubicBezTo>
                    <a:pt x="4" y="7"/>
                    <a:pt x="6" y="8"/>
                    <a:pt x="7" y="8"/>
                  </a:cubicBezTo>
                  <a:cubicBezTo>
                    <a:pt x="9" y="9"/>
                    <a:pt x="9" y="12"/>
                    <a:pt x="7" y="12"/>
                  </a:cubicBezTo>
                  <a:cubicBezTo>
                    <a:pt x="3" y="12"/>
                    <a:pt x="0" y="8"/>
                    <a:pt x="1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1" name="Freeform 118"/>
            <p:cNvSpPr/>
            <p:nvPr/>
          </p:nvSpPr>
          <p:spPr bwMode="auto">
            <a:xfrm>
              <a:off x="6137" y="3392"/>
              <a:ext cx="25" cy="25"/>
            </a:xfrm>
            <a:custGeom>
              <a:avLst/>
              <a:gdLst>
                <a:gd name="T0" fmla="*/ 2 w 12"/>
                <a:gd name="T1" fmla="*/ 2 h 12"/>
                <a:gd name="T2" fmla="*/ 7 w 12"/>
                <a:gd name="T3" fmla="*/ 0 h 12"/>
                <a:gd name="T4" fmla="*/ 8 w 12"/>
                <a:gd name="T5" fmla="*/ 10 h 12"/>
                <a:gd name="T6" fmla="*/ 0 w 12"/>
                <a:gd name="T7" fmla="*/ 6 h 12"/>
                <a:gd name="T8" fmla="*/ 2 w 12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2" y="2"/>
                  </a:moveTo>
                  <a:cubicBezTo>
                    <a:pt x="3" y="1"/>
                    <a:pt x="5" y="0"/>
                    <a:pt x="7" y="0"/>
                  </a:cubicBezTo>
                  <a:cubicBezTo>
                    <a:pt x="12" y="1"/>
                    <a:pt x="12" y="7"/>
                    <a:pt x="8" y="10"/>
                  </a:cubicBezTo>
                  <a:cubicBezTo>
                    <a:pt x="5" y="12"/>
                    <a:pt x="0" y="10"/>
                    <a:pt x="0" y="6"/>
                  </a:cubicBezTo>
                  <a:cubicBezTo>
                    <a:pt x="0" y="4"/>
                    <a:pt x="1" y="3"/>
                    <a:pt x="2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2" name="Freeform 119"/>
            <p:cNvSpPr>
              <a:spLocks noEditPoints="1"/>
            </p:cNvSpPr>
            <p:nvPr/>
          </p:nvSpPr>
          <p:spPr bwMode="auto">
            <a:xfrm>
              <a:off x="6120" y="3846"/>
              <a:ext cx="82" cy="93"/>
            </a:xfrm>
            <a:custGeom>
              <a:avLst/>
              <a:gdLst>
                <a:gd name="T0" fmla="*/ 1 w 39"/>
                <a:gd name="T1" fmla="*/ 33 h 44"/>
                <a:gd name="T2" fmla="*/ 13 w 39"/>
                <a:gd name="T3" fmla="*/ 25 h 44"/>
                <a:gd name="T4" fmla="*/ 29 w 39"/>
                <a:gd name="T5" fmla="*/ 32 h 44"/>
                <a:gd name="T6" fmla="*/ 31 w 39"/>
                <a:gd name="T7" fmla="*/ 19 h 44"/>
                <a:gd name="T8" fmla="*/ 37 w 39"/>
                <a:gd name="T9" fmla="*/ 0 h 44"/>
                <a:gd name="T10" fmla="*/ 39 w 39"/>
                <a:gd name="T11" fmla="*/ 1 h 44"/>
                <a:gd name="T12" fmla="*/ 36 w 39"/>
                <a:gd name="T13" fmla="*/ 18 h 44"/>
                <a:gd name="T14" fmla="*/ 32 w 39"/>
                <a:gd name="T15" fmla="*/ 38 h 44"/>
                <a:gd name="T16" fmla="*/ 29 w 39"/>
                <a:gd name="T17" fmla="*/ 39 h 44"/>
                <a:gd name="T18" fmla="*/ 11 w 39"/>
                <a:gd name="T19" fmla="*/ 43 h 44"/>
                <a:gd name="T20" fmla="*/ 1 w 39"/>
                <a:gd name="T21" fmla="*/ 33 h 44"/>
                <a:gd name="T22" fmla="*/ 8 w 39"/>
                <a:gd name="T23" fmla="*/ 31 h 44"/>
                <a:gd name="T24" fmla="*/ 8 w 39"/>
                <a:gd name="T25" fmla="*/ 35 h 44"/>
                <a:gd name="T26" fmla="*/ 14 w 39"/>
                <a:gd name="T27" fmla="*/ 38 h 44"/>
                <a:gd name="T28" fmla="*/ 20 w 39"/>
                <a:gd name="T29" fmla="*/ 37 h 44"/>
                <a:gd name="T30" fmla="*/ 25 w 39"/>
                <a:gd name="T31" fmla="*/ 36 h 44"/>
                <a:gd name="T32" fmla="*/ 17 w 39"/>
                <a:gd name="T33" fmla="*/ 32 h 44"/>
                <a:gd name="T34" fmla="*/ 11 w 39"/>
                <a:gd name="T35" fmla="*/ 30 h 44"/>
                <a:gd name="T36" fmla="*/ 8 w 39"/>
                <a:gd name="T37" fmla="*/ 3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9" h="44">
                  <a:moveTo>
                    <a:pt x="1" y="33"/>
                  </a:moveTo>
                  <a:cubicBezTo>
                    <a:pt x="2" y="27"/>
                    <a:pt x="8" y="25"/>
                    <a:pt x="13" y="25"/>
                  </a:cubicBezTo>
                  <a:cubicBezTo>
                    <a:pt x="19" y="26"/>
                    <a:pt x="24" y="28"/>
                    <a:pt x="29" y="32"/>
                  </a:cubicBezTo>
                  <a:cubicBezTo>
                    <a:pt x="29" y="28"/>
                    <a:pt x="30" y="23"/>
                    <a:pt x="31" y="19"/>
                  </a:cubicBezTo>
                  <a:cubicBezTo>
                    <a:pt x="33" y="13"/>
                    <a:pt x="34" y="6"/>
                    <a:pt x="37" y="0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39" y="6"/>
                    <a:pt x="37" y="12"/>
                    <a:pt x="36" y="18"/>
                  </a:cubicBezTo>
                  <a:cubicBezTo>
                    <a:pt x="35" y="24"/>
                    <a:pt x="35" y="32"/>
                    <a:pt x="32" y="38"/>
                  </a:cubicBezTo>
                  <a:cubicBezTo>
                    <a:pt x="32" y="40"/>
                    <a:pt x="30" y="40"/>
                    <a:pt x="29" y="39"/>
                  </a:cubicBezTo>
                  <a:cubicBezTo>
                    <a:pt x="24" y="42"/>
                    <a:pt x="17" y="44"/>
                    <a:pt x="11" y="43"/>
                  </a:cubicBezTo>
                  <a:cubicBezTo>
                    <a:pt x="5" y="43"/>
                    <a:pt x="0" y="39"/>
                    <a:pt x="1" y="33"/>
                  </a:cubicBezTo>
                  <a:close/>
                  <a:moveTo>
                    <a:pt x="8" y="31"/>
                  </a:moveTo>
                  <a:cubicBezTo>
                    <a:pt x="6" y="32"/>
                    <a:pt x="6" y="34"/>
                    <a:pt x="8" y="35"/>
                  </a:cubicBezTo>
                  <a:cubicBezTo>
                    <a:pt x="10" y="38"/>
                    <a:pt x="11" y="38"/>
                    <a:pt x="14" y="38"/>
                  </a:cubicBezTo>
                  <a:cubicBezTo>
                    <a:pt x="16" y="38"/>
                    <a:pt x="18" y="38"/>
                    <a:pt x="20" y="37"/>
                  </a:cubicBezTo>
                  <a:cubicBezTo>
                    <a:pt x="22" y="37"/>
                    <a:pt x="24" y="37"/>
                    <a:pt x="25" y="36"/>
                  </a:cubicBezTo>
                  <a:cubicBezTo>
                    <a:pt x="23" y="34"/>
                    <a:pt x="20" y="33"/>
                    <a:pt x="17" y="32"/>
                  </a:cubicBezTo>
                  <a:cubicBezTo>
                    <a:pt x="15" y="31"/>
                    <a:pt x="13" y="30"/>
                    <a:pt x="11" y="30"/>
                  </a:cubicBezTo>
                  <a:cubicBezTo>
                    <a:pt x="10" y="31"/>
                    <a:pt x="9" y="31"/>
                    <a:pt x="8" y="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3" name="Freeform 120"/>
            <p:cNvSpPr/>
            <p:nvPr/>
          </p:nvSpPr>
          <p:spPr bwMode="auto">
            <a:xfrm>
              <a:off x="6122" y="3432"/>
              <a:ext cx="259" cy="104"/>
            </a:xfrm>
            <a:custGeom>
              <a:avLst/>
              <a:gdLst>
                <a:gd name="T0" fmla="*/ 122 w 123"/>
                <a:gd name="T1" fmla="*/ 3 h 49"/>
                <a:gd name="T2" fmla="*/ 1 w 123"/>
                <a:gd name="T3" fmla="*/ 14 h 49"/>
                <a:gd name="T4" fmla="*/ 3 w 123"/>
                <a:gd name="T5" fmla="*/ 12 h 49"/>
                <a:gd name="T6" fmla="*/ 118 w 123"/>
                <a:gd name="T7" fmla="*/ 2 h 49"/>
                <a:gd name="T8" fmla="*/ 122 w 123"/>
                <a:gd name="T9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49">
                  <a:moveTo>
                    <a:pt x="122" y="3"/>
                  </a:moveTo>
                  <a:cubicBezTo>
                    <a:pt x="105" y="49"/>
                    <a:pt x="28" y="49"/>
                    <a:pt x="1" y="14"/>
                  </a:cubicBezTo>
                  <a:cubicBezTo>
                    <a:pt x="0" y="13"/>
                    <a:pt x="2" y="11"/>
                    <a:pt x="3" y="12"/>
                  </a:cubicBezTo>
                  <a:cubicBezTo>
                    <a:pt x="34" y="47"/>
                    <a:pt x="95" y="40"/>
                    <a:pt x="118" y="2"/>
                  </a:cubicBezTo>
                  <a:cubicBezTo>
                    <a:pt x="120" y="0"/>
                    <a:pt x="123" y="2"/>
                    <a:pt x="122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4" name="Freeform 121"/>
            <p:cNvSpPr>
              <a:spLocks noEditPoints="1"/>
            </p:cNvSpPr>
            <p:nvPr/>
          </p:nvSpPr>
          <p:spPr bwMode="auto">
            <a:xfrm>
              <a:off x="5950" y="3196"/>
              <a:ext cx="616" cy="747"/>
            </a:xfrm>
            <a:custGeom>
              <a:avLst/>
              <a:gdLst>
                <a:gd name="T0" fmla="*/ 239 w 293"/>
                <a:gd name="T1" fmla="*/ 164 h 354"/>
                <a:gd name="T2" fmla="*/ 246 w 293"/>
                <a:gd name="T3" fmla="*/ 156 h 354"/>
                <a:gd name="T4" fmla="*/ 231 w 293"/>
                <a:gd name="T5" fmla="*/ 117 h 354"/>
                <a:gd name="T6" fmla="*/ 232 w 293"/>
                <a:gd name="T7" fmla="*/ 126 h 354"/>
                <a:gd name="T8" fmla="*/ 230 w 293"/>
                <a:gd name="T9" fmla="*/ 99 h 354"/>
                <a:gd name="T10" fmla="*/ 236 w 293"/>
                <a:gd name="T11" fmla="*/ 93 h 354"/>
                <a:gd name="T12" fmla="*/ 228 w 293"/>
                <a:gd name="T13" fmla="*/ 98 h 354"/>
                <a:gd name="T14" fmla="*/ 224 w 293"/>
                <a:gd name="T15" fmla="*/ 118 h 354"/>
                <a:gd name="T16" fmla="*/ 228 w 293"/>
                <a:gd name="T17" fmla="*/ 123 h 354"/>
                <a:gd name="T18" fmla="*/ 181 w 293"/>
                <a:gd name="T19" fmla="*/ 162 h 354"/>
                <a:gd name="T20" fmla="*/ 151 w 293"/>
                <a:gd name="T21" fmla="*/ 306 h 354"/>
                <a:gd name="T22" fmla="*/ 212 w 293"/>
                <a:gd name="T23" fmla="*/ 292 h 354"/>
                <a:gd name="T24" fmla="*/ 192 w 293"/>
                <a:gd name="T25" fmla="*/ 348 h 354"/>
                <a:gd name="T26" fmla="*/ 176 w 293"/>
                <a:gd name="T27" fmla="*/ 347 h 354"/>
                <a:gd name="T28" fmla="*/ 196 w 293"/>
                <a:gd name="T29" fmla="*/ 148 h 354"/>
                <a:gd name="T30" fmla="*/ 193 w 293"/>
                <a:gd name="T31" fmla="*/ 75 h 354"/>
                <a:gd name="T32" fmla="*/ 171 w 293"/>
                <a:gd name="T33" fmla="*/ 74 h 354"/>
                <a:gd name="T34" fmla="*/ 141 w 293"/>
                <a:gd name="T35" fmla="*/ 71 h 354"/>
                <a:gd name="T36" fmla="*/ 74 w 293"/>
                <a:gd name="T37" fmla="*/ 78 h 354"/>
                <a:gd name="T38" fmla="*/ 60 w 293"/>
                <a:gd name="T39" fmla="*/ 94 h 354"/>
                <a:gd name="T40" fmla="*/ 76 w 293"/>
                <a:gd name="T41" fmla="*/ 73 h 354"/>
                <a:gd name="T42" fmla="*/ 77 w 293"/>
                <a:gd name="T43" fmla="*/ 77 h 354"/>
                <a:gd name="T44" fmla="*/ 108 w 293"/>
                <a:gd name="T45" fmla="*/ 39 h 354"/>
                <a:gd name="T46" fmla="*/ 122 w 293"/>
                <a:gd name="T47" fmla="*/ 58 h 354"/>
                <a:gd name="T48" fmla="*/ 130 w 293"/>
                <a:gd name="T49" fmla="*/ 46 h 354"/>
                <a:gd name="T50" fmla="*/ 170 w 293"/>
                <a:gd name="T51" fmla="*/ 72 h 354"/>
                <a:gd name="T52" fmla="*/ 189 w 293"/>
                <a:gd name="T53" fmla="*/ 72 h 354"/>
                <a:gd name="T54" fmla="*/ 221 w 293"/>
                <a:gd name="T55" fmla="*/ 79 h 354"/>
                <a:gd name="T56" fmla="*/ 59 w 293"/>
                <a:gd name="T57" fmla="*/ 115 h 354"/>
                <a:gd name="T58" fmla="*/ 57 w 293"/>
                <a:gd name="T59" fmla="*/ 173 h 354"/>
                <a:gd name="T60" fmla="*/ 65 w 293"/>
                <a:gd name="T61" fmla="*/ 166 h 354"/>
                <a:gd name="T62" fmla="*/ 57 w 293"/>
                <a:gd name="T63" fmla="*/ 173 h 354"/>
                <a:gd name="T64" fmla="*/ 57 w 293"/>
                <a:gd name="T65" fmla="*/ 89 h 354"/>
                <a:gd name="T66" fmla="*/ 37 w 293"/>
                <a:gd name="T67" fmla="*/ 153 h 354"/>
                <a:gd name="T68" fmla="*/ 21 w 293"/>
                <a:gd name="T69" fmla="*/ 117 h 354"/>
                <a:gd name="T70" fmla="*/ 56 w 293"/>
                <a:gd name="T71" fmla="*/ 99 h 354"/>
                <a:gd name="T72" fmla="*/ 115 w 293"/>
                <a:gd name="T73" fmla="*/ 16 h 354"/>
                <a:gd name="T74" fmla="*/ 227 w 293"/>
                <a:gd name="T75" fmla="*/ 83 h 354"/>
                <a:gd name="T76" fmla="*/ 238 w 293"/>
                <a:gd name="T77" fmla="*/ 99 h 354"/>
                <a:gd name="T78" fmla="*/ 225 w 293"/>
                <a:gd name="T79" fmla="*/ 114 h 354"/>
                <a:gd name="T80" fmla="*/ 256 w 293"/>
                <a:gd name="T81" fmla="*/ 110 h 354"/>
                <a:gd name="T82" fmla="*/ 288 w 293"/>
                <a:gd name="T83" fmla="*/ 148 h 354"/>
                <a:gd name="T84" fmla="*/ 228 w 293"/>
                <a:gd name="T85" fmla="*/ 128 h 354"/>
                <a:gd name="T86" fmla="*/ 183 w 293"/>
                <a:gd name="T87" fmla="*/ 161 h 354"/>
                <a:gd name="T88" fmla="*/ 204 w 293"/>
                <a:gd name="T89" fmla="*/ 178 h 354"/>
                <a:gd name="T90" fmla="*/ 242 w 293"/>
                <a:gd name="T91" fmla="*/ 152 h 354"/>
                <a:gd name="T92" fmla="*/ 250 w 293"/>
                <a:gd name="T93" fmla="*/ 170 h 354"/>
                <a:gd name="T94" fmla="*/ 235 w 293"/>
                <a:gd name="T95" fmla="*/ 166 h 354"/>
                <a:gd name="T96" fmla="*/ 193 w 293"/>
                <a:gd name="T97" fmla="*/ 184 h 354"/>
                <a:gd name="T98" fmla="*/ 217 w 293"/>
                <a:gd name="T99" fmla="*/ 295 h 354"/>
                <a:gd name="T100" fmla="*/ 173 w 293"/>
                <a:gd name="T101" fmla="*/ 342 h 354"/>
                <a:gd name="T102" fmla="*/ 172 w 293"/>
                <a:gd name="T103" fmla="*/ 349 h 354"/>
                <a:gd name="T104" fmla="*/ 168 w 293"/>
                <a:gd name="T105" fmla="*/ 346 h 354"/>
                <a:gd name="T106" fmla="*/ 120 w 293"/>
                <a:gd name="T107" fmla="*/ 309 h 354"/>
                <a:gd name="T108" fmla="*/ 75 w 293"/>
                <a:gd name="T109" fmla="*/ 288 h 354"/>
                <a:gd name="T110" fmla="*/ 60 w 293"/>
                <a:gd name="T111" fmla="*/ 177 h 354"/>
                <a:gd name="T112" fmla="*/ 68 w 293"/>
                <a:gd name="T113" fmla="*/ 163 h 354"/>
                <a:gd name="T114" fmla="*/ 109 w 293"/>
                <a:gd name="T115" fmla="*/ 189 h 354"/>
                <a:gd name="T116" fmla="*/ 63 w 293"/>
                <a:gd name="T117" fmla="*/ 125 h 354"/>
                <a:gd name="T118" fmla="*/ 58 w 293"/>
                <a:gd name="T119" fmla="*/ 129 h 354"/>
                <a:gd name="T120" fmla="*/ 10 w 293"/>
                <a:gd name="T121" fmla="*/ 153 h 354"/>
                <a:gd name="T122" fmla="*/ 53 w 293"/>
                <a:gd name="T123" fmla="*/ 126 h 354"/>
                <a:gd name="T124" fmla="*/ 16 w 293"/>
                <a:gd name="T125" fmla="*/ 136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93" h="354">
                  <a:moveTo>
                    <a:pt x="246" y="156"/>
                  </a:moveTo>
                  <a:cubicBezTo>
                    <a:pt x="244" y="156"/>
                    <a:pt x="242" y="158"/>
                    <a:pt x="241" y="159"/>
                  </a:cubicBezTo>
                  <a:cubicBezTo>
                    <a:pt x="241" y="160"/>
                    <a:pt x="238" y="163"/>
                    <a:pt x="239" y="164"/>
                  </a:cubicBezTo>
                  <a:cubicBezTo>
                    <a:pt x="239" y="164"/>
                    <a:pt x="239" y="164"/>
                    <a:pt x="239" y="164"/>
                  </a:cubicBezTo>
                  <a:cubicBezTo>
                    <a:pt x="243" y="167"/>
                    <a:pt x="251" y="168"/>
                    <a:pt x="252" y="161"/>
                  </a:cubicBezTo>
                  <a:cubicBezTo>
                    <a:pt x="253" y="158"/>
                    <a:pt x="250" y="155"/>
                    <a:pt x="246" y="156"/>
                  </a:cubicBezTo>
                  <a:close/>
                  <a:moveTo>
                    <a:pt x="232" y="126"/>
                  </a:moveTo>
                  <a:cubicBezTo>
                    <a:pt x="236" y="145"/>
                    <a:pt x="258" y="141"/>
                    <a:pt x="275" y="141"/>
                  </a:cubicBezTo>
                  <a:cubicBezTo>
                    <a:pt x="261" y="128"/>
                    <a:pt x="253" y="101"/>
                    <a:pt x="231" y="117"/>
                  </a:cubicBezTo>
                  <a:cubicBezTo>
                    <a:pt x="231" y="117"/>
                    <a:pt x="231" y="117"/>
                    <a:pt x="231" y="117"/>
                  </a:cubicBezTo>
                  <a:cubicBezTo>
                    <a:pt x="232" y="119"/>
                    <a:pt x="232" y="122"/>
                    <a:pt x="231" y="124"/>
                  </a:cubicBezTo>
                  <a:cubicBezTo>
                    <a:pt x="232" y="125"/>
                    <a:pt x="232" y="125"/>
                    <a:pt x="232" y="126"/>
                  </a:cubicBezTo>
                  <a:close/>
                  <a:moveTo>
                    <a:pt x="228" y="100"/>
                  </a:moveTo>
                  <a:cubicBezTo>
                    <a:pt x="228" y="100"/>
                    <a:pt x="229" y="100"/>
                    <a:pt x="229" y="100"/>
                  </a:cubicBezTo>
                  <a:cubicBezTo>
                    <a:pt x="229" y="100"/>
                    <a:pt x="230" y="99"/>
                    <a:pt x="230" y="99"/>
                  </a:cubicBezTo>
                  <a:cubicBezTo>
                    <a:pt x="230" y="99"/>
                    <a:pt x="231" y="99"/>
                    <a:pt x="231" y="99"/>
                  </a:cubicBezTo>
                  <a:cubicBezTo>
                    <a:pt x="232" y="99"/>
                    <a:pt x="233" y="99"/>
                    <a:pt x="234" y="98"/>
                  </a:cubicBezTo>
                  <a:cubicBezTo>
                    <a:pt x="235" y="97"/>
                    <a:pt x="236" y="95"/>
                    <a:pt x="236" y="93"/>
                  </a:cubicBezTo>
                  <a:cubicBezTo>
                    <a:pt x="235" y="91"/>
                    <a:pt x="234" y="90"/>
                    <a:pt x="233" y="89"/>
                  </a:cubicBezTo>
                  <a:cubicBezTo>
                    <a:pt x="231" y="88"/>
                    <a:pt x="229" y="88"/>
                    <a:pt x="228" y="88"/>
                  </a:cubicBezTo>
                  <a:cubicBezTo>
                    <a:pt x="228" y="91"/>
                    <a:pt x="228" y="95"/>
                    <a:pt x="228" y="98"/>
                  </a:cubicBezTo>
                  <a:cubicBezTo>
                    <a:pt x="228" y="98"/>
                    <a:pt x="229" y="99"/>
                    <a:pt x="229" y="100"/>
                  </a:cubicBezTo>
                  <a:cubicBezTo>
                    <a:pt x="228" y="100"/>
                    <a:pt x="228" y="100"/>
                    <a:pt x="228" y="100"/>
                  </a:cubicBezTo>
                  <a:close/>
                  <a:moveTo>
                    <a:pt x="224" y="118"/>
                  </a:moveTo>
                  <a:cubicBezTo>
                    <a:pt x="224" y="118"/>
                    <a:pt x="224" y="118"/>
                    <a:pt x="224" y="118"/>
                  </a:cubicBezTo>
                  <a:cubicBezTo>
                    <a:pt x="224" y="120"/>
                    <a:pt x="223" y="122"/>
                    <a:pt x="222" y="124"/>
                  </a:cubicBezTo>
                  <a:cubicBezTo>
                    <a:pt x="224" y="125"/>
                    <a:pt x="227" y="125"/>
                    <a:pt x="228" y="123"/>
                  </a:cubicBezTo>
                  <a:cubicBezTo>
                    <a:pt x="229" y="121"/>
                    <a:pt x="227" y="119"/>
                    <a:pt x="224" y="118"/>
                  </a:cubicBezTo>
                  <a:close/>
                  <a:moveTo>
                    <a:pt x="212" y="292"/>
                  </a:moveTo>
                  <a:cubicBezTo>
                    <a:pt x="188" y="255"/>
                    <a:pt x="180" y="205"/>
                    <a:pt x="181" y="162"/>
                  </a:cubicBezTo>
                  <a:cubicBezTo>
                    <a:pt x="160" y="169"/>
                    <a:pt x="136" y="169"/>
                    <a:pt x="116" y="165"/>
                  </a:cubicBezTo>
                  <a:cubicBezTo>
                    <a:pt x="118" y="208"/>
                    <a:pt x="102" y="252"/>
                    <a:pt x="81" y="289"/>
                  </a:cubicBezTo>
                  <a:cubicBezTo>
                    <a:pt x="103" y="301"/>
                    <a:pt x="126" y="305"/>
                    <a:pt x="151" y="306"/>
                  </a:cubicBezTo>
                  <a:cubicBezTo>
                    <a:pt x="156" y="306"/>
                    <a:pt x="160" y="306"/>
                    <a:pt x="165" y="305"/>
                  </a:cubicBezTo>
                  <a:cubicBezTo>
                    <a:pt x="165" y="305"/>
                    <a:pt x="166" y="305"/>
                    <a:pt x="167" y="305"/>
                  </a:cubicBezTo>
                  <a:cubicBezTo>
                    <a:pt x="183" y="305"/>
                    <a:pt x="199" y="301"/>
                    <a:pt x="212" y="292"/>
                  </a:cubicBezTo>
                  <a:close/>
                  <a:moveTo>
                    <a:pt x="176" y="347"/>
                  </a:moveTo>
                  <a:cubicBezTo>
                    <a:pt x="179" y="348"/>
                    <a:pt x="183" y="349"/>
                    <a:pt x="186" y="349"/>
                  </a:cubicBezTo>
                  <a:cubicBezTo>
                    <a:pt x="188" y="349"/>
                    <a:pt x="190" y="349"/>
                    <a:pt x="192" y="348"/>
                  </a:cubicBezTo>
                  <a:cubicBezTo>
                    <a:pt x="194" y="347"/>
                    <a:pt x="194" y="347"/>
                    <a:pt x="194" y="347"/>
                  </a:cubicBezTo>
                  <a:cubicBezTo>
                    <a:pt x="195" y="343"/>
                    <a:pt x="194" y="342"/>
                    <a:pt x="191" y="342"/>
                  </a:cubicBezTo>
                  <a:cubicBezTo>
                    <a:pt x="186" y="341"/>
                    <a:pt x="181" y="344"/>
                    <a:pt x="176" y="347"/>
                  </a:cubicBezTo>
                  <a:close/>
                  <a:moveTo>
                    <a:pt x="60" y="94"/>
                  </a:moveTo>
                  <a:cubicBezTo>
                    <a:pt x="62" y="135"/>
                    <a:pt x="97" y="162"/>
                    <a:pt x="138" y="162"/>
                  </a:cubicBezTo>
                  <a:cubicBezTo>
                    <a:pt x="157" y="162"/>
                    <a:pt x="180" y="159"/>
                    <a:pt x="196" y="148"/>
                  </a:cubicBezTo>
                  <a:cubicBezTo>
                    <a:pt x="216" y="135"/>
                    <a:pt x="222" y="111"/>
                    <a:pt x="222" y="89"/>
                  </a:cubicBezTo>
                  <a:cubicBezTo>
                    <a:pt x="222" y="87"/>
                    <a:pt x="222" y="86"/>
                    <a:pt x="222" y="84"/>
                  </a:cubicBezTo>
                  <a:cubicBezTo>
                    <a:pt x="213" y="84"/>
                    <a:pt x="202" y="81"/>
                    <a:pt x="193" y="75"/>
                  </a:cubicBezTo>
                  <a:cubicBezTo>
                    <a:pt x="193" y="75"/>
                    <a:pt x="193" y="75"/>
                    <a:pt x="193" y="75"/>
                  </a:cubicBezTo>
                  <a:cubicBezTo>
                    <a:pt x="187" y="77"/>
                    <a:pt x="180" y="77"/>
                    <a:pt x="174" y="74"/>
                  </a:cubicBezTo>
                  <a:cubicBezTo>
                    <a:pt x="173" y="74"/>
                    <a:pt x="172" y="74"/>
                    <a:pt x="171" y="74"/>
                  </a:cubicBezTo>
                  <a:cubicBezTo>
                    <a:pt x="171" y="75"/>
                    <a:pt x="170" y="76"/>
                    <a:pt x="169" y="76"/>
                  </a:cubicBezTo>
                  <a:cubicBezTo>
                    <a:pt x="160" y="79"/>
                    <a:pt x="150" y="76"/>
                    <a:pt x="142" y="70"/>
                  </a:cubicBezTo>
                  <a:cubicBezTo>
                    <a:pt x="142" y="71"/>
                    <a:pt x="142" y="71"/>
                    <a:pt x="141" y="71"/>
                  </a:cubicBezTo>
                  <a:cubicBezTo>
                    <a:pt x="127" y="71"/>
                    <a:pt x="114" y="60"/>
                    <a:pt x="111" y="46"/>
                  </a:cubicBezTo>
                  <a:cubicBezTo>
                    <a:pt x="109" y="56"/>
                    <a:pt x="103" y="67"/>
                    <a:pt x="96" y="73"/>
                  </a:cubicBezTo>
                  <a:cubicBezTo>
                    <a:pt x="91" y="77"/>
                    <a:pt x="80" y="84"/>
                    <a:pt x="74" y="78"/>
                  </a:cubicBezTo>
                  <a:cubicBezTo>
                    <a:pt x="70" y="81"/>
                    <a:pt x="65" y="83"/>
                    <a:pt x="60" y="83"/>
                  </a:cubicBezTo>
                  <a:cubicBezTo>
                    <a:pt x="61" y="86"/>
                    <a:pt x="61" y="89"/>
                    <a:pt x="62" y="92"/>
                  </a:cubicBezTo>
                  <a:cubicBezTo>
                    <a:pt x="62" y="93"/>
                    <a:pt x="61" y="94"/>
                    <a:pt x="60" y="94"/>
                  </a:cubicBezTo>
                  <a:close/>
                  <a:moveTo>
                    <a:pt x="221" y="79"/>
                  </a:moveTo>
                  <a:cubicBezTo>
                    <a:pt x="209" y="0"/>
                    <a:pt x="54" y="2"/>
                    <a:pt x="60" y="81"/>
                  </a:cubicBezTo>
                  <a:cubicBezTo>
                    <a:pt x="66" y="79"/>
                    <a:pt x="71" y="77"/>
                    <a:pt x="76" y="73"/>
                  </a:cubicBezTo>
                  <a:cubicBezTo>
                    <a:pt x="80" y="69"/>
                    <a:pt x="83" y="64"/>
                    <a:pt x="86" y="59"/>
                  </a:cubicBezTo>
                  <a:cubicBezTo>
                    <a:pt x="87" y="57"/>
                    <a:pt x="90" y="59"/>
                    <a:pt x="90" y="61"/>
                  </a:cubicBezTo>
                  <a:cubicBezTo>
                    <a:pt x="88" y="67"/>
                    <a:pt x="83" y="73"/>
                    <a:pt x="77" y="77"/>
                  </a:cubicBezTo>
                  <a:cubicBezTo>
                    <a:pt x="81" y="78"/>
                    <a:pt x="87" y="75"/>
                    <a:pt x="89" y="73"/>
                  </a:cubicBezTo>
                  <a:cubicBezTo>
                    <a:pt x="93" y="70"/>
                    <a:pt x="96" y="66"/>
                    <a:pt x="99" y="62"/>
                  </a:cubicBezTo>
                  <a:cubicBezTo>
                    <a:pt x="103" y="55"/>
                    <a:pt x="107" y="47"/>
                    <a:pt x="108" y="39"/>
                  </a:cubicBezTo>
                  <a:cubicBezTo>
                    <a:pt x="108" y="37"/>
                    <a:pt x="110" y="37"/>
                    <a:pt x="111" y="38"/>
                  </a:cubicBezTo>
                  <a:cubicBezTo>
                    <a:pt x="112" y="38"/>
                    <a:pt x="112" y="38"/>
                    <a:pt x="112" y="39"/>
                  </a:cubicBezTo>
                  <a:cubicBezTo>
                    <a:pt x="114" y="46"/>
                    <a:pt x="117" y="53"/>
                    <a:pt x="122" y="58"/>
                  </a:cubicBezTo>
                  <a:cubicBezTo>
                    <a:pt x="127" y="62"/>
                    <a:pt x="132" y="65"/>
                    <a:pt x="138" y="66"/>
                  </a:cubicBezTo>
                  <a:cubicBezTo>
                    <a:pt x="132" y="61"/>
                    <a:pt x="129" y="53"/>
                    <a:pt x="128" y="46"/>
                  </a:cubicBezTo>
                  <a:cubicBezTo>
                    <a:pt x="128" y="45"/>
                    <a:pt x="130" y="44"/>
                    <a:pt x="130" y="46"/>
                  </a:cubicBezTo>
                  <a:cubicBezTo>
                    <a:pt x="135" y="64"/>
                    <a:pt x="150" y="73"/>
                    <a:pt x="169" y="72"/>
                  </a:cubicBezTo>
                  <a:cubicBezTo>
                    <a:pt x="169" y="72"/>
                    <a:pt x="169" y="72"/>
                    <a:pt x="169" y="72"/>
                  </a:cubicBezTo>
                  <a:cubicBezTo>
                    <a:pt x="169" y="72"/>
                    <a:pt x="170" y="72"/>
                    <a:pt x="170" y="72"/>
                  </a:cubicBezTo>
                  <a:cubicBezTo>
                    <a:pt x="162" y="67"/>
                    <a:pt x="156" y="58"/>
                    <a:pt x="154" y="49"/>
                  </a:cubicBezTo>
                  <a:cubicBezTo>
                    <a:pt x="154" y="48"/>
                    <a:pt x="156" y="47"/>
                    <a:pt x="156" y="48"/>
                  </a:cubicBezTo>
                  <a:cubicBezTo>
                    <a:pt x="161" y="64"/>
                    <a:pt x="173" y="71"/>
                    <a:pt x="189" y="72"/>
                  </a:cubicBezTo>
                  <a:cubicBezTo>
                    <a:pt x="182" y="66"/>
                    <a:pt x="177" y="58"/>
                    <a:pt x="178" y="49"/>
                  </a:cubicBezTo>
                  <a:cubicBezTo>
                    <a:pt x="178" y="47"/>
                    <a:pt x="181" y="47"/>
                    <a:pt x="181" y="49"/>
                  </a:cubicBezTo>
                  <a:cubicBezTo>
                    <a:pt x="182" y="68"/>
                    <a:pt x="204" y="78"/>
                    <a:pt x="221" y="79"/>
                  </a:cubicBezTo>
                  <a:close/>
                  <a:moveTo>
                    <a:pt x="58" y="123"/>
                  </a:moveTo>
                  <a:cubicBezTo>
                    <a:pt x="59" y="122"/>
                    <a:pt x="60" y="121"/>
                    <a:pt x="61" y="120"/>
                  </a:cubicBezTo>
                  <a:cubicBezTo>
                    <a:pt x="60" y="118"/>
                    <a:pt x="59" y="117"/>
                    <a:pt x="59" y="115"/>
                  </a:cubicBezTo>
                  <a:cubicBezTo>
                    <a:pt x="55" y="115"/>
                    <a:pt x="52" y="118"/>
                    <a:pt x="54" y="121"/>
                  </a:cubicBezTo>
                  <a:cubicBezTo>
                    <a:pt x="55" y="122"/>
                    <a:pt x="56" y="123"/>
                    <a:pt x="58" y="123"/>
                  </a:cubicBezTo>
                  <a:close/>
                  <a:moveTo>
                    <a:pt x="57" y="173"/>
                  </a:moveTo>
                  <a:cubicBezTo>
                    <a:pt x="60" y="174"/>
                    <a:pt x="61" y="172"/>
                    <a:pt x="64" y="171"/>
                  </a:cubicBezTo>
                  <a:cubicBezTo>
                    <a:pt x="64" y="170"/>
                    <a:pt x="65" y="170"/>
                    <a:pt x="66" y="171"/>
                  </a:cubicBezTo>
                  <a:cubicBezTo>
                    <a:pt x="66" y="169"/>
                    <a:pt x="65" y="166"/>
                    <a:pt x="65" y="166"/>
                  </a:cubicBezTo>
                  <a:cubicBezTo>
                    <a:pt x="64" y="165"/>
                    <a:pt x="63" y="163"/>
                    <a:pt x="62" y="163"/>
                  </a:cubicBezTo>
                  <a:cubicBezTo>
                    <a:pt x="58" y="161"/>
                    <a:pt x="55" y="163"/>
                    <a:pt x="53" y="166"/>
                  </a:cubicBezTo>
                  <a:cubicBezTo>
                    <a:pt x="52" y="169"/>
                    <a:pt x="53" y="172"/>
                    <a:pt x="57" y="173"/>
                  </a:cubicBezTo>
                  <a:close/>
                  <a:moveTo>
                    <a:pt x="50" y="89"/>
                  </a:moveTo>
                  <a:cubicBezTo>
                    <a:pt x="50" y="93"/>
                    <a:pt x="53" y="96"/>
                    <a:pt x="56" y="96"/>
                  </a:cubicBezTo>
                  <a:cubicBezTo>
                    <a:pt x="56" y="94"/>
                    <a:pt x="56" y="92"/>
                    <a:pt x="57" y="89"/>
                  </a:cubicBezTo>
                  <a:cubicBezTo>
                    <a:pt x="56" y="87"/>
                    <a:pt x="56" y="85"/>
                    <a:pt x="55" y="83"/>
                  </a:cubicBezTo>
                  <a:cubicBezTo>
                    <a:pt x="53" y="84"/>
                    <a:pt x="51" y="86"/>
                    <a:pt x="50" y="89"/>
                  </a:cubicBezTo>
                  <a:close/>
                  <a:moveTo>
                    <a:pt x="37" y="153"/>
                  </a:moveTo>
                  <a:cubicBezTo>
                    <a:pt x="27" y="158"/>
                    <a:pt x="15" y="158"/>
                    <a:pt x="4" y="159"/>
                  </a:cubicBezTo>
                  <a:cubicBezTo>
                    <a:pt x="2" y="159"/>
                    <a:pt x="0" y="155"/>
                    <a:pt x="2" y="154"/>
                  </a:cubicBezTo>
                  <a:cubicBezTo>
                    <a:pt x="12" y="144"/>
                    <a:pt x="10" y="127"/>
                    <a:pt x="21" y="117"/>
                  </a:cubicBezTo>
                  <a:cubicBezTo>
                    <a:pt x="29" y="109"/>
                    <a:pt x="42" y="107"/>
                    <a:pt x="52" y="113"/>
                  </a:cubicBezTo>
                  <a:cubicBezTo>
                    <a:pt x="53" y="112"/>
                    <a:pt x="55" y="111"/>
                    <a:pt x="58" y="111"/>
                  </a:cubicBezTo>
                  <a:cubicBezTo>
                    <a:pt x="57" y="107"/>
                    <a:pt x="56" y="103"/>
                    <a:pt x="56" y="99"/>
                  </a:cubicBezTo>
                  <a:cubicBezTo>
                    <a:pt x="52" y="100"/>
                    <a:pt x="47" y="96"/>
                    <a:pt x="46" y="92"/>
                  </a:cubicBezTo>
                  <a:cubicBezTo>
                    <a:pt x="45" y="86"/>
                    <a:pt x="50" y="81"/>
                    <a:pt x="55" y="78"/>
                  </a:cubicBezTo>
                  <a:cubicBezTo>
                    <a:pt x="53" y="47"/>
                    <a:pt x="84" y="21"/>
                    <a:pt x="115" y="16"/>
                  </a:cubicBezTo>
                  <a:cubicBezTo>
                    <a:pt x="149" y="10"/>
                    <a:pt x="191" y="20"/>
                    <a:pt x="214" y="48"/>
                  </a:cubicBezTo>
                  <a:cubicBezTo>
                    <a:pt x="221" y="56"/>
                    <a:pt x="225" y="68"/>
                    <a:pt x="227" y="80"/>
                  </a:cubicBezTo>
                  <a:cubicBezTo>
                    <a:pt x="228" y="81"/>
                    <a:pt x="228" y="82"/>
                    <a:pt x="227" y="83"/>
                  </a:cubicBezTo>
                  <a:cubicBezTo>
                    <a:pt x="228" y="84"/>
                    <a:pt x="228" y="84"/>
                    <a:pt x="228" y="85"/>
                  </a:cubicBezTo>
                  <a:cubicBezTo>
                    <a:pt x="231" y="82"/>
                    <a:pt x="236" y="85"/>
                    <a:pt x="238" y="88"/>
                  </a:cubicBezTo>
                  <a:cubicBezTo>
                    <a:pt x="240" y="91"/>
                    <a:pt x="241" y="96"/>
                    <a:pt x="238" y="99"/>
                  </a:cubicBezTo>
                  <a:cubicBezTo>
                    <a:pt x="236" y="102"/>
                    <a:pt x="232" y="104"/>
                    <a:pt x="228" y="103"/>
                  </a:cubicBezTo>
                  <a:cubicBezTo>
                    <a:pt x="228" y="103"/>
                    <a:pt x="228" y="103"/>
                    <a:pt x="227" y="103"/>
                  </a:cubicBezTo>
                  <a:cubicBezTo>
                    <a:pt x="227" y="107"/>
                    <a:pt x="226" y="110"/>
                    <a:pt x="225" y="114"/>
                  </a:cubicBezTo>
                  <a:cubicBezTo>
                    <a:pt x="227" y="114"/>
                    <a:pt x="228" y="115"/>
                    <a:pt x="229" y="116"/>
                  </a:cubicBezTo>
                  <a:cubicBezTo>
                    <a:pt x="229" y="115"/>
                    <a:pt x="229" y="115"/>
                    <a:pt x="229" y="115"/>
                  </a:cubicBezTo>
                  <a:cubicBezTo>
                    <a:pt x="236" y="107"/>
                    <a:pt x="247" y="105"/>
                    <a:pt x="256" y="110"/>
                  </a:cubicBezTo>
                  <a:cubicBezTo>
                    <a:pt x="270" y="118"/>
                    <a:pt x="272" y="138"/>
                    <a:pt x="288" y="142"/>
                  </a:cubicBezTo>
                  <a:cubicBezTo>
                    <a:pt x="288" y="142"/>
                    <a:pt x="289" y="142"/>
                    <a:pt x="289" y="142"/>
                  </a:cubicBezTo>
                  <a:cubicBezTo>
                    <a:pt x="293" y="143"/>
                    <a:pt x="291" y="148"/>
                    <a:pt x="288" y="148"/>
                  </a:cubicBezTo>
                  <a:cubicBezTo>
                    <a:pt x="287" y="147"/>
                    <a:pt x="286" y="147"/>
                    <a:pt x="285" y="147"/>
                  </a:cubicBezTo>
                  <a:cubicBezTo>
                    <a:pt x="275" y="145"/>
                    <a:pt x="262" y="147"/>
                    <a:pt x="250" y="146"/>
                  </a:cubicBezTo>
                  <a:cubicBezTo>
                    <a:pt x="239" y="144"/>
                    <a:pt x="230" y="140"/>
                    <a:pt x="228" y="128"/>
                  </a:cubicBezTo>
                  <a:cubicBezTo>
                    <a:pt x="226" y="129"/>
                    <a:pt x="223" y="128"/>
                    <a:pt x="221" y="127"/>
                  </a:cubicBezTo>
                  <a:cubicBezTo>
                    <a:pt x="218" y="134"/>
                    <a:pt x="214" y="140"/>
                    <a:pt x="208" y="145"/>
                  </a:cubicBezTo>
                  <a:cubicBezTo>
                    <a:pt x="202" y="152"/>
                    <a:pt x="193" y="157"/>
                    <a:pt x="183" y="161"/>
                  </a:cubicBezTo>
                  <a:cubicBezTo>
                    <a:pt x="185" y="167"/>
                    <a:pt x="186" y="173"/>
                    <a:pt x="187" y="180"/>
                  </a:cubicBezTo>
                  <a:cubicBezTo>
                    <a:pt x="187" y="180"/>
                    <a:pt x="187" y="180"/>
                    <a:pt x="187" y="180"/>
                  </a:cubicBezTo>
                  <a:cubicBezTo>
                    <a:pt x="191" y="178"/>
                    <a:pt x="199" y="179"/>
                    <a:pt x="204" y="178"/>
                  </a:cubicBezTo>
                  <a:cubicBezTo>
                    <a:pt x="216" y="175"/>
                    <a:pt x="224" y="168"/>
                    <a:pt x="233" y="161"/>
                  </a:cubicBezTo>
                  <a:cubicBezTo>
                    <a:pt x="233" y="161"/>
                    <a:pt x="234" y="161"/>
                    <a:pt x="234" y="161"/>
                  </a:cubicBezTo>
                  <a:cubicBezTo>
                    <a:pt x="235" y="157"/>
                    <a:pt x="240" y="153"/>
                    <a:pt x="242" y="152"/>
                  </a:cubicBezTo>
                  <a:cubicBezTo>
                    <a:pt x="244" y="151"/>
                    <a:pt x="247" y="151"/>
                    <a:pt x="250" y="151"/>
                  </a:cubicBezTo>
                  <a:cubicBezTo>
                    <a:pt x="253" y="152"/>
                    <a:pt x="256" y="154"/>
                    <a:pt x="257" y="157"/>
                  </a:cubicBezTo>
                  <a:cubicBezTo>
                    <a:pt x="258" y="163"/>
                    <a:pt x="255" y="169"/>
                    <a:pt x="250" y="170"/>
                  </a:cubicBezTo>
                  <a:cubicBezTo>
                    <a:pt x="245" y="172"/>
                    <a:pt x="240" y="170"/>
                    <a:pt x="236" y="167"/>
                  </a:cubicBezTo>
                  <a:cubicBezTo>
                    <a:pt x="236" y="167"/>
                    <a:pt x="236" y="167"/>
                    <a:pt x="235" y="167"/>
                  </a:cubicBezTo>
                  <a:cubicBezTo>
                    <a:pt x="235" y="166"/>
                    <a:pt x="235" y="166"/>
                    <a:pt x="235" y="166"/>
                  </a:cubicBezTo>
                  <a:cubicBezTo>
                    <a:pt x="230" y="172"/>
                    <a:pt x="222" y="177"/>
                    <a:pt x="215" y="179"/>
                  </a:cubicBezTo>
                  <a:cubicBezTo>
                    <a:pt x="211" y="181"/>
                    <a:pt x="206" y="182"/>
                    <a:pt x="202" y="183"/>
                  </a:cubicBezTo>
                  <a:cubicBezTo>
                    <a:pt x="199" y="184"/>
                    <a:pt x="196" y="184"/>
                    <a:pt x="193" y="184"/>
                  </a:cubicBezTo>
                  <a:cubicBezTo>
                    <a:pt x="192" y="184"/>
                    <a:pt x="189" y="184"/>
                    <a:pt x="187" y="183"/>
                  </a:cubicBezTo>
                  <a:cubicBezTo>
                    <a:pt x="193" y="221"/>
                    <a:pt x="197" y="257"/>
                    <a:pt x="218" y="291"/>
                  </a:cubicBezTo>
                  <a:cubicBezTo>
                    <a:pt x="219" y="293"/>
                    <a:pt x="218" y="294"/>
                    <a:pt x="217" y="295"/>
                  </a:cubicBezTo>
                  <a:cubicBezTo>
                    <a:pt x="217" y="295"/>
                    <a:pt x="216" y="296"/>
                    <a:pt x="216" y="296"/>
                  </a:cubicBezTo>
                  <a:cubicBezTo>
                    <a:pt x="202" y="307"/>
                    <a:pt x="185" y="310"/>
                    <a:pt x="168" y="311"/>
                  </a:cubicBezTo>
                  <a:cubicBezTo>
                    <a:pt x="170" y="321"/>
                    <a:pt x="172" y="332"/>
                    <a:pt x="173" y="342"/>
                  </a:cubicBezTo>
                  <a:cubicBezTo>
                    <a:pt x="181" y="336"/>
                    <a:pt x="198" y="333"/>
                    <a:pt x="200" y="344"/>
                  </a:cubicBezTo>
                  <a:cubicBezTo>
                    <a:pt x="201" y="349"/>
                    <a:pt x="197" y="352"/>
                    <a:pt x="192" y="353"/>
                  </a:cubicBezTo>
                  <a:cubicBezTo>
                    <a:pt x="185" y="354"/>
                    <a:pt x="178" y="352"/>
                    <a:pt x="172" y="349"/>
                  </a:cubicBezTo>
                  <a:cubicBezTo>
                    <a:pt x="172" y="349"/>
                    <a:pt x="172" y="349"/>
                    <a:pt x="172" y="349"/>
                  </a:cubicBezTo>
                  <a:cubicBezTo>
                    <a:pt x="171" y="349"/>
                    <a:pt x="170" y="349"/>
                    <a:pt x="170" y="348"/>
                  </a:cubicBezTo>
                  <a:cubicBezTo>
                    <a:pt x="169" y="348"/>
                    <a:pt x="168" y="347"/>
                    <a:pt x="168" y="346"/>
                  </a:cubicBezTo>
                  <a:cubicBezTo>
                    <a:pt x="166" y="335"/>
                    <a:pt x="165" y="323"/>
                    <a:pt x="164" y="311"/>
                  </a:cubicBezTo>
                  <a:cubicBezTo>
                    <a:pt x="159" y="311"/>
                    <a:pt x="154" y="311"/>
                    <a:pt x="148" y="311"/>
                  </a:cubicBezTo>
                  <a:cubicBezTo>
                    <a:pt x="139" y="311"/>
                    <a:pt x="129" y="310"/>
                    <a:pt x="120" y="309"/>
                  </a:cubicBezTo>
                  <a:cubicBezTo>
                    <a:pt x="118" y="308"/>
                    <a:pt x="118" y="308"/>
                    <a:pt x="118" y="308"/>
                  </a:cubicBezTo>
                  <a:cubicBezTo>
                    <a:pt x="104" y="306"/>
                    <a:pt x="90" y="301"/>
                    <a:pt x="79" y="292"/>
                  </a:cubicBezTo>
                  <a:cubicBezTo>
                    <a:pt x="77" y="293"/>
                    <a:pt x="74" y="291"/>
                    <a:pt x="75" y="288"/>
                  </a:cubicBezTo>
                  <a:cubicBezTo>
                    <a:pt x="93" y="257"/>
                    <a:pt x="102" y="225"/>
                    <a:pt x="108" y="192"/>
                  </a:cubicBezTo>
                  <a:cubicBezTo>
                    <a:pt x="92" y="196"/>
                    <a:pt x="73" y="189"/>
                    <a:pt x="64" y="176"/>
                  </a:cubicBezTo>
                  <a:cubicBezTo>
                    <a:pt x="63" y="176"/>
                    <a:pt x="61" y="177"/>
                    <a:pt x="60" y="177"/>
                  </a:cubicBezTo>
                  <a:cubicBezTo>
                    <a:pt x="57" y="178"/>
                    <a:pt x="54" y="177"/>
                    <a:pt x="52" y="175"/>
                  </a:cubicBezTo>
                  <a:cubicBezTo>
                    <a:pt x="47" y="172"/>
                    <a:pt x="48" y="165"/>
                    <a:pt x="52" y="161"/>
                  </a:cubicBezTo>
                  <a:cubicBezTo>
                    <a:pt x="57" y="156"/>
                    <a:pt x="64" y="158"/>
                    <a:pt x="68" y="163"/>
                  </a:cubicBezTo>
                  <a:cubicBezTo>
                    <a:pt x="69" y="166"/>
                    <a:pt x="70" y="169"/>
                    <a:pt x="69" y="172"/>
                  </a:cubicBezTo>
                  <a:cubicBezTo>
                    <a:pt x="68" y="172"/>
                    <a:pt x="68" y="173"/>
                    <a:pt x="68" y="173"/>
                  </a:cubicBezTo>
                  <a:cubicBezTo>
                    <a:pt x="80" y="185"/>
                    <a:pt x="92" y="190"/>
                    <a:pt x="109" y="189"/>
                  </a:cubicBezTo>
                  <a:cubicBezTo>
                    <a:pt x="110" y="181"/>
                    <a:pt x="112" y="172"/>
                    <a:pt x="113" y="164"/>
                  </a:cubicBezTo>
                  <a:cubicBezTo>
                    <a:pt x="110" y="163"/>
                    <a:pt x="106" y="162"/>
                    <a:pt x="103" y="161"/>
                  </a:cubicBezTo>
                  <a:cubicBezTo>
                    <a:pt x="86" y="154"/>
                    <a:pt x="71" y="141"/>
                    <a:pt x="63" y="125"/>
                  </a:cubicBezTo>
                  <a:cubicBezTo>
                    <a:pt x="62" y="126"/>
                    <a:pt x="61" y="127"/>
                    <a:pt x="59" y="127"/>
                  </a:cubicBezTo>
                  <a:cubicBezTo>
                    <a:pt x="59" y="127"/>
                    <a:pt x="58" y="127"/>
                    <a:pt x="58" y="127"/>
                  </a:cubicBezTo>
                  <a:cubicBezTo>
                    <a:pt x="58" y="128"/>
                    <a:pt x="58" y="128"/>
                    <a:pt x="58" y="129"/>
                  </a:cubicBezTo>
                  <a:cubicBezTo>
                    <a:pt x="53" y="138"/>
                    <a:pt x="47" y="148"/>
                    <a:pt x="37" y="153"/>
                  </a:cubicBezTo>
                  <a:close/>
                  <a:moveTo>
                    <a:pt x="16" y="136"/>
                  </a:moveTo>
                  <a:cubicBezTo>
                    <a:pt x="14" y="142"/>
                    <a:pt x="13" y="148"/>
                    <a:pt x="10" y="153"/>
                  </a:cubicBezTo>
                  <a:cubicBezTo>
                    <a:pt x="18" y="153"/>
                    <a:pt x="27" y="152"/>
                    <a:pt x="35" y="149"/>
                  </a:cubicBezTo>
                  <a:cubicBezTo>
                    <a:pt x="44" y="144"/>
                    <a:pt x="48" y="135"/>
                    <a:pt x="53" y="127"/>
                  </a:cubicBezTo>
                  <a:cubicBezTo>
                    <a:pt x="53" y="127"/>
                    <a:pt x="53" y="127"/>
                    <a:pt x="53" y="126"/>
                  </a:cubicBezTo>
                  <a:cubicBezTo>
                    <a:pt x="52" y="126"/>
                    <a:pt x="51" y="125"/>
                    <a:pt x="50" y="124"/>
                  </a:cubicBezTo>
                  <a:cubicBezTo>
                    <a:pt x="49" y="121"/>
                    <a:pt x="49" y="118"/>
                    <a:pt x="50" y="116"/>
                  </a:cubicBezTo>
                  <a:cubicBezTo>
                    <a:pt x="33" y="111"/>
                    <a:pt x="21" y="120"/>
                    <a:pt x="16" y="1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125" name="Group 124"/>
          <p:cNvGrpSpPr>
            <a:grpSpLocks noChangeAspect="1"/>
          </p:cNvGrpSpPr>
          <p:nvPr/>
        </p:nvGrpSpPr>
        <p:grpSpPr bwMode="auto">
          <a:xfrm>
            <a:off x="11037709" y="3072899"/>
            <a:ext cx="1028699" cy="1908174"/>
            <a:chOff x="6896" y="1706"/>
            <a:chExt cx="648" cy="1202"/>
          </a:xfrm>
        </p:grpSpPr>
        <p:sp>
          <p:nvSpPr>
            <p:cNvPr id="126" name="Freeform 125"/>
            <p:cNvSpPr/>
            <p:nvPr/>
          </p:nvSpPr>
          <p:spPr bwMode="auto">
            <a:xfrm>
              <a:off x="7067" y="2858"/>
              <a:ext cx="34" cy="37"/>
            </a:xfrm>
            <a:custGeom>
              <a:avLst/>
              <a:gdLst>
                <a:gd name="T0" fmla="*/ 4 w 16"/>
                <a:gd name="T1" fmla="*/ 15 h 18"/>
                <a:gd name="T2" fmla="*/ 2 w 16"/>
                <a:gd name="T3" fmla="*/ 0 h 18"/>
                <a:gd name="T4" fmla="*/ 10 w 16"/>
                <a:gd name="T5" fmla="*/ 9 h 18"/>
                <a:gd name="T6" fmla="*/ 10 w 16"/>
                <a:gd name="T7" fmla="*/ 18 h 18"/>
                <a:gd name="T8" fmla="*/ 4 w 16"/>
                <a:gd name="T9" fmla="*/ 1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8">
                  <a:moveTo>
                    <a:pt x="4" y="15"/>
                  </a:moveTo>
                  <a:cubicBezTo>
                    <a:pt x="0" y="11"/>
                    <a:pt x="0" y="5"/>
                    <a:pt x="2" y="0"/>
                  </a:cubicBezTo>
                  <a:cubicBezTo>
                    <a:pt x="5" y="3"/>
                    <a:pt x="7" y="6"/>
                    <a:pt x="10" y="9"/>
                  </a:cubicBezTo>
                  <a:cubicBezTo>
                    <a:pt x="12" y="12"/>
                    <a:pt x="16" y="17"/>
                    <a:pt x="10" y="18"/>
                  </a:cubicBezTo>
                  <a:cubicBezTo>
                    <a:pt x="8" y="18"/>
                    <a:pt x="5" y="16"/>
                    <a:pt x="4" y="15"/>
                  </a:cubicBezTo>
                  <a:close/>
                </a:path>
              </a:pathLst>
            </a:custGeom>
            <a:solidFill>
              <a:srgbClr val="F08C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7" name="Freeform 126"/>
            <p:cNvSpPr/>
            <p:nvPr/>
          </p:nvSpPr>
          <p:spPr bwMode="auto">
            <a:xfrm>
              <a:off x="6958" y="2693"/>
              <a:ext cx="23" cy="53"/>
            </a:xfrm>
            <a:custGeom>
              <a:avLst/>
              <a:gdLst>
                <a:gd name="T0" fmla="*/ 5 w 11"/>
                <a:gd name="T1" fmla="*/ 19 h 25"/>
                <a:gd name="T2" fmla="*/ 9 w 11"/>
                <a:gd name="T3" fmla="*/ 0 h 25"/>
                <a:gd name="T4" fmla="*/ 11 w 11"/>
                <a:gd name="T5" fmla="*/ 12 h 25"/>
                <a:gd name="T6" fmla="*/ 5 w 11"/>
                <a:gd name="T7" fmla="*/ 1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25">
                  <a:moveTo>
                    <a:pt x="5" y="19"/>
                  </a:moveTo>
                  <a:cubicBezTo>
                    <a:pt x="0" y="12"/>
                    <a:pt x="5" y="5"/>
                    <a:pt x="9" y="0"/>
                  </a:cubicBezTo>
                  <a:cubicBezTo>
                    <a:pt x="10" y="4"/>
                    <a:pt x="11" y="8"/>
                    <a:pt x="11" y="12"/>
                  </a:cubicBezTo>
                  <a:cubicBezTo>
                    <a:pt x="11" y="15"/>
                    <a:pt x="9" y="25"/>
                    <a:pt x="5" y="19"/>
                  </a:cubicBezTo>
                  <a:close/>
                </a:path>
              </a:pathLst>
            </a:custGeom>
            <a:solidFill>
              <a:srgbClr val="F08C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8" name="Freeform 127"/>
            <p:cNvSpPr/>
            <p:nvPr/>
          </p:nvSpPr>
          <p:spPr bwMode="auto">
            <a:xfrm>
              <a:off x="7181" y="2748"/>
              <a:ext cx="91" cy="86"/>
            </a:xfrm>
            <a:custGeom>
              <a:avLst/>
              <a:gdLst>
                <a:gd name="T0" fmla="*/ 43 w 43"/>
                <a:gd name="T1" fmla="*/ 13 h 41"/>
                <a:gd name="T2" fmla="*/ 34 w 43"/>
                <a:gd name="T3" fmla="*/ 28 h 41"/>
                <a:gd name="T4" fmla="*/ 28 w 43"/>
                <a:gd name="T5" fmla="*/ 38 h 41"/>
                <a:gd name="T6" fmla="*/ 24 w 43"/>
                <a:gd name="T7" fmla="*/ 40 h 41"/>
                <a:gd name="T8" fmla="*/ 13 w 43"/>
                <a:gd name="T9" fmla="*/ 31 h 41"/>
                <a:gd name="T10" fmla="*/ 13 w 43"/>
                <a:gd name="T11" fmla="*/ 30 h 41"/>
                <a:gd name="T12" fmla="*/ 12 w 43"/>
                <a:gd name="T13" fmla="*/ 30 h 41"/>
                <a:gd name="T14" fmla="*/ 0 w 43"/>
                <a:gd name="T15" fmla="*/ 21 h 41"/>
                <a:gd name="T16" fmla="*/ 18 w 43"/>
                <a:gd name="T17" fmla="*/ 0 h 41"/>
                <a:gd name="T18" fmla="*/ 43 w 43"/>
                <a:gd name="T19" fmla="*/ 1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41">
                  <a:moveTo>
                    <a:pt x="43" y="13"/>
                  </a:moveTo>
                  <a:cubicBezTo>
                    <a:pt x="40" y="17"/>
                    <a:pt x="37" y="23"/>
                    <a:pt x="34" y="28"/>
                  </a:cubicBezTo>
                  <a:cubicBezTo>
                    <a:pt x="32" y="31"/>
                    <a:pt x="31" y="35"/>
                    <a:pt x="28" y="38"/>
                  </a:cubicBezTo>
                  <a:cubicBezTo>
                    <a:pt x="26" y="41"/>
                    <a:pt x="27" y="41"/>
                    <a:pt x="24" y="40"/>
                  </a:cubicBezTo>
                  <a:cubicBezTo>
                    <a:pt x="21" y="39"/>
                    <a:pt x="17" y="34"/>
                    <a:pt x="13" y="31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29"/>
                    <a:pt x="13" y="29"/>
                    <a:pt x="12" y="30"/>
                  </a:cubicBezTo>
                  <a:cubicBezTo>
                    <a:pt x="8" y="27"/>
                    <a:pt x="4" y="24"/>
                    <a:pt x="0" y="21"/>
                  </a:cubicBezTo>
                  <a:cubicBezTo>
                    <a:pt x="6" y="14"/>
                    <a:pt x="12" y="7"/>
                    <a:pt x="18" y="0"/>
                  </a:cubicBezTo>
                  <a:cubicBezTo>
                    <a:pt x="26" y="5"/>
                    <a:pt x="34" y="9"/>
                    <a:pt x="43" y="13"/>
                  </a:cubicBezTo>
                  <a:close/>
                </a:path>
              </a:pathLst>
            </a:custGeom>
            <a:solidFill>
              <a:srgbClr val="F08C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9" name="Freeform 128"/>
            <p:cNvSpPr/>
            <p:nvPr/>
          </p:nvSpPr>
          <p:spPr bwMode="auto">
            <a:xfrm>
              <a:off x="7067" y="2653"/>
              <a:ext cx="91" cy="97"/>
            </a:xfrm>
            <a:custGeom>
              <a:avLst/>
              <a:gdLst>
                <a:gd name="T0" fmla="*/ 40 w 43"/>
                <a:gd name="T1" fmla="*/ 24 h 46"/>
                <a:gd name="T2" fmla="*/ 25 w 43"/>
                <a:gd name="T3" fmla="*/ 46 h 46"/>
                <a:gd name="T4" fmla="*/ 9 w 43"/>
                <a:gd name="T5" fmla="*/ 25 h 46"/>
                <a:gd name="T6" fmla="*/ 9 w 43"/>
                <a:gd name="T7" fmla="*/ 24 h 46"/>
                <a:gd name="T8" fmla="*/ 6 w 43"/>
                <a:gd name="T9" fmla="*/ 23 h 46"/>
                <a:gd name="T10" fmla="*/ 4 w 43"/>
                <a:gd name="T11" fmla="*/ 20 h 46"/>
                <a:gd name="T12" fmla="*/ 6 w 43"/>
                <a:gd name="T13" fmla="*/ 8 h 46"/>
                <a:gd name="T14" fmla="*/ 19 w 43"/>
                <a:gd name="T15" fmla="*/ 0 h 46"/>
                <a:gd name="T16" fmla="*/ 43 w 43"/>
                <a:gd name="T17" fmla="*/ 24 h 46"/>
                <a:gd name="T18" fmla="*/ 43 w 43"/>
                <a:gd name="T19" fmla="*/ 24 h 46"/>
                <a:gd name="T20" fmla="*/ 40 w 43"/>
                <a:gd name="T21" fmla="*/ 2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46">
                  <a:moveTo>
                    <a:pt x="40" y="24"/>
                  </a:moveTo>
                  <a:cubicBezTo>
                    <a:pt x="34" y="31"/>
                    <a:pt x="30" y="38"/>
                    <a:pt x="25" y="46"/>
                  </a:cubicBezTo>
                  <a:cubicBezTo>
                    <a:pt x="19" y="39"/>
                    <a:pt x="14" y="32"/>
                    <a:pt x="9" y="25"/>
                  </a:cubicBezTo>
                  <a:cubicBezTo>
                    <a:pt x="9" y="25"/>
                    <a:pt x="9" y="24"/>
                    <a:pt x="9" y="24"/>
                  </a:cubicBezTo>
                  <a:cubicBezTo>
                    <a:pt x="9" y="22"/>
                    <a:pt x="7" y="22"/>
                    <a:pt x="6" y="23"/>
                  </a:cubicBezTo>
                  <a:cubicBezTo>
                    <a:pt x="6" y="22"/>
                    <a:pt x="5" y="21"/>
                    <a:pt x="4" y="20"/>
                  </a:cubicBezTo>
                  <a:cubicBezTo>
                    <a:pt x="0" y="14"/>
                    <a:pt x="0" y="11"/>
                    <a:pt x="6" y="8"/>
                  </a:cubicBezTo>
                  <a:cubicBezTo>
                    <a:pt x="11" y="5"/>
                    <a:pt x="15" y="3"/>
                    <a:pt x="19" y="0"/>
                  </a:cubicBezTo>
                  <a:cubicBezTo>
                    <a:pt x="26" y="9"/>
                    <a:pt x="34" y="17"/>
                    <a:pt x="43" y="24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42" y="24"/>
                    <a:pt x="41" y="24"/>
                    <a:pt x="40" y="24"/>
                  </a:cubicBezTo>
                  <a:close/>
                </a:path>
              </a:pathLst>
            </a:custGeom>
            <a:solidFill>
              <a:srgbClr val="F08C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0" name="Freeform 129"/>
            <p:cNvSpPr/>
            <p:nvPr/>
          </p:nvSpPr>
          <p:spPr bwMode="auto">
            <a:xfrm>
              <a:off x="7175" y="1759"/>
              <a:ext cx="299" cy="326"/>
            </a:xfrm>
            <a:custGeom>
              <a:avLst/>
              <a:gdLst>
                <a:gd name="T0" fmla="*/ 75 w 142"/>
                <a:gd name="T1" fmla="*/ 9 h 155"/>
                <a:gd name="T2" fmla="*/ 24 w 142"/>
                <a:gd name="T3" fmla="*/ 131 h 155"/>
                <a:gd name="T4" fmla="*/ 8 w 142"/>
                <a:gd name="T5" fmla="*/ 56 h 155"/>
                <a:gd name="T6" fmla="*/ 75 w 142"/>
                <a:gd name="T7" fmla="*/ 9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2" h="155">
                  <a:moveTo>
                    <a:pt x="75" y="9"/>
                  </a:moveTo>
                  <a:cubicBezTo>
                    <a:pt x="142" y="28"/>
                    <a:pt x="81" y="155"/>
                    <a:pt x="24" y="131"/>
                  </a:cubicBezTo>
                  <a:cubicBezTo>
                    <a:pt x="3" y="112"/>
                    <a:pt x="0" y="82"/>
                    <a:pt x="8" y="56"/>
                  </a:cubicBezTo>
                  <a:cubicBezTo>
                    <a:pt x="16" y="27"/>
                    <a:pt x="43" y="0"/>
                    <a:pt x="75" y="9"/>
                  </a:cubicBezTo>
                  <a:close/>
                </a:path>
              </a:pathLst>
            </a:custGeom>
            <a:solidFill>
              <a:srgbClr val="B14D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1" name="Freeform 130"/>
            <p:cNvSpPr/>
            <p:nvPr/>
          </p:nvSpPr>
          <p:spPr bwMode="auto">
            <a:xfrm>
              <a:off x="7103" y="2512"/>
              <a:ext cx="283" cy="266"/>
            </a:xfrm>
            <a:custGeom>
              <a:avLst/>
              <a:gdLst>
                <a:gd name="T0" fmla="*/ 130 w 134"/>
                <a:gd name="T1" fmla="*/ 20 h 126"/>
                <a:gd name="T2" fmla="*/ 127 w 134"/>
                <a:gd name="T3" fmla="*/ 79 h 126"/>
                <a:gd name="T4" fmla="*/ 100 w 134"/>
                <a:gd name="T5" fmla="*/ 126 h 126"/>
                <a:gd name="T6" fmla="*/ 99 w 134"/>
                <a:gd name="T7" fmla="*/ 126 h 126"/>
                <a:gd name="T8" fmla="*/ 0 w 134"/>
                <a:gd name="T9" fmla="*/ 56 h 126"/>
                <a:gd name="T10" fmla="*/ 53 w 134"/>
                <a:gd name="T11" fmla="*/ 9 h 126"/>
                <a:gd name="T12" fmla="*/ 54 w 134"/>
                <a:gd name="T13" fmla="*/ 8 h 126"/>
                <a:gd name="T14" fmla="*/ 54 w 134"/>
                <a:gd name="T15" fmla="*/ 6 h 126"/>
                <a:gd name="T16" fmla="*/ 56 w 134"/>
                <a:gd name="T17" fmla="*/ 0 h 126"/>
                <a:gd name="T18" fmla="*/ 93 w 134"/>
                <a:gd name="T19" fmla="*/ 15 h 126"/>
                <a:gd name="T20" fmla="*/ 130 w 134"/>
                <a:gd name="T21" fmla="*/ 2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4" h="126">
                  <a:moveTo>
                    <a:pt x="130" y="20"/>
                  </a:moveTo>
                  <a:cubicBezTo>
                    <a:pt x="134" y="39"/>
                    <a:pt x="133" y="59"/>
                    <a:pt x="127" y="79"/>
                  </a:cubicBezTo>
                  <a:cubicBezTo>
                    <a:pt x="121" y="97"/>
                    <a:pt x="109" y="110"/>
                    <a:pt x="100" y="126"/>
                  </a:cubicBezTo>
                  <a:cubicBezTo>
                    <a:pt x="100" y="126"/>
                    <a:pt x="99" y="126"/>
                    <a:pt x="99" y="126"/>
                  </a:cubicBezTo>
                  <a:cubicBezTo>
                    <a:pt x="59" y="113"/>
                    <a:pt x="25" y="89"/>
                    <a:pt x="0" y="56"/>
                  </a:cubicBezTo>
                  <a:cubicBezTo>
                    <a:pt x="23" y="47"/>
                    <a:pt x="43" y="31"/>
                    <a:pt x="53" y="9"/>
                  </a:cubicBezTo>
                  <a:cubicBezTo>
                    <a:pt x="53" y="8"/>
                    <a:pt x="54" y="8"/>
                    <a:pt x="54" y="8"/>
                  </a:cubicBezTo>
                  <a:cubicBezTo>
                    <a:pt x="55" y="8"/>
                    <a:pt x="55" y="6"/>
                    <a:pt x="54" y="6"/>
                  </a:cubicBezTo>
                  <a:cubicBezTo>
                    <a:pt x="55" y="4"/>
                    <a:pt x="55" y="2"/>
                    <a:pt x="56" y="0"/>
                  </a:cubicBezTo>
                  <a:cubicBezTo>
                    <a:pt x="67" y="7"/>
                    <a:pt x="80" y="12"/>
                    <a:pt x="93" y="15"/>
                  </a:cubicBezTo>
                  <a:cubicBezTo>
                    <a:pt x="105" y="18"/>
                    <a:pt x="118" y="20"/>
                    <a:pt x="130" y="20"/>
                  </a:cubicBezTo>
                  <a:close/>
                </a:path>
              </a:pathLst>
            </a:custGeom>
            <a:solidFill>
              <a:srgbClr val="6CC2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2" name="Freeform 131"/>
            <p:cNvSpPr/>
            <p:nvPr/>
          </p:nvSpPr>
          <p:spPr bwMode="auto">
            <a:xfrm>
              <a:off x="6903" y="1757"/>
              <a:ext cx="213" cy="303"/>
            </a:xfrm>
            <a:custGeom>
              <a:avLst/>
              <a:gdLst>
                <a:gd name="T0" fmla="*/ 98 w 101"/>
                <a:gd name="T1" fmla="*/ 64 h 144"/>
                <a:gd name="T2" fmla="*/ 68 w 101"/>
                <a:gd name="T3" fmla="*/ 141 h 144"/>
                <a:gd name="T4" fmla="*/ 67 w 101"/>
                <a:gd name="T5" fmla="*/ 144 h 144"/>
                <a:gd name="T6" fmla="*/ 33 w 101"/>
                <a:gd name="T7" fmla="*/ 126 h 144"/>
                <a:gd name="T8" fmla="*/ 11 w 101"/>
                <a:gd name="T9" fmla="*/ 89 h 144"/>
                <a:gd name="T10" fmla="*/ 38 w 101"/>
                <a:gd name="T11" fmla="*/ 7 h 144"/>
                <a:gd name="T12" fmla="*/ 98 w 101"/>
                <a:gd name="T13" fmla="*/ 6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" h="144">
                  <a:moveTo>
                    <a:pt x="98" y="64"/>
                  </a:moveTo>
                  <a:cubicBezTo>
                    <a:pt x="101" y="92"/>
                    <a:pt x="93" y="124"/>
                    <a:pt x="68" y="141"/>
                  </a:cubicBezTo>
                  <a:cubicBezTo>
                    <a:pt x="67" y="142"/>
                    <a:pt x="67" y="143"/>
                    <a:pt x="67" y="144"/>
                  </a:cubicBezTo>
                  <a:cubicBezTo>
                    <a:pt x="55" y="138"/>
                    <a:pt x="43" y="136"/>
                    <a:pt x="33" y="126"/>
                  </a:cubicBezTo>
                  <a:cubicBezTo>
                    <a:pt x="22" y="116"/>
                    <a:pt x="16" y="103"/>
                    <a:pt x="11" y="89"/>
                  </a:cubicBezTo>
                  <a:cubicBezTo>
                    <a:pt x="3" y="62"/>
                    <a:pt x="0" y="14"/>
                    <a:pt x="38" y="7"/>
                  </a:cubicBezTo>
                  <a:cubicBezTo>
                    <a:pt x="73" y="0"/>
                    <a:pt x="96" y="34"/>
                    <a:pt x="98" y="64"/>
                  </a:cubicBezTo>
                  <a:close/>
                </a:path>
              </a:pathLst>
            </a:custGeom>
            <a:solidFill>
              <a:srgbClr val="33B2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3" name="Freeform 132"/>
            <p:cNvSpPr/>
            <p:nvPr/>
          </p:nvSpPr>
          <p:spPr bwMode="auto">
            <a:xfrm>
              <a:off x="7164" y="2226"/>
              <a:ext cx="359" cy="185"/>
            </a:xfrm>
            <a:custGeom>
              <a:avLst/>
              <a:gdLst>
                <a:gd name="T0" fmla="*/ 170 w 170"/>
                <a:gd name="T1" fmla="*/ 88 h 88"/>
                <a:gd name="T2" fmla="*/ 151 w 170"/>
                <a:gd name="T3" fmla="*/ 69 h 88"/>
                <a:gd name="T4" fmla="*/ 148 w 170"/>
                <a:gd name="T5" fmla="*/ 69 h 88"/>
                <a:gd name="T6" fmla="*/ 145 w 170"/>
                <a:gd name="T7" fmla="*/ 73 h 88"/>
                <a:gd name="T8" fmla="*/ 126 w 170"/>
                <a:gd name="T9" fmla="*/ 35 h 88"/>
                <a:gd name="T10" fmla="*/ 124 w 170"/>
                <a:gd name="T11" fmla="*/ 36 h 88"/>
                <a:gd name="T12" fmla="*/ 123 w 170"/>
                <a:gd name="T13" fmla="*/ 36 h 88"/>
                <a:gd name="T14" fmla="*/ 48 w 170"/>
                <a:gd name="T15" fmla="*/ 54 h 88"/>
                <a:gd name="T16" fmla="*/ 50 w 170"/>
                <a:gd name="T17" fmla="*/ 52 h 88"/>
                <a:gd name="T18" fmla="*/ 47 w 170"/>
                <a:gd name="T19" fmla="*/ 48 h 88"/>
                <a:gd name="T20" fmla="*/ 0 w 170"/>
                <a:gd name="T21" fmla="*/ 52 h 88"/>
                <a:gd name="T22" fmla="*/ 85 w 170"/>
                <a:gd name="T23" fmla="*/ 2 h 88"/>
                <a:gd name="T24" fmla="*/ 113 w 170"/>
                <a:gd name="T25" fmla="*/ 7 h 88"/>
                <a:gd name="T26" fmla="*/ 134 w 170"/>
                <a:gd name="T27" fmla="*/ 13 h 88"/>
                <a:gd name="T28" fmla="*/ 141 w 170"/>
                <a:gd name="T29" fmla="*/ 6 h 88"/>
                <a:gd name="T30" fmla="*/ 145 w 170"/>
                <a:gd name="T31" fmla="*/ 19 h 88"/>
                <a:gd name="T32" fmla="*/ 147 w 170"/>
                <a:gd name="T33" fmla="*/ 21 h 88"/>
                <a:gd name="T34" fmla="*/ 164 w 170"/>
                <a:gd name="T35" fmla="*/ 28 h 88"/>
                <a:gd name="T36" fmla="*/ 157 w 170"/>
                <a:gd name="T37" fmla="*/ 37 h 88"/>
                <a:gd name="T38" fmla="*/ 166 w 170"/>
                <a:gd name="T39" fmla="*/ 60 h 88"/>
                <a:gd name="T40" fmla="*/ 170 w 170"/>
                <a:gd name="T41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0" h="88">
                  <a:moveTo>
                    <a:pt x="170" y="88"/>
                  </a:moveTo>
                  <a:cubicBezTo>
                    <a:pt x="160" y="86"/>
                    <a:pt x="155" y="77"/>
                    <a:pt x="151" y="69"/>
                  </a:cubicBezTo>
                  <a:cubicBezTo>
                    <a:pt x="151" y="68"/>
                    <a:pt x="149" y="68"/>
                    <a:pt x="148" y="69"/>
                  </a:cubicBezTo>
                  <a:cubicBezTo>
                    <a:pt x="147" y="70"/>
                    <a:pt x="146" y="72"/>
                    <a:pt x="145" y="73"/>
                  </a:cubicBezTo>
                  <a:cubicBezTo>
                    <a:pt x="137" y="61"/>
                    <a:pt x="132" y="48"/>
                    <a:pt x="126" y="35"/>
                  </a:cubicBezTo>
                  <a:cubicBezTo>
                    <a:pt x="125" y="34"/>
                    <a:pt x="124" y="35"/>
                    <a:pt x="124" y="36"/>
                  </a:cubicBezTo>
                  <a:cubicBezTo>
                    <a:pt x="123" y="36"/>
                    <a:pt x="123" y="36"/>
                    <a:pt x="123" y="36"/>
                  </a:cubicBezTo>
                  <a:cubicBezTo>
                    <a:pt x="99" y="45"/>
                    <a:pt x="74" y="51"/>
                    <a:pt x="48" y="54"/>
                  </a:cubicBezTo>
                  <a:cubicBezTo>
                    <a:pt x="49" y="53"/>
                    <a:pt x="49" y="53"/>
                    <a:pt x="50" y="52"/>
                  </a:cubicBezTo>
                  <a:cubicBezTo>
                    <a:pt x="51" y="50"/>
                    <a:pt x="49" y="48"/>
                    <a:pt x="47" y="48"/>
                  </a:cubicBezTo>
                  <a:cubicBezTo>
                    <a:pt x="32" y="54"/>
                    <a:pt x="17" y="55"/>
                    <a:pt x="0" y="52"/>
                  </a:cubicBezTo>
                  <a:cubicBezTo>
                    <a:pt x="18" y="20"/>
                    <a:pt x="46" y="0"/>
                    <a:pt x="85" y="2"/>
                  </a:cubicBezTo>
                  <a:cubicBezTo>
                    <a:pt x="95" y="2"/>
                    <a:pt x="104" y="4"/>
                    <a:pt x="113" y="7"/>
                  </a:cubicBezTo>
                  <a:cubicBezTo>
                    <a:pt x="119" y="8"/>
                    <a:pt x="128" y="14"/>
                    <a:pt x="134" y="13"/>
                  </a:cubicBezTo>
                  <a:cubicBezTo>
                    <a:pt x="139" y="12"/>
                    <a:pt x="141" y="9"/>
                    <a:pt x="141" y="6"/>
                  </a:cubicBezTo>
                  <a:cubicBezTo>
                    <a:pt x="143" y="10"/>
                    <a:pt x="145" y="14"/>
                    <a:pt x="145" y="19"/>
                  </a:cubicBezTo>
                  <a:cubicBezTo>
                    <a:pt x="145" y="20"/>
                    <a:pt x="146" y="22"/>
                    <a:pt x="147" y="21"/>
                  </a:cubicBezTo>
                  <a:cubicBezTo>
                    <a:pt x="154" y="18"/>
                    <a:pt x="159" y="24"/>
                    <a:pt x="164" y="28"/>
                  </a:cubicBezTo>
                  <a:cubicBezTo>
                    <a:pt x="159" y="28"/>
                    <a:pt x="156" y="32"/>
                    <a:pt x="157" y="37"/>
                  </a:cubicBezTo>
                  <a:cubicBezTo>
                    <a:pt x="158" y="45"/>
                    <a:pt x="164" y="53"/>
                    <a:pt x="166" y="60"/>
                  </a:cubicBezTo>
                  <a:cubicBezTo>
                    <a:pt x="169" y="69"/>
                    <a:pt x="169" y="79"/>
                    <a:pt x="170" y="88"/>
                  </a:cubicBezTo>
                  <a:close/>
                </a:path>
              </a:pathLst>
            </a:custGeom>
            <a:solidFill>
              <a:srgbClr val="FFE8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4" name="Freeform 133"/>
            <p:cNvSpPr/>
            <p:nvPr/>
          </p:nvSpPr>
          <p:spPr bwMode="auto">
            <a:xfrm>
              <a:off x="7071" y="2422"/>
              <a:ext cx="30" cy="31"/>
            </a:xfrm>
            <a:custGeom>
              <a:avLst/>
              <a:gdLst>
                <a:gd name="T0" fmla="*/ 5 w 14"/>
                <a:gd name="T1" fmla="*/ 11 h 15"/>
                <a:gd name="T2" fmla="*/ 3 w 14"/>
                <a:gd name="T3" fmla="*/ 12 h 15"/>
                <a:gd name="T4" fmla="*/ 0 w 14"/>
                <a:gd name="T5" fmla="*/ 5 h 15"/>
                <a:gd name="T6" fmla="*/ 8 w 14"/>
                <a:gd name="T7" fmla="*/ 0 h 15"/>
                <a:gd name="T8" fmla="*/ 13 w 14"/>
                <a:gd name="T9" fmla="*/ 8 h 15"/>
                <a:gd name="T10" fmla="*/ 5 w 14"/>
                <a:gd name="T11" fmla="*/ 1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5">
                  <a:moveTo>
                    <a:pt x="5" y="11"/>
                  </a:moveTo>
                  <a:cubicBezTo>
                    <a:pt x="4" y="11"/>
                    <a:pt x="4" y="11"/>
                    <a:pt x="3" y="12"/>
                  </a:cubicBezTo>
                  <a:cubicBezTo>
                    <a:pt x="2" y="10"/>
                    <a:pt x="0" y="8"/>
                    <a:pt x="0" y="5"/>
                  </a:cubicBezTo>
                  <a:cubicBezTo>
                    <a:pt x="1" y="1"/>
                    <a:pt x="5" y="0"/>
                    <a:pt x="8" y="0"/>
                  </a:cubicBezTo>
                  <a:cubicBezTo>
                    <a:pt x="12" y="1"/>
                    <a:pt x="14" y="5"/>
                    <a:pt x="13" y="8"/>
                  </a:cubicBezTo>
                  <a:cubicBezTo>
                    <a:pt x="12" y="11"/>
                    <a:pt x="8" y="15"/>
                    <a:pt x="5" y="11"/>
                  </a:cubicBezTo>
                  <a:close/>
                </a:path>
              </a:pathLst>
            </a:custGeom>
            <a:solidFill>
              <a:srgbClr val="F3E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5" name="Freeform 134"/>
            <p:cNvSpPr/>
            <p:nvPr/>
          </p:nvSpPr>
          <p:spPr bwMode="auto">
            <a:xfrm>
              <a:off x="7147" y="2376"/>
              <a:ext cx="19" cy="29"/>
            </a:xfrm>
            <a:custGeom>
              <a:avLst/>
              <a:gdLst>
                <a:gd name="T0" fmla="*/ 7 w 9"/>
                <a:gd name="T1" fmla="*/ 14 h 14"/>
                <a:gd name="T2" fmla="*/ 2 w 9"/>
                <a:gd name="T3" fmla="*/ 5 h 14"/>
                <a:gd name="T4" fmla="*/ 9 w 9"/>
                <a:gd name="T5" fmla="*/ 0 h 14"/>
                <a:gd name="T6" fmla="*/ 7 w 9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4">
                  <a:moveTo>
                    <a:pt x="7" y="14"/>
                  </a:moveTo>
                  <a:cubicBezTo>
                    <a:pt x="3" y="13"/>
                    <a:pt x="0" y="9"/>
                    <a:pt x="2" y="5"/>
                  </a:cubicBezTo>
                  <a:cubicBezTo>
                    <a:pt x="4" y="2"/>
                    <a:pt x="7" y="1"/>
                    <a:pt x="9" y="0"/>
                  </a:cubicBezTo>
                  <a:cubicBezTo>
                    <a:pt x="8" y="5"/>
                    <a:pt x="8" y="9"/>
                    <a:pt x="7" y="14"/>
                  </a:cubicBezTo>
                  <a:close/>
                </a:path>
              </a:pathLst>
            </a:custGeom>
            <a:solidFill>
              <a:srgbClr val="F3E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6" name="Freeform 135"/>
            <p:cNvSpPr/>
            <p:nvPr/>
          </p:nvSpPr>
          <p:spPr bwMode="auto">
            <a:xfrm>
              <a:off x="7504" y="2540"/>
              <a:ext cx="30" cy="29"/>
            </a:xfrm>
            <a:custGeom>
              <a:avLst/>
              <a:gdLst>
                <a:gd name="T0" fmla="*/ 11 w 14"/>
                <a:gd name="T1" fmla="*/ 13 h 14"/>
                <a:gd name="T2" fmla="*/ 6 w 14"/>
                <a:gd name="T3" fmla="*/ 14 h 14"/>
                <a:gd name="T4" fmla="*/ 1 w 14"/>
                <a:gd name="T5" fmla="*/ 11 h 14"/>
                <a:gd name="T6" fmla="*/ 1 w 14"/>
                <a:gd name="T7" fmla="*/ 10 h 14"/>
                <a:gd name="T8" fmla="*/ 4 w 14"/>
                <a:gd name="T9" fmla="*/ 2 h 14"/>
                <a:gd name="T10" fmla="*/ 13 w 14"/>
                <a:gd name="T11" fmla="*/ 4 h 14"/>
                <a:gd name="T12" fmla="*/ 11 w 14"/>
                <a:gd name="T1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4">
                  <a:moveTo>
                    <a:pt x="11" y="13"/>
                  </a:moveTo>
                  <a:cubicBezTo>
                    <a:pt x="9" y="14"/>
                    <a:pt x="7" y="14"/>
                    <a:pt x="6" y="14"/>
                  </a:cubicBezTo>
                  <a:cubicBezTo>
                    <a:pt x="4" y="14"/>
                    <a:pt x="0" y="13"/>
                    <a:pt x="1" y="11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7"/>
                    <a:pt x="0" y="4"/>
                    <a:pt x="4" y="2"/>
                  </a:cubicBezTo>
                  <a:cubicBezTo>
                    <a:pt x="7" y="0"/>
                    <a:pt x="11" y="1"/>
                    <a:pt x="13" y="4"/>
                  </a:cubicBezTo>
                  <a:cubicBezTo>
                    <a:pt x="14" y="7"/>
                    <a:pt x="13" y="11"/>
                    <a:pt x="11" y="13"/>
                  </a:cubicBezTo>
                  <a:close/>
                </a:path>
              </a:pathLst>
            </a:custGeom>
            <a:solidFill>
              <a:srgbClr val="F3E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7" name="Freeform 136"/>
            <p:cNvSpPr/>
            <p:nvPr/>
          </p:nvSpPr>
          <p:spPr bwMode="auto">
            <a:xfrm>
              <a:off x="7481" y="2458"/>
              <a:ext cx="31" cy="27"/>
            </a:xfrm>
            <a:custGeom>
              <a:avLst/>
              <a:gdLst>
                <a:gd name="T0" fmla="*/ 0 w 15"/>
                <a:gd name="T1" fmla="*/ 10 h 13"/>
                <a:gd name="T2" fmla="*/ 5 w 15"/>
                <a:gd name="T3" fmla="*/ 0 h 13"/>
                <a:gd name="T4" fmla="*/ 6 w 15"/>
                <a:gd name="T5" fmla="*/ 0 h 13"/>
                <a:gd name="T6" fmla="*/ 11 w 15"/>
                <a:gd name="T7" fmla="*/ 9 h 13"/>
                <a:gd name="T8" fmla="*/ 0 w 15"/>
                <a:gd name="T9" fmla="*/ 1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3">
                  <a:moveTo>
                    <a:pt x="0" y="10"/>
                  </a:moveTo>
                  <a:cubicBezTo>
                    <a:pt x="2" y="7"/>
                    <a:pt x="3" y="3"/>
                    <a:pt x="5" y="0"/>
                  </a:cubicBezTo>
                  <a:cubicBezTo>
                    <a:pt x="5" y="0"/>
                    <a:pt x="5" y="0"/>
                    <a:pt x="6" y="0"/>
                  </a:cubicBezTo>
                  <a:cubicBezTo>
                    <a:pt x="11" y="0"/>
                    <a:pt x="15" y="4"/>
                    <a:pt x="11" y="9"/>
                  </a:cubicBezTo>
                  <a:cubicBezTo>
                    <a:pt x="8" y="13"/>
                    <a:pt x="4" y="10"/>
                    <a:pt x="0" y="10"/>
                  </a:cubicBezTo>
                  <a:close/>
                </a:path>
              </a:pathLst>
            </a:custGeom>
            <a:solidFill>
              <a:srgbClr val="F3E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8" name="Freeform 137"/>
            <p:cNvSpPr/>
            <p:nvPr/>
          </p:nvSpPr>
          <p:spPr bwMode="auto">
            <a:xfrm>
              <a:off x="7162" y="2308"/>
              <a:ext cx="336" cy="244"/>
            </a:xfrm>
            <a:custGeom>
              <a:avLst/>
              <a:gdLst>
                <a:gd name="T0" fmla="*/ 146 w 159"/>
                <a:gd name="T1" fmla="*/ 41 h 116"/>
                <a:gd name="T2" fmla="*/ 150 w 159"/>
                <a:gd name="T3" fmla="*/ 40 h 116"/>
                <a:gd name="T4" fmla="*/ 151 w 159"/>
                <a:gd name="T5" fmla="*/ 37 h 116"/>
                <a:gd name="T6" fmla="*/ 159 w 159"/>
                <a:gd name="T7" fmla="*/ 48 h 116"/>
                <a:gd name="T8" fmla="*/ 158 w 159"/>
                <a:gd name="T9" fmla="*/ 48 h 116"/>
                <a:gd name="T10" fmla="*/ 130 w 159"/>
                <a:gd name="T11" fmla="*/ 101 h 116"/>
                <a:gd name="T12" fmla="*/ 67 w 159"/>
                <a:gd name="T13" fmla="*/ 107 h 116"/>
                <a:gd name="T14" fmla="*/ 18 w 159"/>
                <a:gd name="T15" fmla="*/ 82 h 116"/>
                <a:gd name="T16" fmla="*/ 10 w 159"/>
                <a:gd name="T17" fmla="*/ 18 h 116"/>
                <a:gd name="T18" fmla="*/ 42 w 159"/>
                <a:gd name="T19" fmla="*/ 16 h 116"/>
                <a:gd name="T20" fmla="*/ 44 w 159"/>
                <a:gd name="T21" fmla="*/ 20 h 116"/>
                <a:gd name="T22" fmla="*/ 125 w 159"/>
                <a:gd name="T23" fmla="*/ 0 h 116"/>
                <a:gd name="T24" fmla="*/ 146 w 159"/>
                <a:gd name="T25" fmla="*/ 41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9" h="116">
                  <a:moveTo>
                    <a:pt x="146" y="41"/>
                  </a:moveTo>
                  <a:cubicBezTo>
                    <a:pt x="148" y="43"/>
                    <a:pt x="151" y="42"/>
                    <a:pt x="150" y="40"/>
                  </a:cubicBezTo>
                  <a:cubicBezTo>
                    <a:pt x="150" y="39"/>
                    <a:pt x="151" y="38"/>
                    <a:pt x="151" y="37"/>
                  </a:cubicBezTo>
                  <a:cubicBezTo>
                    <a:pt x="153" y="41"/>
                    <a:pt x="156" y="45"/>
                    <a:pt x="159" y="48"/>
                  </a:cubicBezTo>
                  <a:cubicBezTo>
                    <a:pt x="159" y="48"/>
                    <a:pt x="158" y="48"/>
                    <a:pt x="158" y="48"/>
                  </a:cubicBezTo>
                  <a:cubicBezTo>
                    <a:pt x="152" y="67"/>
                    <a:pt x="146" y="88"/>
                    <a:pt x="130" y="101"/>
                  </a:cubicBezTo>
                  <a:cubicBezTo>
                    <a:pt x="111" y="116"/>
                    <a:pt x="88" y="112"/>
                    <a:pt x="67" y="107"/>
                  </a:cubicBezTo>
                  <a:cubicBezTo>
                    <a:pt x="49" y="103"/>
                    <a:pt x="31" y="96"/>
                    <a:pt x="18" y="82"/>
                  </a:cubicBezTo>
                  <a:cubicBezTo>
                    <a:pt x="0" y="62"/>
                    <a:pt x="6" y="41"/>
                    <a:pt x="10" y="18"/>
                  </a:cubicBezTo>
                  <a:cubicBezTo>
                    <a:pt x="21" y="20"/>
                    <a:pt x="31" y="19"/>
                    <a:pt x="42" y="16"/>
                  </a:cubicBezTo>
                  <a:cubicBezTo>
                    <a:pt x="41" y="17"/>
                    <a:pt x="42" y="20"/>
                    <a:pt x="44" y="20"/>
                  </a:cubicBezTo>
                  <a:cubicBezTo>
                    <a:pt x="72" y="18"/>
                    <a:pt x="99" y="12"/>
                    <a:pt x="125" y="0"/>
                  </a:cubicBezTo>
                  <a:cubicBezTo>
                    <a:pt x="129" y="15"/>
                    <a:pt x="137" y="29"/>
                    <a:pt x="146" y="41"/>
                  </a:cubicBezTo>
                  <a:close/>
                </a:path>
              </a:pathLst>
            </a:custGeom>
            <a:solidFill>
              <a:srgbClr val="F3E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9" name="Freeform 138"/>
            <p:cNvSpPr>
              <a:spLocks noEditPoints="1"/>
            </p:cNvSpPr>
            <p:nvPr/>
          </p:nvSpPr>
          <p:spPr bwMode="auto">
            <a:xfrm>
              <a:off x="7082" y="1706"/>
              <a:ext cx="392" cy="708"/>
            </a:xfrm>
            <a:custGeom>
              <a:avLst/>
              <a:gdLst>
                <a:gd name="T0" fmla="*/ 68 w 186"/>
                <a:gd name="T1" fmla="*/ 156 h 336"/>
                <a:gd name="T2" fmla="*/ 119 w 186"/>
                <a:gd name="T3" fmla="*/ 34 h 336"/>
                <a:gd name="T4" fmla="*/ 52 w 186"/>
                <a:gd name="T5" fmla="*/ 81 h 336"/>
                <a:gd name="T6" fmla="*/ 68 w 186"/>
                <a:gd name="T7" fmla="*/ 156 h 336"/>
                <a:gd name="T8" fmla="*/ 127 w 186"/>
                <a:gd name="T9" fmla="*/ 31 h 336"/>
                <a:gd name="T10" fmla="*/ 144 w 186"/>
                <a:gd name="T11" fmla="*/ 115 h 336"/>
                <a:gd name="T12" fmla="*/ 67 w 186"/>
                <a:gd name="T13" fmla="*/ 162 h 336"/>
                <a:gd name="T14" fmla="*/ 24 w 186"/>
                <a:gd name="T15" fmla="*/ 247 h 336"/>
                <a:gd name="T16" fmla="*/ 12 w 186"/>
                <a:gd name="T17" fmla="*/ 292 h 336"/>
                <a:gd name="T18" fmla="*/ 6 w 186"/>
                <a:gd name="T19" fmla="*/ 336 h 336"/>
                <a:gd name="T20" fmla="*/ 6 w 186"/>
                <a:gd name="T21" fmla="*/ 336 h 336"/>
                <a:gd name="T22" fmla="*/ 5 w 186"/>
                <a:gd name="T23" fmla="*/ 336 h 336"/>
                <a:gd name="T24" fmla="*/ 5 w 186"/>
                <a:gd name="T25" fmla="*/ 336 h 336"/>
                <a:gd name="T26" fmla="*/ 20 w 186"/>
                <a:gd name="T27" fmla="*/ 243 h 336"/>
                <a:gd name="T28" fmla="*/ 64 w 186"/>
                <a:gd name="T29" fmla="*/ 160 h 336"/>
                <a:gd name="T30" fmla="*/ 64 w 186"/>
                <a:gd name="T31" fmla="*/ 157 h 336"/>
                <a:gd name="T32" fmla="*/ 127 w 186"/>
                <a:gd name="T33" fmla="*/ 31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6" h="336">
                  <a:moveTo>
                    <a:pt x="68" y="156"/>
                  </a:moveTo>
                  <a:cubicBezTo>
                    <a:pt x="125" y="180"/>
                    <a:pt x="186" y="53"/>
                    <a:pt x="119" y="34"/>
                  </a:cubicBezTo>
                  <a:cubicBezTo>
                    <a:pt x="87" y="25"/>
                    <a:pt x="60" y="52"/>
                    <a:pt x="52" y="81"/>
                  </a:cubicBezTo>
                  <a:cubicBezTo>
                    <a:pt x="44" y="107"/>
                    <a:pt x="47" y="137"/>
                    <a:pt x="68" y="156"/>
                  </a:cubicBezTo>
                  <a:close/>
                  <a:moveTo>
                    <a:pt x="127" y="31"/>
                  </a:moveTo>
                  <a:cubicBezTo>
                    <a:pt x="161" y="46"/>
                    <a:pt x="157" y="87"/>
                    <a:pt x="144" y="115"/>
                  </a:cubicBezTo>
                  <a:cubicBezTo>
                    <a:pt x="132" y="141"/>
                    <a:pt x="99" y="175"/>
                    <a:pt x="67" y="162"/>
                  </a:cubicBezTo>
                  <a:cubicBezTo>
                    <a:pt x="51" y="190"/>
                    <a:pt x="34" y="216"/>
                    <a:pt x="24" y="247"/>
                  </a:cubicBezTo>
                  <a:cubicBezTo>
                    <a:pt x="19" y="262"/>
                    <a:pt x="15" y="277"/>
                    <a:pt x="12" y="292"/>
                  </a:cubicBezTo>
                  <a:cubicBezTo>
                    <a:pt x="10" y="307"/>
                    <a:pt x="10" y="322"/>
                    <a:pt x="6" y="336"/>
                  </a:cubicBezTo>
                  <a:cubicBezTo>
                    <a:pt x="6" y="336"/>
                    <a:pt x="6" y="336"/>
                    <a:pt x="6" y="336"/>
                  </a:cubicBezTo>
                  <a:cubicBezTo>
                    <a:pt x="5" y="336"/>
                    <a:pt x="5" y="336"/>
                    <a:pt x="5" y="336"/>
                  </a:cubicBezTo>
                  <a:cubicBezTo>
                    <a:pt x="5" y="336"/>
                    <a:pt x="5" y="336"/>
                    <a:pt x="5" y="336"/>
                  </a:cubicBezTo>
                  <a:cubicBezTo>
                    <a:pt x="0" y="306"/>
                    <a:pt x="10" y="271"/>
                    <a:pt x="20" y="243"/>
                  </a:cubicBezTo>
                  <a:cubicBezTo>
                    <a:pt x="30" y="214"/>
                    <a:pt x="44" y="183"/>
                    <a:pt x="64" y="160"/>
                  </a:cubicBezTo>
                  <a:cubicBezTo>
                    <a:pt x="63" y="159"/>
                    <a:pt x="63" y="158"/>
                    <a:pt x="64" y="157"/>
                  </a:cubicBezTo>
                  <a:cubicBezTo>
                    <a:pt x="13" y="117"/>
                    <a:pt x="58" y="0"/>
                    <a:pt x="127" y="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0" name="Freeform 139"/>
            <p:cNvSpPr>
              <a:spLocks noEditPoints="1"/>
            </p:cNvSpPr>
            <p:nvPr/>
          </p:nvSpPr>
          <p:spPr bwMode="auto">
            <a:xfrm>
              <a:off x="6896" y="1748"/>
              <a:ext cx="648" cy="1160"/>
            </a:xfrm>
            <a:custGeom>
              <a:avLst/>
              <a:gdLst>
                <a:gd name="T0" fmla="*/ 88 w 307"/>
                <a:gd name="T1" fmla="*/ 331 h 551"/>
                <a:gd name="T2" fmla="*/ 147 w 307"/>
                <a:gd name="T3" fmla="*/ 505 h 551"/>
                <a:gd name="T4" fmla="*/ 163 w 307"/>
                <a:gd name="T5" fmla="*/ 513 h 551"/>
                <a:gd name="T6" fmla="*/ 135 w 307"/>
                <a:gd name="T7" fmla="*/ 496 h 551"/>
                <a:gd name="T8" fmla="*/ 128 w 307"/>
                <a:gd name="T9" fmla="*/ 298 h 551"/>
                <a:gd name="T10" fmla="*/ 191 w 307"/>
                <a:gd name="T11" fmla="*/ 378 h 551"/>
                <a:gd name="T12" fmla="*/ 151 w 307"/>
                <a:gd name="T13" fmla="*/ 372 h 551"/>
                <a:gd name="T14" fmla="*/ 288 w 307"/>
                <a:gd name="T15" fmla="*/ 346 h 551"/>
                <a:gd name="T16" fmla="*/ 288 w 307"/>
                <a:gd name="T17" fmla="*/ 346 h 551"/>
                <a:gd name="T18" fmla="*/ 289 w 307"/>
                <a:gd name="T19" fmla="*/ 387 h 551"/>
                <a:gd name="T20" fmla="*/ 91 w 307"/>
                <a:gd name="T21" fmla="*/ 536 h 551"/>
                <a:gd name="T22" fmla="*/ 91 w 307"/>
                <a:gd name="T23" fmla="*/ 536 h 551"/>
                <a:gd name="T24" fmla="*/ 285 w 307"/>
                <a:gd name="T25" fmla="*/ 314 h 551"/>
                <a:gd name="T26" fmla="*/ 251 w 307"/>
                <a:gd name="T27" fmla="*/ 266 h 551"/>
                <a:gd name="T28" fmla="*/ 144 w 307"/>
                <a:gd name="T29" fmla="*/ 348 h 551"/>
                <a:gd name="T30" fmla="*/ 251 w 307"/>
                <a:gd name="T31" fmla="*/ 263 h 551"/>
                <a:gd name="T32" fmla="*/ 278 w 307"/>
                <a:gd name="T33" fmla="*/ 296 h 551"/>
                <a:gd name="T34" fmla="*/ 291 w 307"/>
                <a:gd name="T35" fmla="*/ 255 h 551"/>
                <a:gd name="T36" fmla="*/ 261 w 307"/>
                <a:gd name="T37" fmla="*/ 240 h 551"/>
                <a:gd name="T38" fmla="*/ 174 w 307"/>
                <a:gd name="T39" fmla="*/ 275 h 551"/>
                <a:gd name="T40" fmla="*/ 36 w 307"/>
                <a:gd name="T41" fmla="*/ 130 h 551"/>
                <a:gd name="T42" fmla="*/ 41 w 307"/>
                <a:gd name="T43" fmla="*/ 11 h 551"/>
                <a:gd name="T44" fmla="*/ 40 w 307"/>
                <a:gd name="T45" fmla="*/ 461 h 551"/>
                <a:gd name="T46" fmla="*/ 6 w 307"/>
                <a:gd name="T47" fmla="*/ 85 h 551"/>
                <a:gd name="T48" fmla="*/ 89 w 307"/>
                <a:gd name="T49" fmla="*/ 316 h 551"/>
                <a:gd name="T50" fmla="*/ 94 w 307"/>
                <a:gd name="T51" fmla="*/ 317 h 551"/>
                <a:gd name="T52" fmla="*/ 152 w 307"/>
                <a:gd name="T53" fmla="*/ 361 h 551"/>
                <a:gd name="T54" fmla="*/ 129 w 307"/>
                <a:gd name="T55" fmla="*/ 294 h 551"/>
                <a:gd name="T56" fmla="*/ 124 w 307"/>
                <a:gd name="T57" fmla="*/ 281 h 551"/>
                <a:gd name="T58" fmla="*/ 212 w 307"/>
                <a:gd name="T59" fmla="*/ 223 h 551"/>
                <a:gd name="T60" fmla="*/ 268 w 307"/>
                <a:gd name="T61" fmla="*/ 228 h 551"/>
                <a:gd name="T62" fmla="*/ 295 w 307"/>
                <a:gd name="T63" fmla="*/ 256 h 551"/>
                <a:gd name="T64" fmla="*/ 301 w 307"/>
                <a:gd name="T65" fmla="*/ 319 h 551"/>
                <a:gd name="T66" fmla="*/ 293 w 307"/>
                <a:gd name="T67" fmla="*/ 346 h 551"/>
                <a:gd name="T68" fmla="*/ 233 w 307"/>
                <a:gd name="T69" fmla="*/ 382 h 551"/>
                <a:gd name="T70" fmla="*/ 306 w 307"/>
                <a:gd name="T71" fmla="*/ 380 h 551"/>
                <a:gd name="T72" fmla="*/ 199 w 307"/>
                <a:gd name="T73" fmla="*/ 491 h 551"/>
                <a:gd name="T74" fmla="*/ 162 w 307"/>
                <a:gd name="T75" fmla="*/ 522 h 551"/>
                <a:gd name="T76" fmla="*/ 90 w 307"/>
                <a:gd name="T77" fmla="*/ 527 h 551"/>
                <a:gd name="T78" fmla="*/ 81 w 307"/>
                <a:gd name="T79" fmla="*/ 524 h 551"/>
                <a:gd name="T80" fmla="*/ 143 w 307"/>
                <a:gd name="T81" fmla="*/ 509 h 551"/>
                <a:gd name="T82" fmla="*/ 124 w 307"/>
                <a:gd name="T83" fmla="*/ 454 h 551"/>
                <a:gd name="T84" fmla="*/ 87 w 307"/>
                <a:gd name="T85" fmla="*/ 453 h 551"/>
                <a:gd name="T86" fmla="*/ 121 w 307"/>
                <a:gd name="T87" fmla="*/ 454 h 551"/>
                <a:gd name="T88" fmla="*/ 104 w 307"/>
                <a:gd name="T89" fmla="*/ 482 h 551"/>
                <a:gd name="T90" fmla="*/ 44 w 307"/>
                <a:gd name="T91" fmla="*/ 453 h 551"/>
                <a:gd name="T92" fmla="*/ 41 w 307"/>
                <a:gd name="T93" fmla="*/ 446 h 551"/>
                <a:gd name="T94" fmla="*/ 74 w 307"/>
                <a:gd name="T95" fmla="*/ 442 h 551"/>
                <a:gd name="T96" fmla="*/ 93 w 307"/>
                <a:gd name="T97" fmla="*/ 415 h 551"/>
                <a:gd name="T98" fmla="*/ 88 w 307"/>
                <a:gd name="T99" fmla="*/ 335 h 551"/>
                <a:gd name="T100" fmla="*/ 85 w 307"/>
                <a:gd name="T101" fmla="*/ 235 h 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07" h="551">
                  <a:moveTo>
                    <a:pt x="91" y="320"/>
                  </a:moveTo>
                  <a:cubicBezTo>
                    <a:pt x="88" y="320"/>
                    <a:pt x="84" y="321"/>
                    <a:pt x="83" y="325"/>
                  </a:cubicBezTo>
                  <a:cubicBezTo>
                    <a:pt x="83" y="328"/>
                    <a:pt x="85" y="330"/>
                    <a:pt x="86" y="332"/>
                  </a:cubicBezTo>
                  <a:cubicBezTo>
                    <a:pt x="87" y="331"/>
                    <a:pt x="87" y="331"/>
                    <a:pt x="88" y="331"/>
                  </a:cubicBezTo>
                  <a:cubicBezTo>
                    <a:pt x="91" y="335"/>
                    <a:pt x="95" y="331"/>
                    <a:pt x="96" y="328"/>
                  </a:cubicBezTo>
                  <a:cubicBezTo>
                    <a:pt x="97" y="325"/>
                    <a:pt x="95" y="321"/>
                    <a:pt x="91" y="320"/>
                  </a:cubicBezTo>
                  <a:close/>
                  <a:moveTo>
                    <a:pt x="135" y="496"/>
                  </a:moveTo>
                  <a:cubicBezTo>
                    <a:pt x="139" y="499"/>
                    <a:pt x="143" y="502"/>
                    <a:pt x="147" y="505"/>
                  </a:cubicBezTo>
                  <a:cubicBezTo>
                    <a:pt x="148" y="504"/>
                    <a:pt x="148" y="504"/>
                    <a:pt x="148" y="505"/>
                  </a:cubicBezTo>
                  <a:cubicBezTo>
                    <a:pt x="148" y="505"/>
                    <a:pt x="148" y="505"/>
                    <a:pt x="148" y="506"/>
                  </a:cubicBezTo>
                  <a:cubicBezTo>
                    <a:pt x="152" y="509"/>
                    <a:pt x="156" y="514"/>
                    <a:pt x="159" y="515"/>
                  </a:cubicBezTo>
                  <a:cubicBezTo>
                    <a:pt x="162" y="516"/>
                    <a:pt x="161" y="516"/>
                    <a:pt x="163" y="513"/>
                  </a:cubicBezTo>
                  <a:cubicBezTo>
                    <a:pt x="166" y="510"/>
                    <a:pt x="167" y="506"/>
                    <a:pt x="169" y="503"/>
                  </a:cubicBezTo>
                  <a:cubicBezTo>
                    <a:pt x="172" y="498"/>
                    <a:pt x="175" y="492"/>
                    <a:pt x="178" y="488"/>
                  </a:cubicBezTo>
                  <a:cubicBezTo>
                    <a:pt x="169" y="484"/>
                    <a:pt x="161" y="480"/>
                    <a:pt x="153" y="475"/>
                  </a:cubicBezTo>
                  <a:cubicBezTo>
                    <a:pt x="147" y="482"/>
                    <a:pt x="141" y="489"/>
                    <a:pt x="135" y="496"/>
                  </a:cubicBezTo>
                  <a:close/>
                  <a:moveTo>
                    <a:pt x="128" y="298"/>
                  </a:moveTo>
                  <a:cubicBezTo>
                    <a:pt x="126" y="299"/>
                    <a:pt x="123" y="300"/>
                    <a:pt x="121" y="303"/>
                  </a:cubicBezTo>
                  <a:cubicBezTo>
                    <a:pt x="119" y="307"/>
                    <a:pt x="122" y="311"/>
                    <a:pt x="126" y="312"/>
                  </a:cubicBezTo>
                  <a:cubicBezTo>
                    <a:pt x="127" y="307"/>
                    <a:pt x="127" y="303"/>
                    <a:pt x="128" y="298"/>
                  </a:cubicBezTo>
                  <a:close/>
                  <a:moveTo>
                    <a:pt x="198" y="489"/>
                  </a:moveTo>
                  <a:cubicBezTo>
                    <a:pt x="207" y="473"/>
                    <a:pt x="219" y="460"/>
                    <a:pt x="225" y="442"/>
                  </a:cubicBezTo>
                  <a:cubicBezTo>
                    <a:pt x="231" y="422"/>
                    <a:pt x="232" y="402"/>
                    <a:pt x="228" y="383"/>
                  </a:cubicBezTo>
                  <a:cubicBezTo>
                    <a:pt x="216" y="383"/>
                    <a:pt x="203" y="381"/>
                    <a:pt x="191" y="378"/>
                  </a:cubicBezTo>
                  <a:cubicBezTo>
                    <a:pt x="178" y="375"/>
                    <a:pt x="165" y="370"/>
                    <a:pt x="154" y="363"/>
                  </a:cubicBezTo>
                  <a:cubicBezTo>
                    <a:pt x="153" y="365"/>
                    <a:pt x="153" y="367"/>
                    <a:pt x="152" y="369"/>
                  </a:cubicBezTo>
                  <a:cubicBezTo>
                    <a:pt x="153" y="369"/>
                    <a:pt x="153" y="371"/>
                    <a:pt x="152" y="371"/>
                  </a:cubicBezTo>
                  <a:cubicBezTo>
                    <a:pt x="152" y="371"/>
                    <a:pt x="151" y="371"/>
                    <a:pt x="151" y="372"/>
                  </a:cubicBezTo>
                  <a:cubicBezTo>
                    <a:pt x="141" y="394"/>
                    <a:pt x="121" y="410"/>
                    <a:pt x="98" y="419"/>
                  </a:cubicBezTo>
                  <a:cubicBezTo>
                    <a:pt x="123" y="452"/>
                    <a:pt x="157" y="476"/>
                    <a:pt x="197" y="489"/>
                  </a:cubicBezTo>
                  <a:cubicBezTo>
                    <a:pt x="197" y="489"/>
                    <a:pt x="198" y="489"/>
                    <a:pt x="198" y="489"/>
                  </a:cubicBezTo>
                  <a:close/>
                  <a:moveTo>
                    <a:pt x="288" y="346"/>
                  </a:moveTo>
                  <a:cubicBezTo>
                    <a:pt x="292" y="341"/>
                    <a:pt x="288" y="337"/>
                    <a:pt x="283" y="337"/>
                  </a:cubicBezTo>
                  <a:cubicBezTo>
                    <a:pt x="282" y="337"/>
                    <a:pt x="282" y="337"/>
                    <a:pt x="282" y="337"/>
                  </a:cubicBezTo>
                  <a:cubicBezTo>
                    <a:pt x="280" y="340"/>
                    <a:pt x="279" y="344"/>
                    <a:pt x="277" y="347"/>
                  </a:cubicBezTo>
                  <a:cubicBezTo>
                    <a:pt x="281" y="347"/>
                    <a:pt x="285" y="350"/>
                    <a:pt x="288" y="346"/>
                  </a:cubicBezTo>
                  <a:close/>
                  <a:moveTo>
                    <a:pt x="301" y="380"/>
                  </a:moveTo>
                  <a:cubicBezTo>
                    <a:pt x="299" y="377"/>
                    <a:pt x="295" y="376"/>
                    <a:pt x="292" y="378"/>
                  </a:cubicBezTo>
                  <a:cubicBezTo>
                    <a:pt x="288" y="380"/>
                    <a:pt x="289" y="383"/>
                    <a:pt x="289" y="386"/>
                  </a:cubicBezTo>
                  <a:cubicBezTo>
                    <a:pt x="289" y="386"/>
                    <a:pt x="289" y="386"/>
                    <a:pt x="289" y="387"/>
                  </a:cubicBezTo>
                  <a:cubicBezTo>
                    <a:pt x="288" y="389"/>
                    <a:pt x="292" y="390"/>
                    <a:pt x="294" y="390"/>
                  </a:cubicBezTo>
                  <a:cubicBezTo>
                    <a:pt x="295" y="390"/>
                    <a:pt x="297" y="390"/>
                    <a:pt x="299" y="389"/>
                  </a:cubicBezTo>
                  <a:cubicBezTo>
                    <a:pt x="301" y="387"/>
                    <a:pt x="302" y="383"/>
                    <a:pt x="301" y="380"/>
                  </a:cubicBezTo>
                  <a:close/>
                  <a:moveTo>
                    <a:pt x="91" y="536"/>
                  </a:moveTo>
                  <a:cubicBezTo>
                    <a:pt x="88" y="533"/>
                    <a:pt x="86" y="530"/>
                    <a:pt x="83" y="527"/>
                  </a:cubicBezTo>
                  <a:cubicBezTo>
                    <a:pt x="81" y="532"/>
                    <a:pt x="81" y="538"/>
                    <a:pt x="85" y="542"/>
                  </a:cubicBezTo>
                  <a:cubicBezTo>
                    <a:pt x="86" y="543"/>
                    <a:pt x="89" y="545"/>
                    <a:pt x="91" y="545"/>
                  </a:cubicBezTo>
                  <a:cubicBezTo>
                    <a:pt x="97" y="544"/>
                    <a:pt x="93" y="539"/>
                    <a:pt x="91" y="536"/>
                  </a:cubicBezTo>
                  <a:close/>
                  <a:moveTo>
                    <a:pt x="193" y="373"/>
                  </a:moveTo>
                  <a:cubicBezTo>
                    <a:pt x="214" y="378"/>
                    <a:pt x="237" y="382"/>
                    <a:pt x="256" y="367"/>
                  </a:cubicBezTo>
                  <a:cubicBezTo>
                    <a:pt x="272" y="354"/>
                    <a:pt x="278" y="333"/>
                    <a:pt x="284" y="314"/>
                  </a:cubicBezTo>
                  <a:cubicBezTo>
                    <a:pt x="284" y="314"/>
                    <a:pt x="285" y="314"/>
                    <a:pt x="285" y="314"/>
                  </a:cubicBezTo>
                  <a:cubicBezTo>
                    <a:pt x="282" y="311"/>
                    <a:pt x="279" y="307"/>
                    <a:pt x="277" y="303"/>
                  </a:cubicBezTo>
                  <a:cubicBezTo>
                    <a:pt x="277" y="304"/>
                    <a:pt x="276" y="305"/>
                    <a:pt x="276" y="306"/>
                  </a:cubicBezTo>
                  <a:cubicBezTo>
                    <a:pt x="277" y="308"/>
                    <a:pt x="274" y="309"/>
                    <a:pt x="272" y="307"/>
                  </a:cubicBezTo>
                  <a:cubicBezTo>
                    <a:pt x="263" y="295"/>
                    <a:pt x="255" y="281"/>
                    <a:pt x="251" y="266"/>
                  </a:cubicBezTo>
                  <a:cubicBezTo>
                    <a:pt x="225" y="278"/>
                    <a:pt x="198" y="284"/>
                    <a:pt x="170" y="286"/>
                  </a:cubicBezTo>
                  <a:cubicBezTo>
                    <a:pt x="168" y="286"/>
                    <a:pt x="167" y="283"/>
                    <a:pt x="168" y="282"/>
                  </a:cubicBezTo>
                  <a:cubicBezTo>
                    <a:pt x="157" y="285"/>
                    <a:pt x="147" y="286"/>
                    <a:pt x="136" y="284"/>
                  </a:cubicBezTo>
                  <a:cubicBezTo>
                    <a:pt x="132" y="307"/>
                    <a:pt x="126" y="328"/>
                    <a:pt x="144" y="348"/>
                  </a:cubicBezTo>
                  <a:cubicBezTo>
                    <a:pt x="157" y="362"/>
                    <a:pt x="175" y="369"/>
                    <a:pt x="193" y="373"/>
                  </a:cubicBezTo>
                  <a:close/>
                  <a:moveTo>
                    <a:pt x="175" y="281"/>
                  </a:moveTo>
                  <a:cubicBezTo>
                    <a:pt x="201" y="278"/>
                    <a:pt x="226" y="272"/>
                    <a:pt x="250" y="263"/>
                  </a:cubicBezTo>
                  <a:cubicBezTo>
                    <a:pt x="250" y="263"/>
                    <a:pt x="250" y="263"/>
                    <a:pt x="251" y="263"/>
                  </a:cubicBezTo>
                  <a:cubicBezTo>
                    <a:pt x="251" y="262"/>
                    <a:pt x="252" y="261"/>
                    <a:pt x="253" y="262"/>
                  </a:cubicBezTo>
                  <a:cubicBezTo>
                    <a:pt x="259" y="275"/>
                    <a:pt x="264" y="288"/>
                    <a:pt x="272" y="300"/>
                  </a:cubicBezTo>
                  <a:cubicBezTo>
                    <a:pt x="273" y="299"/>
                    <a:pt x="274" y="297"/>
                    <a:pt x="275" y="296"/>
                  </a:cubicBezTo>
                  <a:cubicBezTo>
                    <a:pt x="276" y="295"/>
                    <a:pt x="278" y="295"/>
                    <a:pt x="278" y="296"/>
                  </a:cubicBezTo>
                  <a:cubicBezTo>
                    <a:pt x="282" y="304"/>
                    <a:pt x="287" y="313"/>
                    <a:pt x="297" y="315"/>
                  </a:cubicBezTo>
                  <a:cubicBezTo>
                    <a:pt x="296" y="306"/>
                    <a:pt x="296" y="296"/>
                    <a:pt x="293" y="287"/>
                  </a:cubicBezTo>
                  <a:cubicBezTo>
                    <a:pt x="291" y="280"/>
                    <a:pt x="285" y="272"/>
                    <a:pt x="284" y="264"/>
                  </a:cubicBezTo>
                  <a:cubicBezTo>
                    <a:pt x="283" y="259"/>
                    <a:pt x="286" y="255"/>
                    <a:pt x="291" y="255"/>
                  </a:cubicBezTo>
                  <a:cubicBezTo>
                    <a:pt x="286" y="251"/>
                    <a:pt x="281" y="245"/>
                    <a:pt x="274" y="248"/>
                  </a:cubicBezTo>
                  <a:cubicBezTo>
                    <a:pt x="273" y="249"/>
                    <a:pt x="272" y="247"/>
                    <a:pt x="272" y="246"/>
                  </a:cubicBezTo>
                  <a:cubicBezTo>
                    <a:pt x="272" y="241"/>
                    <a:pt x="270" y="237"/>
                    <a:pt x="268" y="233"/>
                  </a:cubicBezTo>
                  <a:cubicBezTo>
                    <a:pt x="268" y="236"/>
                    <a:pt x="266" y="239"/>
                    <a:pt x="261" y="240"/>
                  </a:cubicBezTo>
                  <a:cubicBezTo>
                    <a:pt x="255" y="241"/>
                    <a:pt x="246" y="235"/>
                    <a:pt x="240" y="234"/>
                  </a:cubicBezTo>
                  <a:cubicBezTo>
                    <a:pt x="231" y="231"/>
                    <a:pt x="222" y="229"/>
                    <a:pt x="212" y="229"/>
                  </a:cubicBezTo>
                  <a:cubicBezTo>
                    <a:pt x="173" y="227"/>
                    <a:pt x="145" y="247"/>
                    <a:pt x="127" y="279"/>
                  </a:cubicBezTo>
                  <a:cubicBezTo>
                    <a:pt x="144" y="282"/>
                    <a:pt x="159" y="281"/>
                    <a:pt x="174" y="275"/>
                  </a:cubicBezTo>
                  <a:cubicBezTo>
                    <a:pt x="176" y="275"/>
                    <a:pt x="178" y="277"/>
                    <a:pt x="177" y="279"/>
                  </a:cubicBezTo>
                  <a:cubicBezTo>
                    <a:pt x="176" y="280"/>
                    <a:pt x="176" y="280"/>
                    <a:pt x="175" y="281"/>
                  </a:cubicBezTo>
                  <a:close/>
                  <a:moveTo>
                    <a:pt x="14" y="93"/>
                  </a:moveTo>
                  <a:cubicBezTo>
                    <a:pt x="19" y="107"/>
                    <a:pt x="25" y="120"/>
                    <a:pt x="36" y="130"/>
                  </a:cubicBezTo>
                  <a:cubicBezTo>
                    <a:pt x="46" y="140"/>
                    <a:pt x="58" y="142"/>
                    <a:pt x="70" y="148"/>
                  </a:cubicBezTo>
                  <a:cubicBezTo>
                    <a:pt x="70" y="147"/>
                    <a:pt x="70" y="146"/>
                    <a:pt x="71" y="145"/>
                  </a:cubicBezTo>
                  <a:cubicBezTo>
                    <a:pt x="96" y="128"/>
                    <a:pt x="104" y="96"/>
                    <a:pt x="101" y="68"/>
                  </a:cubicBezTo>
                  <a:cubicBezTo>
                    <a:pt x="99" y="38"/>
                    <a:pt x="76" y="4"/>
                    <a:pt x="41" y="11"/>
                  </a:cubicBezTo>
                  <a:cubicBezTo>
                    <a:pt x="3" y="18"/>
                    <a:pt x="6" y="66"/>
                    <a:pt x="14" y="93"/>
                  </a:cubicBezTo>
                  <a:close/>
                  <a:moveTo>
                    <a:pt x="38" y="449"/>
                  </a:moveTo>
                  <a:cubicBezTo>
                    <a:pt x="34" y="454"/>
                    <a:pt x="29" y="461"/>
                    <a:pt x="34" y="468"/>
                  </a:cubicBezTo>
                  <a:cubicBezTo>
                    <a:pt x="38" y="474"/>
                    <a:pt x="40" y="464"/>
                    <a:pt x="40" y="461"/>
                  </a:cubicBezTo>
                  <a:cubicBezTo>
                    <a:pt x="40" y="457"/>
                    <a:pt x="39" y="453"/>
                    <a:pt x="38" y="449"/>
                  </a:cubicBezTo>
                  <a:close/>
                  <a:moveTo>
                    <a:pt x="71" y="149"/>
                  </a:moveTo>
                  <a:cubicBezTo>
                    <a:pt x="57" y="153"/>
                    <a:pt x="42" y="143"/>
                    <a:pt x="32" y="134"/>
                  </a:cubicBezTo>
                  <a:cubicBezTo>
                    <a:pt x="18" y="121"/>
                    <a:pt x="11" y="103"/>
                    <a:pt x="6" y="85"/>
                  </a:cubicBezTo>
                  <a:cubicBezTo>
                    <a:pt x="0" y="55"/>
                    <a:pt x="3" y="11"/>
                    <a:pt x="42" y="5"/>
                  </a:cubicBezTo>
                  <a:cubicBezTo>
                    <a:pt x="75" y="0"/>
                    <a:pt x="100" y="28"/>
                    <a:pt x="105" y="58"/>
                  </a:cubicBezTo>
                  <a:cubicBezTo>
                    <a:pt x="112" y="91"/>
                    <a:pt x="103" y="129"/>
                    <a:pt x="74" y="149"/>
                  </a:cubicBezTo>
                  <a:cubicBezTo>
                    <a:pt x="90" y="202"/>
                    <a:pt x="96" y="261"/>
                    <a:pt x="89" y="316"/>
                  </a:cubicBezTo>
                  <a:cubicBezTo>
                    <a:pt x="91" y="316"/>
                    <a:pt x="92" y="316"/>
                    <a:pt x="93" y="316"/>
                  </a:cubicBezTo>
                  <a:cubicBezTo>
                    <a:pt x="94" y="316"/>
                    <a:pt x="94" y="316"/>
                    <a:pt x="94" y="316"/>
                  </a:cubicBezTo>
                  <a:cubicBezTo>
                    <a:pt x="94" y="316"/>
                    <a:pt x="94" y="316"/>
                    <a:pt x="94" y="316"/>
                  </a:cubicBezTo>
                  <a:cubicBezTo>
                    <a:pt x="94" y="316"/>
                    <a:pt x="94" y="316"/>
                    <a:pt x="94" y="317"/>
                  </a:cubicBezTo>
                  <a:cubicBezTo>
                    <a:pt x="100" y="319"/>
                    <a:pt x="102" y="326"/>
                    <a:pt x="99" y="332"/>
                  </a:cubicBezTo>
                  <a:cubicBezTo>
                    <a:pt x="98" y="334"/>
                    <a:pt x="95" y="335"/>
                    <a:pt x="93" y="336"/>
                  </a:cubicBezTo>
                  <a:cubicBezTo>
                    <a:pt x="106" y="357"/>
                    <a:pt x="122" y="367"/>
                    <a:pt x="147" y="369"/>
                  </a:cubicBezTo>
                  <a:cubicBezTo>
                    <a:pt x="149" y="366"/>
                    <a:pt x="150" y="364"/>
                    <a:pt x="152" y="361"/>
                  </a:cubicBezTo>
                  <a:cubicBezTo>
                    <a:pt x="146" y="357"/>
                    <a:pt x="141" y="353"/>
                    <a:pt x="137" y="347"/>
                  </a:cubicBezTo>
                  <a:cubicBezTo>
                    <a:pt x="129" y="337"/>
                    <a:pt x="126" y="326"/>
                    <a:pt x="126" y="314"/>
                  </a:cubicBezTo>
                  <a:cubicBezTo>
                    <a:pt x="121" y="315"/>
                    <a:pt x="116" y="309"/>
                    <a:pt x="117" y="304"/>
                  </a:cubicBezTo>
                  <a:cubicBezTo>
                    <a:pt x="118" y="299"/>
                    <a:pt x="124" y="293"/>
                    <a:pt x="129" y="294"/>
                  </a:cubicBezTo>
                  <a:cubicBezTo>
                    <a:pt x="130" y="290"/>
                    <a:pt x="132" y="287"/>
                    <a:pt x="133" y="283"/>
                  </a:cubicBezTo>
                  <a:cubicBezTo>
                    <a:pt x="131" y="282"/>
                    <a:pt x="129" y="282"/>
                    <a:pt x="126" y="281"/>
                  </a:cubicBezTo>
                  <a:cubicBezTo>
                    <a:pt x="126" y="281"/>
                    <a:pt x="126" y="281"/>
                    <a:pt x="126" y="282"/>
                  </a:cubicBezTo>
                  <a:cubicBezTo>
                    <a:pt x="125" y="283"/>
                    <a:pt x="124" y="282"/>
                    <a:pt x="124" y="281"/>
                  </a:cubicBezTo>
                  <a:cubicBezTo>
                    <a:pt x="124" y="281"/>
                    <a:pt x="125" y="280"/>
                    <a:pt x="125" y="280"/>
                  </a:cubicBezTo>
                  <a:cubicBezTo>
                    <a:pt x="125" y="280"/>
                    <a:pt x="125" y="279"/>
                    <a:pt x="125" y="279"/>
                  </a:cubicBezTo>
                  <a:cubicBezTo>
                    <a:pt x="130" y="257"/>
                    <a:pt x="151" y="239"/>
                    <a:pt x="172" y="230"/>
                  </a:cubicBezTo>
                  <a:cubicBezTo>
                    <a:pt x="185" y="225"/>
                    <a:pt x="198" y="223"/>
                    <a:pt x="212" y="223"/>
                  </a:cubicBezTo>
                  <a:cubicBezTo>
                    <a:pt x="218" y="224"/>
                    <a:pt x="225" y="225"/>
                    <a:pt x="231" y="226"/>
                  </a:cubicBezTo>
                  <a:cubicBezTo>
                    <a:pt x="235" y="227"/>
                    <a:pt x="264" y="236"/>
                    <a:pt x="264" y="230"/>
                  </a:cubicBezTo>
                  <a:cubicBezTo>
                    <a:pt x="263" y="228"/>
                    <a:pt x="265" y="227"/>
                    <a:pt x="266" y="228"/>
                  </a:cubicBezTo>
                  <a:cubicBezTo>
                    <a:pt x="267" y="227"/>
                    <a:pt x="268" y="227"/>
                    <a:pt x="268" y="228"/>
                  </a:cubicBezTo>
                  <a:cubicBezTo>
                    <a:pt x="272" y="232"/>
                    <a:pt x="275" y="238"/>
                    <a:pt x="276" y="243"/>
                  </a:cubicBezTo>
                  <a:cubicBezTo>
                    <a:pt x="283" y="242"/>
                    <a:pt x="290" y="246"/>
                    <a:pt x="294" y="252"/>
                  </a:cubicBezTo>
                  <a:cubicBezTo>
                    <a:pt x="295" y="253"/>
                    <a:pt x="295" y="255"/>
                    <a:pt x="294" y="255"/>
                  </a:cubicBezTo>
                  <a:cubicBezTo>
                    <a:pt x="294" y="255"/>
                    <a:pt x="294" y="256"/>
                    <a:pt x="295" y="256"/>
                  </a:cubicBezTo>
                  <a:cubicBezTo>
                    <a:pt x="296" y="256"/>
                    <a:pt x="295" y="258"/>
                    <a:pt x="294" y="257"/>
                  </a:cubicBezTo>
                  <a:cubicBezTo>
                    <a:pt x="284" y="255"/>
                    <a:pt x="295" y="276"/>
                    <a:pt x="295" y="278"/>
                  </a:cubicBezTo>
                  <a:cubicBezTo>
                    <a:pt x="297" y="282"/>
                    <a:pt x="299" y="287"/>
                    <a:pt x="300" y="291"/>
                  </a:cubicBezTo>
                  <a:cubicBezTo>
                    <a:pt x="302" y="300"/>
                    <a:pt x="303" y="310"/>
                    <a:pt x="301" y="319"/>
                  </a:cubicBezTo>
                  <a:cubicBezTo>
                    <a:pt x="301" y="321"/>
                    <a:pt x="298" y="322"/>
                    <a:pt x="297" y="320"/>
                  </a:cubicBezTo>
                  <a:cubicBezTo>
                    <a:pt x="294" y="319"/>
                    <a:pt x="291" y="318"/>
                    <a:pt x="289" y="317"/>
                  </a:cubicBezTo>
                  <a:cubicBezTo>
                    <a:pt x="287" y="322"/>
                    <a:pt x="285" y="327"/>
                    <a:pt x="283" y="333"/>
                  </a:cubicBezTo>
                  <a:cubicBezTo>
                    <a:pt x="290" y="332"/>
                    <a:pt x="296" y="340"/>
                    <a:pt x="293" y="346"/>
                  </a:cubicBezTo>
                  <a:cubicBezTo>
                    <a:pt x="292" y="349"/>
                    <a:pt x="289" y="351"/>
                    <a:pt x="286" y="352"/>
                  </a:cubicBezTo>
                  <a:cubicBezTo>
                    <a:pt x="283" y="352"/>
                    <a:pt x="278" y="352"/>
                    <a:pt x="276" y="350"/>
                  </a:cubicBezTo>
                  <a:cubicBezTo>
                    <a:pt x="271" y="359"/>
                    <a:pt x="264" y="367"/>
                    <a:pt x="255" y="374"/>
                  </a:cubicBezTo>
                  <a:cubicBezTo>
                    <a:pt x="248" y="379"/>
                    <a:pt x="241" y="381"/>
                    <a:pt x="233" y="382"/>
                  </a:cubicBezTo>
                  <a:cubicBezTo>
                    <a:pt x="234" y="387"/>
                    <a:pt x="234" y="392"/>
                    <a:pt x="235" y="398"/>
                  </a:cubicBezTo>
                  <a:cubicBezTo>
                    <a:pt x="253" y="401"/>
                    <a:pt x="268" y="396"/>
                    <a:pt x="284" y="385"/>
                  </a:cubicBezTo>
                  <a:cubicBezTo>
                    <a:pt x="283" y="381"/>
                    <a:pt x="286" y="375"/>
                    <a:pt x="291" y="373"/>
                  </a:cubicBezTo>
                  <a:cubicBezTo>
                    <a:pt x="297" y="371"/>
                    <a:pt x="304" y="374"/>
                    <a:pt x="306" y="380"/>
                  </a:cubicBezTo>
                  <a:cubicBezTo>
                    <a:pt x="307" y="387"/>
                    <a:pt x="304" y="393"/>
                    <a:pt x="297" y="394"/>
                  </a:cubicBezTo>
                  <a:cubicBezTo>
                    <a:pt x="294" y="395"/>
                    <a:pt x="287" y="393"/>
                    <a:pt x="286" y="389"/>
                  </a:cubicBezTo>
                  <a:cubicBezTo>
                    <a:pt x="273" y="402"/>
                    <a:pt x="252" y="406"/>
                    <a:pt x="235" y="401"/>
                  </a:cubicBezTo>
                  <a:cubicBezTo>
                    <a:pt x="236" y="434"/>
                    <a:pt x="227" y="474"/>
                    <a:pt x="199" y="491"/>
                  </a:cubicBezTo>
                  <a:cubicBezTo>
                    <a:pt x="199" y="493"/>
                    <a:pt x="198" y="495"/>
                    <a:pt x="196" y="494"/>
                  </a:cubicBezTo>
                  <a:cubicBezTo>
                    <a:pt x="191" y="493"/>
                    <a:pt x="187" y="491"/>
                    <a:pt x="182" y="490"/>
                  </a:cubicBezTo>
                  <a:cubicBezTo>
                    <a:pt x="178" y="498"/>
                    <a:pt x="173" y="506"/>
                    <a:pt x="169" y="514"/>
                  </a:cubicBezTo>
                  <a:cubicBezTo>
                    <a:pt x="167" y="517"/>
                    <a:pt x="166" y="522"/>
                    <a:pt x="162" y="522"/>
                  </a:cubicBezTo>
                  <a:cubicBezTo>
                    <a:pt x="158" y="523"/>
                    <a:pt x="154" y="518"/>
                    <a:pt x="152" y="515"/>
                  </a:cubicBezTo>
                  <a:cubicBezTo>
                    <a:pt x="150" y="514"/>
                    <a:pt x="148" y="512"/>
                    <a:pt x="147" y="511"/>
                  </a:cubicBezTo>
                  <a:cubicBezTo>
                    <a:pt x="144" y="517"/>
                    <a:pt x="138" y="520"/>
                    <a:pt x="131" y="522"/>
                  </a:cubicBezTo>
                  <a:cubicBezTo>
                    <a:pt x="119" y="526"/>
                    <a:pt x="103" y="528"/>
                    <a:pt x="90" y="527"/>
                  </a:cubicBezTo>
                  <a:cubicBezTo>
                    <a:pt x="92" y="530"/>
                    <a:pt x="94" y="532"/>
                    <a:pt x="96" y="535"/>
                  </a:cubicBezTo>
                  <a:cubicBezTo>
                    <a:pt x="98" y="537"/>
                    <a:pt x="100" y="540"/>
                    <a:pt x="100" y="543"/>
                  </a:cubicBezTo>
                  <a:cubicBezTo>
                    <a:pt x="99" y="548"/>
                    <a:pt x="92" y="551"/>
                    <a:pt x="87" y="549"/>
                  </a:cubicBezTo>
                  <a:cubicBezTo>
                    <a:pt x="77" y="546"/>
                    <a:pt x="75" y="532"/>
                    <a:pt x="81" y="524"/>
                  </a:cubicBezTo>
                  <a:cubicBezTo>
                    <a:pt x="81" y="524"/>
                    <a:pt x="81" y="523"/>
                    <a:pt x="82" y="523"/>
                  </a:cubicBezTo>
                  <a:cubicBezTo>
                    <a:pt x="82" y="522"/>
                    <a:pt x="83" y="522"/>
                    <a:pt x="84" y="521"/>
                  </a:cubicBezTo>
                  <a:cubicBezTo>
                    <a:pt x="84" y="521"/>
                    <a:pt x="85" y="521"/>
                    <a:pt x="85" y="522"/>
                  </a:cubicBezTo>
                  <a:cubicBezTo>
                    <a:pt x="105" y="520"/>
                    <a:pt x="129" y="524"/>
                    <a:pt x="143" y="509"/>
                  </a:cubicBezTo>
                  <a:cubicBezTo>
                    <a:pt x="139" y="505"/>
                    <a:pt x="134" y="502"/>
                    <a:pt x="130" y="499"/>
                  </a:cubicBezTo>
                  <a:cubicBezTo>
                    <a:pt x="128" y="498"/>
                    <a:pt x="128" y="496"/>
                    <a:pt x="129" y="495"/>
                  </a:cubicBezTo>
                  <a:cubicBezTo>
                    <a:pt x="136" y="488"/>
                    <a:pt x="142" y="480"/>
                    <a:pt x="149" y="473"/>
                  </a:cubicBezTo>
                  <a:cubicBezTo>
                    <a:pt x="140" y="467"/>
                    <a:pt x="132" y="461"/>
                    <a:pt x="124" y="454"/>
                  </a:cubicBezTo>
                  <a:cubicBezTo>
                    <a:pt x="115" y="447"/>
                    <a:pt x="107" y="439"/>
                    <a:pt x="100" y="430"/>
                  </a:cubicBezTo>
                  <a:cubicBezTo>
                    <a:pt x="96" y="433"/>
                    <a:pt x="92" y="435"/>
                    <a:pt x="87" y="438"/>
                  </a:cubicBezTo>
                  <a:cubicBezTo>
                    <a:pt x="81" y="441"/>
                    <a:pt x="81" y="444"/>
                    <a:pt x="85" y="450"/>
                  </a:cubicBezTo>
                  <a:cubicBezTo>
                    <a:pt x="86" y="451"/>
                    <a:pt x="87" y="452"/>
                    <a:pt x="87" y="453"/>
                  </a:cubicBezTo>
                  <a:cubicBezTo>
                    <a:pt x="88" y="452"/>
                    <a:pt x="90" y="452"/>
                    <a:pt x="90" y="454"/>
                  </a:cubicBezTo>
                  <a:cubicBezTo>
                    <a:pt x="90" y="454"/>
                    <a:pt x="90" y="455"/>
                    <a:pt x="90" y="455"/>
                  </a:cubicBezTo>
                  <a:cubicBezTo>
                    <a:pt x="95" y="462"/>
                    <a:pt x="100" y="469"/>
                    <a:pt x="106" y="476"/>
                  </a:cubicBezTo>
                  <a:cubicBezTo>
                    <a:pt x="111" y="468"/>
                    <a:pt x="115" y="461"/>
                    <a:pt x="121" y="454"/>
                  </a:cubicBezTo>
                  <a:cubicBezTo>
                    <a:pt x="122" y="454"/>
                    <a:pt x="123" y="454"/>
                    <a:pt x="124" y="454"/>
                  </a:cubicBezTo>
                  <a:cubicBezTo>
                    <a:pt x="124" y="455"/>
                    <a:pt x="125" y="456"/>
                    <a:pt x="124" y="457"/>
                  </a:cubicBezTo>
                  <a:cubicBezTo>
                    <a:pt x="120" y="466"/>
                    <a:pt x="114" y="474"/>
                    <a:pt x="108" y="482"/>
                  </a:cubicBezTo>
                  <a:cubicBezTo>
                    <a:pt x="107" y="483"/>
                    <a:pt x="105" y="484"/>
                    <a:pt x="104" y="482"/>
                  </a:cubicBezTo>
                  <a:cubicBezTo>
                    <a:pt x="98" y="475"/>
                    <a:pt x="93" y="469"/>
                    <a:pt x="88" y="462"/>
                  </a:cubicBezTo>
                  <a:cubicBezTo>
                    <a:pt x="87" y="461"/>
                    <a:pt x="86" y="460"/>
                    <a:pt x="85" y="459"/>
                  </a:cubicBezTo>
                  <a:cubicBezTo>
                    <a:pt x="81" y="462"/>
                    <a:pt x="73" y="462"/>
                    <a:pt x="69" y="462"/>
                  </a:cubicBezTo>
                  <a:cubicBezTo>
                    <a:pt x="60" y="462"/>
                    <a:pt x="51" y="459"/>
                    <a:pt x="44" y="453"/>
                  </a:cubicBezTo>
                  <a:cubicBezTo>
                    <a:pt x="45" y="463"/>
                    <a:pt x="44" y="479"/>
                    <a:pt x="34" y="474"/>
                  </a:cubicBezTo>
                  <a:cubicBezTo>
                    <a:pt x="29" y="472"/>
                    <a:pt x="27" y="466"/>
                    <a:pt x="28" y="461"/>
                  </a:cubicBezTo>
                  <a:cubicBezTo>
                    <a:pt x="28" y="454"/>
                    <a:pt x="33" y="448"/>
                    <a:pt x="38" y="444"/>
                  </a:cubicBezTo>
                  <a:cubicBezTo>
                    <a:pt x="40" y="443"/>
                    <a:pt x="41" y="445"/>
                    <a:pt x="41" y="446"/>
                  </a:cubicBezTo>
                  <a:cubicBezTo>
                    <a:pt x="41" y="446"/>
                    <a:pt x="41" y="446"/>
                    <a:pt x="42" y="446"/>
                  </a:cubicBezTo>
                  <a:cubicBezTo>
                    <a:pt x="48" y="451"/>
                    <a:pt x="55" y="455"/>
                    <a:pt x="63" y="457"/>
                  </a:cubicBezTo>
                  <a:cubicBezTo>
                    <a:pt x="66" y="457"/>
                    <a:pt x="77" y="459"/>
                    <a:pt x="83" y="457"/>
                  </a:cubicBezTo>
                  <a:cubicBezTo>
                    <a:pt x="79" y="452"/>
                    <a:pt x="75" y="447"/>
                    <a:pt x="74" y="442"/>
                  </a:cubicBezTo>
                  <a:cubicBezTo>
                    <a:pt x="73" y="441"/>
                    <a:pt x="74" y="440"/>
                    <a:pt x="74" y="440"/>
                  </a:cubicBezTo>
                  <a:cubicBezTo>
                    <a:pt x="81" y="434"/>
                    <a:pt x="90" y="431"/>
                    <a:pt x="98" y="428"/>
                  </a:cubicBezTo>
                  <a:cubicBezTo>
                    <a:pt x="96" y="425"/>
                    <a:pt x="93" y="422"/>
                    <a:pt x="91" y="419"/>
                  </a:cubicBezTo>
                  <a:cubicBezTo>
                    <a:pt x="90" y="417"/>
                    <a:pt x="91" y="415"/>
                    <a:pt x="93" y="415"/>
                  </a:cubicBezTo>
                  <a:cubicBezTo>
                    <a:pt x="116" y="407"/>
                    <a:pt x="133" y="392"/>
                    <a:pt x="146" y="372"/>
                  </a:cubicBezTo>
                  <a:cubicBezTo>
                    <a:pt x="121" y="375"/>
                    <a:pt x="96" y="359"/>
                    <a:pt x="89" y="336"/>
                  </a:cubicBezTo>
                  <a:cubicBezTo>
                    <a:pt x="89" y="336"/>
                    <a:pt x="89" y="335"/>
                    <a:pt x="89" y="335"/>
                  </a:cubicBezTo>
                  <a:cubicBezTo>
                    <a:pt x="89" y="335"/>
                    <a:pt x="89" y="335"/>
                    <a:pt x="88" y="335"/>
                  </a:cubicBezTo>
                  <a:cubicBezTo>
                    <a:pt x="88" y="336"/>
                    <a:pt x="88" y="336"/>
                    <a:pt x="87" y="336"/>
                  </a:cubicBezTo>
                  <a:cubicBezTo>
                    <a:pt x="80" y="336"/>
                    <a:pt x="77" y="327"/>
                    <a:pt x="79" y="322"/>
                  </a:cubicBezTo>
                  <a:cubicBezTo>
                    <a:pt x="81" y="319"/>
                    <a:pt x="83" y="317"/>
                    <a:pt x="86" y="316"/>
                  </a:cubicBezTo>
                  <a:cubicBezTo>
                    <a:pt x="87" y="289"/>
                    <a:pt x="88" y="262"/>
                    <a:pt x="85" y="235"/>
                  </a:cubicBezTo>
                  <a:cubicBezTo>
                    <a:pt x="83" y="206"/>
                    <a:pt x="77" y="178"/>
                    <a:pt x="71" y="149"/>
                  </a:cubicBezTo>
                  <a:cubicBezTo>
                    <a:pt x="71" y="149"/>
                    <a:pt x="71" y="149"/>
                    <a:pt x="71" y="14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1" name="Freeform 140"/>
            <p:cNvSpPr/>
            <p:nvPr/>
          </p:nvSpPr>
          <p:spPr bwMode="auto">
            <a:xfrm>
              <a:off x="7211" y="2407"/>
              <a:ext cx="223" cy="114"/>
            </a:xfrm>
            <a:custGeom>
              <a:avLst/>
              <a:gdLst>
                <a:gd name="T0" fmla="*/ 101 w 106"/>
                <a:gd name="T1" fmla="*/ 26 h 54"/>
                <a:gd name="T2" fmla="*/ 48 w 106"/>
                <a:gd name="T3" fmla="*/ 41 h 54"/>
                <a:gd name="T4" fmla="*/ 5 w 106"/>
                <a:gd name="T5" fmla="*/ 2 h 54"/>
                <a:gd name="T6" fmla="*/ 2 w 106"/>
                <a:gd name="T7" fmla="*/ 2 h 54"/>
                <a:gd name="T8" fmla="*/ 47 w 106"/>
                <a:gd name="T9" fmla="*/ 45 h 54"/>
                <a:gd name="T10" fmla="*/ 106 w 106"/>
                <a:gd name="T11" fmla="*/ 27 h 54"/>
                <a:gd name="T12" fmla="*/ 101 w 106"/>
                <a:gd name="T13" fmla="*/ 2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" h="54">
                  <a:moveTo>
                    <a:pt x="101" y="26"/>
                  </a:moveTo>
                  <a:cubicBezTo>
                    <a:pt x="98" y="47"/>
                    <a:pt x="63" y="43"/>
                    <a:pt x="48" y="41"/>
                  </a:cubicBezTo>
                  <a:cubicBezTo>
                    <a:pt x="27" y="38"/>
                    <a:pt x="6" y="26"/>
                    <a:pt x="5" y="2"/>
                  </a:cubicBezTo>
                  <a:cubicBezTo>
                    <a:pt x="5" y="0"/>
                    <a:pt x="2" y="0"/>
                    <a:pt x="2" y="2"/>
                  </a:cubicBezTo>
                  <a:cubicBezTo>
                    <a:pt x="0" y="28"/>
                    <a:pt x="24" y="42"/>
                    <a:pt x="47" y="45"/>
                  </a:cubicBezTo>
                  <a:cubicBezTo>
                    <a:pt x="64" y="48"/>
                    <a:pt x="106" y="54"/>
                    <a:pt x="106" y="27"/>
                  </a:cubicBezTo>
                  <a:cubicBezTo>
                    <a:pt x="106" y="24"/>
                    <a:pt x="102" y="24"/>
                    <a:pt x="101" y="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2" name="Freeform 141"/>
            <p:cNvSpPr/>
            <p:nvPr/>
          </p:nvSpPr>
          <p:spPr bwMode="auto">
            <a:xfrm>
              <a:off x="7314" y="2414"/>
              <a:ext cx="25" cy="33"/>
            </a:xfrm>
            <a:custGeom>
              <a:avLst/>
              <a:gdLst>
                <a:gd name="T0" fmla="*/ 11 w 12"/>
                <a:gd name="T1" fmla="*/ 5 h 16"/>
                <a:gd name="T2" fmla="*/ 7 w 12"/>
                <a:gd name="T3" fmla="*/ 1 h 16"/>
                <a:gd name="T4" fmla="*/ 4 w 12"/>
                <a:gd name="T5" fmla="*/ 1 h 16"/>
                <a:gd name="T6" fmla="*/ 1 w 12"/>
                <a:gd name="T7" fmla="*/ 2 h 16"/>
                <a:gd name="T8" fmla="*/ 2 w 12"/>
                <a:gd name="T9" fmla="*/ 3 h 16"/>
                <a:gd name="T10" fmla="*/ 3 w 12"/>
                <a:gd name="T11" fmla="*/ 4 h 16"/>
                <a:gd name="T12" fmla="*/ 5 w 12"/>
                <a:gd name="T13" fmla="*/ 4 h 16"/>
                <a:gd name="T14" fmla="*/ 7 w 12"/>
                <a:gd name="T15" fmla="*/ 6 h 16"/>
                <a:gd name="T16" fmla="*/ 5 w 12"/>
                <a:gd name="T17" fmla="*/ 11 h 16"/>
                <a:gd name="T18" fmla="*/ 7 w 12"/>
                <a:gd name="T19" fmla="*/ 15 h 16"/>
                <a:gd name="T20" fmla="*/ 11 w 12"/>
                <a:gd name="T21" fmla="*/ 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" h="16">
                  <a:moveTo>
                    <a:pt x="11" y="5"/>
                  </a:moveTo>
                  <a:cubicBezTo>
                    <a:pt x="10" y="3"/>
                    <a:pt x="9" y="2"/>
                    <a:pt x="7" y="1"/>
                  </a:cubicBezTo>
                  <a:cubicBezTo>
                    <a:pt x="6" y="1"/>
                    <a:pt x="5" y="1"/>
                    <a:pt x="4" y="1"/>
                  </a:cubicBezTo>
                  <a:cubicBezTo>
                    <a:pt x="3" y="0"/>
                    <a:pt x="2" y="1"/>
                    <a:pt x="1" y="2"/>
                  </a:cubicBezTo>
                  <a:cubicBezTo>
                    <a:pt x="0" y="2"/>
                    <a:pt x="1" y="4"/>
                    <a:pt x="2" y="3"/>
                  </a:cubicBezTo>
                  <a:cubicBezTo>
                    <a:pt x="2" y="3"/>
                    <a:pt x="3" y="4"/>
                    <a:pt x="3" y="4"/>
                  </a:cubicBezTo>
                  <a:cubicBezTo>
                    <a:pt x="4" y="4"/>
                    <a:pt x="4" y="4"/>
                    <a:pt x="5" y="4"/>
                  </a:cubicBezTo>
                  <a:cubicBezTo>
                    <a:pt x="6" y="5"/>
                    <a:pt x="7" y="5"/>
                    <a:pt x="7" y="6"/>
                  </a:cubicBezTo>
                  <a:cubicBezTo>
                    <a:pt x="8" y="8"/>
                    <a:pt x="6" y="10"/>
                    <a:pt x="5" y="11"/>
                  </a:cubicBezTo>
                  <a:cubicBezTo>
                    <a:pt x="2" y="13"/>
                    <a:pt x="4" y="16"/>
                    <a:pt x="7" y="15"/>
                  </a:cubicBezTo>
                  <a:cubicBezTo>
                    <a:pt x="11" y="14"/>
                    <a:pt x="12" y="9"/>
                    <a:pt x="11" y="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3" name="Freeform 142"/>
            <p:cNvSpPr/>
            <p:nvPr/>
          </p:nvSpPr>
          <p:spPr bwMode="auto">
            <a:xfrm>
              <a:off x="7255" y="2367"/>
              <a:ext cx="27" cy="28"/>
            </a:xfrm>
            <a:custGeom>
              <a:avLst/>
              <a:gdLst>
                <a:gd name="T0" fmla="*/ 12 w 13"/>
                <a:gd name="T1" fmla="*/ 3 h 13"/>
                <a:gd name="T2" fmla="*/ 5 w 13"/>
                <a:gd name="T3" fmla="*/ 0 h 13"/>
                <a:gd name="T4" fmla="*/ 0 w 13"/>
                <a:gd name="T5" fmla="*/ 5 h 13"/>
                <a:gd name="T6" fmla="*/ 4 w 13"/>
                <a:gd name="T7" fmla="*/ 11 h 13"/>
                <a:gd name="T8" fmla="*/ 5 w 13"/>
                <a:gd name="T9" fmla="*/ 11 h 13"/>
                <a:gd name="T10" fmla="*/ 6 w 13"/>
                <a:gd name="T11" fmla="*/ 12 h 13"/>
                <a:gd name="T12" fmla="*/ 9 w 13"/>
                <a:gd name="T13" fmla="*/ 12 h 13"/>
                <a:gd name="T14" fmla="*/ 12 w 13"/>
                <a:gd name="T15" fmla="*/ 7 h 13"/>
                <a:gd name="T16" fmla="*/ 12 w 13"/>
                <a:gd name="T17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">
                  <a:moveTo>
                    <a:pt x="12" y="3"/>
                  </a:moveTo>
                  <a:cubicBezTo>
                    <a:pt x="10" y="1"/>
                    <a:pt x="8" y="0"/>
                    <a:pt x="5" y="0"/>
                  </a:cubicBezTo>
                  <a:cubicBezTo>
                    <a:pt x="2" y="1"/>
                    <a:pt x="1" y="3"/>
                    <a:pt x="0" y="5"/>
                  </a:cubicBezTo>
                  <a:cubicBezTo>
                    <a:pt x="0" y="8"/>
                    <a:pt x="1" y="12"/>
                    <a:pt x="4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2"/>
                    <a:pt x="6" y="12"/>
                    <a:pt x="6" y="12"/>
                  </a:cubicBezTo>
                  <a:cubicBezTo>
                    <a:pt x="7" y="13"/>
                    <a:pt x="9" y="13"/>
                    <a:pt x="9" y="12"/>
                  </a:cubicBezTo>
                  <a:cubicBezTo>
                    <a:pt x="10" y="10"/>
                    <a:pt x="11" y="9"/>
                    <a:pt x="12" y="7"/>
                  </a:cubicBezTo>
                  <a:cubicBezTo>
                    <a:pt x="13" y="6"/>
                    <a:pt x="13" y="5"/>
                    <a:pt x="12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4" name="Freeform 143"/>
            <p:cNvSpPr/>
            <p:nvPr/>
          </p:nvSpPr>
          <p:spPr bwMode="auto">
            <a:xfrm>
              <a:off x="7405" y="2382"/>
              <a:ext cx="31" cy="34"/>
            </a:xfrm>
            <a:custGeom>
              <a:avLst/>
              <a:gdLst>
                <a:gd name="T0" fmla="*/ 9 w 15"/>
                <a:gd name="T1" fmla="*/ 1 h 16"/>
                <a:gd name="T2" fmla="*/ 4 w 15"/>
                <a:gd name="T3" fmla="*/ 4 h 16"/>
                <a:gd name="T4" fmla="*/ 2 w 15"/>
                <a:gd name="T5" fmla="*/ 5 h 16"/>
                <a:gd name="T6" fmla="*/ 6 w 15"/>
                <a:gd name="T7" fmla="*/ 14 h 16"/>
                <a:gd name="T8" fmla="*/ 15 w 15"/>
                <a:gd name="T9" fmla="*/ 9 h 16"/>
                <a:gd name="T10" fmla="*/ 9 w 15"/>
                <a:gd name="T11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6">
                  <a:moveTo>
                    <a:pt x="9" y="1"/>
                  </a:moveTo>
                  <a:cubicBezTo>
                    <a:pt x="7" y="0"/>
                    <a:pt x="5" y="2"/>
                    <a:pt x="4" y="4"/>
                  </a:cubicBezTo>
                  <a:cubicBezTo>
                    <a:pt x="4" y="4"/>
                    <a:pt x="3" y="4"/>
                    <a:pt x="2" y="5"/>
                  </a:cubicBezTo>
                  <a:cubicBezTo>
                    <a:pt x="0" y="8"/>
                    <a:pt x="2" y="13"/>
                    <a:pt x="6" y="14"/>
                  </a:cubicBezTo>
                  <a:cubicBezTo>
                    <a:pt x="10" y="16"/>
                    <a:pt x="14" y="13"/>
                    <a:pt x="15" y="9"/>
                  </a:cubicBezTo>
                  <a:cubicBezTo>
                    <a:pt x="15" y="5"/>
                    <a:pt x="13" y="1"/>
                    <a:pt x="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2225040" y="1776095"/>
            <a:ext cx="7921625" cy="11988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3600" b="1" dirty="0">
                <a:latin typeface="Times New Roman" panose="02020603050405020304" pitchFamily="18" charset="0"/>
                <a:ea typeface="楷体_GB2312" panose="02010609030101010101" pitchFamily="49" charset="-122"/>
              </a:rPr>
              <a:t>④</a:t>
            </a:r>
            <a:r>
              <a:rPr lang="zh-CN" altLang="en-US" sz="3600" b="1" dirty="0">
                <a:latin typeface="Times New Roman" panose="02020603050405020304" pitchFamily="18" charset="0"/>
                <a:ea typeface="楷体_GB2312" panose="02010609030101010101" pitchFamily="49" charset="-122"/>
              </a:rPr>
              <a:t>用来询问数字计算的结果，相当于</a:t>
            </a:r>
            <a:r>
              <a:rPr lang="en-US" altLang="zh-CN" sz="3600" b="1" i="1" dirty="0">
                <a:latin typeface="Times New Roman" panose="02020603050405020304" pitchFamily="18" charset="0"/>
                <a:ea typeface="楷体_GB2312" panose="02010609030101010101" pitchFamily="49" charset="-122"/>
              </a:rPr>
              <a:t>what</a:t>
            </a:r>
            <a:r>
              <a:rPr lang="zh-CN" altLang="en-US" sz="3600" b="1" i="1" dirty="0">
                <a:latin typeface="Times New Roman" panose="02020603050405020304" pitchFamily="18" charset="0"/>
                <a:ea typeface="楷体_GB2312" panose="02010609030101010101" pitchFamily="49" charset="-122"/>
              </a:rPr>
              <a:t>。</a:t>
            </a:r>
            <a:endParaRPr lang="zh-CN" altLang="en-US" sz="3600" b="1" i="1" dirty="0">
              <a:latin typeface="Times New Roman" panose="02020603050405020304" pitchFamily="18" charset="0"/>
              <a:ea typeface="楷体_GB2312" panose="02010609030101010101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387600" y="3072765"/>
            <a:ext cx="5953125" cy="15684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en-US" sz="3200" b="1" i="1" dirty="0">
                <a:latin typeface="Times New Roman" panose="02020603050405020304" pitchFamily="18" charset="0"/>
                <a:ea typeface="楷体_GB2312" panose="02010609030101010101" pitchFamily="49" charset="-122"/>
              </a:rPr>
              <a:t>eg：—</a:t>
            </a:r>
            <a:r>
              <a:rPr lang="en-US" altLang="en-US" sz="3200" b="1" i="1" dirty="0">
                <a:solidFill>
                  <a:srgbClr val="051FBB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How much is</a:t>
            </a:r>
            <a:r>
              <a:rPr lang="en-US" altLang="en-US" sz="3200" b="1" i="1" dirty="0">
                <a:latin typeface="Times New Roman" panose="02020603050405020304" pitchFamily="18" charset="0"/>
                <a:ea typeface="楷体_GB2312" panose="02010609030101010101" pitchFamily="49" charset="-122"/>
              </a:rPr>
              <a:t> nineteen plus five?</a:t>
            </a:r>
            <a:endParaRPr lang="en-US" altLang="en-US" sz="3200" b="1" i="1" dirty="0">
              <a:latin typeface="Times New Roman" panose="02020603050405020304" pitchFamily="18" charset="0"/>
              <a:ea typeface="楷体_GB2312" panose="02010609030101010101" pitchFamily="49" charset="-122"/>
            </a:endParaRPr>
          </a:p>
          <a:p>
            <a:r>
              <a:rPr lang="en-US" altLang="en-US" sz="3200" b="1" i="1" dirty="0">
                <a:latin typeface="Times New Roman" panose="02020603050405020304" pitchFamily="18" charset="0"/>
                <a:ea typeface="楷体_GB2312" panose="02010609030101010101" pitchFamily="49" charset="-122"/>
              </a:rPr>
              <a:t>       —It's twenty-four.</a:t>
            </a:r>
            <a:endParaRPr lang="en-US" altLang="en-US" sz="3200" b="1" i="1" dirty="0">
              <a:latin typeface="Times New Roman" panose="02020603050405020304" pitchFamily="18" charset="0"/>
              <a:ea typeface="楷体_GB2312" panose="0201060903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D5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5"/>
          <p:cNvSpPr/>
          <p:nvPr/>
        </p:nvSpPr>
        <p:spPr bwMode="auto">
          <a:xfrm>
            <a:off x="3175" y="4119563"/>
            <a:ext cx="12188825" cy="2741612"/>
          </a:xfrm>
          <a:custGeom>
            <a:avLst/>
            <a:gdLst>
              <a:gd name="T0" fmla="*/ 2784 w 2784"/>
              <a:gd name="T1" fmla="*/ 822 h 822"/>
              <a:gd name="T2" fmla="*/ 0 w 2784"/>
              <a:gd name="T3" fmla="*/ 822 h 822"/>
              <a:gd name="T4" fmla="*/ 0 w 2784"/>
              <a:gd name="T5" fmla="*/ 257 h 822"/>
              <a:gd name="T6" fmla="*/ 1338 w 2784"/>
              <a:gd name="T7" fmla="*/ 14 h 822"/>
              <a:gd name="T8" fmla="*/ 2784 w 2784"/>
              <a:gd name="T9" fmla="*/ 257 h 822"/>
              <a:gd name="T10" fmla="*/ 2784 w 2784"/>
              <a:gd name="T11" fmla="*/ 822 h 8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784" h="822">
                <a:moveTo>
                  <a:pt x="2784" y="822"/>
                </a:moveTo>
                <a:cubicBezTo>
                  <a:pt x="0" y="822"/>
                  <a:pt x="0" y="822"/>
                  <a:pt x="0" y="822"/>
                </a:cubicBezTo>
                <a:cubicBezTo>
                  <a:pt x="0" y="257"/>
                  <a:pt x="0" y="257"/>
                  <a:pt x="0" y="257"/>
                </a:cubicBezTo>
                <a:cubicBezTo>
                  <a:pt x="0" y="257"/>
                  <a:pt x="528" y="26"/>
                  <a:pt x="1338" y="14"/>
                </a:cubicBezTo>
                <a:cubicBezTo>
                  <a:pt x="2223" y="0"/>
                  <a:pt x="2784" y="257"/>
                  <a:pt x="2784" y="257"/>
                </a:cubicBezTo>
                <a:lnTo>
                  <a:pt x="2784" y="822"/>
                </a:lnTo>
                <a:close/>
              </a:path>
            </a:pathLst>
          </a:custGeom>
          <a:solidFill>
            <a:srgbClr val="98C22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22" name="Group 8"/>
          <p:cNvGrpSpPr>
            <a:grpSpLocks noChangeAspect="1"/>
          </p:cNvGrpSpPr>
          <p:nvPr/>
        </p:nvGrpSpPr>
        <p:grpSpPr bwMode="auto">
          <a:xfrm>
            <a:off x="281613" y="3962400"/>
            <a:ext cx="541338" cy="479158"/>
            <a:chOff x="-12" y="-47"/>
            <a:chExt cx="592" cy="524"/>
          </a:xfrm>
        </p:grpSpPr>
        <p:sp>
          <p:nvSpPr>
            <p:cNvPr id="23" name="Freeform 9"/>
            <p:cNvSpPr/>
            <p:nvPr/>
          </p:nvSpPr>
          <p:spPr bwMode="auto">
            <a:xfrm>
              <a:off x="12" y="-32"/>
              <a:ext cx="555" cy="494"/>
            </a:xfrm>
            <a:custGeom>
              <a:avLst/>
              <a:gdLst>
                <a:gd name="T0" fmla="*/ 231 w 263"/>
                <a:gd name="T1" fmla="*/ 128 h 233"/>
                <a:gd name="T2" fmla="*/ 239 w 263"/>
                <a:gd name="T3" fmla="*/ 195 h 233"/>
                <a:gd name="T4" fmla="*/ 167 w 263"/>
                <a:gd name="T5" fmla="*/ 196 h 233"/>
                <a:gd name="T6" fmla="*/ 160 w 263"/>
                <a:gd name="T7" fmla="*/ 195 h 233"/>
                <a:gd name="T8" fmla="*/ 105 w 263"/>
                <a:gd name="T9" fmla="*/ 230 h 233"/>
                <a:gd name="T10" fmla="*/ 62 w 263"/>
                <a:gd name="T11" fmla="*/ 181 h 233"/>
                <a:gd name="T12" fmla="*/ 57 w 263"/>
                <a:gd name="T13" fmla="*/ 178 h 233"/>
                <a:gd name="T14" fmla="*/ 27 w 263"/>
                <a:gd name="T15" fmla="*/ 189 h 233"/>
                <a:gd name="T16" fmla="*/ 2 w 263"/>
                <a:gd name="T17" fmla="*/ 164 h 233"/>
                <a:gd name="T18" fmla="*/ 33 w 263"/>
                <a:gd name="T19" fmla="*/ 120 h 233"/>
                <a:gd name="T20" fmla="*/ 33 w 263"/>
                <a:gd name="T21" fmla="*/ 116 h 233"/>
                <a:gd name="T22" fmla="*/ 27 w 263"/>
                <a:gd name="T23" fmla="*/ 72 h 233"/>
                <a:gd name="T24" fmla="*/ 72 w 263"/>
                <a:gd name="T25" fmla="*/ 67 h 233"/>
                <a:gd name="T26" fmla="*/ 72 w 263"/>
                <a:gd name="T27" fmla="*/ 65 h 233"/>
                <a:gd name="T28" fmla="*/ 65 w 263"/>
                <a:gd name="T29" fmla="*/ 62 h 233"/>
                <a:gd name="T30" fmla="*/ 68 w 263"/>
                <a:gd name="T31" fmla="*/ 60 h 233"/>
                <a:gd name="T32" fmla="*/ 168 w 263"/>
                <a:gd name="T33" fmla="*/ 72 h 233"/>
                <a:gd name="T34" fmla="*/ 172 w 263"/>
                <a:gd name="T35" fmla="*/ 74 h 233"/>
                <a:gd name="T36" fmla="*/ 172 w 263"/>
                <a:gd name="T37" fmla="*/ 74 h 233"/>
                <a:gd name="T38" fmla="*/ 176 w 263"/>
                <a:gd name="T39" fmla="*/ 73 h 233"/>
                <a:gd name="T40" fmla="*/ 236 w 263"/>
                <a:gd name="T41" fmla="*/ 56 h 233"/>
                <a:gd name="T42" fmla="*/ 231 w 263"/>
                <a:gd name="T43" fmla="*/ 122 h 233"/>
                <a:gd name="T44" fmla="*/ 231 w 263"/>
                <a:gd name="T45" fmla="*/ 128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3" h="233">
                  <a:moveTo>
                    <a:pt x="231" y="128"/>
                  </a:moveTo>
                  <a:cubicBezTo>
                    <a:pt x="263" y="138"/>
                    <a:pt x="262" y="177"/>
                    <a:pt x="239" y="195"/>
                  </a:cubicBezTo>
                  <a:cubicBezTo>
                    <a:pt x="218" y="212"/>
                    <a:pt x="189" y="210"/>
                    <a:pt x="167" y="196"/>
                  </a:cubicBezTo>
                  <a:cubicBezTo>
                    <a:pt x="167" y="193"/>
                    <a:pt x="162" y="192"/>
                    <a:pt x="160" y="195"/>
                  </a:cubicBezTo>
                  <a:cubicBezTo>
                    <a:pt x="152" y="218"/>
                    <a:pt x="129" y="233"/>
                    <a:pt x="105" y="230"/>
                  </a:cubicBezTo>
                  <a:cubicBezTo>
                    <a:pt x="80" y="226"/>
                    <a:pt x="63" y="204"/>
                    <a:pt x="62" y="181"/>
                  </a:cubicBezTo>
                  <a:cubicBezTo>
                    <a:pt x="62" y="178"/>
                    <a:pt x="59" y="177"/>
                    <a:pt x="57" y="178"/>
                  </a:cubicBezTo>
                  <a:cubicBezTo>
                    <a:pt x="48" y="184"/>
                    <a:pt x="39" y="189"/>
                    <a:pt x="27" y="189"/>
                  </a:cubicBezTo>
                  <a:cubicBezTo>
                    <a:pt x="13" y="189"/>
                    <a:pt x="3" y="178"/>
                    <a:pt x="2" y="164"/>
                  </a:cubicBezTo>
                  <a:cubicBezTo>
                    <a:pt x="0" y="144"/>
                    <a:pt x="16" y="129"/>
                    <a:pt x="33" y="120"/>
                  </a:cubicBezTo>
                  <a:cubicBezTo>
                    <a:pt x="35" y="119"/>
                    <a:pt x="35" y="116"/>
                    <a:pt x="33" y="116"/>
                  </a:cubicBezTo>
                  <a:cubicBezTo>
                    <a:pt x="12" y="109"/>
                    <a:pt x="12" y="84"/>
                    <a:pt x="27" y="72"/>
                  </a:cubicBezTo>
                  <a:cubicBezTo>
                    <a:pt x="40" y="61"/>
                    <a:pt x="56" y="62"/>
                    <a:pt x="72" y="67"/>
                  </a:cubicBezTo>
                  <a:cubicBezTo>
                    <a:pt x="73" y="67"/>
                    <a:pt x="73" y="66"/>
                    <a:pt x="72" y="65"/>
                  </a:cubicBezTo>
                  <a:cubicBezTo>
                    <a:pt x="70" y="64"/>
                    <a:pt x="67" y="63"/>
                    <a:pt x="65" y="62"/>
                  </a:cubicBezTo>
                  <a:cubicBezTo>
                    <a:pt x="66" y="62"/>
                    <a:pt x="68" y="61"/>
                    <a:pt x="68" y="60"/>
                  </a:cubicBezTo>
                  <a:cubicBezTo>
                    <a:pt x="75" y="0"/>
                    <a:pt x="193" y="21"/>
                    <a:pt x="168" y="72"/>
                  </a:cubicBezTo>
                  <a:cubicBezTo>
                    <a:pt x="167" y="75"/>
                    <a:pt x="170" y="76"/>
                    <a:pt x="172" y="74"/>
                  </a:cubicBezTo>
                  <a:cubicBezTo>
                    <a:pt x="172" y="74"/>
                    <a:pt x="172" y="74"/>
                    <a:pt x="172" y="74"/>
                  </a:cubicBezTo>
                  <a:cubicBezTo>
                    <a:pt x="173" y="75"/>
                    <a:pt x="175" y="75"/>
                    <a:pt x="176" y="73"/>
                  </a:cubicBezTo>
                  <a:cubicBezTo>
                    <a:pt x="189" y="53"/>
                    <a:pt x="214" y="42"/>
                    <a:pt x="236" y="56"/>
                  </a:cubicBezTo>
                  <a:cubicBezTo>
                    <a:pt x="257" y="69"/>
                    <a:pt x="259" y="114"/>
                    <a:pt x="231" y="122"/>
                  </a:cubicBezTo>
                  <a:cubicBezTo>
                    <a:pt x="228" y="123"/>
                    <a:pt x="228" y="127"/>
                    <a:pt x="231" y="1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" name="Freeform 10"/>
            <p:cNvSpPr>
              <a:spLocks noEditPoints="1"/>
            </p:cNvSpPr>
            <p:nvPr/>
          </p:nvSpPr>
          <p:spPr bwMode="auto">
            <a:xfrm>
              <a:off x="-12" y="-47"/>
              <a:ext cx="592" cy="524"/>
            </a:xfrm>
            <a:custGeom>
              <a:avLst/>
              <a:gdLst>
                <a:gd name="T0" fmla="*/ 116 w 280"/>
                <a:gd name="T1" fmla="*/ 237 h 247"/>
                <a:gd name="T2" fmla="*/ 171 w 280"/>
                <a:gd name="T3" fmla="*/ 202 h 247"/>
                <a:gd name="T4" fmla="*/ 178 w 280"/>
                <a:gd name="T5" fmla="*/ 203 h 247"/>
                <a:gd name="T6" fmla="*/ 250 w 280"/>
                <a:gd name="T7" fmla="*/ 202 h 247"/>
                <a:gd name="T8" fmla="*/ 242 w 280"/>
                <a:gd name="T9" fmla="*/ 135 h 247"/>
                <a:gd name="T10" fmla="*/ 242 w 280"/>
                <a:gd name="T11" fmla="*/ 129 h 247"/>
                <a:gd name="T12" fmla="*/ 247 w 280"/>
                <a:gd name="T13" fmla="*/ 63 h 247"/>
                <a:gd name="T14" fmla="*/ 187 w 280"/>
                <a:gd name="T15" fmla="*/ 80 h 247"/>
                <a:gd name="T16" fmla="*/ 183 w 280"/>
                <a:gd name="T17" fmla="*/ 81 h 247"/>
                <a:gd name="T18" fmla="*/ 183 w 280"/>
                <a:gd name="T19" fmla="*/ 81 h 247"/>
                <a:gd name="T20" fmla="*/ 179 w 280"/>
                <a:gd name="T21" fmla="*/ 79 h 247"/>
                <a:gd name="T22" fmla="*/ 79 w 280"/>
                <a:gd name="T23" fmla="*/ 67 h 247"/>
                <a:gd name="T24" fmla="*/ 76 w 280"/>
                <a:gd name="T25" fmla="*/ 69 h 247"/>
                <a:gd name="T26" fmla="*/ 83 w 280"/>
                <a:gd name="T27" fmla="*/ 72 h 247"/>
                <a:gd name="T28" fmla="*/ 83 w 280"/>
                <a:gd name="T29" fmla="*/ 74 h 247"/>
                <a:gd name="T30" fmla="*/ 38 w 280"/>
                <a:gd name="T31" fmla="*/ 79 h 247"/>
                <a:gd name="T32" fmla="*/ 44 w 280"/>
                <a:gd name="T33" fmla="*/ 123 h 247"/>
                <a:gd name="T34" fmla="*/ 44 w 280"/>
                <a:gd name="T35" fmla="*/ 127 h 247"/>
                <a:gd name="T36" fmla="*/ 13 w 280"/>
                <a:gd name="T37" fmla="*/ 171 h 247"/>
                <a:gd name="T38" fmla="*/ 38 w 280"/>
                <a:gd name="T39" fmla="*/ 196 h 247"/>
                <a:gd name="T40" fmla="*/ 68 w 280"/>
                <a:gd name="T41" fmla="*/ 185 h 247"/>
                <a:gd name="T42" fmla="*/ 73 w 280"/>
                <a:gd name="T43" fmla="*/ 188 h 247"/>
                <a:gd name="T44" fmla="*/ 116 w 280"/>
                <a:gd name="T45" fmla="*/ 237 h 247"/>
                <a:gd name="T46" fmla="*/ 176 w 280"/>
                <a:gd name="T47" fmla="*/ 208 h 247"/>
                <a:gd name="T48" fmla="*/ 115 w 280"/>
                <a:gd name="T49" fmla="*/ 243 h 247"/>
                <a:gd name="T50" fmla="*/ 67 w 280"/>
                <a:gd name="T51" fmla="*/ 193 h 247"/>
                <a:gd name="T52" fmla="*/ 10 w 280"/>
                <a:gd name="T53" fmla="*/ 182 h 247"/>
                <a:gd name="T54" fmla="*/ 37 w 280"/>
                <a:gd name="T55" fmla="*/ 125 h 247"/>
                <a:gd name="T56" fmla="*/ 26 w 280"/>
                <a:gd name="T57" fmla="*/ 85 h 247"/>
                <a:gd name="T58" fmla="*/ 73 w 280"/>
                <a:gd name="T59" fmla="*/ 69 h 247"/>
                <a:gd name="T60" fmla="*/ 72 w 280"/>
                <a:gd name="T61" fmla="*/ 67 h 247"/>
                <a:gd name="T62" fmla="*/ 187 w 280"/>
                <a:gd name="T63" fmla="*/ 69 h 247"/>
                <a:gd name="T64" fmla="*/ 258 w 280"/>
                <a:gd name="T65" fmla="*/ 63 h 247"/>
                <a:gd name="T66" fmla="*/ 251 w 280"/>
                <a:gd name="T67" fmla="*/ 132 h 247"/>
                <a:gd name="T68" fmla="*/ 264 w 280"/>
                <a:gd name="T69" fmla="*/ 198 h 247"/>
                <a:gd name="T70" fmla="*/ 176 w 280"/>
                <a:gd name="T71" fmla="*/ 208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80" h="247">
                  <a:moveTo>
                    <a:pt x="116" y="237"/>
                  </a:moveTo>
                  <a:cubicBezTo>
                    <a:pt x="140" y="240"/>
                    <a:pt x="163" y="225"/>
                    <a:pt x="171" y="202"/>
                  </a:cubicBezTo>
                  <a:cubicBezTo>
                    <a:pt x="173" y="199"/>
                    <a:pt x="178" y="200"/>
                    <a:pt x="178" y="203"/>
                  </a:cubicBezTo>
                  <a:cubicBezTo>
                    <a:pt x="200" y="217"/>
                    <a:pt x="229" y="219"/>
                    <a:pt x="250" y="202"/>
                  </a:cubicBezTo>
                  <a:cubicBezTo>
                    <a:pt x="273" y="184"/>
                    <a:pt x="274" y="145"/>
                    <a:pt x="242" y="135"/>
                  </a:cubicBezTo>
                  <a:cubicBezTo>
                    <a:pt x="239" y="134"/>
                    <a:pt x="239" y="130"/>
                    <a:pt x="242" y="129"/>
                  </a:cubicBezTo>
                  <a:cubicBezTo>
                    <a:pt x="270" y="121"/>
                    <a:pt x="268" y="76"/>
                    <a:pt x="247" y="63"/>
                  </a:cubicBezTo>
                  <a:cubicBezTo>
                    <a:pt x="225" y="49"/>
                    <a:pt x="200" y="60"/>
                    <a:pt x="187" y="80"/>
                  </a:cubicBezTo>
                  <a:cubicBezTo>
                    <a:pt x="186" y="82"/>
                    <a:pt x="184" y="82"/>
                    <a:pt x="183" y="81"/>
                  </a:cubicBezTo>
                  <a:cubicBezTo>
                    <a:pt x="183" y="81"/>
                    <a:pt x="183" y="81"/>
                    <a:pt x="183" y="81"/>
                  </a:cubicBezTo>
                  <a:cubicBezTo>
                    <a:pt x="181" y="83"/>
                    <a:pt x="178" y="82"/>
                    <a:pt x="179" y="79"/>
                  </a:cubicBezTo>
                  <a:cubicBezTo>
                    <a:pt x="204" y="28"/>
                    <a:pt x="86" y="7"/>
                    <a:pt x="79" y="67"/>
                  </a:cubicBezTo>
                  <a:cubicBezTo>
                    <a:pt x="79" y="68"/>
                    <a:pt x="77" y="69"/>
                    <a:pt x="76" y="69"/>
                  </a:cubicBezTo>
                  <a:cubicBezTo>
                    <a:pt x="78" y="70"/>
                    <a:pt x="81" y="71"/>
                    <a:pt x="83" y="72"/>
                  </a:cubicBezTo>
                  <a:cubicBezTo>
                    <a:pt x="84" y="73"/>
                    <a:pt x="84" y="74"/>
                    <a:pt x="83" y="74"/>
                  </a:cubicBezTo>
                  <a:cubicBezTo>
                    <a:pt x="67" y="69"/>
                    <a:pt x="51" y="68"/>
                    <a:pt x="38" y="79"/>
                  </a:cubicBezTo>
                  <a:cubicBezTo>
                    <a:pt x="23" y="91"/>
                    <a:pt x="23" y="116"/>
                    <a:pt x="44" y="123"/>
                  </a:cubicBezTo>
                  <a:cubicBezTo>
                    <a:pt x="46" y="123"/>
                    <a:pt x="46" y="126"/>
                    <a:pt x="44" y="127"/>
                  </a:cubicBezTo>
                  <a:cubicBezTo>
                    <a:pt x="27" y="136"/>
                    <a:pt x="11" y="151"/>
                    <a:pt x="13" y="171"/>
                  </a:cubicBezTo>
                  <a:cubicBezTo>
                    <a:pt x="14" y="185"/>
                    <a:pt x="24" y="196"/>
                    <a:pt x="38" y="196"/>
                  </a:cubicBezTo>
                  <a:cubicBezTo>
                    <a:pt x="50" y="196"/>
                    <a:pt x="59" y="191"/>
                    <a:pt x="68" y="185"/>
                  </a:cubicBezTo>
                  <a:cubicBezTo>
                    <a:pt x="70" y="184"/>
                    <a:pt x="73" y="185"/>
                    <a:pt x="73" y="188"/>
                  </a:cubicBezTo>
                  <a:cubicBezTo>
                    <a:pt x="74" y="211"/>
                    <a:pt x="91" y="233"/>
                    <a:pt x="116" y="237"/>
                  </a:cubicBezTo>
                  <a:close/>
                  <a:moveTo>
                    <a:pt x="176" y="208"/>
                  </a:moveTo>
                  <a:cubicBezTo>
                    <a:pt x="166" y="231"/>
                    <a:pt x="141" y="247"/>
                    <a:pt x="115" y="243"/>
                  </a:cubicBezTo>
                  <a:cubicBezTo>
                    <a:pt x="89" y="239"/>
                    <a:pt x="70" y="217"/>
                    <a:pt x="67" y="193"/>
                  </a:cubicBezTo>
                  <a:cubicBezTo>
                    <a:pt x="47" y="203"/>
                    <a:pt x="21" y="209"/>
                    <a:pt x="10" y="182"/>
                  </a:cubicBezTo>
                  <a:cubicBezTo>
                    <a:pt x="0" y="158"/>
                    <a:pt x="17" y="137"/>
                    <a:pt x="37" y="125"/>
                  </a:cubicBezTo>
                  <a:cubicBezTo>
                    <a:pt x="23" y="117"/>
                    <a:pt x="17" y="99"/>
                    <a:pt x="26" y="85"/>
                  </a:cubicBezTo>
                  <a:cubicBezTo>
                    <a:pt x="36" y="68"/>
                    <a:pt x="55" y="64"/>
                    <a:pt x="73" y="69"/>
                  </a:cubicBezTo>
                  <a:cubicBezTo>
                    <a:pt x="72" y="68"/>
                    <a:pt x="72" y="67"/>
                    <a:pt x="72" y="67"/>
                  </a:cubicBezTo>
                  <a:cubicBezTo>
                    <a:pt x="79" y="0"/>
                    <a:pt x="197" y="20"/>
                    <a:pt x="187" y="69"/>
                  </a:cubicBezTo>
                  <a:cubicBezTo>
                    <a:pt x="205" y="49"/>
                    <a:pt x="237" y="42"/>
                    <a:pt x="258" y="63"/>
                  </a:cubicBezTo>
                  <a:cubicBezTo>
                    <a:pt x="275" y="81"/>
                    <a:pt x="273" y="119"/>
                    <a:pt x="251" y="132"/>
                  </a:cubicBezTo>
                  <a:cubicBezTo>
                    <a:pt x="275" y="144"/>
                    <a:pt x="280" y="176"/>
                    <a:pt x="264" y="198"/>
                  </a:cubicBezTo>
                  <a:cubicBezTo>
                    <a:pt x="243" y="225"/>
                    <a:pt x="203" y="227"/>
                    <a:pt x="176" y="20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25" name="Group 13"/>
          <p:cNvGrpSpPr>
            <a:grpSpLocks noChangeAspect="1"/>
          </p:cNvGrpSpPr>
          <p:nvPr/>
        </p:nvGrpSpPr>
        <p:grpSpPr bwMode="auto">
          <a:xfrm>
            <a:off x="571500" y="157163"/>
            <a:ext cx="1831974" cy="2012950"/>
            <a:chOff x="592" y="231"/>
            <a:chExt cx="1154" cy="1268"/>
          </a:xfrm>
        </p:grpSpPr>
        <p:sp>
          <p:nvSpPr>
            <p:cNvPr id="26" name="Freeform 14"/>
            <p:cNvSpPr/>
            <p:nvPr/>
          </p:nvSpPr>
          <p:spPr bwMode="auto">
            <a:xfrm>
              <a:off x="924" y="553"/>
              <a:ext cx="435" cy="397"/>
            </a:xfrm>
            <a:custGeom>
              <a:avLst/>
              <a:gdLst>
                <a:gd name="T0" fmla="*/ 141 w 207"/>
                <a:gd name="T1" fmla="*/ 6 h 189"/>
                <a:gd name="T2" fmla="*/ 207 w 207"/>
                <a:gd name="T3" fmla="*/ 49 h 189"/>
                <a:gd name="T4" fmla="*/ 196 w 207"/>
                <a:gd name="T5" fmla="*/ 61 h 189"/>
                <a:gd name="T6" fmla="*/ 69 w 207"/>
                <a:gd name="T7" fmla="*/ 53 h 189"/>
                <a:gd name="T8" fmla="*/ 29 w 207"/>
                <a:gd name="T9" fmla="*/ 111 h 189"/>
                <a:gd name="T10" fmla="*/ 44 w 207"/>
                <a:gd name="T11" fmla="*/ 180 h 189"/>
                <a:gd name="T12" fmla="*/ 26 w 207"/>
                <a:gd name="T13" fmla="*/ 189 h 189"/>
                <a:gd name="T14" fmla="*/ 4 w 207"/>
                <a:gd name="T15" fmla="*/ 110 h 189"/>
                <a:gd name="T16" fmla="*/ 56 w 207"/>
                <a:gd name="T17" fmla="*/ 31 h 189"/>
                <a:gd name="T18" fmla="*/ 141 w 207"/>
                <a:gd name="T19" fmla="*/ 6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7" h="189">
                  <a:moveTo>
                    <a:pt x="141" y="6"/>
                  </a:moveTo>
                  <a:cubicBezTo>
                    <a:pt x="168" y="12"/>
                    <a:pt x="191" y="28"/>
                    <a:pt x="207" y="49"/>
                  </a:cubicBezTo>
                  <a:cubicBezTo>
                    <a:pt x="201" y="52"/>
                    <a:pt x="198" y="56"/>
                    <a:pt x="196" y="61"/>
                  </a:cubicBezTo>
                  <a:cubicBezTo>
                    <a:pt x="165" y="23"/>
                    <a:pt x="107" y="24"/>
                    <a:pt x="69" y="53"/>
                  </a:cubicBezTo>
                  <a:cubicBezTo>
                    <a:pt x="50" y="68"/>
                    <a:pt x="35" y="88"/>
                    <a:pt x="29" y="111"/>
                  </a:cubicBezTo>
                  <a:cubicBezTo>
                    <a:pt x="23" y="136"/>
                    <a:pt x="30" y="159"/>
                    <a:pt x="44" y="180"/>
                  </a:cubicBezTo>
                  <a:cubicBezTo>
                    <a:pt x="37" y="182"/>
                    <a:pt x="31" y="185"/>
                    <a:pt x="26" y="189"/>
                  </a:cubicBezTo>
                  <a:cubicBezTo>
                    <a:pt x="9" y="166"/>
                    <a:pt x="0" y="139"/>
                    <a:pt x="4" y="110"/>
                  </a:cubicBezTo>
                  <a:cubicBezTo>
                    <a:pt x="8" y="77"/>
                    <a:pt x="31" y="52"/>
                    <a:pt x="56" y="31"/>
                  </a:cubicBezTo>
                  <a:cubicBezTo>
                    <a:pt x="81" y="11"/>
                    <a:pt x="109" y="0"/>
                    <a:pt x="141" y="6"/>
                  </a:cubicBezTo>
                  <a:close/>
                </a:path>
              </a:pathLst>
            </a:custGeom>
            <a:solidFill>
              <a:srgbClr val="33B2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Freeform 15"/>
            <p:cNvSpPr/>
            <p:nvPr/>
          </p:nvSpPr>
          <p:spPr bwMode="auto">
            <a:xfrm>
              <a:off x="859" y="447"/>
              <a:ext cx="500" cy="552"/>
            </a:xfrm>
            <a:custGeom>
              <a:avLst/>
              <a:gdLst>
                <a:gd name="T0" fmla="*/ 234 w 238"/>
                <a:gd name="T1" fmla="*/ 56 h 262"/>
                <a:gd name="T2" fmla="*/ 236 w 238"/>
                <a:gd name="T3" fmla="*/ 56 h 262"/>
                <a:gd name="T4" fmla="*/ 238 w 238"/>
                <a:gd name="T5" fmla="*/ 88 h 262"/>
                <a:gd name="T6" fmla="*/ 173 w 238"/>
                <a:gd name="T7" fmla="*/ 50 h 262"/>
                <a:gd name="T8" fmla="*/ 84 w 238"/>
                <a:gd name="T9" fmla="*/ 76 h 262"/>
                <a:gd name="T10" fmla="*/ 29 w 238"/>
                <a:gd name="T11" fmla="*/ 157 h 262"/>
                <a:gd name="T12" fmla="*/ 54 w 238"/>
                <a:gd name="T13" fmla="*/ 241 h 262"/>
                <a:gd name="T14" fmla="*/ 40 w 238"/>
                <a:gd name="T15" fmla="*/ 262 h 262"/>
                <a:gd name="T16" fmla="*/ 36 w 238"/>
                <a:gd name="T17" fmla="*/ 258 h 262"/>
                <a:gd name="T18" fmla="*/ 36 w 238"/>
                <a:gd name="T19" fmla="*/ 256 h 262"/>
                <a:gd name="T20" fmla="*/ 27 w 238"/>
                <a:gd name="T21" fmla="*/ 246 h 262"/>
                <a:gd name="T22" fmla="*/ 1 w 238"/>
                <a:gd name="T23" fmla="*/ 174 h 262"/>
                <a:gd name="T24" fmla="*/ 46 w 238"/>
                <a:gd name="T25" fmla="*/ 78 h 262"/>
                <a:gd name="T26" fmla="*/ 234 w 238"/>
                <a:gd name="T27" fmla="*/ 56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8" h="262">
                  <a:moveTo>
                    <a:pt x="234" y="56"/>
                  </a:moveTo>
                  <a:cubicBezTo>
                    <a:pt x="235" y="56"/>
                    <a:pt x="235" y="56"/>
                    <a:pt x="236" y="56"/>
                  </a:cubicBezTo>
                  <a:cubicBezTo>
                    <a:pt x="233" y="66"/>
                    <a:pt x="234" y="77"/>
                    <a:pt x="238" y="88"/>
                  </a:cubicBezTo>
                  <a:cubicBezTo>
                    <a:pt x="221" y="68"/>
                    <a:pt x="198" y="55"/>
                    <a:pt x="173" y="50"/>
                  </a:cubicBezTo>
                  <a:cubicBezTo>
                    <a:pt x="140" y="43"/>
                    <a:pt x="109" y="55"/>
                    <a:pt x="84" y="76"/>
                  </a:cubicBezTo>
                  <a:cubicBezTo>
                    <a:pt x="57" y="97"/>
                    <a:pt x="34" y="123"/>
                    <a:pt x="29" y="157"/>
                  </a:cubicBezTo>
                  <a:cubicBezTo>
                    <a:pt x="24" y="187"/>
                    <a:pt x="33" y="219"/>
                    <a:pt x="54" y="241"/>
                  </a:cubicBezTo>
                  <a:cubicBezTo>
                    <a:pt x="48" y="247"/>
                    <a:pt x="43" y="254"/>
                    <a:pt x="40" y="262"/>
                  </a:cubicBezTo>
                  <a:cubicBezTo>
                    <a:pt x="39" y="261"/>
                    <a:pt x="38" y="259"/>
                    <a:pt x="36" y="258"/>
                  </a:cubicBezTo>
                  <a:cubicBezTo>
                    <a:pt x="37" y="257"/>
                    <a:pt x="37" y="256"/>
                    <a:pt x="36" y="256"/>
                  </a:cubicBezTo>
                  <a:cubicBezTo>
                    <a:pt x="33" y="253"/>
                    <a:pt x="30" y="249"/>
                    <a:pt x="27" y="246"/>
                  </a:cubicBezTo>
                  <a:cubicBezTo>
                    <a:pt x="11" y="225"/>
                    <a:pt x="1" y="200"/>
                    <a:pt x="1" y="174"/>
                  </a:cubicBezTo>
                  <a:cubicBezTo>
                    <a:pt x="0" y="137"/>
                    <a:pt x="20" y="105"/>
                    <a:pt x="46" y="78"/>
                  </a:cubicBezTo>
                  <a:cubicBezTo>
                    <a:pt x="96" y="27"/>
                    <a:pt x="177" y="0"/>
                    <a:pt x="234" y="56"/>
                  </a:cubicBezTo>
                  <a:close/>
                </a:path>
              </a:pathLst>
            </a:custGeom>
            <a:solidFill>
              <a:srgbClr val="33AA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Freeform 16"/>
            <p:cNvSpPr/>
            <p:nvPr/>
          </p:nvSpPr>
          <p:spPr bwMode="auto">
            <a:xfrm>
              <a:off x="628" y="281"/>
              <a:ext cx="914" cy="741"/>
            </a:xfrm>
            <a:custGeom>
              <a:avLst/>
              <a:gdLst>
                <a:gd name="T0" fmla="*/ 305 w 435"/>
                <a:gd name="T1" fmla="*/ 10 h 352"/>
                <a:gd name="T2" fmla="*/ 435 w 435"/>
                <a:gd name="T3" fmla="*/ 101 h 352"/>
                <a:gd name="T4" fmla="*/ 423 w 435"/>
                <a:gd name="T5" fmla="*/ 116 h 352"/>
                <a:gd name="T6" fmla="*/ 422 w 435"/>
                <a:gd name="T7" fmla="*/ 114 h 352"/>
                <a:gd name="T8" fmla="*/ 207 w 435"/>
                <a:gd name="T9" fmla="*/ 43 h 352"/>
                <a:gd name="T10" fmla="*/ 53 w 435"/>
                <a:gd name="T11" fmla="*/ 209 h 352"/>
                <a:gd name="T12" fmla="*/ 72 w 435"/>
                <a:gd name="T13" fmla="*/ 332 h 352"/>
                <a:gd name="T14" fmla="*/ 73 w 435"/>
                <a:gd name="T15" fmla="*/ 333 h 352"/>
                <a:gd name="T16" fmla="*/ 59 w 435"/>
                <a:gd name="T17" fmla="*/ 352 h 352"/>
                <a:gd name="T18" fmla="*/ 56 w 435"/>
                <a:gd name="T19" fmla="*/ 119 h 352"/>
                <a:gd name="T20" fmla="*/ 110 w 435"/>
                <a:gd name="T21" fmla="*/ 66 h 352"/>
                <a:gd name="T22" fmla="*/ 177 w 435"/>
                <a:gd name="T23" fmla="*/ 21 h 352"/>
                <a:gd name="T24" fmla="*/ 305 w 435"/>
                <a:gd name="T25" fmla="*/ 1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5" h="352">
                  <a:moveTo>
                    <a:pt x="305" y="10"/>
                  </a:moveTo>
                  <a:cubicBezTo>
                    <a:pt x="358" y="23"/>
                    <a:pt x="403" y="58"/>
                    <a:pt x="435" y="101"/>
                  </a:cubicBezTo>
                  <a:cubicBezTo>
                    <a:pt x="430" y="105"/>
                    <a:pt x="425" y="110"/>
                    <a:pt x="423" y="116"/>
                  </a:cubicBezTo>
                  <a:cubicBezTo>
                    <a:pt x="423" y="115"/>
                    <a:pt x="423" y="115"/>
                    <a:pt x="422" y="114"/>
                  </a:cubicBezTo>
                  <a:cubicBezTo>
                    <a:pt x="373" y="51"/>
                    <a:pt x="284" y="23"/>
                    <a:pt x="207" y="43"/>
                  </a:cubicBezTo>
                  <a:cubicBezTo>
                    <a:pt x="128" y="64"/>
                    <a:pt x="67" y="129"/>
                    <a:pt x="53" y="209"/>
                  </a:cubicBezTo>
                  <a:cubicBezTo>
                    <a:pt x="46" y="251"/>
                    <a:pt x="52" y="295"/>
                    <a:pt x="72" y="332"/>
                  </a:cubicBezTo>
                  <a:cubicBezTo>
                    <a:pt x="73" y="333"/>
                    <a:pt x="73" y="333"/>
                    <a:pt x="73" y="333"/>
                  </a:cubicBezTo>
                  <a:cubicBezTo>
                    <a:pt x="67" y="338"/>
                    <a:pt x="62" y="345"/>
                    <a:pt x="59" y="352"/>
                  </a:cubicBezTo>
                  <a:cubicBezTo>
                    <a:pt x="6" y="283"/>
                    <a:pt x="0" y="189"/>
                    <a:pt x="56" y="119"/>
                  </a:cubicBezTo>
                  <a:cubicBezTo>
                    <a:pt x="72" y="99"/>
                    <a:pt x="91" y="82"/>
                    <a:pt x="110" y="66"/>
                  </a:cubicBezTo>
                  <a:cubicBezTo>
                    <a:pt x="131" y="49"/>
                    <a:pt x="152" y="32"/>
                    <a:pt x="177" y="21"/>
                  </a:cubicBezTo>
                  <a:cubicBezTo>
                    <a:pt x="217" y="3"/>
                    <a:pt x="263" y="0"/>
                    <a:pt x="305" y="10"/>
                  </a:cubicBezTo>
                  <a:close/>
                </a:path>
              </a:pathLst>
            </a:custGeom>
            <a:solidFill>
              <a:srgbClr val="E84B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Freeform 17"/>
            <p:cNvSpPr/>
            <p:nvPr/>
          </p:nvSpPr>
          <p:spPr bwMode="auto">
            <a:xfrm>
              <a:off x="708" y="327"/>
              <a:ext cx="769" cy="651"/>
            </a:xfrm>
            <a:custGeom>
              <a:avLst/>
              <a:gdLst>
                <a:gd name="T0" fmla="*/ 106 w 366"/>
                <a:gd name="T1" fmla="*/ 57 h 309"/>
                <a:gd name="T2" fmla="*/ 366 w 366"/>
                <a:gd name="T3" fmla="*/ 82 h 309"/>
                <a:gd name="T4" fmla="*/ 336 w 366"/>
                <a:gd name="T5" fmla="*/ 82 h 309"/>
                <a:gd name="T6" fmla="*/ 116 w 366"/>
                <a:gd name="T7" fmla="*/ 77 h 309"/>
                <a:gd name="T8" fmla="*/ 38 w 366"/>
                <a:gd name="T9" fmla="*/ 186 h 309"/>
                <a:gd name="T10" fmla="*/ 59 w 366"/>
                <a:gd name="T11" fmla="*/ 300 h 309"/>
                <a:gd name="T12" fmla="*/ 42 w 366"/>
                <a:gd name="T13" fmla="*/ 306 h 309"/>
                <a:gd name="T14" fmla="*/ 38 w 366"/>
                <a:gd name="T15" fmla="*/ 309 h 309"/>
                <a:gd name="T16" fmla="*/ 106 w 366"/>
                <a:gd name="T17" fmla="*/ 57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6" h="309">
                  <a:moveTo>
                    <a:pt x="106" y="57"/>
                  </a:moveTo>
                  <a:cubicBezTo>
                    <a:pt x="190" y="0"/>
                    <a:pt x="296" y="16"/>
                    <a:pt x="366" y="82"/>
                  </a:cubicBezTo>
                  <a:cubicBezTo>
                    <a:pt x="357" y="79"/>
                    <a:pt x="346" y="78"/>
                    <a:pt x="336" y="82"/>
                  </a:cubicBezTo>
                  <a:cubicBezTo>
                    <a:pt x="276" y="27"/>
                    <a:pt x="179" y="26"/>
                    <a:pt x="116" y="77"/>
                  </a:cubicBezTo>
                  <a:cubicBezTo>
                    <a:pt x="82" y="105"/>
                    <a:pt x="49" y="143"/>
                    <a:pt x="38" y="186"/>
                  </a:cubicBezTo>
                  <a:cubicBezTo>
                    <a:pt x="29" y="224"/>
                    <a:pt x="35" y="268"/>
                    <a:pt x="59" y="300"/>
                  </a:cubicBezTo>
                  <a:cubicBezTo>
                    <a:pt x="53" y="301"/>
                    <a:pt x="47" y="303"/>
                    <a:pt x="42" y="306"/>
                  </a:cubicBezTo>
                  <a:cubicBezTo>
                    <a:pt x="41" y="307"/>
                    <a:pt x="39" y="308"/>
                    <a:pt x="38" y="309"/>
                  </a:cubicBezTo>
                  <a:cubicBezTo>
                    <a:pt x="0" y="219"/>
                    <a:pt x="23" y="114"/>
                    <a:pt x="106" y="57"/>
                  </a:cubicBezTo>
                  <a:close/>
                </a:path>
              </a:pathLst>
            </a:custGeom>
            <a:solidFill>
              <a:srgbClr val="F8AF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" name="Freeform 18"/>
            <p:cNvSpPr/>
            <p:nvPr/>
          </p:nvSpPr>
          <p:spPr bwMode="auto">
            <a:xfrm>
              <a:off x="783" y="397"/>
              <a:ext cx="616" cy="574"/>
            </a:xfrm>
            <a:custGeom>
              <a:avLst/>
              <a:gdLst>
                <a:gd name="T0" fmla="*/ 31 w 293"/>
                <a:gd name="T1" fmla="*/ 194 h 273"/>
                <a:gd name="T2" fmla="*/ 60 w 293"/>
                <a:gd name="T3" fmla="*/ 273 h 273"/>
                <a:gd name="T4" fmla="*/ 27 w 293"/>
                <a:gd name="T5" fmla="*/ 267 h 273"/>
                <a:gd name="T6" fmla="*/ 27 w 293"/>
                <a:gd name="T7" fmla="*/ 265 h 273"/>
                <a:gd name="T8" fmla="*/ 8 w 293"/>
                <a:gd name="T9" fmla="*/ 158 h 273"/>
                <a:gd name="T10" fmla="*/ 87 w 293"/>
                <a:gd name="T11" fmla="*/ 48 h 273"/>
                <a:gd name="T12" fmla="*/ 293 w 293"/>
                <a:gd name="T13" fmla="*/ 52 h 273"/>
                <a:gd name="T14" fmla="*/ 288 w 293"/>
                <a:gd name="T15" fmla="*/ 55 h 273"/>
                <a:gd name="T16" fmla="*/ 274 w 293"/>
                <a:gd name="T17" fmla="*/ 74 h 273"/>
                <a:gd name="T18" fmla="*/ 185 w 293"/>
                <a:gd name="T19" fmla="*/ 42 h 273"/>
                <a:gd name="T20" fmla="*/ 80 w 293"/>
                <a:gd name="T21" fmla="*/ 95 h 273"/>
                <a:gd name="T22" fmla="*/ 31 w 293"/>
                <a:gd name="T23" fmla="*/ 194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3" h="273">
                  <a:moveTo>
                    <a:pt x="31" y="194"/>
                  </a:moveTo>
                  <a:cubicBezTo>
                    <a:pt x="30" y="224"/>
                    <a:pt x="41" y="251"/>
                    <a:pt x="60" y="273"/>
                  </a:cubicBezTo>
                  <a:cubicBezTo>
                    <a:pt x="50" y="268"/>
                    <a:pt x="38" y="266"/>
                    <a:pt x="27" y="267"/>
                  </a:cubicBezTo>
                  <a:cubicBezTo>
                    <a:pt x="27" y="266"/>
                    <a:pt x="27" y="266"/>
                    <a:pt x="27" y="265"/>
                  </a:cubicBezTo>
                  <a:cubicBezTo>
                    <a:pt x="9" y="232"/>
                    <a:pt x="0" y="196"/>
                    <a:pt x="8" y="158"/>
                  </a:cubicBezTo>
                  <a:cubicBezTo>
                    <a:pt x="17" y="114"/>
                    <a:pt x="52" y="75"/>
                    <a:pt x="87" y="48"/>
                  </a:cubicBezTo>
                  <a:cubicBezTo>
                    <a:pt x="147" y="0"/>
                    <a:pt x="234" y="3"/>
                    <a:pt x="293" y="52"/>
                  </a:cubicBezTo>
                  <a:cubicBezTo>
                    <a:pt x="291" y="53"/>
                    <a:pt x="290" y="54"/>
                    <a:pt x="288" y="55"/>
                  </a:cubicBezTo>
                  <a:cubicBezTo>
                    <a:pt x="281" y="61"/>
                    <a:pt x="277" y="67"/>
                    <a:pt x="274" y="74"/>
                  </a:cubicBezTo>
                  <a:cubicBezTo>
                    <a:pt x="252" y="49"/>
                    <a:pt x="217" y="40"/>
                    <a:pt x="185" y="42"/>
                  </a:cubicBezTo>
                  <a:cubicBezTo>
                    <a:pt x="144" y="45"/>
                    <a:pt x="108" y="67"/>
                    <a:pt x="80" y="95"/>
                  </a:cubicBezTo>
                  <a:cubicBezTo>
                    <a:pt x="53" y="122"/>
                    <a:pt x="31" y="155"/>
                    <a:pt x="31" y="194"/>
                  </a:cubicBezTo>
                  <a:close/>
                </a:path>
              </a:pathLst>
            </a:custGeom>
            <a:solidFill>
              <a:srgbClr val="FFE8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" name="Freeform 19"/>
            <p:cNvSpPr/>
            <p:nvPr/>
          </p:nvSpPr>
          <p:spPr bwMode="auto">
            <a:xfrm>
              <a:off x="613" y="931"/>
              <a:ext cx="568" cy="562"/>
            </a:xfrm>
            <a:custGeom>
              <a:avLst/>
              <a:gdLst>
                <a:gd name="T0" fmla="*/ 159 w 270"/>
                <a:gd name="T1" fmla="*/ 255 h 267"/>
                <a:gd name="T2" fmla="*/ 88 w 270"/>
                <a:gd name="T3" fmla="*/ 219 h 267"/>
                <a:gd name="T4" fmla="*/ 85 w 270"/>
                <a:gd name="T5" fmla="*/ 219 h 267"/>
                <a:gd name="T6" fmla="*/ 85 w 270"/>
                <a:gd name="T7" fmla="*/ 221 h 267"/>
                <a:gd name="T8" fmla="*/ 82 w 270"/>
                <a:gd name="T9" fmla="*/ 221 h 267"/>
                <a:gd name="T10" fmla="*/ 32 w 270"/>
                <a:gd name="T11" fmla="*/ 162 h 267"/>
                <a:gd name="T12" fmla="*/ 32 w 270"/>
                <a:gd name="T13" fmla="*/ 155 h 267"/>
                <a:gd name="T14" fmla="*/ 11 w 270"/>
                <a:gd name="T15" fmla="*/ 103 h 267"/>
                <a:gd name="T16" fmla="*/ 68 w 270"/>
                <a:gd name="T17" fmla="*/ 90 h 267"/>
                <a:gd name="T18" fmla="*/ 71 w 270"/>
                <a:gd name="T19" fmla="*/ 88 h 267"/>
                <a:gd name="T20" fmla="*/ 94 w 270"/>
                <a:gd name="T21" fmla="*/ 23 h 267"/>
                <a:gd name="T22" fmla="*/ 156 w 270"/>
                <a:gd name="T23" fmla="*/ 40 h 267"/>
                <a:gd name="T24" fmla="*/ 160 w 270"/>
                <a:gd name="T25" fmla="*/ 38 h 267"/>
                <a:gd name="T26" fmla="*/ 159 w 270"/>
                <a:gd name="T27" fmla="*/ 37 h 267"/>
                <a:gd name="T28" fmla="*/ 160 w 270"/>
                <a:gd name="T29" fmla="*/ 36 h 267"/>
                <a:gd name="T30" fmla="*/ 215 w 270"/>
                <a:gd name="T31" fmla="*/ 6 h 267"/>
                <a:gd name="T32" fmla="*/ 241 w 270"/>
                <a:gd name="T33" fmla="*/ 64 h 267"/>
                <a:gd name="T34" fmla="*/ 241 w 270"/>
                <a:gd name="T35" fmla="*/ 67 h 267"/>
                <a:gd name="T36" fmla="*/ 246 w 270"/>
                <a:gd name="T37" fmla="*/ 71 h 267"/>
                <a:gd name="T38" fmla="*/ 269 w 270"/>
                <a:gd name="T39" fmla="*/ 90 h 267"/>
                <a:gd name="T40" fmla="*/ 261 w 270"/>
                <a:gd name="T41" fmla="*/ 112 h 267"/>
                <a:gd name="T42" fmla="*/ 221 w 270"/>
                <a:gd name="T43" fmla="*/ 125 h 267"/>
                <a:gd name="T44" fmla="*/ 219 w 270"/>
                <a:gd name="T45" fmla="*/ 127 h 267"/>
                <a:gd name="T46" fmla="*/ 219 w 270"/>
                <a:gd name="T47" fmla="*/ 132 h 267"/>
                <a:gd name="T48" fmla="*/ 182 w 270"/>
                <a:gd name="T49" fmla="*/ 182 h 267"/>
                <a:gd name="T50" fmla="*/ 176 w 270"/>
                <a:gd name="T51" fmla="*/ 185 h 267"/>
                <a:gd name="T52" fmla="*/ 159 w 270"/>
                <a:gd name="T53" fmla="*/ 255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70" h="267">
                  <a:moveTo>
                    <a:pt x="159" y="255"/>
                  </a:moveTo>
                  <a:cubicBezTo>
                    <a:pt x="131" y="267"/>
                    <a:pt x="97" y="244"/>
                    <a:pt x="88" y="219"/>
                  </a:cubicBezTo>
                  <a:cubicBezTo>
                    <a:pt x="87" y="218"/>
                    <a:pt x="85" y="218"/>
                    <a:pt x="85" y="219"/>
                  </a:cubicBezTo>
                  <a:cubicBezTo>
                    <a:pt x="85" y="220"/>
                    <a:pt x="85" y="221"/>
                    <a:pt x="85" y="221"/>
                  </a:cubicBezTo>
                  <a:cubicBezTo>
                    <a:pt x="84" y="220"/>
                    <a:pt x="83" y="220"/>
                    <a:pt x="82" y="221"/>
                  </a:cubicBezTo>
                  <a:cubicBezTo>
                    <a:pt x="43" y="256"/>
                    <a:pt x="0" y="178"/>
                    <a:pt x="32" y="162"/>
                  </a:cubicBezTo>
                  <a:cubicBezTo>
                    <a:pt x="34" y="160"/>
                    <a:pt x="35" y="156"/>
                    <a:pt x="32" y="155"/>
                  </a:cubicBezTo>
                  <a:cubicBezTo>
                    <a:pt x="11" y="148"/>
                    <a:pt x="0" y="123"/>
                    <a:pt x="11" y="103"/>
                  </a:cubicBezTo>
                  <a:cubicBezTo>
                    <a:pt x="22" y="83"/>
                    <a:pt x="49" y="80"/>
                    <a:pt x="68" y="90"/>
                  </a:cubicBezTo>
                  <a:cubicBezTo>
                    <a:pt x="70" y="92"/>
                    <a:pt x="72" y="91"/>
                    <a:pt x="71" y="88"/>
                  </a:cubicBezTo>
                  <a:cubicBezTo>
                    <a:pt x="62" y="65"/>
                    <a:pt x="69" y="34"/>
                    <a:pt x="94" y="23"/>
                  </a:cubicBezTo>
                  <a:cubicBezTo>
                    <a:pt x="118" y="12"/>
                    <a:pt x="139" y="24"/>
                    <a:pt x="156" y="40"/>
                  </a:cubicBezTo>
                  <a:cubicBezTo>
                    <a:pt x="158" y="42"/>
                    <a:pt x="161" y="40"/>
                    <a:pt x="160" y="38"/>
                  </a:cubicBezTo>
                  <a:cubicBezTo>
                    <a:pt x="160" y="37"/>
                    <a:pt x="159" y="37"/>
                    <a:pt x="159" y="37"/>
                  </a:cubicBezTo>
                  <a:cubicBezTo>
                    <a:pt x="160" y="36"/>
                    <a:pt x="160" y="36"/>
                    <a:pt x="160" y="36"/>
                  </a:cubicBezTo>
                  <a:cubicBezTo>
                    <a:pt x="169" y="14"/>
                    <a:pt x="191" y="0"/>
                    <a:pt x="215" y="6"/>
                  </a:cubicBezTo>
                  <a:cubicBezTo>
                    <a:pt x="239" y="13"/>
                    <a:pt x="258" y="41"/>
                    <a:pt x="241" y="64"/>
                  </a:cubicBezTo>
                  <a:cubicBezTo>
                    <a:pt x="240" y="65"/>
                    <a:pt x="240" y="66"/>
                    <a:pt x="241" y="67"/>
                  </a:cubicBezTo>
                  <a:cubicBezTo>
                    <a:pt x="241" y="69"/>
                    <a:pt x="243" y="72"/>
                    <a:pt x="246" y="71"/>
                  </a:cubicBezTo>
                  <a:cubicBezTo>
                    <a:pt x="259" y="67"/>
                    <a:pt x="268" y="78"/>
                    <a:pt x="269" y="90"/>
                  </a:cubicBezTo>
                  <a:cubicBezTo>
                    <a:pt x="269" y="98"/>
                    <a:pt x="266" y="106"/>
                    <a:pt x="261" y="112"/>
                  </a:cubicBezTo>
                  <a:cubicBezTo>
                    <a:pt x="251" y="124"/>
                    <a:pt x="236" y="129"/>
                    <a:pt x="221" y="125"/>
                  </a:cubicBezTo>
                  <a:cubicBezTo>
                    <a:pt x="220" y="124"/>
                    <a:pt x="219" y="125"/>
                    <a:pt x="219" y="127"/>
                  </a:cubicBezTo>
                  <a:cubicBezTo>
                    <a:pt x="217" y="128"/>
                    <a:pt x="217" y="131"/>
                    <a:pt x="219" y="132"/>
                  </a:cubicBezTo>
                  <a:cubicBezTo>
                    <a:pt x="270" y="151"/>
                    <a:pt x="204" y="215"/>
                    <a:pt x="182" y="182"/>
                  </a:cubicBezTo>
                  <a:cubicBezTo>
                    <a:pt x="180" y="178"/>
                    <a:pt x="174" y="182"/>
                    <a:pt x="176" y="185"/>
                  </a:cubicBezTo>
                  <a:cubicBezTo>
                    <a:pt x="189" y="209"/>
                    <a:pt x="188" y="243"/>
                    <a:pt x="159" y="2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" name="Freeform 20"/>
            <p:cNvSpPr/>
            <p:nvPr/>
          </p:nvSpPr>
          <p:spPr bwMode="auto">
            <a:xfrm>
              <a:off x="1347" y="483"/>
              <a:ext cx="390" cy="417"/>
            </a:xfrm>
            <a:custGeom>
              <a:avLst/>
              <a:gdLst>
                <a:gd name="T0" fmla="*/ 19 w 186"/>
                <a:gd name="T1" fmla="*/ 24 h 198"/>
                <a:gd name="T2" fmla="*/ 77 w 186"/>
                <a:gd name="T3" fmla="*/ 29 h 198"/>
                <a:gd name="T4" fmla="*/ 79 w 186"/>
                <a:gd name="T5" fmla="*/ 29 h 198"/>
                <a:gd name="T6" fmla="*/ 85 w 186"/>
                <a:gd name="T7" fmla="*/ 29 h 198"/>
                <a:gd name="T8" fmla="*/ 121 w 186"/>
                <a:gd name="T9" fmla="*/ 4 h 198"/>
                <a:gd name="T10" fmla="*/ 138 w 186"/>
                <a:gd name="T11" fmla="*/ 38 h 198"/>
                <a:gd name="T12" fmla="*/ 139 w 186"/>
                <a:gd name="T13" fmla="*/ 41 h 198"/>
                <a:gd name="T14" fmla="*/ 142 w 186"/>
                <a:gd name="T15" fmla="*/ 42 h 198"/>
                <a:gd name="T16" fmla="*/ 183 w 186"/>
                <a:gd name="T17" fmla="*/ 67 h 198"/>
                <a:gd name="T18" fmla="*/ 147 w 186"/>
                <a:gd name="T19" fmla="*/ 108 h 198"/>
                <a:gd name="T20" fmla="*/ 143 w 186"/>
                <a:gd name="T21" fmla="*/ 107 h 198"/>
                <a:gd name="T22" fmla="*/ 141 w 186"/>
                <a:gd name="T23" fmla="*/ 107 h 198"/>
                <a:gd name="T24" fmla="*/ 138 w 186"/>
                <a:gd name="T25" fmla="*/ 112 h 198"/>
                <a:gd name="T26" fmla="*/ 143 w 186"/>
                <a:gd name="T27" fmla="*/ 165 h 198"/>
                <a:gd name="T28" fmla="*/ 82 w 186"/>
                <a:gd name="T29" fmla="*/ 165 h 198"/>
                <a:gd name="T30" fmla="*/ 79 w 186"/>
                <a:gd name="T31" fmla="*/ 164 h 198"/>
                <a:gd name="T32" fmla="*/ 76 w 186"/>
                <a:gd name="T33" fmla="*/ 166 h 198"/>
                <a:gd name="T34" fmla="*/ 31 w 186"/>
                <a:gd name="T35" fmla="*/ 181 h 198"/>
                <a:gd name="T36" fmla="*/ 30 w 186"/>
                <a:gd name="T37" fmla="*/ 125 h 198"/>
                <a:gd name="T38" fmla="*/ 27 w 186"/>
                <a:gd name="T39" fmla="*/ 121 h 198"/>
                <a:gd name="T40" fmla="*/ 0 w 186"/>
                <a:gd name="T41" fmla="*/ 103 h 198"/>
                <a:gd name="T42" fmla="*/ 9 w 186"/>
                <a:gd name="T43" fmla="*/ 85 h 198"/>
                <a:gd name="T44" fmla="*/ 14 w 186"/>
                <a:gd name="T45" fmla="*/ 81 h 198"/>
                <a:gd name="T46" fmla="*/ 13 w 186"/>
                <a:gd name="T47" fmla="*/ 81 h 198"/>
                <a:gd name="T48" fmla="*/ 14 w 186"/>
                <a:gd name="T49" fmla="*/ 79 h 198"/>
                <a:gd name="T50" fmla="*/ 19 w 186"/>
                <a:gd name="T51" fmla="*/ 24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86" h="198">
                  <a:moveTo>
                    <a:pt x="19" y="24"/>
                  </a:moveTo>
                  <a:cubicBezTo>
                    <a:pt x="37" y="5"/>
                    <a:pt x="62" y="10"/>
                    <a:pt x="77" y="29"/>
                  </a:cubicBezTo>
                  <a:cubicBezTo>
                    <a:pt x="77" y="30"/>
                    <a:pt x="78" y="30"/>
                    <a:pt x="79" y="29"/>
                  </a:cubicBezTo>
                  <a:cubicBezTo>
                    <a:pt x="81" y="31"/>
                    <a:pt x="84" y="32"/>
                    <a:pt x="85" y="29"/>
                  </a:cubicBezTo>
                  <a:cubicBezTo>
                    <a:pt x="90" y="14"/>
                    <a:pt x="103" y="0"/>
                    <a:pt x="121" y="4"/>
                  </a:cubicBezTo>
                  <a:cubicBezTo>
                    <a:pt x="136" y="8"/>
                    <a:pt x="145" y="25"/>
                    <a:pt x="138" y="38"/>
                  </a:cubicBezTo>
                  <a:cubicBezTo>
                    <a:pt x="138" y="39"/>
                    <a:pt x="138" y="40"/>
                    <a:pt x="139" y="41"/>
                  </a:cubicBezTo>
                  <a:cubicBezTo>
                    <a:pt x="140" y="42"/>
                    <a:pt x="141" y="42"/>
                    <a:pt x="142" y="42"/>
                  </a:cubicBezTo>
                  <a:cubicBezTo>
                    <a:pt x="162" y="34"/>
                    <a:pt x="186" y="42"/>
                    <a:pt x="183" y="67"/>
                  </a:cubicBezTo>
                  <a:cubicBezTo>
                    <a:pt x="182" y="83"/>
                    <a:pt x="167" y="113"/>
                    <a:pt x="147" y="108"/>
                  </a:cubicBezTo>
                  <a:cubicBezTo>
                    <a:pt x="146" y="108"/>
                    <a:pt x="144" y="108"/>
                    <a:pt x="143" y="107"/>
                  </a:cubicBezTo>
                  <a:cubicBezTo>
                    <a:pt x="142" y="107"/>
                    <a:pt x="142" y="107"/>
                    <a:pt x="141" y="107"/>
                  </a:cubicBezTo>
                  <a:cubicBezTo>
                    <a:pt x="139" y="107"/>
                    <a:pt x="136" y="110"/>
                    <a:pt x="138" y="112"/>
                  </a:cubicBezTo>
                  <a:cubicBezTo>
                    <a:pt x="152" y="126"/>
                    <a:pt x="155" y="149"/>
                    <a:pt x="143" y="165"/>
                  </a:cubicBezTo>
                  <a:cubicBezTo>
                    <a:pt x="128" y="185"/>
                    <a:pt x="98" y="182"/>
                    <a:pt x="82" y="165"/>
                  </a:cubicBezTo>
                  <a:cubicBezTo>
                    <a:pt x="81" y="164"/>
                    <a:pt x="79" y="164"/>
                    <a:pt x="79" y="164"/>
                  </a:cubicBezTo>
                  <a:cubicBezTo>
                    <a:pt x="78" y="165"/>
                    <a:pt x="77" y="165"/>
                    <a:pt x="76" y="166"/>
                  </a:cubicBezTo>
                  <a:cubicBezTo>
                    <a:pt x="68" y="184"/>
                    <a:pt x="49" y="198"/>
                    <a:pt x="31" y="181"/>
                  </a:cubicBezTo>
                  <a:cubicBezTo>
                    <a:pt x="15" y="166"/>
                    <a:pt x="11" y="139"/>
                    <a:pt x="30" y="125"/>
                  </a:cubicBezTo>
                  <a:cubicBezTo>
                    <a:pt x="33" y="123"/>
                    <a:pt x="30" y="120"/>
                    <a:pt x="27" y="121"/>
                  </a:cubicBezTo>
                  <a:cubicBezTo>
                    <a:pt x="13" y="125"/>
                    <a:pt x="0" y="117"/>
                    <a:pt x="0" y="103"/>
                  </a:cubicBezTo>
                  <a:cubicBezTo>
                    <a:pt x="0" y="95"/>
                    <a:pt x="3" y="90"/>
                    <a:pt x="9" y="85"/>
                  </a:cubicBezTo>
                  <a:cubicBezTo>
                    <a:pt x="11" y="88"/>
                    <a:pt x="16" y="84"/>
                    <a:pt x="14" y="81"/>
                  </a:cubicBezTo>
                  <a:cubicBezTo>
                    <a:pt x="14" y="81"/>
                    <a:pt x="13" y="81"/>
                    <a:pt x="13" y="81"/>
                  </a:cubicBezTo>
                  <a:cubicBezTo>
                    <a:pt x="14" y="80"/>
                    <a:pt x="14" y="80"/>
                    <a:pt x="14" y="79"/>
                  </a:cubicBezTo>
                  <a:cubicBezTo>
                    <a:pt x="5" y="61"/>
                    <a:pt x="5" y="39"/>
                    <a:pt x="19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" name="Freeform 21"/>
            <p:cNvSpPr/>
            <p:nvPr/>
          </p:nvSpPr>
          <p:spPr bwMode="auto">
            <a:xfrm>
              <a:off x="972" y="601"/>
              <a:ext cx="713" cy="330"/>
            </a:xfrm>
            <a:custGeom>
              <a:avLst/>
              <a:gdLst>
                <a:gd name="T0" fmla="*/ 316 w 339"/>
                <a:gd name="T1" fmla="*/ 56 h 157"/>
                <a:gd name="T2" fmla="*/ 319 w 339"/>
                <a:gd name="T3" fmla="*/ 51 h 157"/>
                <a:gd name="T4" fmla="*/ 321 w 339"/>
                <a:gd name="T5" fmla="*/ 51 h 157"/>
                <a:gd name="T6" fmla="*/ 325 w 339"/>
                <a:gd name="T7" fmla="*/ 52 h 157"/>
                <a:gd name="T8" fmla="*/ 324 w 339"/>
                <a:gd name="T9" fmla="*/ 56 h 157"/>
                <a:gd name="T10" fmla="*/ 322 w 339"/>
                <a:gd name="T11" fmla="*/ 117 h 157"/>
                <a:gd name="T12" fmla="*/ 258 w 339"/>
                <a:gd name="T13" fmla="*/ 114 h 157"/>
                <a:gd name="T14" fmla="*/ 208 w 339"/>
                <a:gd name="T15" fmla="*/ 133 h 157"/>
                <a:gd name="T16" fmla="*/ 198 w 339"/>
                <a:gd name="T17" fmla="*/ 71 h 157"/>
                <a:gd name="T18" fmla="*/ 172 w 339"/>
                <a:gd name="T19" fmla="*/ 47 h 157"/>
                <a:gd name="T20" fmla="*/ 171 w 339"/>
                <a:gd name="T21" fmla="*/ 46 h 157"/>
                <a:gd name="T22" fmla="*/ 48 w 339"/>
                <a:gd name="T23" fmla="*/ 37 h 157"/>
                <a:gd name="T24" fmla="*/ 12 w 339"/>
                <a:gd name="T25" fmla="*/ 93 h 157"/>
                <a:gd name="T26" fmla="*/ 24 w 339"/>
                <a:gd name="T27" fmla="*/ 156 h 157"/>
                <a:gd name="T28" fmla="*/ 21 w 339"/>
                <a:gd name="T29" fmla="*/ 157 h 157"/>
                <a:gd name="T30" fmla="*/ 6 w 339"/>
                <a:gd name="T31" fmla="*/ 88 h 157"/>
                <a:gd name="T32" fmla="*/ 46 w 339"/>
                <a:gd name="T33" fmla="*/ 30 h 157"/>
                <a:gd name="T34" fmla="*/ 173 w 339"/>
                <a:gd name="T35" fmla="*/ 38 h 157"/>
                <a:gd name="T36" fmla="*/ 184 w 339"/>
                <a:gd name="T37" fmla="*/ 26 h 157"/>
                <a:gd name="T38" fmla="*/ 187 w 339"/>
                <a:gd name="T39" fmla="*/ 29 h 157"/>
                <a:gd name="T40" fmla="*/ 178 w 339"/>
                <a:gd name="T41" fmla="*/ 47 h 157"/>
                <a:gd name="T42" fmla="*/ 205 w 339"/>
                <a:gd name="T43" fmla="*/ 65 h 157"/>
                <a:gd name="T44" fmla="*/ 208 w 339"/>
                <a:gd name="T45" fmla="*/ 69 h 157"/>
                <a:gd name="T46" fmla="*/ 209 w 339"/>
                <a:gd name="T47" fmla="*/ 125 h 157"/>
                <a:gd name="T48" fmla="*/ 254 w 339"/>
                <a:gd name="T49" fmla="*/ 110 h 157"/>
                <a:gd name="T50" fmla="*/ 257 w 339"/>
                <a:gd name="T51" fmla="*/ 108 h 157"/>
                <a:gd name="T52" fmla="*/ 260 w 339"/>
                <a:gd name="T53" fmla="*/ 109 h 157"/>
                <a:gd name="T54" fmla="*/ 321 w 339"/>
                <a:gd name="T55" fmla="*/ 109 h 157"/>
                <a:gd name="T56" fmla="*/ 316 w 339"/>
                <a:gd name="T57" fmla="*/ 56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39" h="157">
                  <a:moveTo>
                    <a:pt x="316" y="56"/>
                  </a:moveTo>
                  <a:cubicBezTo>
                    <a:pt x="314" y="54"/>
                    <a:pt x="317" y="51"/>
                    <a:pt x="319" y="51"/>
                  </a:cubicBezTo>
                  <a:cubicBezTo>
                    <a:pt x="320" y="51"/>
                    <a:pt x="320" y="51"/>
                    <a:pt x="321" y="51"/>
                  </a:cubicBezTo>
                  <a:cubicBezTo>
                    <a:pt x="322" y="52"/>
                    <a:pt x="324" y="52"/>
                    <a:pt x="325" y="52"/>
                  </a:cubicBezTo>
                  <a:cubicBezTo>
                    <a:pt x="324" y="56"/>
                    <a:pt x="324" y="56"/>
                    <a:pt x="324" y="56"/>
                  </a:cubicBezTo>
                  <a:cubicBezTo>
                    <a:pt x="338" y="74"/>
                    <a:pt x="339" y="101"/>
                    <a:pt x="322" y="117"/>
                  </a:cubicBezTo>
                  <a:cubicBezTo>
                    <a:pt x="304" y="134"/>
                    <a:pt x="275" y="131"/>
                    <a:pt x="258" y="114"/>
                  </a:cubicBezTo>
                  <a:cubicBezTo>
                    <a:pt x="252" y="135"/>
                    <a:pt x="227" y="146"/>
                    <a:pt x="208" y="133"/>
                  </a:cubicBezTo>
                  <a:cubicBezTo>
                    <a:pt x="189" y="119"/>
                    <a:pt x="183" y="89"/>
                    <a:pt x="198" y="71"/>
                  </a:cubicBezTo>
                  <a:cubicBezTo>
                    <a:pt x="184" y="71"/>
                    <a:pt x="174" y="59"/>
                    <a:pt x="172" y="47"/>
                  </a:cubicBezTo>
                  <a:cubicBezTo>
                    <a:pt x="172" y="47"/>
                    <a:pt x="171" y="47"/>
                    <a:pt x="171" y="46"/>
                  </a:cubicBezTo>
                  <a:cubicBezTo>
                    <a:pt x="141" y="7"/>
                    <a:pt x="85" y="8"/>
                    <a:pt x="48" y="37"/>
                  </a:cubicBezTo>
                  <a:cubicBezTo>
                    <a:pt x="31" y="51"/>
                    <a:pt x="16" y="71"/>
                    <a:pt x="12" y="93"/>
                  </a:cubicBezTo>
                  <a:cubicBezTo>
                    <a:pt x="7" y="116"/>
                    <a:pt x="16" y="135"/>
                    <a:pt x="24" y="156"/>
                  </a:cubicBezTo>
                  <a:cubicBezTo>
                    <a:pt x="21" y="157"/>
                    <a:pt x="21" y="157"/>
                    <a:pt x="21" y="157"/>
                  </a:cubicBezTo>
                  <a:cubicBezTo>
                    <a:pt x="7" y="136"/>
                    <a:pt x="0" y="113"/>
                    <a:pt x="6" y="88"/>
                  </a:cubicBezTo>
                  <a:cubicBezTo>
                    <a:pt x="12" y="65"/>
                    <a:pt x="27" y="45"/>
                    <a:pt x="46" y="30"/>
                  </a:cubicBezTo>
                  <a:cubicBezTo>
                    <a:pt x="84" y="1"/>
                    <a:pt x="142" y="0"/>
                    <a:pt x="173" y="38"/>
                  </a:cubicBezTo>
                  <a:cubicBezTo>
                    <a:pt x="175" y="33"/>
                    <a:pt x="178" y="29"/>
                    <a:pt x="184" y="26"/>
                  </a:cubicBezTo>
                  <a:cubicBezTo>
                    <a:pt x="187" y="29"/>
                    <a:pt x="187" y="29"/>
                    <a:pt x="187" y="29"/>
                  </a:cubicBezTo>
                  <a:cubicBezTo>
                    <a:pt x="181" y="34"/>
                    <a:pt x="178" y="39"/>
                    <a:pt x="178" y="47"/>
                  </a:cubicBezTo>
                  <a:cubicBezTo>
                    <a:pt x="178" y="61"/>
                    <a:pt x="191" y="69"/>
                    <a:pt x="205" y="65"/>
                  </a:cubicBezTo>
                  <a:cubicBezTo>
                    <a:pt x="208" y="64"/>
                    <a:pt x="211" y="67"/>
                    <a:pt x="208" y="69"/>
                  </a:cubicBezTo>
                  <a:cubicBezTo>
                    <a:pt x="189" y="83"/>
                    <a:pt x="193" y="110"/>
                    <a:pt x="209" y="125"/>
                  </a:cubicBezTo>
                  <a:cubicBezTo>
                    <a:pt x="227" y="142"/>
                    <a:pt x="246" y="128"/>
                    <a:pt x="254" y="110"/>
                  </a:cubicBezTo>
                  <a:cubicBezTo>
                    <a:pt x="255" y="109"/>
                    <a:pt x="256" y="109"/>
                    <a:pt x="257" y="108"/>
                  </a:cubicBezTo>
                  <a:cubicBezTo>
                    <a:pt x="257" y="108"/>
                    <a:pt x="259" y="108"/>
                    <a:pt x="260" y="109"/>
                  </a:cubicBezTo>
                  <a:cubicBezTo>
                    <a:pt x="276" y="126"/>
                    <a:pt x="306" y="129"/>
                    <a:pt x="321" y="109"/>
                  </a:cubicBezTo>
                  <a:cubicBezTo>
                    <a:pt x="333" y="93"/>
                    <a:pt x="330" y="70"/>
                    <a:pt x="316" y="5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" name="Freeform 22"/>
            <p:cNvSpPr/>
            <p:nvPr/>
          </p:nvSpPr>
          <p:spPr bwMode="auto">
            <a:xfrm>
              <a:off x="628" y="231"/>
              <a:ext cx="1118" cy="797"/>
            </a:xfrm>
            <a:custGeom>
              <a:avLst/>
              <a:gdLst>
                <a:gd name="T0" fmla="*/ 59 w 532"/>
                <a:gd name="T1" fmla="*/ 376 h 379"/>
                <a:gd name="T2" fmla="*/ 9 w 532"/>
                <a:gd name="T3" fmla="*/ 252 h 379"/>
                <a:gd name="T4" fmla="*/ 192 w 532"/>
                <a:gd name="T5" fmla="*/ 31 h 379"/>
                <a:gd name="T6" fmla="*/ 465 w 532"/>
                <a:gd name="T7" fmla="*/ 118 h 379"/>
                <a:gd name="T8" fmla="*/ 532 w 532"/>
                <a:gd name="T9" fmla="*/ 184 h 379"/>
                <a:gd name="T10" fmla="*/ 489 w 532"/>
                <a:gd name="T11" fmla="*/ 228 h 379"/>
                <a:gd name="T12" fmla="*/ 484 w 532"/>
                <a:gd name="T13" fmla="*/ 162 h 379"/>
                <a:gd name="T14" fmla="*/ 480 w 532"/>
                <a:gd name="T15" fmla="*/ 158 h 379"/>
                <a:gd name="T16" fmla="*/ 427 w 532"/>
                <a:gd name="T17" fmla="*/ 149 h 379"/>
                <a:gd name="T18" fmla="*/ 419 w 532"/>
                <a:gd name="T19" fmla="*/ 149 h 379"/>
                <a:gd name="T20" fmla="*/ 356 w 532"/>
                <a:gd name="T21" fmla="*/ 199 h 379"/>
                <a:gd name="T22" fmla="*/ 356 w 532"/>
                <a:gd name="T23" fmla="*/ 201 h 379"/>
                <a:gd name="T24" fmla="*/ 348 w 532"/>
                <a:gd name="T25" fmla="*/ 202 h 379"/>
                <a:gd name="T26" fmla="*/ 197 w 532"/>
                <a:gd name="T27" fmla="*/ 184 h 379"/>
                <a:gd name="T28" fmla="*/ 167 w 532"/>
                <a:gd name="T29" fmla="*/ 342 h 379"/>
                <a:gd name="T30" fmla="*/ 139 w 532"/>
                <a:gd name="T31" fmla="*/ 260 h 379"/>
                <a:gd name="T32" fmla="*/ 283 w 532"/>
                <a:gd name="T33" fmla="*/ 153 h 379"/>
                <a:gd name="T34" fmla="*/ 346 w 532"/>
                <a:gd name="T35" fmla="*/ 159 h 379"/>
                <a:gd name="T36" fmla="*/ 156 w 532"/>
                <a:gd name="T37" fmla="*/ 181 h 379"/>
                <a:gd name="T38" fmla="*/ 137 w 532"/>
                <a:gd name="T39" fmla="*/ 349 h 379"/>
                <a:gd name="T40" fmla="*/ 105 w 532"/>
                <a:gd name="T41" fmla="*/ 273 h 379"/>
                <a:gd name="T42" fmla="*/ 259 w 532"/>
                <a:gd name="T43" fmla="*/ 121 h 379"/>
                <a:gd name="T44" fmla="*/ 362 w 532"/>
                <a:gd name="T45" fmla="*/ 134 h 379"/>
                <a:gd name="T46" fmla="*/ 161 w 532"/>
                <a:gd name="T47" fmla="*/ 127 h 379"/>
                <a:gd name="T48" fmla="*/ 101 w 532"/>
                <a:gd name="T49" fmla="*/ 344 h 379"/>
                <a:gd name="T50" fmla="*/ 76 w 532"/>
                <a:gd name="T51" fmla="*/ 232 h 379"/>
                <a:gd name="T52" fmla="*/ 374 w 532"/>
                <a:gd name="T53" fmla="*/ 128 h 379"/>
                <a:gd name="T54" fmla="*/ 144 w 532"/>
                <a:gd name="T55" fmla="*/ 103 h 379"/>
                <a:gd name="T56" fmla="*/ 72 w 532"/>
                <a:gd name="T57" fmla="*/ 356 h 379"/>
                <a:gd name="T58" fmla="*/ 207 w 532"/>
                <a:gd name="T59" fmla="*/ 67 h 379"/>
                <a:gd name="T60" fmla="*/ 423 w 532"/>
                <a:gd name="T61" fmla="*/ 140 h 379"/>
                <a:gd name="T62" fmla="*/ 305 w 532"/>
                <a:gd name="T63" fmla="*/ 34 h 379"/>
                <a:gd name="T64" fmla="*/ 110 w 532"/>
                <a:gd name="T65" fmla="*/ 90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32" h="379">
                  <a:moveTo>
                    <a:pt x="56" y="143"/>
                  </a:moveTo>
                  <a:cubicBezTo>
                    <a:pt x="0" y="213"/>
                    <a:pt x="6" y="307"/>
                    <a:pt x="59" y="376"/>
                  </a:cubicBezTo>
                  <a:cubicBezTo>
                    <a:pt x="56" y="379"/>
                    <a:pt x="56" y="379"/>
                    <a:pt x="56" y="379"/>
                  </a:cubicBezTo>
                  <a:cubicBezTo>
                    <a:pt x="24" y="345"/>
                    <a:pt x="8" y="298"/>
                    <a:pt x="9" y="252"/>
                  </a:cubicBezTo>
                  <a:cubicBezTo>
                    <a:pt x="10" y="205"/>
                    <a:pt x="29" y="163"/>
                    <a:pt x="60" y="128"/>
                  </a:cubicBezTo>
                  <a:cubicBezTo>
                    <a:pt x="95" y="89"/>
                    <a:pt x="141" y="48"/>
                    <a:pt x="192" y="31"/>
                  </a:cubicBezTo>
                  <a:cubicBezTo>
                    <a:pt x="286" y="0"/>
                    <a:pt x="385" y="44"/>
                    <a:pt x="440" y="121"/>
                  </a:cubicBezTo>
                  <a:cubicBezTo>
                    <a:pt x="448" y="117"/>
                    <a:pt x="457" y="116"/>
                    <a:pt x="465" y="118"/>
                  </a:cubicBezTo>
                  <a:cubicBezTo>
                    <a:pt x="480" y="122"/>
                    <a:pt x="490" y="139"/>
                    <a:pt x="486" y="154"/>
                  </a:cubicBezTo>
                  <a:cubicBezTo>
                    <a:pt x="506" y="142"/>
                    <a:pt x="532" y="162"/>
                    <a:pt x="532" y="184"/>
                  </a:cubicBezTo>
                  <a:cubicBezTo>
                    <a:pt x="532" y="204"/>
                    <a:pt x="512" y="241"/>
                    <a:pt x="488" y="232"/>
                  </a:cubicBezTo>
                  <a:cubicBezTo>
                    <a:pt x="489" y="228"/>
                    <a:pt x="489" y="228"/>
                    <a:pt x="489" y="228"/>
                  </a:cubicBezTo>
                  <a:cubicBezTo>
                    <a:pt x="509" y="233"/>
                    <a:pt x="524" y="203"/>
                    <a:pt x="525" y="187"/>
                  </a:cubicBezTo>
                  <a:cubicBezTo>
                    <a:pt x="528" y="162"/>
                    <a:pt x="504" y="154"/>
                    <a:pt x="484" y="162"/>
                  </a:cubicBezTo>
                  <a:cubicBezTo>
                    <a:pt x="483" y="162"/>
                    <a:pt x="482" y="162"/>
                    <a:pt x="481" y="161"/>
                  </a:cubicBezTo>
                  <a:cubicBezTo>
                    <a:pt x="480" y="160"/>
                    <a:pt x="480" y="159"/>
                    <a:pt x="480" y="158"/>
                  </a:cubicBezTo>
                  <a:cubicBezTo>
                    <a:pt x="487" y="145"/>
                    <a:pt x="478" y="128"/>
                    <a:pt x="463" y="124"/>
                  </a:cubicBezTo>
                  <a:cubicBezTo>
                    <a:pt x="445" y="120"/>
                    <a:pt x="432" y="134"/>
                    <a:pt x="427" y="149"/>
                  </a:cubicBezTo>
                  <a:cubicBezTo>
                    <a:pt x="426" y="152"/>
                    <a:pt x="423" y="151"/>
                    <a:pt x="421" y="149"/>
                  </a:cubicBezTo>
                  <a:cubicBezTo>
                    <a:pt x="420" y="150"/>
                    <a:pt x="419" y="150"/>
                    <a:pt x="419" y="149"/>
                  </a:cubicBezTo>
                  <a:cubicBezTo>
                    <a:pt x="404" y="130"/>
                    <a:pt x="379" y="125"/>
                    <a:pt x="361" y="144"/>
                  </a:cubicBezTo>
                  <a:cubicBezTo>
                    <a:pt x="347" y="159"/>
                    <a:pt x="347" y="181"/>
                    <a:pt x="356" y="199"/>
                  </a:cubicBezTo>
                  <a:cubicBezTo>
                    <a:pt x="356" y="200"/>
                    <a:pt x="356" y="200"/>
                    <a:pt x="355" y="201"/>
                  </a:cubicBezTo>
                  <a:cubicBezTo>
                    <a:pt x="355" y="201"/>
                    <a:pt x="356" y="201"/>
                    <a:pt x="356" y="201"/>
                  </a:cubicBezTo>
                  <a:cubicBezTo>
                    <a:pt x="358" y="204"/>
                    <a:pt x="353" y="208"/>
                    <a:pt x="351" y="205"/>
                  </a:cubicBezTo>
                  <a:cubicBezTo>
                    <a:pt x="348" y="202"/>
                    <a:pt x="348" y="202"/>
                    <a:pt x="348" y="202"/>
                  </a:cubicBezTo>
                  <a:cubicBezTo>
                    <a:pt x="332" y="181"/>
                    <a:pt x="309" y="165"/>
                    <a:pt x="282" y="159"/>
                  </a:cubicBezTo>
                  <a:cubicBezTo>
                    <a:pt x="250" y="153"/>
                    <a:pt x="222" y="164"/>
                    <a:pt x="197" y="184"/>
                  </a:cubicBezTo>
                  <a:cubicBezTo>
                    <a:pt x="172" y="205"/>
                    <a:pt x="149" y="230"/>
                    <a:pt x="145" y="263"/>
                  </a:cubicBezTo>
                  <a:cubicBezTo>
                    <a:pt x="141" y="292"/>
                    <a:pt x="150" y="319"/>
                    <a:pt x="167" y="342"/>
                  </a:cubicBezTo>
                  <a:cubicBezTo>
                    <a:pt x="164" y="344"/>
                    <a:pt x="164" y="344"/>
                    <a:pt x="164" y="344"/>
                  </a:cubicBezTo>
                  <a:cubicBezTo>
                    <a:pt x="143" y="322"/>
                    <a:pt x="134" y="290"/>
                    <a:pt x="139" y="260"/>
                  </a:cubicBezTo>
                  <a:cubicBezTo>
                    <a:pt x="144" y="226"/>
                    <a:pt x="167" y="200"/>
                    <a:pt x="194" y="179"/>
                  </a:cubicBezTo>
                  <a:cubicBezTo>
                    <a:pt x="219" y="158"/>
                    <a:pt x="250" y="146"/>
                    <a:pt x="283" y="153"/>
                  </a:cubicBezTo>
                  <a:cubicBezTo>
                    <a:pt x="308" y="158"/>
                    <a:pt x="331" y="171"/>
                    <a:pt x="348" y="191"/>
                  </a:cubicBezTo>
                  <a:cubicBezTo>
                    <a:pt x="344" y="180"/>
                    <a:pt x="343" y="169"/>
                    <a:pt x="346" y="159"/>
                  </a:cubicBezTo>
                  <a:cubicBezTo>
                    <a:pt x="345" y="159"/>
                    <a:pt x="345" y="159"/>
                    <a:pt x="344" y="159"/>
                  </a:cubicBezTo>
                  <a:cubicBezTo>
                    <a:pt x="287" y="103"/>
                    <a:pt x="206" y="130"/>
                    <a:pt x="156" y="181"/>
                  </a:cubicBezTo>
                  <a:cubicBezTo>
                    <a:pt x="130" y="208"/>
                    <a:pt x="110" y="240"/>
                    <a:pt x="111" y="277"/>
                  </a:cubicBezTo>
                  <a:cubicBezTo>
                    <a:pt x="111" y="303"/>
                    <a:pt x="121" y="328"/>
                    <a:pt x="137" y="349"/>
                  </a:cubicBezTo>
                  <a:cubicBezTo>
                    <a:pt x="134" y="352"/>
                    <a:pt x="134" y="352"/>
                    <a:pt x="134" y="352"/>
                  </a:cubicBezTo>
                  <a:cubicBezTo>
                    <a:pt x="115" y="330"/>
                    <a:pt x="104" y="303"/>
                    <a:pt x="105" y="273"/>
                  </a:cubicBezTo>
                  <a:cubicBezTo>
                    <a:pt x="105" y="234"/>
                    <a:pt x="127" y="201"/>
                    <a:pt x="154" y="174"/>
                  </a:cubicBezTo>
                  <a:cubicBezTo>
                    <a:pt x="182" y="146"/>
                    <a:pt x="218" y="124"/>
                    <a:pt x="259" y="121"/>
                  </a:cubicBezTo>
                  <a:cubicBezTo>
                    <a:pt x="291" y="119"/>
                    <a:pt x="326" y="128"/>
                    <a:pt x="348" y="153"/>
                  </a:cubicBezTo>
                  <a:cubicBezTo>
                    <a:pt x="351" y="146"/>
                    <a:pt x="355" y="140"/>
                    <a:pt x="362" y="134"/>
                  </a:cubicBezTo>
                  <a:cubicBezTo>
                    <a:pt x="364" y="133"/>
                    <a:pt x="365" y="132"/>
                    <a:pt x="367" y="131"/>
                  </a:cubicBezTo>
                  <a:cubicBezTo>
                    <a:pt x="308" y="82"/>
                    <a:pt x="221" y="79"/>
                    <a:pt x="161" y="127"/>
                  </a:cubicBezTo>
                  <a:cubicBezTo>
                    <a:pt x="126" y="154"/>
                    <a:pt x="91" y="193"/>
                    <a:pt x="82" y="237"/>
                  </a:cubicBezTo>
                  <a:cubicBezTo>
                    <a:pt x="74" y="275"/>
                    <a:pt x="83" y="311"/>
                    <a:pt x="101" y="344"/>
                  </a:cubicBezTo>
                  <a:cubicBezTo>
                    <a:pt x="97" y="346"/>
                    <a:pt x="97" y="346"/>
                    <a:pt x="97" y="346"/>
                  </a:cubicBezTo>
                  <a:cubicBezTo>
                    <a:pt x="73" y="314"/>
                    <a:pt x="67" y="270"/>
                    <a:pt x="76" y="232"/>
                  </a:cubicBezTo>
                  <a:cubicBezTo>
                    <a:pt x="87" y="189"/>
                    <a:pt x="120" y="151"/>
                    <a:pt x="154" y="123"/>
                  </a:cubicBezTo>
                  <a:cubicBezTo>
                    <a:pt x="217" y="72"/>
                    <a:pt x="314" y="73"/>
                    <a:pt x="374" y="128"/>
                  </a:cubicBezTo>
                  <a:cubicBezTo>
                    <a:pt x="384" y="124"/>
                    <a:pt x="395" y="125"/>
                    <a:pt x="404" y="128"/>
                  </a:cubicBezTo>
                  <a:cubicBezTo>
                    <a:pt x="334" y="62"/>
                    <a:pt x="228" y="46"/>
                    <a:pt x="144" y="103"/>
                  </a:cubicBezTo>
                  <a:cubicBezTo>
                    <a:pt x="61" y="160"/>
                    <a:pt x="38" y="265"/>
                    <a:pt x="76" y="355"/>
                  </a:cubicBezTo>
                  <a:cubicBezTo>
                    <a:pt x="72" y="356"/>
                    <a:pt x="72" y="356"/>
                    <a:pt x="72" y="356"/>
                  </a:cubicBezTo>
                  <a:cubicBezTo>
                    <a:pt x="52" y="319"/>
                    <a:pt x="46" y="275"/>
                    <a:pt x="53" y="233"/>
                  </a:cubicBezTo>
                  <a:cubicBezTo>
                    <a:pt x="67" y="153"/>
                    <a:pt x="128" y="88"/>
                    <a:pt x="207" y="67"/>
                  </a:cubicBezTo>
                  <a:cubicBezTo>
                    <a:pt x="284" y="47"/>
                    <a:pt x="373" y="75"/>
                    <a:pt x="422" y="138"/>
                  </a:cubicBezTo>
                  <a:cubicBezTo>
                    <a:pt x="423" y="139"/>
                    <a:pt x="423" y="139"/>
                    <a:pt x="423" y="140"/>
                  </a:cubicBezTo>
                  <a:cubicBezTo>
                    <a:pt x="425" y="134"/>
                    <a:pt x="430" y="129"/>
                    <a:pt x="435" y="125"/>
                  </a:cubicBezTo>
                  <a:cubicBezTo>
                    <a:pt x="403" y="82"/>
                    <a:pt x="358" y="47"/>
                    <a:pt x="305" y="34"/>
                  </a:cubicBezTo>
                  <a:cubicBezTo>
                    <a:pt x="263" y="24"/>
                    <a:pt x="217" y="27"/>
                    <a:pt x="177" y="45"/>
                  </a:cubicBezTo>
                  <a:cubicBezTo>
                    <a:pt x="152" y="56"/>
                    <a:pt x="131" y="73"/>
                    <a:pt x="110" y="90"/>
                  </a:cubicBezTo>
                  <a:cubicBezTo>
                    <a:pt x="91" y="106"/>
                    <a:pt x="72" y="123"/>
                    <a:pt x="56" y="1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" name="Freeform 23"/>
            <p:cNvSpPr>
              <a:spLocks noEditPoints="1"/>
            </p:cNvSpPr>
            <p:nvPr/>
          </p:nvSpPr>
          <p:spPr bwMode="auto">
            <a:xfrm>
              <a:off x="592" y="925"/>
              <a:ext cx="610" cy="574"/>
            </a:xfrm>
            <a:custGeom>
              <a:avLst/>
              <a:gdLst>
                <a:gd name="T0" fmla="*/ 42 w 290"/>
                <a:gd name="T1" fmla="*/ 165 h 273"/>
                <a:gd name="T2" fmla="*/ 92 w 290"/>
                <a:gd name="T3" fmla="*/ 224 h 273"/>
                <a:gd name="T4" fmla="*/ 95 w 290"/>
                <a:gd name="T5" fmla="*/ 224 h 273"/>
                <a:gd name="T6" fmla="*/ 95 w 290"/>
                <a:gd name="T7" fmla="*/ 222 h 273"/>
                <a:gd name="T8" fmla="*/ 98 w 290"/>
                <a:gd name="T9" fmla="*/ 222 h 273"/>
                <a:gd name="T10" fmla="*/ 169 w 290"/>
                <a:gd name="T11" fmla="*/ 258 h 273"/>
                <a:gd name="T12" fmla="*/ 186 w 290"/>
                <a:gd name="T13" fmla="*/ 188 h 273"/>
                <a:gd name="T14" fmla="*/ 192 w 290"/>
                <a:gd name="T15" fmla="*/ 185 h 273"/>
                <a:gd name="T16" fmla="*/ 229 w 290"/>
                <a:gd name="T17" fmla="*/ 135 h 273"/>
                <a:gd name="T18" fmla="*/ 229 w 290"/>
                <a:gd name="T19" fmla="*/ 130 h 273"/>
                <a:gd name="T20" fmla="*/ 231 w 290"/>
                <a:gd name="T21" fmla="*/ 128 h 273"/>
                <a:gd name="T22" fmla="*/ 271 w 290"/>
                <a:gd name="T23" fmla="*/ 115 h 273"/>
                <a:gd name="T24" fmla="*/ 279 w 290"/>
                <a:gd name="T25" fmla="*/ 93 h 273"/>
                <a:gd name="T26" fmla="*/ 256 w 290"/>
                <a:gd name="T27" fmla="*/ 74 h 273"/>
                <a:gd name="T28" fmla="*/ 251 w 290"/>
                <a:gd name="T29" fmla="*/ 70 h 273"/>
                <a:gd name="T30" fmla="*/ 251 w 290"/>
                <a:gd name="T31" fmla="*/ 67 h 273"/>
                <a:gd name="T32" fmla="*/ 225 w 290"/>
                <a:gd name="T33" fmla="*/ 9 h 273"/>
                <a:gd name="T34" fmla="*/ 170 w 290"/>
                <a:gd name="T35" fmla="*/ 39 h 273"/>
                <a:gd name="T36" fmla="*/ 169 w 290"/>
                <a:gd name="T37" fmla="*/ 40 h 273"/>
                <a:gd name="T38" fmla="*/ 170 w 290"/>
                <a:gd name="T39" fmla="*/ 41 h 273"/>
                <a:gd name="T40" fmla="*/ 166 w 290"/>
                <a:gd name="T41" fmla="*/ 43 h 273"/>
                <a:gd name="T42" fmla="*/ 104 w 290"/>
                <a:gd name="T43" fmla="*/ 26 h 273"/>
                <a:gd name="T44" fmla="*/ 81 w 290"/>
                <a:gd name="T45" fmla="*/ 91 h 273"/>
                <a:gd name="T46" fmla="*/ 78 w 290"/>
                <a:gd name="T47" fmla="*/ 93 h 273"/>
                <a:gd name="T48" fmla="*/ 21 w 290"/>
                <a:gd name="T49" fmla="*/ 106 h 273"/>
                <a:gd name="T50" fmla="*/ 42 w 290"/>
                <a:gd name="T51" fmla="*/ 158 h 273"/>
                <a:gd name="T52" fmla="*/ 42 w 290"/>
                <a:gd name="T53" fmla="*/ 165 h 273"/>
                <a:gd name="T54" fmla="*/ 96 w 290"/>
                <a:gd name="T55" fmla="*/ 229 h 273"/>
                <a:gd name="T56" fmla="*/ 34 w 290"/>
                <a:gd name="T57" fmla="*/ 162 h 273"/>
                <a:gd name="T58" fmla="*/ 14 w 290"/>
                <a:gd name="T59" fmla="*/ 103 h 273"/>
                <a:gd name="T60" fmla="*/ 75 w 290"/>
                <a:gd name="T61" fmla="*/ 87 h 273"/>
                <a:gd name="T62" fmla="*/ 74 w 290"/>
                <a:gd name="T63" fmla="*/ 50 h 273"/>
                <a:gd name="T64" fmla="*/ 73 w 290"/>
                <a:gd name="T65" fmla="*/ 49 h 273"/>
                <a:gd name="T66" fmla="*/ 76 w 290"/>
                <a:gd name="T67" fmla="*/ 46 h 273"/>
                <a:gd name="T68" fmla="*/ 90 w 290"/>
                <a:gd name="T69" fmla="*/ 27 h 273"/>
                <a:gd name="T70" fmla="*/ 89 w 290"/>
                <a:gd name="T71" fmla="*/ 26 h 273"/>
                <a:gd name="T72" fmla="*/ 93 w 290"/>
                <a:gd name="T73" fmla="*/ 25 h 273"/>
                <a:gd name="T74" fmla="*/ 97 w 290"/>
                <a:gd name="T75" fmla="*/ 22 h 273"/>
                <a:gd name="T76" fmla="*/ 114 w 290"/>
                <a:gd name="T77" fmla="*/ 16 h 273"/>
                <a:gd name="T78" fmla="*/ 118 w 290"/>
                <a:gd name="T79" fmla="*/ 14 h 273"/>
                <a:gd name="T80" fmla="*/ 118 w 290"/>
                <a:gd name="T81" fmla="*/ 16 h 273"/>
                <a:gd name="T82" fmla="*/ 151 w 290"/>
                <a:gd name="T83" fmla="*/ 22 h 273"/>
                <a:gd name="T84" fmla="*/ 154 w 290"/>
                <a:gd name="T85" fmla="*/ 19 h 273"/>
                <a:gd name="T86" fmla="*/ 163 w 290"/>
                <a:gd name="T87" fmla="*/ 29 h 273"/>
                <a:gd name="T88" fmla="*/ 163 w 290"/>
                <a:gd name="T89" fmla="*/ 31 h 273"/>
                <a:gd name="T90" fmla="*/ 167 w 290"/>
                <a:gd name="T91" fmla="*/ 35 h 273"/>
                <a:gd name="T92" fmla="*/ 181 w 290"/>
                <a:gd name="T93" fmla="*/ 14 h 273"/>
                <a:gd name="T94" fmla="*/ 184 w 290"/>
                <a:gd name="T95" fmla="*/ 12 h 273"/>
                <a:gd name="T96" fmla="*/ 202 w 290"/>
                <a:gd name="T97" fmla="*/ 3 h 273"/>
                <a:gd name="T98" fmla="*/ 205 w 290"/>
                <a:gd name="T99" fmla="*/ 2 h 273"/>
                <a:gd name="T100" fmla="*/ 206 w 290"/>
                <a:gd name="T101" fmla="*/ 2 h 273"/>
                <a:gd name="T102" fmla="*/ 235 w 290"/>
                <a:gd name="T103" fmla="*/ 6 h 273"/>
                <a:gd name="T104" fmla="*/ 259 w 290"/>
                <a:gd name="T105" fmla="*/ 66 h 273"/>
                <a:gd name="T106" fmla="*/ 284 w 290"/>
                <a:gd name="T107" fmla="*/ 105 h 273"/>
                <a:gd name="T108" fmla="*/ 242 w 290"/>
                <a:gd name="T109" fmla="*/ 135 h 273"/>
                <a:gd name="T110" fmla="*/ 247 w 290"/>
                <a:gd name="T111" fmla="*/ 181 h 273"/>
                <a:gd name="T112" fmla="*/ 198 w 290"/>
                <a:gd name="T113" fmla="*/ 198 h 273"/>
                <a:gd name="T114" fmla="*/ 167 w 290"/>
                <a:gd name="T115" fmla="*/ 266 h 273"/>
                <a:gd name="T116" fmla="*/ 96 w 290"/>
                <a:gd name="T117" fmla="*/ 229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90" h="273">
                  <a:moveTo>
                    <a:pt x="42" y="165"/>
                  </a:moveTo>
                  <a:cubicBezTo>
                    <a:pt x="10" y="181"/>
                    <a:pt x="53" y="259"/>
                    <a:pt x="92" y="224"/>
                  </a:cubicBezTo>
                  <a:cubicBezTo>
                    <a:pt x="93" y="223"/>
                    <a:pt x="94" y="223"/>
                    <a:pt x="95" y="224"/>
                  </a:cubicBezTo>
                  <a:cubicBezTo>
                    <a:pt x="95" y="224"/>
                    <a:pt x="95" y="223"/>
                    <a:pt x="95" y="222"/>
                  </a:cubicBezTo>
                  <a:cubicBezTo>
                    <a:pt x="95" y="221"/>
                    <a:pt x="97" y="221"/>
                    <a:pt x="98" y="222"/>
                  </a:cubicBezTo>
                  <a:cubicBezTo>
                    <a:pt x="107" y="247"/>
                    <a:pt x="141" y="270"/>
                    <a:pt x="169" y="258"/>
                  </a:cubicBezTo>
                  <a:cubicBezTo>
                    <a:pt x="198" y="246"/>
                    <a:pt x="199" y="212"/>
                    <a:pt x="186" y="188"/>
                  </a:cubicBezTo>
                  <a:cubicBezTo>
                    <a:pt x="184" y="185"/>
                    <a:pt x="190" y="181"/>
                    <a:pt x="192" y="185"/>
                  </a:cubicBezTo>
                  <a:cubicBezTo>
                    <a:pt x="214" y="218"/>
                    <a:pt x="280" y="154"/>
                    <a:pt x="229" y="135"/>
                  </a:cubicBezTo>
                  <a:cubicBezTo>
                    <a:pt x="227" y="134"/>
                    <a:pt x="227" y="131"/>
                    <a:pt x="229" y="130"/>
                  </a:cubicBezTo>
                  <a:cubicBezTo>
                    <a:pt x="229" y="128"/>
                    <a:pt x="230" y="127"/>
                    <a:pt x="231" y="128"/>
                  </a:cubicBezTo>
                  <a:cubicBezTo>
                    <a:pt x="246" y="132"/>
                    <a:pt x="261" y="127"/>
                    <a:pt x="271" y="115"/>
                  </a:cubicBezTo>
                  <a:cubicBezTo>
                    <a:pt x="276" y="109"/>
                    <a:pt x="279" y="101"/>
                    <a:pt x="279" y="93"/>
                  </a:cubicBezTo>
                  <a:cubicBezTo>
                    <a:pt x="278" y="81"/>
                    <a:pt x="269" y="70"/>
                    <a:pt x="256" y="74"/>
                  </a:cubicBezTo>
                  <a:cubicBezTo>
                    <a:pt x="253" y="75"/>
                    <a:pt x="251" y="72"/>
                    <a:pt x="251" y="70"/>
                  </a:cubicBezTo>
                  <a:cubicBezTo>
                    <a:pt x="250" y="69"/>
                    <a:pt x="250" y="68"/>
                    <a:pt x="251" y="67"/>
                  </a:cubicBezTo>
                  <a:cubicBezTo>
                    <a:pt x="268" y="44"/>
                    <a:pt x="249" y="16"/>
                    <a:pt x="225" y="9"/>
                  </a:cubicBezTo>
                  <a:cubicBezTo>
                    <a:pt x="201" y="3"/>
                    <a:pt x="179" y="17"/>
                    <a:pt x="170" y="39"/>
                  </a:cubicBezTo>
                  <a:cubicBezTo>
                    <a:pt x="170" y="39"/>
                    <a:pt x="170" y="39"/>
                    <a:pt x="169" y="40"/>
                  </a:cubicBezTo>
                  <a:cubicBezTo>
                    <a:pt x="169" y="40"/>
                    <a:pt x="170" y="40"/>
                    <a:pt x="170" y="41"/>
                  </a:cubicBezTo>
                  <a:cubicBezTo>
                    <a:pt x="171" y="43"/>
                    <a:pt x="168" y="45"/>
                    <a:pt x="166" y="43"/>
                  </a:cubicBezTo>
                  <a:cubicBezTo>
                    <a:pt x="149" y="27"/>
                    <a:pt x="128" y="15"/>
                    <a:pt x="104" y="26"/>
                  </a:cubicBezTo>
                  <a:cubicBezTo>
                    <a:pt x="79" y="37"/>
                    <a:pt x="72" y="68"/>
                    <a:pt x="81" y="91"/>
                  </a:cubicBezTo>
                  <a:cubicBezTo>
                    <a:pt x="82" y="94"/>
                    <a:pt x="80" y="95"/>
                    <a:pt x="78" y="93"/>
                  </a:cubicBezTo>
                  <a:cubicBezTo>
                    <a:pt x="59" y="83"/>
                    <a:pt x="32" y="86"/>
                    <a:pt x="21" y="106"/>
                  </a:cubicBezTo>
                  <a:cubicBezTo>
                    <a:pt x="10" y="126"/>
                    <a:pt x="21" y="151"/>
                    <a:pt x="42" y="158"/>
                  </a:cubicBezTo>
                  <a:cubicBezTo>
                    <a:pt x="45" y="159"/>
                    <a:pt x="44" y="163"/>
                    <a:pt x="42" y="165"/>
                  </a:cubicBezTo>
                  <a:close/>
                  <a:moveTo>
                    <a:pt x="96" y="229"/>
                  </a:moveTo>
                  <a:cubicBezTo>
                    <a:pt x="58" y="271"/>
                    <a:pt x="0" y="190"/>
                    <a:pt x="34" y="162"/>
                  </a:cubicBezTo>
                  <a:cubicBezTo>
                    <a:pt x="13" y="151"/>
                    <a:pt x="2" y="124"/>
                    <a:pt x="14" y="103"/>
                  </a:cubicBezTo>
                  <a:cubicBezTo>
                    <a:pt x="26" y="82"/>
                    <a:pt x="55" y="76"/>
                    <a:pt x="75" y="87"/>
                  </a:cubicBezTo>
                  <a:cubicBezTo>
                    <a:pt x="70" y="76"/>
                    <a:pt x="70" y="62"/>
                    <a:pt x="74" y="50"/>
                  </a:cubicBezTo>
                  <a:cubicBezTo>
                    <a:pt x="74" y="50"/>
                    <a:pt x="73" y="49"/>
                    <a:pt x="73" y="49"/>
                  </a:cubicBezTo>
                  <a:cubicBezTo>
                    <a:pt x="76" y="46"/>
                    <a:pt x="76" y="46"/>
                    <a:pt x="76" y="46"/>
                  </a:cubicBezTo>
                  <a:cubicBezTo>
                    <a:pt x="79" y="39"/>
                    <a:pt x="84" y="32"/>
                    <a:pt x="90" y="27"/>
                  </a:cubicBezTo>
                  <a:cubicBezTo>
                    <a:pt x="90" y="27"/>
                    <a:pt x="90" y="27"/>
                    <a:pt x="89" y="26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4" y="24"/>
                    <a:pt x="96" y="23"/>
                    <a:pt x="97" y="22"/>
                  </a:cubicBezTo>
                  <a:cubicBezTo>
                    <a:pt x="102" y="19"/>
                    <a:pt x="108" y="17"/>
                    <a:pt x="114" y="16"/>
                  </a:cubicBezTo>
                  <a:cubicBezTo>
                    <a:pt x="118" y="14"/>
                    <a:pt x="118" y="14"/>
                    <a:pt x="118" y="14"/>
                  </a:cubicBezTo>
                  <a:cubicBezTo>
                    <a:pt x="118" y="15"/>
                    <a:pt x="118" y="15"/>
                    <a:pt x="118" y="16"/>
                  </a:cubicBezTo>
                  <a:cubicBezTo>
                    <a:pt x="129" y="15"/>
                    <a:pt x="141" y="17"/>
                    <a:pt x="151" y="22"/>
                  </a:cubicBezTo>
                  <a:cubicBezTo>
                    <a:pt x="154" y="19"/>
                    <a:pt x="154" y="19"/>
                    <a:pt x="154" y="19"/>
                  </a:cubicBezTo>
                  <a:cubicBezTo>
                    <a:pt x="157" y="22"/>
                    <a:pt x="160" y="26"/>
                    <a:pt x="163" y="29"/>
                  </a:cubicBezTo>
                  <a:cubicBezTo>
                    <a:pt x="164" y="29"/>
                    <a:pt x="164" y="30"/>
                    <a:pt x="163" y="31"/>
                  </a:cubicBezTo>
                  <a:cubicBezTo>
                    <a:pt x="165" y="32"/>
                    <a:pt x="166" y="34"/>
                    <a:pt x="167" y="35"/>
                  </a:cubicBezTo>
                  <a:cubicBezTo>
                    <a:pt x="170" y="27"/>
                    <a:pt x="175" y="20"/>
                    <a:pt x="181" y="14"/>
                  </a:cubicBezTo>
                  <a:cubicBezTo>
                    <a:pt x="184" y="12"/>
                    <a:pt x="184" y="12"/>
                    <a:pt x="184" y="12"/>
                  </a:cubicBezTo>
                  <a:cubicBezTo>
                    <a:pt x="189" y="8"/>
                    <a:pt x="195" y="5"/>
                    <a:pt x="202" y="3"/>
                  </a:cubicBezTo>
                  <a:cubicBezTo>
                    <a:pt x="205" y="2"/>
                    <a:pt x="205" y="2"/>
                    <a:pt x="205" y="2"/>
                  </a:cubicBezTo>
                  <a:cubicBezTo>
                    <a:pt x="205" y="2"/>
                    <a:pt x="206" y="2"/>
                    <a:pt x="206" y="2"/>
                  </a:cubicBezTo>
                  <a:cubicBezTo>
                    <a:pt x="215" y="0"/>
                    <a:pt x="225" y="1"/>
                    <a:pt x="235" y="6"/>
                  </a:cubicBezTo>
                  <a:cubicBezTo>
                    <a:pt x="257" y="16"/>
                    <a:pt x="274" y="46"/>
                    <a:pt x="259" y="66"/>
                  </a:cubicBezTo>
                  <a:cubicBezTo>
                    <a:pt x="279" y="64"/>
                    <a:pt x="290" y="87"/>
                    <a:pt x="284" y="105"/>
                  </a:cubicBezTo>
                  <a:cubicBezTo>
                    <a:pt x="278" y="123"/>
                    <a:pt x="260" y="136"/>
                    <a:pt x="242" y="135"/>
                  </a:cubicBezTo>
                  <a:cubicBezTo>
                    <a:pt x="255" y="146"/>
                    <a:pt x="258" y="166"/>
                    <a:pt x="247" y="181"/>
                  </a:cubicBezTo>
                  <a:cubicBezTo>
                    <a:pt x="237" y="194"/>
                    <a:pt x="214" y="204"/>
                    <a:pt x="198" y="198"/>
                  </a:cubicBezTo>
                  <a:cubicBezTo>
                    <a:pt x="206" y="224"/>
                    <a:pt x="198" y="256"/>
                    <a:pt x="167" y="266"/>
                  </a:cubicBezTo>
                  <a:cubicBezTo>
                    <a:pt x="142" y="273"/>
                    <a:pt x="101" y="256"/>
                    <a:pt x="96" y="2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36" name="Freeform 27"/>
          <p:cNvSpPr/>
          <p:nvPr/>
        </p:nvSpPr>
        <p:spPr bwMode="auto">
          <a:xfrm>
            <a:off x="864226" y="676593"/>
            <a:ext cx="10616574" cy="6137948"/>
          </a:xfrm>
          <a:custGeom>
            <a:avLst/>
            <a:gdLst>
              <a:gd name="T0" fmla="*/ 2409 w 2411"/>
              <a:gd name="T1" fmla="*/ 867 h 1559"/>
              <a:gd name="T2" fmla="*/ 2325 w 2411"/>
              <a:gd name="T3" fmla="*/ 655 h 1559"/>
              <a:gd name="T4" fmla="*/ 2152 w 2411"/>
              <a:gd name="T5" fmla="*/ 539 h 1559"/>
              <a:gd name="T6" fmla="*/ 2096 w 2411"/>
              <a:gd name="T7" fmla="*/ 225 h 1559"/>
              <a:gd name="T8" fmla="*/ 1719 w 2411"/>
              <a:gd name="T9" fmla="*/ 140 h 1559"/>
              <a:gd name="T10" fmla="*/ 1551 w 2411"/>
              <a:gd name="T11" fmla="*/ 227 h 1559"/>
              <a:gd name="T12" fmla="*/ 1309 w 2411"/>
              <a:gd name="T13" fmla="*/ 27 h 1559"/>
              <a:gd name="T14" fmla="*/ 1096 w 2411"/>
              <a:gd name="T15" fmla="*/ 7 h 1559"/>
              <a:gd name="T16" fmla="*/ 914 w 2411"/>
              <a:gd name="T17" fmla="*/ 57 h 1559"/>
              <a:gd name="T18" fmla="*/ 806 w 2411"/>
              <a:gd name="T19" fmla="*/ 157 h 1559"/>
              <a:gd name="T20" fmla="*/ 602 w 2411"/>
              <a:gd name="T21" fmla="*/ 131 h 1559"/>
              <a:gd name="T22" fmla="*/ 430 w 2411"/>
              <a:gd name="T23" fmla="*/ 300 h 1559"/>
              <a:gd name="T24" fmla="*/ 421 w 2411"/>
              <a:gd name="T25" fmla="*/ 404 h 1559"/>
              <a:gd name="T26" fmla="*/ 66 w 2411"/>
              <a:gd name="T27" fmla="*/ 678 h 1559"/>
              <a:gd name="T28" fmla="*/ 161 w 2411"/>
              <a:gd name="T29" fmla="*/ 1145 h 1559"/>
              <a:gd name="T30" fmla="*/ 411 w 2411"/>
              <a:gd name="T31" fmla="*/ 1252 h 1559"/>
              <a:gd name="T32" fmla="*/ 549 w 2411"/>
              <a:gd name="T33" fmla="*/ 1422 h 1559"/>
              <a:gd name="T34" fmla="*/ 772 w 2411"/>
              <a:gd name="T35" fmla="*/ 1392 h 1559"/>
              <a:gd name="T36" fmla="*/ 1010 w 2411"/>
              <a:gd name="T37" fmla="*/ 1537 h 1559"/>
              <a:gd name="T38" fmla="*/ 1317 w 2411"/>
              <a:gd name="T39" fmla="*/ 1480 h 1559"/>
              <a:gd name="T40" fmla="*/ 1412 w 2411"/>
              <a:gd name="T41" fmla="*/ 1394 h 1559"/>
              <a:gd name="T42" fmla="*/ 1648 w 2411"/>
              <a:gd name="T43" fmla="*/ 1460 h 1559"/>
              <a:gd name="T44" fmla="*/ 1786 w 2411"/>
              <a:gd name="T45" fmla="*/ 1427 h 1559"/>
              <a:gd name="T46" fmla="*/ 1916 w 2411"/>
              <a:gd name="T47" fmla="*/ 1341 h 1559"/>
              <a:gd name="T48" fmla="*/ 1961 w 2411"/>
              <a:gd name="T49" fmla="*/ 1232 h 1559"/>
              <a:gd name="T50" fmla="*/ 2341 w 2411"/>
              <a:gd name="T51" fmla="*/ 1090 h 1559"/>
              <a:gd name="T52" fmla="*/ 2409 w 2411"/>
              <a:gd name="T53" fmla="*/ 867 h 15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11" h="1559">
                <a:moveTo>
                  <a:pt x="2409" y="867"/>
                </a:moveTo>
                <a:cubicBezTo>
                  <a:pt x="2406" y="789"/>
                  <a:pt x="2376" y="716"/>
                  <a:pt x="2325" y="655"/>
                </a:cubicBezTo>
                <a:cubicBezTo>
                  <a:pt x="2281" y="601"/>
                  <a:pt x="2219" y="560"/>
                  <a:pt x="2152" y="539"/>
                </a:cubicBezTo>
                <a:cubicBezTo>
                  <a:pt x="2201" y="436"/>
                  <a:pt x="2179" y="309"/>
                  <a:pt x="2096" y="225"/>
                </a:cubicBezTo>
                <a:cubicBezTo>
                  <a:pt x="2000" y="127"/>
                  <a:pt x="1848" y="102"/>
                  <a:pt x="1719" y="140"/>
                </a:cubicBezTo>
                <a:cubicBezTo>
                  <a:pt x="1657" y="158"/>
                  <a:pt x="1601" y="188"/>
                  <a:pt x="1551" y="227"/>
                </a:cubicBezTo>
                <a:cubicBezTo>
                  <a:pt x="1504" y="130"/>
                  <a:pt x="1413" y="59"/>
                  <a:pt x="1309" y="27"/>
                </a:cubicBezTo>
                <a:cubicBezTo>
                  <a:pt x="1241" y="5"/>
                  <a:pt x="1167" y="0"/>
                  <a:pt x="1096" y="7"/>
                </a:cubicBezTo>
                <a:cubicBezTo>
                  <a:pt x="1033" y="14"/>
                  <a:pt x="970" y="28"/>
                  <a:pt x="914" y="57"/>
                </a:cubicBezTo>
                <a:cubicBezTo>
                  <a:pt x="869" y="80"/>
                  <a:pt x="830" y="114"/>
                  <a:pt x="806" y="157"/>
                </a:cubicBezTo>
                <a:cubicBezTo>
                  <a:pt x="745" y="123"/>
                  <a:pt x="671" y="112"/>
                  <a:pt x="602" y="131"/>
                </a:cubicBezTo>
                <a:cubicBezTo>
                  <a:pt x="519" y="154"/>
                  <a:pt x="455" y="220"/>
                  <a:pt x="430" y="300"/>
                </a:cubicBezTo>
                <a:cubicBezTo>
                  <a:pt x="420" y="334"/>
                  <a:pt x="417" y="369"/>
                  <a:pt x="421" y="404"/>
                </a:cubicBezTo>
                <a:cubicBezTo>
                  <a:pt x="265" y="427"/>
                  <a:pt x="126" y="536"/>
                  <a:pt x="66" y="678"/>
                </a:cubicBezTo>
                <a:cubicBezTo>
                  <a:pt x="0" y="834"/>
                  <a:pt x="43" y="1024"/>
                  <a:pt x="161" y="1145"/>
                </a:cubicBezTo>
                <a:cubicBezTo>
                  <a:pt x="225" y="1211"/>
                  <a:pt x="317" y="1261"/>
                  <a:pt x="411" y="1252"/>
                </a:cubicBezTo>
                <a:cubicBezTo>
                  <a:pt x="425" y="1327"/>
                  <a:pt x="477" y="1393"/>
                  <a:pt x="549" y="1422"/>
                </a:cubicBezTo>
                <a:cubicBezTo>
                  <a:pt x="623" y="1452"/>
                  <a:pt x="709" y="1437"/>
                  <a:pt x="772" y="1392"/>
                </a:cubicBezTo>
                <a:cubicBezTo>
                  <a:pt x="831" y="1465"/>
                  <a:pt x="916" y="1517"/>
                  <a:pt x="1010" y="1537"/>
                </a:cubicBezTo>
                <a:cubicBezTo>
                  <a:pt x="1116" y="1559"/>
                  <a:pt x="1227" y="1538"/>
                  <a:pt x="1317" y="1480"/>
                </a:cubicBezTo>
                <a:cubicBezTo>
                  <a:pt x="1354" y="1457"/>
                  <a:pt x="1386" y="1428"/>
                  <a:pt x="1412" y="1394"/>
                </a:cubicBezTo>
                <a:cubicBezTo>
                  <a:pt x="1477" y="1447"/>
                  <a:pt x="1563" y="1467"/>
                  <a:pt x="1648" y="1460"/>
                </a:cubicBezTo>
                <a:cubicBezTo>
                  <a:pt x="1695" y="1456"/>
                  <a:pt x="1742" y="1445"/>
                  <a:pt x="1786" y="1427"/>
                </a:cubicBezTo>
                <a:cubicBezTo>
                  <a:pt x="1835" y="1408"/>
                  <a:pt x="1882" y="1381"/>
                  <a:pt x="1916" y="1341"/>
                </a:cubicBezTo>
                <a:cubicBezTo>
                  <a:pt x="1941" y="1310"/>
                  <a:pt x="1959" y="1271"/>
                  <a:pt x="1961" y="1232"/>
                </a:cubicBezTo>
                <a:cubicBezTo>
                  <a:pt x="2102" y="1263"/>
                  <a:pt x="2256" y="1206"/>
                  <a:pt x="2341" y="1090"/>
                </a:cubicBezTo>
                <a:cubicBezTo>
                  <a:pt x="2387" y="1027"/>
                  <a:pt x="2411" y="946"/>
                  <a:pt x="2409" y="86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lnSpc>
                <a:spcPts val="3700"/>
              </a:lnSpc>
            </a:pPr>
            <a:endParaRPr lang="zh-CN" altLang="zh-CN" b="1" dirty="0">
              <a:latin typeface="Times New Roman" panose="02020603050405020304" pitchFamily="18" charset="0"/>
              <a:ea typeface="黑体" panose="02010600030101010101" charset="-122"/>
              <a:sym typeface="宋体" panose="02010600030101010101" pitchFamily="2" charset="-122"/>
            </a:endParaRPr>
          </a:p>
          <a:p>
            <a:pPr>
              <a:lnSpc>
                <a:spcPts val="3700"/>
              </a:lnSpc>
            </a:pPr>
            <a:endParaRPr lang="zh-CN" altLang="zh-CN" b="1" dirty="0">
              <a:latin typeface="Times New Roman" panose="02020603050405020304" pitchFamily="18" charset="0"/>
              <a:ea typeface="黑体" panose="02010600030101010101" charset="-122"/>
              <a:sym typeface="宋体" panose="02010600030101010101" pitchFamily="2" charset="-122"/>
            </a:endParaRPr>
          </a:p>
          <a:p>
            <a:pPr>
              <a:lnSpc>
                <a:spcPts val="3700"/>
              </a:lnSpc>
            </a:pPr>
            <a:endParaRPr lang="zh-CN" altLang="zh-CN" b="1" dirty="0">
              <a:latin typeface="Times New Roman" panose="02020603050405020304" pitchFamily="18" charset="0"/>
              <a:ea typeface="黑体" panose="02010600030101010101" charset="-122"/>
              <a:sym typeface="宋体" panose="02010600030101010101" pitchFamily="2" charset="-122"/>
            </a:endParaRPr>
          </a:p>
          <a:p>
            <a:pPr>
              <a:lnSpc>
                <a:spcPts val="3700"/>
              </a:lnSpc>
            </a:pPr>
            <a:endParaRPr lang="zh-CN" altLang="zh-CN" b="1" dirty="0">
              <a:latin typeface="Times New Roman" panose="02020603050405020304" pitchFamily="18" charset="0"/>
              <a:ea typeface="黑体" panose="02010600030101010101" charset="-122"/>
              <a:sym typeface="宋体" panose="02010600030101010101" pitchFamily="2" charset="-122"/>
            </a:endParaRPr>
          </a:p>
          <a:p>
            <a:pPr>
              <a:lnSpc>
                <a:spcPts val="3700"/>
              </a:lnSpc>
            </a:pPr>
            <a:r>
              <a:rPr lang="zh-CN" altLang="zh-CN" b="1" dirty="0">
                <a:latin typeface="Times New Roman" panose="02020603050405020304" pitchFamily="18" charset="0"/>
                <a:ea typeface="黑体" panose="02010600030101010101" charset="-122"/>
                <a:sym typeface="宋体" panose="02010600030101010101" pitchFamily="2" charset="-122"/>
              </a:rPr>
              <a:t>               </a:t>
            </a:r>
            <a:r>
              <a:rPr lang="zh-CN" altLang="zh-CN" sz="2800" b="1" dirty="0">
                <a:latin typeface="Times New Roman" panose="02020603050405020304" pitchFamily="18" charset="0"/>
                <a:ea typeface="黑体" panose="02010600030101010101" charset="-122"/>
                <a:sym typeface="宋体" panose="02010600030101010101" pitchFamily="2" charset="-122"/>
              </a:rPr>
              <a:t>（ </a:t>
            </a:r>
            <a:r>
              <a:rPr lang="zh-CN" altLang="zh-CN" sz="2800" b="1" dirty="0">
                <a:latin typeface="Times New Roman" panose="02020603050405020304" pitchFamily="18" charset="0"/>
                <a:ea typeface="黑体" panose="02010600030101010101" charset="-122"/>
                <a:sym typeface="宋体" panose="02010600030101010101" pitchFamily="2" charset="-122"/>
              </a:rPr>
              <a:t>     ）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0030101010101" charset="-122"/>
                <a:sym typeface="宋体" panose="02010600030101010101" pitchFamily="2" charset="-122"/>
              </a:rPr>
              <a:t>1.—________ bananas do you want? </a:t>
            </a:r>
            <a:endParaRPr lang="en-US" altLang="zh-CN" sz="2800" b="1" dirty="0">
              <a:latin typeface="Times New Roman" panose="02020603050405020304" pitchFamily="18" charset="0"/>
              <a:ea typeface="黑体" panose="02010600030101010101" charset="-122"/>
              <a:sym typeface="宋体" panose="02010600030101010101" pitchFamily="2" charset="-122"/>
            </a:endParaRPr>
          </a:p>
          <a:p>
            <a:pPr>
              <a:lnSpc>
                <a:spcPts val="37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0030101010101" charset="-122"/>
                <a:sym typeface="宋体" panose="02010600030101010101" pitchFamily="2" charset="-122"/>
              </a:rPr>
              <a:t>                              —Six, please.</a:t>
            </a:r>
            <a:endParaRPr lang="en-US" altLang="zh-CN" sz="2800" b="1" dirty="0">
              <a:latin typeface="Times New Roman" panose="02020603050405020304" pitchFamily="18" charset="0"/>
              <a:ea typeface="黑体" panose="02010600030101010101" charset="-122"/>
              <a:sym typeface="宋体" panose="02010600030101010101" pitchFamily="2" charset="-122"/>
            </a:endParaRPr>
          </a:p>
          <a:p>
            <a:pPr>
              <a:lnSpc>
                <a:spcPts val="3700"/>
              </a:lnSpc>
            </a:pPr>
            <a:r>
              <a:rPr lang="zh-CN" altLang="en-US" sz="2800" dirty="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                         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0030101010101" charset="-122"/>
                <a:sym typeface="+mn-ea"/>
              </a:rPr>
              <a:t>A.How many       B.How much       C.How</a:t>
            </a:r>
            <a:endParaRPr lang="en-US" altLang="zh-CN" sz="2800" b="1" dirty="0">
              <a:latin typeface="Times New Roman" panose="02020603050405020304" pitchFamily="18" charset="0"/>
              <a:ea typeface="黑体" panose="02010600030101010101" charset="-122"/>
            </a:endParaRPr>
          </a:p>
          <a:p>
            <a:pPr>
              <a:lnSpc>
                <a:spcPts val="3700"/>
              </a:lnSpc>
            </a:pPr>
            <a:r>
              <a:rPr lang="zh-CN" altLang="en-US" sz="2800" b="1" dirty="0">
                <a:latin typeface="Times New Roman" panose="02020603050405020304" pitchFamily="18" charset="0"/>
                <a:ea typeface="黑体" panose="02010600030101010101" charset="-122"/>
                <a:sym typeface="+mn-ea"/>
              </a:rPr>
              <a:t>              （       ）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0030101010101" charset="-122"/>
                <a:sym typeface="+mn-ea"/>
              </a:rPr>
              <a:t>2.—How ______ cheese do you want?</a:t>
            </a:r>
            <a:endParaRPr lang="en-US" altLang="zh-CN" sz="2800" b="1" dirty="0">
              <a:latin typeface="Times New Roman" panose="02020603050405020304" pitchFamily="18" charset="0"/>
              <a:ea typeface="黑体" panose="02010600030101010101" charset="-122"/>
            </a:endParaRPr>
          </a:p>
          <a:p>
            <a:pPr>
              <a:lnSpc>
                <a:spcPts val="37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0030101010101" charset="-122"/>
                <a:sym typeface="+mn-ea"/>
              </a:rPr>
              <a:t>                             —Half a kilo.</a:t>
            </a:r>
            <a:endParaRPr lang="en-US" altLang="zh-CN" sz="2800" b="1" dirty="0">
              <a:latin typeface="Times New Roman" panose="02020603050405020304" pitchFamily="18" charset="0"/>
              <a:ea typeface="黑体" panose="02010600030101010101" charset="-122"/>
              <a:sym typeface="+mn-ea"/>
            </a:endParaRPr>
          </a:p>
          <a:p>
            <a:pPr>
              <a:lnSpc>
                <a:spcPts val="37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0030101010101" charset="-122"/>
                <a:sym typeface="+mn-ea"/>
              </a:rPr>
              <a:t>                           A.about                 B. many               C.much</a:t>
            </a:r>
            <a:endParaRPr lang="en-US" altLang="zh-CN" sz="2800" b="1" dirty="0">
              <a:latin typeface="Times New Roman" panose="02020603050405020304" pitchFamily="18" charset="0"/>
              <a:ea typeface="黑体" panose="02010600030101010101" charset="-122"/>
            </a:endParaRPr>
          </a:p>
          <a:p>
            <a:pPr>
              <a:lnSpc>
                <a:spcPts val="3700"/>
              </a:lnSpc>
            </a:pP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37" name="Group 30"/>
          <p:cNvGrpSpPr>
            <a:grpSpLocks noChangeAspect="1"/>
          </p:cNvGrpSpPr>
          <p:nvPr/>
        </p:nvGrpSpPr>
        <p:grpSpPr bwMode="auto">
          <a:xfrm>
            <a:off x="9265190" y="500063"/>
            <a:ext cx="2346745" cy="1660525"/>
            <a:chOff x="5022" y="261"/>
            <a:chExt cx="1898" cy="1343"/>
          </a:xfrm>
        </p:grpSpPr>
        <p:sp>
          <p:nvSpPr>
            <p:cNvPr id="38" name="Freeform 31"/>
            <p:cNvSpPr/>
            <p:nvPr/>
          </p:nvSpPr>
          <p:spPr bwMode="auto">
            <a:xfrm>
              <a:off x="5609" y="547"/>
              <a:ext cx="38" cy="59"/>
            </a:xfrm>
            <a:custGeom>
              <a:avLst/>
              <a:gdLst>
                <a:gd name="T0" fmla="*/ 6 w 18"/>
                <a:gd name="T1" fmla="*/ 0 h 28"/>
                <a:gd name="T2" fmla="*/ 18 w 18"/>
                <a:gd name="T3" fmla="*/ 28 h 28"/>
                <a:gd name="T4" fmla="*/ 9 w 18"/>
                <a:gd name="T5" fmla="*/ 26 h 28"/>
                <a:gd name="T6" fmla="*/ 0 w 18"/>
                <a:gd name="T7" fmla="*/ 22 h 28"/>
                <a:gd name="T8" fmla="*/ 6 w 18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8">
                  <a:moveTo>
                    <a:pt x="6" y="0"/>
                  </a:moveTo>
                  <a:cubicBezTo>
                    <a:pt x="9" y="10"/>
                    <a:pt x="14" y="19"/>
                    <a:pt x="18" y="28"/>
                  </a:cubicBezTo>
                  <a:cubicBezTo>
                    <a:pt x="15" y="28"/>
                    <a:pt x="12" y="27"/>
                    <a:pt x="9" y="26"/>
                  </a:cubicBezTo>
                  <a:cubicBezTo>
                    <a:pt x="6" y="25"/>
                    <a:pt x="3" y="23"/>
                    <a:pt x="0" y="22"/>
                  </a:cubicBezTo>
                  <a:cubicBezTo>
                    <a:pt x="2" y="15"/>
                    <a:pt x="4" y="7"/>
                    <a:pt x="6" y="0"/>
                  </a:cubicBezTo>
                  <a:close/>
                </a:path>
              </a:pathLst>
            </a:custGeom>
            <a:solidFill>
              <a:srgbClr val="CD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" name="Freeform 32"/>
            <p:cNvSpPr/>
            <p:nvPr/>
          </p:nvSpPr>
          <p:spPr bwMode="auto">
            <a:xfrm>
              <a:off x="5060" y="437"/>
              <a:ext cx="553" cy="301"/>
            </a:xfrm>
            <a:custGeom>
              <a:avLst/>
              <a:gdLst>
                <a:gd name="T0" fmla="*/ 264 w 264"/>
                <a:gd name="T1" fmla="*/ 44 h 143"/>
                <a:gd name="T2" fmla="*/ 228 w 264"/>
                <a:gd name="T3" fmla="*/ 143 h 143"/>
                <a:gd name="T4" fmla="*/ 227 w 264"/>
                <a:gd name="T5" fmla="*/ 140 h 143"/>
                <a:gd name="T6" fmla="*/ 165 w 264"/>
                <a:gd name="T7" fmla="*/ 106 h 143"/>
                <a:gd name="T8" fmla="*/ 105 w 264"/>
                <a:gd name="T9" fmla="*/ 70 h 143"/>
                <a:gd name="T10" fmla="*/ 0 w 264"/>
                <a:gd name="T11" fmla="*/ 0 h 143"/>
                <a:gd name="T12" fmla="*/ 127 w 264"/>
                <a:gd name="T13" fmla="*/ 26 h 143"/>
                <a:gd name="T14" fmla="*/ 264 w 264"/>
                <a:gd name="T15" fmla="*/ 4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4" h="143">
                  <a:moveTo>
                    <a:pt x="264" y="44"/>
                  </a:moveTo>
                  <a:cubicBezTo>
                    <a:pt x="254" y="78"/>
                    <a:pt x="240" y="110"/>
                    <a:pt x="228" y="143"/>
                  </a:cubicBezTo>
                  <a:cubicBezTo>
                    <a:pt x="228" y="142"/>
                    <a:pt x="228" y="141"/>
                    <a:pt x="227" y="140"/>
                  </a:cubicBezTo>
                  <a:cubicBezTo>
                    <a:pt x="208" y="127"/>
                    <a:pt x="185" y="117"/>
                    <a:pt x="165" y="106"/>
                  </a:cubicBezTo>
                  <a:cubicBezTo>
                    <a:pt x="145" y="94"/>
                    <a:pt x="125" y="82"/>
                    <a:pt x="105" y="70"/>
                  </a:cubicBezTo>
                  <a:cubicBezTo>
                    <a:pt x="69" y="47"/>
                    <a:pt x="35" y="23"/>
                    <a:pt x="0" y="0"/>
                  </a:cubicBezTo>
                  <a:cubicBezTo>
                    <a:pt x="41" y="11"/>
                    <a:pt x="84" y="18"/>
                    <a:pt x="127" y="26"/>
                  </a:cubicBezTo>
                  <a:cubicBezTo>
                    <a:pt x="172" y="33"/>
                    <a:pt x="219" y="43"/>
                    <a:pt x="264" y="44"/>
                  </a:cubicBezTo>
                  <a:close/>
                </a:path>
              </a:pathLst>
            </a:custGeom>
            <a:solidFill>
              <a:srgbClr val="CD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" name="Freeform 33"/>
            <p:cNvSpPr/>
            <p:nvPr/>
          </p:nvSpPr>
          <p:spPr bwMode="auto">
            <a:xfrm>
              <a:off x="5058" y="425"/>
              <a:ext cx="591" cy="160"/>
            </a:xfrm>
            <a:custGeom>
              <a:avLst/>
              <a:gdLst>
                <a:gd name="T0" fmla="*/ 276 w 282"/>
                <a:gd name="T1" fmla="*/ 19 h 76"/>
                <a:gd name="T2" fmla="*/ 282 w 282"/>
                <a:gd name="T3" fmla="*/ 76 h 76"/>
                <a:gd name="T4" fmla="*/ 270 w 282"/>
                <a:gd name="T5" fmla="*/ 52 h 76"/>
                <a:gd name="T6" fmla="*/ 270 w 282"/>
                <a:gd name="T7" fmla="*/ 52 h 76"/>
                <a:gd name="T8" fmla="*/ 269 w 282"/>
                <a:gd name="T9" fmla="*/ 49 h 76"/>
                <a:gd name="T10" fmla="*/ 268 w 282"/>
                <a:gd name="T11" fmla="*/ 45 h 76"/>
                <a:gd name="T12" fmla="*/ 127 w 282"/>
                <a:gd name="T13" fmla="*/ 25 h 76"/>
                <a:gd name="T14" fmla="*/ 2 w 282"/>
                <a:gd name="T15" fmla="*/ 1 h 76"/>
                <a:gd name="T16" fmla="*/ 0 w 282"/>
                <a:gd name="T17" fmla="*/ 0 h 76"/>
                <a:gd name="T18" fmla="*/ 273 w 282"/>
                <a:gd name="T19" fmla="*/ 20 h 76"/>
                <a:gd name="T20" fmla="*/ 276 w 282"/>
                <a:gd name="T21" fmla="*/ 1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2" h="76">
                  <a:moveTo>
                    <a:pt x="276" y="19"/>
                  </a:moveTo>
                  <a:cubicBezTo>
                    <a:pt x="279" y="38"/>
                    <a:pt x="282" y="57"/>
                    <a:pt x="282" y="76"/>
                  </a:cubicBezTo>
                  <a:cubicBezTo>
                    <a:pt x="278" y="68"/>
                    <a:pt x="274" y="60"/>
                    <a:pt x="270" y="52"/>
                  </a:cubicBezTo>
                  <a:cubicBezTo>
                    <a:pt x="270" y="52"/>
                    <a:pt x="270" y="52"/>
                    <a:pt x="270" y="52"/>
                  </a:cubicBezTo>
                  <a:cubicBezTo>
                    <a:pt x="270" y="50"/>
                    <a:pt x="270" y="50"/>
                    <a:pt x="269" y="49"/>
                  </a:cubicBezTo>
                  <a:cubicBezTo>
                    <a:pt x="270" y="48"/>
                    <a:pt x="270" y="45"/>
                    <a:pt x="268" y="45"/>
                  </a:cubicBezTo>
                  <a:cubicBezTo>
                    <a:pt x="221" y="36"/>
                    <a:pt x="173" y="32"/>
                    <a:pt x="127" y="25"/>
                  </a:cubicBezTo>
                  <a:cubicBezTo>
                    <a:pt x="85" y="18"/>
                    <a:pt x="43" y="9"/>
                    <a:pt x="2" y="1"/>
                  </a:cubicBezTo>
                  <a:cubicBezTo>
                    <a:pt x="1" y="1"/>
                    <a:pt x="0" y="1"/>
                    <a:pt x="0" y="0"/>
                  </a:cubicBezTo>
                  <a:cubicBezTo>
                    <a:pt x="91" y="5"/>
                    <a:pt x="182" y="10"/>
                    <a:pt x="273" y="20"/>
                  </a:cubicBezTo>
                  <a:cubicBezTo>
                    <a:pt x="274" y="20"/>
                    <a:pt x="275" y="20"/>
                    <a:pt x="276" y="19"/>
                  </a:cubicBezTo>
                  <a:close/>
                </a:path>
              </a:pathLst>
            </a:custGeom>
            <a:solidFill>
              <a:srgbClr val="CD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" name="Freeform 34"/>
            <p:cNvSpPr/>
            <p:nvPr/>
          </p:nvSpPr>
          <p:spPr bwMode="auto">
            <a:xfrm>
              <a:off x="5058" y="278"/>
              <a:ext cx="677" cy="174"/>
            </a:xfrm>
            <a:custGeom>
              <a:avLst/>
              <a:gdLst>
                <a:gd name="T0" fmla="*/ 239 w 323"/>
                <a:gd name="T1" fmla="*/ 12 h 83"/>
                <a:gd name="T2" fmla="*/ 323 w 323"/>
                <a:gd name="T3" fmla="*/ 1 h 83"/>
                <a:gd name="T4" fmla="*/ 299 w 323"/>
                <a:gd name="T5" fmla="*/ 38 h 83"/>
                <a:gd name="T6" fmla="*/ 273 w 323"/>
                <a:gd name="T7" fmla="*/ 83 h 83"/>
                <a:gd name="T8" fmla="*/ 273 w 323"/>
                <a:gd name="T9" fmla="*/ 83 h 83"/>
                <a:gd name="T10" fmla="*/ 0 w 323"/>
                <a:gd name="T11" fmla="*/ 65 h 83"/>
                <a:gd name="T12" fmla="*/ 157 w 323"/>
                <a:gd name="T13" fmla="*/ 31 h 83"/>
                <a:gd name="T14" fmla="*/ 239 w 323"/>
                <a:gd name="T15" fmla="*/ 1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3" h="83">
                  <a:moveTo>
                    <a:pt x="239" y="12"/>
                  </a:moveTo>
                  <a:cubicBezTo>
                    <a:pt x="267" y="6"/>
                    <a:pt x="295" y="0"/>
                    <a:pt x="323" y="1"/>
                  </a:cubicBezTo>
                  <a:cubicBezTo>
                    <a:pt x="314" y="12"/>
                    <a:pt x="306" y="26"/>
                    <a:pt x="299" y="38"/>
                  </a:cubicBezTo>
                  <a:cubicBezTo>
                    <a:pt x="290" y="53"/>
                    <a:pt x="280" y="68"/>
                    <a:pt x="273" y="83"/>
                  </a:cubicBezTo>
                  <a:cubicBezTo>
                    <a:pt x="273" y="83"/>
                    <a:pt x="273" y="83"/>
                    <a:pt x="273" y="83"/>
                  </a:cubicBezTo>
                  <a:cubicBezTo>
                    <a:pt x="183" y="73"/>
                    <a:pt x="91" y="65"/>
                    <a:pt x="0" y="65"/>
                  </a:cubicBezTo>
                  <a:cubicBezTo>
                    <a:pt x="53" y="55"/>
                    <a:pt x="105" y="42"/>
                    <a:pt x="157" y="31"/>
                  </a:cubicBezTo>
                  <a:cubicBezTo>
                    <a:pt x="184" y="25"/>
                    <a:pt x="211" y="18"/>
                    <a:pt x="239" y="12"/>
                  </a:cubicBezTo>
                  <a:close/>
                </a:path>
              </a:pathLst>
            </a:custGeom>
            <a:solidFill>
              <a:srgbClr val="CD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" name="Freeform 35"/>
            <p:cNvSpPr>
              <a:spLocks noEditPoints="1"/>
            </p:cNvSpPr>
            <p:nvPr/>
          </p:nvSpPr>
          <p:spPr bwMode="auto">
            <a:xfrm>
              <a:off x="5861" y="406"/>
              <a:ext cx="1059" cy="1198"/>
            </a:xfrm>
            <a:custGeom>
              <a:avLst/>
              <a:gdLst>
                <a:gd name="T0" fmla="*/ 447 w 505"/>
                <a:gd name="T1" fmla="*/ 405 h 570"/>
                <a:gd name="T2" fmla="*/ 414 w 505"/>
                <a:gd name="T3" fmla="*/ 378 h 570"/>
                <a:gd name="T4" fmla="*/ 379 w 505"/>
                <a:gd name="T5" fmla="*/ 409 h 570"/>
                <a:gd name="T6" fmla="*/ 427 w 505"/>
                <a:gd name="T7" fmla="*/ 417 h 570"/>
                <a:gd name="T8" fmla="*/ 447 w 505"/>
                <a:gd name="T9" fmla="*/ 405 h 570"/>
                <a:gd name="T10" fmla="*/ 261 w 505"/>
                <a:gd name="T11" fmla="*/ 147 h 570"/>
                <a:gd name="T12" fmla="*/ 263 w 505"/>
                <a:gd name="T13" fmla="*/ 130 h 570"/>
                <a:gd name="T14" fmla="*/ 210 w 505"/>
                <a:gd name="T15" fmla="*/ 157 h 570"/>
                <a:gd name="T16" fmla="*/ 196 w 505"/>
                <a:gd name="T17" fmla="*/ 192 h 570"/>
                <a:gd name="T18" fmla="*/ 238 w 505"/>
                <a:gd name="T19" fmla="*/ 188 h 570"/>
                <a:gd name="T20" fmla="*/ 261 w 505"/>
                <a:gd name="T21" fmla="*/ 147 h 570"/>
                <a:gd name="T22" fmla="*/ 134 w 505"/>
                <a:gd name="T23" fmla="*/ 9 h 570"/>
                <a:gd name="T24" fmla="*/ 266 w 505"/>
                <a:gd name="T25" fmla="*/ 94 h 570"/>
                <a:gd name="T26" fmla="*/ 270 w 505"/>
                <a:gd name="T27" fmla="*/ 121 h 570"/>
                <a:gd name="T28" fmla="*/ 375 w 505"/>
                <a:gd name="T29" fmla="*/ 139 h 570"/>
                <a:gd name="T30" fmla="*/ 486 w 505"/>
                <a:gd name="T31" fmla="*/ 255 h 570"/>
                <a:gd name="T32" fmla="*/ 456 w 505"/>
                <a:gd name="T33" fmla="*/ 406 h 570"/>
                <a:gd name="T34" fmla="*/ 470 w 505"/>
                <a:gd name="T35" fmla="*/ 444 h 570"/>
                <a:gd name="T36" fmla="*/ 401 w 505"/>
                <a:gd name="T37" fmla="*/ 568 h 570"/>
                <a:gd name="T38" fmla="*/ 397 w 505"/>
                <a:gd name="T39" fmla="*/ 562 h 570"/>
                <a:gd name="T40" fmla="*/ 462 w 505"/>
                <a:gd name="T41" fmla="*/ 441 h 570"/>
                <a:gd name="T42" fmla="*/ 451 w 505"/>
                <a:gd name="T43" fmla="*/ 411 h 570"/>
                <a:gd name="T44" fmla="*/ 390 w 505"/>
                <a:gd name="T45" fmla="*/ 427 h 570"/>
                <a:gd name="T46" fmla="*/ 376 w 505"/>
                <a:gd name="T47" fmla="*/ 382 h 570"/>
                <a:gd name="T48" fmla="*/ 429 w 505"/>
                <a:gd name="T49" fmla="*/ 377 h 570"/>
                <a:gd name="T50" fmla="*/ 453 w 505"/>
                <a:gd name="T51" fmla="*/ 400 h 570"/>
                <a:gd name="T52" fmla="*/ 489 w 505"/>
                <a:gd name="T53" fmla="*/ 309 h 570"/>
                <a:gd name="T54" fmla="*/ 437 w 505"/>
                <a:gd name="T55" fmla="*/ 192 h 570"/>
                <a:gd name="T56" fmla="*/ 330 w 505"/>
                <a:gd name="T57" fmla="*/ 132 h 570"/>
                <a:gd name="T58" fmla="*/ 270 w 505"/>
                <a:gd name="T59" fmla="*/ 129 h 570"/>
                <a:gd name="T60" fmla="*/ 224 w 505"/>
                <a:gd name="T61" fmla="*/ 206 h 570"/>
                <a:gd name="T62" fmla="*/ 188 w 505"/>
                <a:gd name="T63" fmla="*/ 186 h 570"/>
                <a:gd name="T64" fmla="*/ 225 w 505"/>
                <a:gd name="T65" fmla="*/ 136 h 570"/>
                <a:gd name="T66" fmla="*/ 263 w 505"/>
                <a:gd name="T67" fmla="*/ 123 h 570"/>
                <a:gd name="T68" fmla="*/ 219 w 505"/>
                <a:gd name="T69" fmla="*/ 43 h 570"/>
                <a:gd name="T70" fmla="*/ 4 w 505"/>
                <a:gd name="T71" fmla="*/ 83 h 570"/>
                <a:gd name="T72" fmla="*/ 0 w 505"/>
                <a:gd name="T73" fmla="*/ 82 h 570"/>
                <a:gd name="T74" fmla="*/ 134 w 505"/>
                <a:gd name="T75" fmla="*/ 9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05" h="570">
                  <a:moveTo>
                    <a:pt x="447" y="405"/>
                  </a:moveTo>
                  <a:cubicBezTo>
                    <a:pt x="439" y="392"/>
                    <a:pt x="428" y="382"/>
                    <a:pt x="414" y="378"/>
                  </a:cubicBezTo>
                  <a:cubicBezTo>
                    <a:pt x="397" y="373"/>
                    <a:pt x="368" y="387"/>
                    <a:pt x="379" y="409"/>
                  </a:cubicBezTo>
                  <a:cubicBezTo>
                    <a:pt x="388" y="426"/>
                    <a:pt x="412" y="424"/>
                    <a:pt x="427" y="417"/>
                  </a:cubicBezTo>
                  <a:cubicBezTo>
                    <a:pt x="434" y="414"/>
                    <a:pt x="441" y="409"/>
                    <a:pt x="447" y="405"/>
                  </a:cubicBezTo>
                  <a:close/>
                  <a:moveTo>
                    <a:pt x="261" y="147"/>
                  </a:moveTo>
                  <a:cubicBezTo>
                    <a:pt x="262" y="141"/>
                    <a:pt x="263" y="136"/>
                    <a:pt x="263" y="130"/>
                  </a:cubicBezTo>
                  <a:cubicBezTo>
                    <a:pt x="243" y="134"/>
                    <a:pt x="225" y="142"/>
                    <a:pt x="210" y="157"/>
                  </a:cubicBezTo>
                  <a:cubicBezTo>
                    <a:pt x="202" y="164"/>
                    <a:pt x="191" y="180"/>
                    <a:pt x="196" y="192"/>
                  </a:cubicBezTo>
                  <a:cubicBezTo>
                    <a:pt x="205" y="212"/>
                    <a:pt x="228" y="197"/>
                    <a:pt x="238" y="188"/>
                  </a:cubicBezTo>
                  <a:cubicBezTo>
                    <a:pt x="250" y="178"/>
                    <a:pt x="257" y="163"/>
                    <a:pt x="261" y="147"/>
                  </a:cubicBezTo>
                  <a:close/>
                  <a:moveTo>
                    <a:pt x="134" y="9"/>
                  </a:moveTo>
                  <a:cubicBezTo>
                    <a:pt x="189" y="11"/>
                    <a:pt x="249" y="39"/>
                    <a:pt x="266" y="94"/>
                  </a:cubicBezTo>
                  <a:cubicBezTo>
                    <a:pt x="268" y="103"/>
                    <a:pt x="270" y="112"/>
                    <a:pt x="270" y="121"/>
                  </a:cubicBezTo>
                  <a:cubicBezTo>
                    <a:pt x="305" y="117"/>
                    <a:pt x="343" y="125"/>
                    <a:pt x="375" y="139"/>
                  </a:cubicBezTo>
                  <a:cubicBezTo>
                    <a:pt x="425" y="162"/>
                    <a:pt x="466" y="204"/>
                    <a:pt x="486" y="255"/>
                  </a:cubicBezTo>
                  <a:cubicBezTo>
                    <a:pt x="505" y="306"/>
                    <a:pt x="499" y="368"/>
                    <a:pt x="456" y="406"/>
                  </a:cubicBezTo>
                  <a:cubicBezTo>
                    <a:pt x="463" y="418"/>
                    <a:pt x="468" y="431"/>
                    <a:pt x="470" y="444"/>
                  </a:cubicBezTo>
                  <a:cubicBezTo>
                    <a:pt x="479" y="496"/>
                    <a:pt x="450" y="547"/>
                    <a:pt x="401" y="568"/>
                  </a:cubicBezTo>
                  <a:cubicBezTo>
                    <a:pt x="397" y="570"/>
                    <a:pt x="393" y="564"/>
                    <a:pt x="397" y="562"/>
                  </a:cubicBezTo>
                  <a:cubicBezTo>
                    <a:pt x="445" y="541"/>
                    <a:pt x="473" y="492"/>
                    <a:pt x="462" y="441"/>
                  </a:cubicBezTo>
                  <a:cubicBezTo>
                    <a:pt x="460" y="431"/>
                    <a:pt x="456" y="421"/>
                    <a:pt x="451" y="411"/>
                  </a:cubicBezTo>
                  <a:cubicBezTo>
                    <a:pt x="434" y="424"/>
                    <a:pt x="411" y="435"/>
                    <a:pt x="390" y="427"/>
                  </a:cubicBezTo>
                  <a:cubicBezTo>
                    <a:pt x="372" y="419"/>
                    <a:pt x="363" y="398"/>
                    <a:pt x="376" y="382"/>
                  </a:cubicBezTo>
                  <a:cubicBezTo>
                    <a:pt x="390" y="366"/>
                    <a:pt x="413" y="366"/>
                    <a:pt x="429" y="377"/>
                  </a:cubicBezTo>
                  <a:cubicBezTo>
                    <a:pt x="439" y="383"/>
                    <a:pt x="446" y="391"/>
                    <a:pt x="453" y="400"/>
                  </a:cubicBezTo>
                  <a:cubicBezTo>
                    <a:pt x="477" y="377"/>
                    <a:pt x="490" y="342"/>
                    <a:pt x="489" y="309"/>
                  </a:cubicBezTo>
                  <a:cubicBezTo>
                    <a:pt x="488" y="265"/>
                    <a:pt x="467" y="223"/>
                    <a:pt x="437" y="192"/>
                  </a:cubicBezTo>
                  <a:cubicBezTo>
                    <a:pt x="408" y="162"/>
                    <a:pt x="370" y="141"/>
                    <a:pt x="330" y="132"/>
                  </a:cubicBezTo>
                  <a:cubicBezTo>
                    <a:pt x="311" y="128"/>
                    <a:pt x="290" y="126"/>
                    <a:pt x="270" y="129"/>
                  </a:cubicBezTo>
                  <a:cubicBezTo>
                    <a:pt x="269" y="161"/>
                    <a:pt x="255" y="193"/>
                    <a:pt x="224" y="206"/>
                  </a:cubicBezTo>
                  <a:cubicBezTo>
                    <a:pt x="207" y="212"/>
                    <a:pt x="188" y="206"/>
                    <a:pt x="188" y="186"/>
                  </a:cubicBezTo>
                  <a:cubicBezTo>
                    <a:pt x="188" y="164"/>
                    <a:pt x="208" y="146"/>
                    <a:pt x="225" y="136"/>
                  </a:cubicBezTo>
                  <a:cubicBezTo>
                    <a:pt x="237" y="130"/>
                    <a:pt x="250" y="125"/>
                    <a:pt x="263" y="123"/>
                  </a:cubicBezTo>
                  <a:cubicBezTo>
                    <a:pt x="262" y="91"/>
                    <a:pt x="246" y="62"/>
                    <a:pt x="219" y="43"/>
                  </a:cubicBezTo>
                  <a:cubicBezTo>
                    <a:pt x="158" y="0"/>
                    <a:pt x="34" y="3"/>
                    <a:pt x="4" y="83"/>
                  </a:cubicBezTo>
                  <a:cubicBezTo>
                    <a:pt x="3" y="85"/>
                    <a:pt x="0" y="84"/>
                    <a:pt x="0" y="82"/>
                  </a:cubicBezTo>
                  <a:cubicBezTo>
                    <a:pt x="18" y="27"/>
                    <a:pt x="81" y="7"/>
                    <a:pt x="134" y="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" name="Freeform 36"/>
            <p:cNvSpPr/>
            <p:nvPr/>
          </p:nvSpPr>
          <p:spPr bwMode="auto">
            <a:xfrm>
              <a:off x="5060" y="427"/>
              <a:ext cx="564" cy="103"/>
            </a:xfrm>
            <a:custGeom>
              <a:avLst/>
              <a:gdLst>
                <a:gd name="T0" fmla="*/ 127 w 269"/>
                <a:gd name="T1" fmla="*/ 31 h 49"/>
                <a:gd name="T2" fmla="*/ 0 w 269"/>
                <a:gd name="T3" fmla="*/ 5 h 49"/>
                <a:gd name="T4" fmla="*/ 1 w 269"/>
                <a:gd name="T5" fmla="*/ 0 h 49"/>
                <a:gd name="T6" fmla="*/ 126 w 269"/>
                <a:gd name="T7" fmla="*/ 24 h 49"/>
                <a:gd name="T8" fmla="*/ 267 w 269"/>
                <a:gd name="T9" fmla="*/ 44 h 49"/>
                <a:gd name="T10" fmla="*/ 268 w 269"/>
                <a:gd name="T11" fmla="*/ 48 h 49"/>
                <a:gd name="T12" fmla="*/ 264 w 269"/>
                <a:gd name="T13" fmla="*/ 49 h 49"/>
                <a:gd name="T14" fmla="*/ 127 w 269"/>
                <a:gd name="T15" fmla="*/ 3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9" h="49">
                  <a:moveTo>
                    <a:pt x="127" y="31"/>
                  </a:moveTo>
                  <a:cubicBezTo>
                    <a:pt x="84" y="23"/>
                    <a:pt x="41" y="16"/>
                    <a:pt x="0" y="5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42" y="8"/>
                    <a:pt x="84" y="17"/>
                    <a:pt x="126" y="24"/>
                  </a:cubicBezTo>
                  <a:cubicBezTo>
                    <a:pt x="172" y="31"/>
                    <a:pt x="220" y="35"/>
                    <a:pt x="267" y="44"/>
                  </a:cubicBezTo>
                  <a:cubicBezTo>
                    <a:pt x="269" y="44"/>
                    <a:pt x="269" y="47"/>
                    <a:pt x="268" y="48"/>
                  </a:cubicBezTo>
                  <a:cubicBezTo>
                    <a:pt x="264" y="49"/>
                    <a:pt x="264" y="49"/>
                    <a:pt x="264" y="49"/>
                  </a:cubicBezTo>
                  <a:cubicBezTo>
                    <a:pt x="219" y="48"/>
                    <a:pt x="172" y="38"/>
                    <a:pt x="127" y="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5022" y="404"/>
              <a:ext cx="642" cy="351"/>
            </a:xfrm>
            <a:custGeom>
              <a:avLst/>
              <a:gdLst>
                <a:gd name="T0" fmla="*/ 298 w 306"/>
                <a:gd name="T1" fmla="*/ 96 h 167"/>
                <a:gd name="T2" fmla="*/ 286 w 306"/>
                <a:gd name="T3" fmla="*/ 68 h 167"/>
                <a:gd name="T4" fmla="*/ 280 w 306"/>
                <a:gd name="T5" fmla="*/ 90 h 167"/>
                <a:gd name="T6" fmla="*/ 289 w 306"/>
                <a:gd name="T7" fmla="*/ 94 h 167"/>
                <a:gd name="T8" fmla="*/ 298 w 306"/>
                <a:gd name="T9" fmla="*/ 96 h 167"/>
                <a:gd name="T10" fmla="*/ 18 w 306"/>
                <a:gd name="T11" fmla="*/ 16 h 167"/>
                <a:gd name="T12" fmla="*/ 123 w 306"/>
                <a:gd name="T13" fmla="*/ 86 h 167"/>
                <a:gd name="T14" fmla="*/ 183 w 306"/>
                <a:gd name="T15" fmla="*/ 122 h 167"/>
                <a:gd name="T16" fmla="*/ 245 w 306"/>
                <a:gd name="T17" fmla="*/ 156 h 167"/>
                <a:gd name="T18" fmla="*/ 246 w 306"/>
                <a:gd name="T19" fmla="*/ 159 h 167"/>
                <a:gd name="T20" fmla="*/ 282 w 306"/>
                <a:gd name="T21" fmla="*/ 60 h 167"/>
                <a:gd name="T22" fmla="*/ 286 w 306"/>
                <a:gd name="T23" fmla="*/ 59 h 167"/>
                <a:gd name="T24" fmla="*/ 287 w 306"/>
                <a:gd name="T25" fmla="*/ 62 h 167"/>
                <a:gd name="T26" fmla="*/ 287 w 306"/>
                <a:gd name="T27" fmla="*/ 62 h 167"/>
                <a:gd name="T28" fmla="*/ 299 w 306"/>
                <a:gd name="T29" fmla="*/ 86 h 167"/>
                <a:gd name="T30" fmla="*/ 293 w 306"/>
                <a:gd name="T31" fmla="*/ 29 h 167"/>
                <a:gd name="T32" fmla="*/ 290 w 306"/>
                <a:gd name="T33" fmla="*/ 30 h 167"/>
                <a:gd name="T34" fmla="*/ 17 w 306"/>
                <a:gd name="T35" fmla="*/ 10 h 167"/>
                <a:gd name="T36" fmla="*/ 19 w 306"/>
                <a:gd name="T37" fmla="*/ 11 h 167"/>
                <a:gd name="T38" fmla="*/ 18 w 306"/>
                <a:gd name="T39" fmla="*/ 16 h 167"/>
                <a:gd name="T40" fmla="*/ 119 w 306"/>
                <a:gd name="T41" fmla="*/ 92 h 167"/>
                <a:gd name="T42" fmla="*/ 3 w 306"/>
                <a:gd name="T43" fmla="*/ 13 h 167"/>
                <a:gd name="T44" fmla="*/ 3 w 306"/>
                <a:gd name="T45" fmla="*/ 13 h 167"/>
                <a:gd name="T46" fmla="*/ 3 w 306"/>
                <a:gd name="T47" fmla="*/ 9 h 167"/>
                <a:gd name="T48" fmla="*/ 5 w 306"/>
                <a:gd name="T49" fmla="*/ 6 h 167"/>
                <a:gd name="T50" fmla="*/ 5 w 306"/>
                <a:gd name="T51" fmla="*/ 6 h 167"/>
                <a:gd name="T52" fmla="*/ 7 w 306"/>
                <a:gd name="T53" fmla="*/ 2 h 167"/>
                <a:gd name="T54" fmla="*/ 16 w 306"/>
                <a:gd name="T55" fmla="*/ 0 h 167"/>
                <a:gd name="T56" fmla="*/ 17 w 306"/>
                <a:gd name="T57" fmla="*/ 5 h 167"/>
                <a:gd name="T58" fmla="*/ 290 w 306"/>
                <a:gd name="T59" fmla="*/ 23 h 167"/>
                <a:gd name="T60" fmla="*/ 290 w 306"/>
                <a:gd name="T61" fmla="*/ 23 h 167"/>
                <a:gd name="T62" fmla="*/ 296 w 306"/>
                <a:gd name="T63" fmla="*/ 24 h 167"/>
                <a:gd name="T64" fmla="*/ 297 w 306"/>
                <a:gd name="T65" fmla="*/ 25 h 167"/>
                <a:gd name="T66" fmla="*/ 304 w 306"/>
                <a:gd name="T67" fmla="*/ 97 h 167"/>
                <a:gd name="T68" fmla="*/ 300 w 306"/>
                <a:gd name="T69" fmla="*/ 100 h 167"/>
                <a:gd name="T70" fmla="*/ 279 w 306"/>
                <a:gd name="T71" fmla="*/ 95 h 167"/>
                <a:gd name="T72" fmla="*/ 251 w 306"/>
                <a:gd name="T73" fmla="*/ 164 h 167"/>
                <a:gd name="T74" fmla="*/ 245 w 306"/>
                <a:gd name="T75" fmla="*/ 161 h 167"/>
                <a:gd name="T76" fmla="*/ 242 w 306"/>
                <a:gd name="T77" fmla="*/ 162 h 167"/>
                <a:gd name="T78" fmla="*/ 180 w 306"/>
                <a:gd name="T79" fmla="*/ 128 h 167"/>
                <a:gd name="T80" fmla="*/ 119 w 306"/>
                <a:gd name="T81" fmla="*/ 92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06" h="167">
                  <a:moveTo>
                    <a:pt x="298" y="96"/>
                  </a:moveTo>
                  <a:cubicBezTo>
                    <a:pt x="294" y="87"/>
                    <a:pt x="289" y="78"/>
                    <a:pt x="286" y="68"/>
                  </a:cubicBezTo>
                  <a:cubicBezTo>
                    <a:pt x="284" y="75"/>
                    <a:pt x="282" y="83"/>
                    <a:pt x="280" y="90"/>
                  </a:cubicBezTo>
                  <a:cubicBezTo>
                    <a:pt x="283" y="91"/>
                    <a:pt x="286" y="93"/>
                    <a:pt x="289" y="94"/>
                  </a:cubicBezTo>
                  <a:cubicBezTo>
                    <a:pt x="292" y="95"/>
                    <a:pt x="295" y="96"/>
                    <a:pt x="298" y="96"/>
                  </a:cubicBezTo>
                  <a:close/>
                  <a:moveTo>
                    <a:pt x="18" y="16"/>
                  </a:moveTo>
                  <a:cubicBezTo>
                    <a:pt x="53" y="39"/>
                    <a:pt x="87" y="63"/>
                    <a:pt x="123" y="86"/>
                  </a:cubicBezTo>
                  <a:cubicBezTo>
                    <a:pt x="143" y="98"/>
                    <a:pt x="163" y="110"/>
                    <a:pt x="183" y="122"/>
                  </a:cubicBezTo>
                  <a:cubicBezTo>
                    <a:pt x="203" y="133"/>
                    <a:pt x="226" y="143"/>
                    <a:pt x="245" y="156"/>
                  </a:cubicBezTo>
                  <a:cubicBezTo>
                    <a:pt x="246" y="157"/>
                    <a:pt x="246" y="158"/>
                    <a:pt x="246" y="159"/>
                  </a:cubicBezTo>
                  <a:cubicBezTo>
                    <a:pt x="258" y="126"/>
                    <a:pt x="272" y="94"/>
                    <a:pt x="282" y="60"/>
                  </a:cubicBezTo>
                  <a:cubicBezTo>
                    <a:pt x="286" y="59"/>
                    <a:pt x="286" y="59"/>
                    <a:pt x="286" y="59"/>
                  </a:cubicBezTo>
                  <a:cubicBezTo>
                    <a:pt x="287" y="60"/>
                    <a:pt x="287" y="60"/>
                    <a:pt x="287" y="62"/>
                  </a:cubicBezTo>
                  <a:cubicBezTo>
                    <a:pt x="287" y="62"/>
                    <a:pt x="287" y="62"/>
                    <a:pt x="287" y="62"/>
                  </a:cubicBezTo>
                  <a:cubicBezTo>
                    <a:pt x="291" y="70"/>
                    <a:pt x="295" y="78"/>
                    <a:pt x="299" y="86"/>
                  </a:cubicBezTo>
                  <a:cubicBezTo>
                    <a:pt x="299" y="67"/>
                    <a:pt x="296" y="48"/>
                    <a:pt x="293" y="29"/>
                  </a:cubicBezTo>
                  <a:cubicBezTo>
                    <a:pt x="292" y="30"/>
                    <a:pt x="291" y="30"/>
                    <a:pt x="290" y="30"/>
                  </a:cubicBezTo>
                  <a:cubicBezTo>
                    <a:pt x="199" y="20"/>
                    <a:pt x="108" y="15"/>
                    <a:pt x="17" y="10"/>
                  </a:cubicBezTo>
                  <a:cubicBezTo>
                    <a:pt x="17" y="11"/>
                    <a:pt x="18" y="11"/>
                    <a:pt x="19" y="11"/>
                  </a:cubicBezTo>
                  <a:lnTo>
                    <a:pt x="18" y="16"/>
                  </a:lnTo>
                  <a:close/>
                  <a:moveTo>
                    <a:pt x="119" y="92"/>
                  </a:moveTo>
                  <a:cubicBezTo>
                    <a:pt x="80" y="67"/>
                    <a:pt x="39" y="42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0" y="12"/>
                    <a:pt x="1" y="9"/>
                    <a:pt x="3" y="9"/>
                  </a:cubicBezTo>
                  <a:cubicBezTo>
                    <a:pt x="2" y="7"/>
                    <a:pt x="3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3"/>
                    <a:pt x="5" y="3"/>
                    <a:pt x="7" y="2"/>
                  </a:cubicBezTo>
                  <a:cubicBezTo>
                    <a:pt x="10" y="1"/>
                    <a:pt x="13" y="0"/>
                    <a:pt x="16" y="0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08" y="5"/>
                    <a:pt x="200" y="13"/>
                    <a:pt x="290" y="23"/>
                  </a:cubicBezTo>
                  <a:cubicBezTo>
                    <a:pt x="290" y="23"/>
                    <a:pt x="290" y="23"/>
                    <a:pt x="290" y="23"/>
                  </a:cubicBezTo>
                  <a:cubicBezTo>
                    <a:pt x="296" y="24"/>
                    <a:pt x="296" y="24"/>
                    <a:pt x="296" y="24"/>
                  </a:cubicBezTo>
                  <a:cubicBezTo>
                    <a:pt x="296" y="24"/>
                    <a:pt x="296" y="24"/>
                    <a:pt x="297" y="25"/>
                  </a:cubicBezTo>
                  <a:cubicBezTo>
                    <a:pt x="305" y="47"/>
                    <a:pt x="306" y="74"/>
                    <a:pt x="304" y="97"/>
                  </a:cubicBezTo>
                  <a:cubicBezTo>
                    <a:pt x="304" y="99"/>
                    <a:pt x="301" y="101"/>
                    <a:pt x="300" y="100"/>
                  </a:cubicBezTo>
                  <a:cubicBezTo>
                    <a:pt x="293" y="101"/>
                    <a:pt x="284" y="100"/>
                    <a:pt x="279" y="95"/>
                  </a:cubicBezTo>
                  <a:cubicBezTo>
                    <a:pt x="272" y="119"/>
                    <a:pt x="263" y="143"/>
                    <a:pt x="251" y="164"/>
                  </a:cubicBezTo>
                  <a:cubicBezTo>
                    <a:pt x="249" y="167"/>
                    <a:pt x="244" y="165"/>
                    <a:pt x="245" y="161"/>
                  </a:cubicBezTo>
                  <a:cubicBezTo>
                    <a:pt x="245" y="162"/>
                    <a:pt x="244" y="162"/>
                    <a:pt x="242" y="162"/>
                  </a:cubicBezTo>
                  <a:cubicBezTo>
                    <a:pt x="220" y="153"/>
                    <a:pt x="200" y="140"/>
                    <a:pt x="180" y="128"/>
                  </a:cubicBezTo>
                  <a:cubicBezTo>
                    <a:pt x="159" y="116"/>
                    <a:pt x="139" y="104"/>
                    <a:pt x="119" y="9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" name="Freeform 38"/>
            <p:cNvSpPr/>
            <p:nvPr/>
          </p:nvSpPr>
          <p:spPr bwMode="auto">
            <a:xfrm>
              <a:off x="5056" y="261"/>
              <a:ext cx="698" cy="193"/>
            </a:xfrm>
            <a:custGeom>
              <a:avLst/>
              <a:gdLst>
                <a:gd name="T0" fmla="*/ 0 w 333"/>
                <a:gd name="T1" fmla="*/ 68 h 92"/>
                <a:gd name="T2" fmla="*/ 162 w 333"/>
                <a:gd name="T3" fmla="*/ 30 h 92"/>
                <a:gd name="T4" fmla="*/ 250 w 333"/>
                <a:gd name="T5" fmla="*/ 11 h 92"/>
                <a:gd name="T6" fmla="*/ 328 w 333"/>
                <a:gd name="T7" fmla="*/ 2 h 92"/>
                <a:gd name="T8" fmla="*/ 331 w 333"/>
                <a:gd name="T9" fmla="*/ 8 h 92"/>
                <a:gd name="T10" fmla="*/ 331 w 333"/>
                <a:gd name="T11" fmla="*/ 9 h 92"/>
                <a:gd name="T12" fmla="*/ 304 w 333"/>
                <a:gd name="T13" fmla="*/ 52 h 92"/>
                <a:gd name="T14" fmla="*/ 280 w 333"/>
                <a:gd name="T15" fmla="*/ 92 h 92"/>
                <a:gd name="T16" fmla="*/ 274 w 333"/>
                <a:gd name="T17" fmla="*/ 91 h 92"/>
                <a:gd name="T18" fmla="*/ 300 w 333"/>
                <a:gd name="T19" fmla="*/ 46 h 92"/>
                <a:gd name="T20" fmla="*/ 324 w 333"/>
                <a:gd name="T21" fmla="*/ 9 h 92"/>
                <a:gd name="T22" fmla="*/ 240 w 333"/>
                <a:gd name="T23" fmla="*/ 20 h 92"/>
                <a:gd name="T24" fmla="*/ 158 w 333"/>
                <a:gd name="T25" fmla="*/ 39 h 92"/>
                <a:gd name="T26" fmla="*/ 1 w 333"/>
                <a:gd name="T27" fmla="*/ 73 h 92"/>
                <a:gd name="T28" fmla="*/ 0 w 333"/>
                <a:gd name="T29" fmla="*/ 6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33" h="92">
                  <a:moveTo>
                    <a:pt x="0" y="68"/>
                  </a:moveTo>
                  <a:cubicBezTo>
                    <a:pt x="53" y="53"/>
                    <a:pt x="108" y="42"/>
                    <a:pt x="162" y="30"/>
                  </a:cubicBezTo>
                  <a:cubicBezTo>
                    <a:pt x="191" y="24"/>
                    <a:pt x="220" y="17"/>
                    <a:pt x="250" y="11"/>
                  </a:cubicBezTo>
                  <a:cubicBezTo>
                    <a:pt x="276" y="5"/>
                    <a:pt x="302" y="0"/>
                    <a:pt x="328" y="2"/>
                  </a:cubicBezTo>
                  <a:cubicBezTo>
                    <a:pt x="332" y="2"/>
                    <a:pt x="333" y="6"/>
                    <a:pt x="331" y="8"/>
                  </a:cubicBezTo>
                  <a:cubicBezTo>
                    <a:pt x="331" y="8"/>
                    <a:pt x="331" y="9"/>
                    <a:pt x="331" y="9"/>
                  </a:cubicBezTo>
                  <a:cubicBezTo>
                    <a:pt x="324" y="24"/>
                    <a:pt x="313" y="38"/>
                    <a:pt x="304" y="52"/>
                  </a:cubicBezTo>
                  <a:cubicBezTo>
                    <a:pt x="296" y="65"/>
                    <a:pt x="288" y="79"/>
                    <a:pt x="280" y="92"/>
                  </a:cubicBezTo>
                  <a:cubicBezTo>
                    <a:pt x="274" y="91"/>
                    <a:pt x="274" y="91"/>
                    <a:pt x="274" y="91"/>
                  </a:cubicBezTo>
                  <a:cubicBezTo>
                    <a:pt x="281" y="76"/>
                    <a:pt x="291" y="61"/>
                    <a:pt x="300" y="46"/>
                  </a:cubicBezTo>
                  <a:cubicBezTo>
                    <a:pt x="307" y="34"/>
                    <a:pt x="315" y="20"/>
                    <a:pt x="324" y="9"/>
                  </a:cubicBezTo>
                  <a:cubicBezTo>
                    <a:pt x="296" y="8"/>
                    <a:pt x="268" y="14"/>
                    <a:pt x="240" y="20"/>
                  </a:cubicBezTo>
                  <a:cubicBezTo>
                    <a:pt x="212" y="26"/>
                    <a:pt x="185" y="33"/>
                    <a:pt x="158" y="39"/>
                  </a:cubicBezTo>
                  <a:cubicBezTo>
                    <a:pt x="106" y="50"/>
                    <a:pt x="54" y="63"/>
                    <a:pt x="1" y="73"/>
                  </a:cubicBezTo>
                  <a:lnTo>
                    <a:pt x="0" y="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" name="Freeform 39"/>
            <p:cNvSpPr>
              <a:spLocks noEditPoints="1"/>
            </p:cNvSpPr>
            <p:nvPr/>
          </p:nvSpPr>
          <p:spPr bwMode="auto">
            <a:xfrm>
              <a:off x="6012" y="1039"/>
              <a:ext cx="382" cy="410"/>
            </a:xfrm>
            <a:custGeom>
              <a:avLst/>
              <a:gdLst>
                <a:gd name="T0" fmla="*/ 58 w 182"/>
                <a:gd name="T1" fmla="*/ 97 h 195"/>
                <a:gd name="T2" fmla="*/ 59 w 182"/>
                <a:gd name="T3" fmla="*/ 83 h 195"/>
                <a:gd name="T4" fmla="*/ 45 w 182"/>
                <a:gd name="T5" fmla="*/ 85 h 195"/>
                <a:gd name="T6" fmla="*/ 44 w 182"/>
                <a:gd name="T7" fmla="*/ 95 h 195"/>
                <a:gd name="T8" fmla="*/ 58 w 182"/>
                <a:gd name="T9" fmla="*/ 97 h 195"/>
                <a:gd name="T10" fmla="*/ 115 w 182"/>
                <a:gd name="T11" fmla="*/ 5 h 195"/>
                <a:gd name="T12" fmla="*/ 179 w 182"/>
                <a:gd name="T13" fmla="*/ 100 h 195"/>
                <a:gd name="T14" fmla="*/ 80 w 182"/>
                <a:gd name="T15" fmla="*/ 187 h 195"/>
                <a:gd name="T16" fmla="*/ 6 w 182"/>
                <a:gd name="T17" fmla="*/ 84 h 195"/>
                <a:gd name="T18" fmla="*/ 99 w 182"/>
                <a:gd name="T19" fmla="*/ 0 h 195"/>
                <a:gd name="T20" fmla="*/ 112 w 182"/>
                <a:gd name="T21" fmla="*/ 6 h 195"/>
                <a:gd name="T22" fmla="*/ 115 w 182"/>
                <a:gd name="T23" fmla="*/ 5 h 195"/>
                <a:gd name="T24" fmla="*/ 144 w 182"/>
                <a:gd name="T25" fmla="*/ 128 h 195"/>
                <a:gd name="T26" fmla="*/ 139 w 182"/>
                <a:gd name="T27" fmla="*/ 125 h 195"/>
                <a:gd name="T28" fmla="*/ 86 w 182"/>
                <a:gd name="T29" fmla="*/ 159 h 195"/>
                <a:gd name="T30" fmla="*/ 33 w 182"/>
                <a:gd name="T31" fmla="*/ 123 h 195"/>
                <a:gd name="T32" fmla="*/ 29 w 182"/>
                <a:gd name="T33" fmla="*/ 124 h 195"/>
                <a:gd name="T34" fmla="*/ 79 w 182"/>
                <a:gd name="T35" fmla="*/ 164 h 195"/>
                <a:gd name="T36" fmla="*/ 144 w 182"/>
                <a:gd name="T37" fmla="*/ 128 h 195"/>
                <a:gd name="T38" fmla="*/ 98 w 182"/>
                <a:gd name="T39" fmla="*/ 95 h 195"/>
                <a:gd name="T40" fmla="*/ 101 w 182"/>
                <a:gd name="T41" fmla="*/ 83 h 195"/>
                <a:gd name="T42" fmla="*/ 88 w 182"/>
                <a:gd name="T43" fmla="*/ 82 h 195"/>
                <a:gd name="T44" fmla="*/ 87 w 182"/>
                <a:gd name="T45" fmla="*/ 85 h 195"/>
                <a:gd name="T46" fmla="*/ 87 w 182"/>
                <a:gd name="T47" fmla="*/ 89 h 195"/>
                <a:gd name="T48" fmla="*/ 98 w 182"/>
                <a:gd name="T49" fmla="*/ 95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2" h="195">
                  <a:moveTo>
                    <a:pt x="58" y="97"/>
                  </a:moveTo>
                  <a:cubicBezTo>
                    <a:pt x="63" y="94"/>
                    <a:pt x="63" y="87"/>
                    <a:pt x="59" y="83"/>
                  </a:cubicBezTo>
                  <a:cubicBezTo>
                    <a:pt x="55" y="80"/>
                    <a:pt x="48" y="80"/>
                    <a:pt x="45" y="85"/>
                  </a:cubicBezTo>
                  <a:cubicBezTo>
                    <a:pt x="43" y="87"/>
                    <a:pt x="43" y="91"/>
                    <a:pt x="44" y="95"/>
                  </a:cubicBezTo>
                  <a:cubicBezTo>
                    <a:pt x="47" y="100"/>
                    <a:pt x="54" y="100"/>
                    <a:pt x="58" y="97"/>
                  </a:cubicBezTo>
                  <a:close/>
                  <a:moveTo>
                    <a:pt x="115" y="5"/>
                  </a:moveTo>
                  <a:cubicBezTo>
                    <a:pt x="154" y="19"/>
                    <a:pt x="182" y="58"/>
                    <a:pt x="179" y="100"/>
                  </a:cubicBezTo>
                  <a:cubicBezTo>
                    <a:pt x="176" y="148"/>
                    <a:pt x="132" y="195"/>
                    <a:pt x="80" y="187"/>
                  </a:cubicBezTo>
                  <a:cubicBezTo>
                    <a:pt x="31" y="180"/>
                    <a:pt x="0" y="131"/>
                    <a:pt x="6" y="84"/>
                  </a:cubicBezTo>
                  <a:cubicBezTo>
                    <a:pt x="13" y="35"/>
                    <a:pt x="53" y="6"/>
                    <a:pt x="99" y="0"/>
                  </a:cubicBezTo>
                  <a:cubicBezTo>
                    <a:pt x="104" y="1"/>
                    <a:pt x="108" y="3"/>
                    <a:pt x="112" y="6"/>
                  </a:cubicBezTo>
                  <a:cubicBezTo>
                    <a:pt x="113" y="6"/>
                    <a:pt x="114" y="6"/>
                    <a:pt x="115" y="5"/>
                  </a:cubicBezTo>
                  <a:close/>
                  <a:moveTo>
                    <a:pt x="144" y="128"/>
                  </a:moveTo>
                  <a:cubicBezTo>
                    <a:pt x="145" y="125"/>
                    <a:pt x="141" y="122"/>
                    <a:pt x="139" y="125"/>
                  </a:cubicBezTo>
                  <a:cubicBezTo>
                    <a:pt x="127" y="144"/>
                    <a:pt x="110" y="158"/>
                    <a:pt x="86" y="159"/>
                  </a:cubicBezTo>
                  <a:cubicBezTo>
                    <a:pt x="64" y="160"/>
                    <a:pt x="37" y="147"/>
                    <a:pt x="33" y="123"/>
                  </a:cubicBezTo>
                  <a:cubicBezTo>
                    <a:pt x="32" y="121"/>
                    <a:pt x="29" y="122"/>
                    <a:pt x="29" y="124"/>
                  </a:cubicBezTo>
                  <a:cubicBezTo>
                    <a:pt x="30" y="149"/>
                    <a:pt x="57" y="162"/>
                    <a:pt x="79" y="164"/>
                  </a:cubicBezTo>
                  <a:cubicBezTo>
                    <a:pt x="106" y="166"/>
                    <a:pt x="132" y="152"/>
                    <a:pt x="144" y="128"/>
                  </a:cubicBezTo>
                  <a:close/>
                  <a:moveTo>
                    <a:pt x="98" y="95"/>
                  </a:moveTo>
                  <a:cubicBezTo>
                    <a:pt x="103" y="93"/>
                    <a:pt x="105" y="87"/>
                    <a:pt x="101" y="83"/>
                  </a:cubicBezTo>
                  <a:cubicBezTo>
                    <a:pt x="98" y="79"/>
                    <a:pt x="92" y="78"/>
                    <a:pt x="88" y="82"/>
                  </a:cubicBezTo>
                  <a:cubicBezTo>
                    <a:pt x="87" y="83"/>
                    <a:pt x="87" y="84"/>
                    <a:pt x="87" y="85"/>
                  </a:cubicBezTo>
                  <a:cubicBezTo>
                    <a:pt x="87" y="86"/>
                    <a:pt x="87" y="88"/>
                    <a:pt x="87" y="89"/>
                  </a:cubicBezTo>
                  <a:cubicBezTo>
                    <a:pt x="87" y="94"/>
                    <a:pt x="93" y="97"/>
                    <a:pt x="98" y="95"/>
                  </a:cubicBezTo>
                  <a:close/>
                </a:path>
              </a:pathLst>
            </a:custGeom>
            <a:solidFill>
              <a:srgbClr val="FFE8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" name="Freeform 40"/>
            <p:cNvSpPr/>
            <p:nvPr/>
          </p:nvSpPr>
          <p:spPr bwMode="auto">
            <a:xfrm>
              <a:off x="6194" y="1203"/>
              <a:ext cx="38" cy="40"/>
            </a:xfrm>
            <a:custGeom>
              <a:avLst/>
              <a:gdLst>
                <a:gd name="T0" fmla="*/ 14 w 18"/>
                <a:gd name="T1" fmla="*/ 5 h 19"/>
                <a:gd name="T2" fmla="*/ 11 w 18"/>
                <a:gd name="T3" fmla="*/ 17 h 19"/>
                <a:gd name="T4" fmla="*/ 0 w 18"/>
                <a:gd name="T5" fmla="*/ 11 h 19"/>
                <a:gd name="T6" fmla="*/ 0 w 18"/>
                <a:gd name="T7" fmla="*/ 7 h 19"/>
                <a:gd name="T8" fmla="*/ 1 w 18"/>
                <a:gd name="T9" fmla="*/ 4 h 19"/>
                <a:gd name="T10" fmla="*/ 14 w 18"/>
                <a:gd name="T11" fmla="*/ 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9">
                  <a:moveTo>
                    <a:pt x="14" y="5"/>
                  </a:moveTo>
                  <a:cubicBezTo>
                    <a:pt x="18" y="9"/>
                    <a:pt x="16" y="15"/>
                    <a:pt x="11" y="17"/>
                  </a:cubicBezTo>
                  <a:cubicBezTo>
                    <a:pt x="6" y="19"/>
                    <a:pt x="0" y="16"/>
                    <a:pt x="0" y="11"/>
                  </a:cubicBezTo>
                  <a:cubicBezTo>
                    <a:pt x="0" y="10"/>
                    <a:pt x="0" y="8"/>
                    <a:pt x="0" y="7"/>
                  </a:cubicBezTo>
                  <a:cubicBezTo>
                    <a:pt x="0" y="6"/>
                    <a:pt x="0" y="5"/>
                    <a:pt x="1" y="4"/>
                  </a:cubicBezTo>
                  <a:cubicBezTo>
                    <a:pt x="5" y="0"/>
                    <a:pt x="11" y="1"/>
                    <a:pt x="14" y="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" name="Freeform 41"/>
            <p:cNvSpPr>
              <a:spLocks noEditPoints="1"/>
            </p:cNvSpPr>
            <p:nvPr/>
          </p:nvSpPr>
          <p:spPr bwMode="auto">
            <a:xfrm>
              <a:off x="6102" y="1207"/>
              <a:ext cx="42" cy="42"/>
            </a:xfrm>
            <a:custGeom>
              <a:avLst/>
              <a:gdLst>
                <a:gd name="T0" fmla="*/ 16 w 20"/>
                <a:gd name="T1" fmla="*/ 3 h 20"/>
                <a:gd name="T2" fmla="*/ 15 w 20"/>
                <a:gd name="T3" fmla="*/ 17 h 20"/>
                <a:gd name="T4" fmla="*/ 1 w 20"/>
                <a:gd name="T5" fmla="*/ 15 h 20"/>
                <a:gd name="T6" fmla="*/ 2 w 20"/>
                <a:gd name="T7" fmla="*/ 5 h 20"/>
                <a:gd name="T8" fmla="*/ 16 w 20"/>
                <a:gd name="T9" fmla="*/ 3 h 20"/>
                <a:gd name="T10" fmla="*/ 13 w 20"/>
                <a:gd name="T11" fmla="*/ 10 h 20"/>
                <a:gd name="T12" fmla="*/ 8 w 20"/>
                <a:gd name="T13" fmla="*/ 8 h 20"/>
                <a:gd name="T14" fmla="*/ 8 w 20"/>
                <a:gd name="T15" fmla="*/ 10 h 20"/>
                <a:gd name="T16" fmla="*/ 9 w 20"/>
                <a:gd name="T17" fmla="*/ 11 h 20"/>
                <a:gd name="T18" fmla="*/ 10 w 20"/>
                <a:gd name="T19" fmla="*/ 12 h 20"/>
                <a:gd name="T20" fmla="*/ 11 w 20"/>
                <a:gd name="T21" fmla="*/ 13 h 20"/>
                <a:gd name="T22" fmla="*/ 13 w 20"/>
                <a:gd name="T23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" h="20">
                  <a:moveTo>
                    <a:pt x="16" y="3"/>
                  </a:moveTo>
                  <a:cubicBezTo>
                    <a:pt x="20" y="7"/>
                    <a:pt x="20" y="14"/>
                    <a:pt x="15" y="17"/>
                  </a:cubicBezTo>
                  <a:cubicBezTo>
                    <a:pt x="11" y="20"/>
                    <a:pt x="4" y="20"/>
                    <a:pt x="1" y="15"/>
                  </a:cubicBezTo>
                  <a:cubicBezTo>
                    <a:pt x="0" y="11"/>
                    <a:pt x="0" y="7"/>
                    <a:pt x="2" y="5"/>
                  </a:cubicBezTo>
                  <a:cubicBezTo>
                    <a:pt x="5" y="0"/>
                    <a:pt x="12" y="0"/>
                    <a:pt x="16" y="3"/>
                  </a:cubicBezTo>
                  <a:close/>
                  <a:moveTo>
                    <a:pt x="13" y="10"/>
                  </a:moveTo>
                  <a:cubicBezTo>
                    <a:pt x="13" y="9"/>
                    <a:pt x="9" y="6"/>
                    <a:pt x="8" y="8"/>
                  </a:cubicBezTo>
                  <a:cubicBezTo>
                    <a:pt x="8" y="8"/>
                    <a:pt x="8" y="10"/>
                    <a:pt x="8" y="10"/>
                  </a:cubicBezTo>
                  <a:cubicBezTo>
                    <a:pt x="8" y="11"/>
                    <a:pt x="9" y="11"/>
                    <a:pt x="9" y="11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1" y="12"/>
                    <a:pt x="11" y="12"/>
                    <a:pt x="11" y="13"/>
                  </a:cubicBezTo>
                  <a:cubicBezTo>
                    <a:pt x="12" y="12"/>
                    <a:pt x="13" y="11"/>
                    <a:pt x="13" y="1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" name="Freeform 42"/>
            <p:cNvSpPr/>
            <p:nvPr/>
          </p:nvSpPr>
          <p:spPr bwMode="auto">
            <a:xfrm>
              <a:off x="6073" y="1293"/>
              <a:ext cx="243" cy="95"/>
            </a:xfrm>
            <a:custGeom>
              <a:avLst/>
              <a:gdLst>
                <a:gd name="T0" fmla="*/ 50 w 116"/>
                <a:gd name="T1" fmla="*/ 43 h 45"/>
                <a:gd name="T2" fmla="*/ 0 w 116"/>
                <a:gd name="T3" fmla="*/ 3 h 45"/>
                <a:gd name="T4" fmla="*/ 4 w 116"/>
                <a:gd name="T5" fmla="*/ 2 h 45"/>
                <a:gd name="T6" fmla="*/ 57 w 116"/>
                <a:gd name="T7" fmla="*/ 38 h 45"/>
                <a:gd name="T8" fmla="*/ 110 w 116"/>
                <a:gd name="T9" fmla="*/ 4 h 45"/>
                <a:gd name="T10" fmla="*/ 115 w 116"/>
                <a:gd name="T11" fmla="*/ 7 h 45"/>
                <a:gd name="T12" fmla="*/ 50 w 116"/>
                <a:gd name="T13" fmla="*/ 4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45">
                  <a:moveTo>
                    <a:pt x="50" y="43"/>
                  </a:moveTo>
                  <a:cubicBezTo>
                    <a:pt x="28" y="41"/>
                    <a:pt x="1" y="28"/>
                    <a:pt x="0" y="3"/>
                  </a:cubicBezTo>
                  <a:cubicBezTo>
                    <a:pt x="0" y="1"/>
                    <a:pt x="3" y="0"/>
                    <a:pt x="4" y="2"/>
                  </a:cubicBezTo>
                  <a:cubicBezTo>
                    <a:pt x="8" y="26"/>
                    <a:pt x="35" y="39"/>
                    <a:pt x="57" y="38"/>
                  </a:cubicBezTo>
                  <a:cubicBezTo>
                    <a:pt x="81" y="37"/>
                    <a:pt x="98" y="23"/>
                    <a:pt x="110" y="4"/>
                  </a:cubicBezTo>
                  <a:cubicBezTo>
                    <a:pt x="112" y="1"/>
                    <a:pt x="116" y="4"/>
                    <a:pt x="115" y="7"/>
                  </a:cubicBezTo>
                  <a:cubicBezTo>
                    <a:pt x="103" y="31"/>
                    <a:pt x="77" y="45"/>
                    <a:pt x="50" y="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" name="Freeform 43"/>
            <p:cNvSpPr>
              <a:spLocks noEditPoints="1"/>
            </p:cNvSpPr>
            <p:nvPr/>
          </p:nvSpPr>
          <p:spPr bwMode="auto">
            <a:xfrm>
              <a:off x="5913" y="910"/>
              <a:ext cx="585" cy="614"/>
            </a:xfrm>
            <a:custGeom>
              <a:avLst/>
              <a:gdLst>
                <a:gd name="T0" fmla="*/ 53 w 279"/>
                <a:gd name="T1" fmla="*/ 145 h 292"/>
                <a:gd name="T2" fmla="*/ 127 w 279"/>
                <a:gd name="T3" fmla="*/ 248 h 292"/>
                <a:gd name="T4" fmla="*/ 226 w 279"/>
                <a:gd name="T5" fmla="*/ 161 h 292"/>
                <a:gd name="T6" fmla="*/ 162 w 279"/>
                <a:gd name="T7" fmla="*/ 66 h 292"/>
                <a:gd name="T8" fmla="*/ 159 w 279"/>
                <a:gd name="T9" fmla="*/ 67 h 292"/>
                <a:gd name="T10" fmla="*/ 146 w 279"/>
                <a:gd name="T11" fmla="*/ 61 h 292"/>
                <a:gd name="T12" fmla="*/ 53 w 279"/>
                <a:gd name="T13" fmla="*/ 145 h 292"/>
                <a:gd name="T14" fmla="*/ 2 w 279"/>
                <a:gd name="T15" fmla="*/ 115 h 292"/>
                <a:gd name="T16" fmla="*/ 25 w 279"/>
                <a:gd name="T17" fmla="*/ 118 h 292"/>
                <a:gd name="T18" fmla="*/ 52 w 279"/>
                <a:gd name="T19" fmla="*/ 125 h 292"/>
                <a:gd name="T20" fmla="*/ 83 w 279"/>
                <a:gd name="T21" fmla="*/ 79 h 292"/>
                <a:gd name="T22" fmla="*/ 68 w 279"/>
                <a:gd name="T23" fmla="*/ 56 h 292"/>
                <a:gd name="T24" fmla="*/ 71 w 279"/>
                <a:gd name="T25" fmla="*/ 54 h 292"/>
                <a:gd name="T26" fmla="*/ 86 w 279"/>
                <a:gd name="T27" fmla="*/ 78 h 292"/>
                <a:gd name="T28" fmla="*/ 147 w 279"/>
                <a:gd name="T29" fmla="*/ 57 h 292"/>
                <a:gd name="T30" fmla="*/ 162 w 279"/>
                <a:gd name="T31" fmla="*/ 2 h 292"/>
                <a:gd name="T32" fmla="*/ 166 w 279"/>
                <a:gd name="T33" fmla="*/ 4 h 292"/>
                <a:gd name="T34" fmla="*/ 152 w 279"/>
                <a:gd name="T35" fmla="*/ 54 h 292"/>
                <a:gd name="T36" fmla="*/ 153 w 279"/>
                <a:gd name="T37" fmla="*/ 54 h 292"/>
                <a:gd name="T38" fmla="*/ 154 w 279"/>
                <a:gd name="T39" fmla="*/ 55 h 292"/>
                <a:gd name="T40" fmla="*/ 152 w 279"/>
                <a:gd name="T41" fmla="*/ 57 h 292"/>
                <a:gd name="T42" fmla="*/ 156 w 279"/>
                <a:gd name="T43" fmla="*/ 58 h 292"/>
                <a:gd name="T44" fmla="*/ 157 w 279"/>
                <a:gd name="T45" fmla="*/ 58 h 292"/>
                <a:gd name="T46" fmla="*/ 217 w 279"/>
                <a:gd name="T47" fmla="*/ 102 h 292"/>
                <a:gd name="T48" fmla="*/ 237 w 279"/>
                <a:gd name="T49" fmla="*/ 89 h 292"/>
                <a:gd name="T50" fmla="*/ 239 w 279"/>
                <a:gd name="T51" fmla="*/ 92 h 292"/>
                <a:gd name="T52" fmla="*/ 219 w 279"/>
                <a:gd name="T53" fmla="*/ 105 h 292"/>
                <a:gd name="T54" fmla="*/ 219 w 279"/>
                <a:gd name="T55" fmla="*/ 105 h 292"/>
                <a:gd name="T56" fmla="*/ 233 w 279"/>
                <a:gd name="T57" fmla="*/ 150 h 292"/>
                <a:gd name="T58" fmla="*/ 230 w 279"/>
                <a:gd name="T59" fmla="*/ 179 h 292"/>
                <a:gd name="T60" fmla="*/ 276 w 279"/>
                <a:gd name="T61" fmla="*/ 191 h 292"/>
                <a:gd name="T62" fmla="*/ 275 w 279"/>
                <a:gd name="T63" fmla="*/ 195 h 292"/>
                <a:gd name="T64" fmla="*/ 229 w 279"/>
                <a:gd name="T65" fmla="*/ 183 h 292"/>
                <a:gd name="T66" fmla="*/ 184 w 279"/>
                <a:gd name="T67" fmla="*/ 242 h 292"/>
                <a:gd name="T68" fmla="*/ 184 w 279"/>
                <a:gd name="T69" fmla="*/ 242 h 292"/>
                <a:gd name="T70" fmla="*/ 199 w 279"/>
                <a:gd name="T71" fmla="*/ 256 h 292"/>
                <a:gd name="T72" fmla="*/ 196 w 279"/>
                <a:gd name="T73" fmla="*/ 258 h 292"/>
                <a:gd name="T74" fmla="*/ 182 w 279"/>
                <a:gd name="T75" fmla="*/ 244 h 292"/>
                <a:gd name="T76" fmla="*/ 182 w 279"/>
                <a:gd name="T77" fmla="*/ 243 h 292"/>
                <a:gd name="T78" fmla="*/ 176 w 279"/>
                <a:gd name="T79" fmla="*/ 246 h 292"/>
                <a:gd name="T80" fmla="*/ 110 w 279"/>
                <a:gd name="T81" fmla="*/ 250 h 292"/>
                <a:gd name="T82" fmla="*/ 97 w 279"/>
                <a:gd name="T83" fmla="*/ 289 h 292"/>
                <a:gd name="T84" fmla="*/ 94 w 279"/>
                <a:gd name="T85" fmla="*/ 287 h 292"/>
                <a:gd name="T86" fmla="*/ 107 w 279"/>
                <a:gd name="T87" fmla="*/ 249 h 292"/>
                <a:gd name="T88" fmla="*/ 68 w 279"/>
                <a:gd name="T89" fmla="*/ 221 h 292"/>
                <a:gd name="T90" fmla="*/ 55 w 279"/>
                <a:gd name="T91" fmla="*/ 200 h 292"/>
                <a:gd name="T92" fmla="*/ 54 w 279"/>
                <a:gd name="T93" fmla="*/ 201 h 292"/>
                <a:gd name="T94" fmla="*/ 38 w 279"/>
                <a:gd name="T95" fmla="*/ 206 h 292"/>
                <a:gd name="T96" fmla="*/ 26 w 279"/>
                <a:gd name="T97" fmla="*/ 214 h 292"/>
                <a:gd name="T98" fmla="*/ 23 w 279"/>
                <a:gd name="T99" fmla="*/ 212 h 292"/>
                <a:gd name="T100" fmla="*/ 53 w 279"/>
                <a:gd name="T101" fmla="*/ 199 h 292"/>
                <a:gd name="T102" fmla="*/ 55 w 279"/>
                <a:gd name="T103" fmla="*/ 199 h 292"/>
                <a:gd name="T104" fmla="*/ 51 w 279"/>
                <a:gd name="T105" fmla="*/ 129 h 292"/>
                <a:gd name="T106" fmla="*/ 29 w 279"/>
                <a:gd name="T107" fmla="*/ 125 h 292"/>
                <a:gd name="T108" fmla="*/ 18 w 279"/>
                <a:gd name="T109" fmla="*/ 122 h 292"/>
                <a:gd name="T110" fmla="*/ 10 w 279"/>
                <a:gd name="T111" fmla="*/ 120 h 292"/>
                <a:gd name="T112" fmla="*/ 4 w 279"/>
                <a:gd name="T113" fmla="*/ 119 h 292"/>
                <a:gd name="T114" fmla="*/ 3 w 279"/>
                <a:gd name="T115" fmla="*/ 121 h 292"/>
                <a:gd name="T116" fmla="*/ 0 w 279"/>
                <a:gd name="T117" fmla="*/ 116 h 292"/>
                <a:gd name="T118" fmla="*/ 2 w 279"/>
                <a:gd name="T119" fmla="*/ 115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9" h="292">
                  <a:moveTo>
                    <a:pt x="53" y="145"/>
                  </a:moveTo>
                  <a:cubicBezTo>
                    <a:pt x="47" y="192"/>
                    <a:pt x="78" y="241"/>
                    <a:pt x="127" y="248"/>
                  </a:cubicBezTo>
                  <a:cubicBezTo>
                    <a:pt x="179" y="256"/>
                    <a:pt x="223" y="209"/>
                    <a:pt x="226" y="161"/>
                  </a:cubicBezTo>
                  <a:cubicBezTo>
                    <a:pt x="229" y="119"/>
                    <a:pt x="201" y="80"/>
                    <a:pt x="162" y="66"/>
                  </a:cubicBezTo>
                  <a:cubicBezTo>
                    <a:pt x="161" y="67"/>
                    <a:pt x="160" y="67"/>
                    <a:pt x="159" y="67"/>
                  </a:cubicBezTo>
                  <a:cubicBezTo>
                    <a:pt x="155" y="64"/>
                    <a:pt x="151" y="62"/>
                    <a:pt x="146" y="61"/>
                  </a:cubicBezTo>
                  <a:cubicBezTo>
                    <a:pt x="100" y="67"/>
                    <a:pt x="60" y="96"/>
                    <a:pt x="53" y="145"/>
                  </a:cubicBezTo>
                  <a:close/>
                  <a:moveTo>
                    <a:pt x="2" y="115"/>
                  </a:moveTo>
                  <a:cubicBezTo>
                    <a:pt x="8" y="112"/>
                    <a:pt x="18" y="117"/>
                    <a:pt x="25" y="118"/>
                  </a:cubicBezTo>
                  <a:cubicBezTo>
                    <a:pt x="34" y="120"/>
                    <a:pt x="44" y="122"/>
                    <a:pt x="52" y="125"/>
                  </a:cubicBezTo>
                  <a:cubicBezTo>
                    <a:pt x="59" y="108"/>
                    <a:pt x="69" y="92"/>
                    <a:pt x="83" y="79"/>
                  </a:cubicBezTo>
                  <a:cubicBezTo>
                    <a:pt x="78" y="72"/>
                    <a:pt x="72" y="64"/>
                    <a:pt x="68" y="56"/>
                  </a:cubicBezTo>
                  <a:cubicBezTo>
                    <a:pt x="67" y="54"/>
                    <a:pt x="69" y="52"/>
                    <a:pt x="71" y="54"/>
                  </a:cubicBezTo>
                  <a:cubicBezTo>
                    <a:pt x="77" y="61"/>
                    <a:pt x="81" y="69"/>
                    <a:pt x="86" y="78"/>
                  </a:cubicBezTo>
                  <a:cubicBezTo>
                    <a:pt x="102" y="64"/>
                    <a:pt x="123" y="56"/>
                    <a:pt x="147" y="57"/>
                  </a:cubicBezTo>
                  <a:cubicBezTo>
                    <a:pt x="150" y="39"/>
                    <a:pt x="156" y="20"/>
                    <a:pt x="162" y="2"/>
                  </a:cubicBezTo>
                  <a:cubicBezTo>
                    <a:pt x="163" y="0"/>
                    <a:pt x="167" y="1"/>
                    <a:pt x="166" y="4"/>
                  </a:cubicBezTo>
                  <a:cubicBezTo>
                    <a:pt x="162" y="20"/>
                    <a:pt x="158" y="38"/>
                    <a:pt x="152" y="54"/>
                  </a:cubicBezTo>
                  <a:cubicBezTo>
                    <a:pt x="153" y="54"/>
                    <a:pt x="153" y="54"/>
                    <a:pt x="153" y="54"/>
                  </a:cubicBezTo>
                  <a:cubicBezTo>
                    <a:pt x="154" y="53"/>
                    <a:pt x="155" y="55"/>
                    <a:pt x="154" y="55"/>
                  </a:cubicBezTo>
                  <a:cubicBezTo>
                    <a:pt x="154" y="56"/>
                    <a:pt x="153" y="56"/>
                    <a:pt x="152" y="57"/>
                  </a:cubicBezTo>
                  <a:cubicBezTo>
                    <a:pt x="154" y="57"/>
                    <a:pt x="155" y="57"/>
                    <a:pt x="156" y="58"/>
                  </a:cubicBezTo>
                  <a:cubicBezTo>
                    <a:pt x="157" y="58"/>
                    <a:pt x="157" y="58"/>
                    <a:pt x="157" y="58"/>
                  </a:cubicBezTo>
                  <a:cubicBezTo>
                    <a:pt x="182" y="65"/>
                    <a:pt x="203" y="81"/>
                    <a:pt x="217" y="102"/>
                  </a:cubicBezTo>
                  <a:cubicBezTo>
                    <a:pt x="223" y="97"/>
                    <a:pt x="230" y="91"/>
                    <a:pt x="237" y="89"/>
                  </a:cubicBezTo>
                  <a:cubicBezTo>
                    <a:pt x="239" y="88"/>
                    <a:pt x="240" y="91"/>
                    <a:pt x="239" y="92"/>
                  </a:cubicBezTo>
                  <a:cubicBezTo>
                    <a:pt x="232" y="96"/>
                    <a:pt x="225" y="100"/>
                    <a:pt x="219" y="105"/>
                  </a:cubicBezTo>
                  <a:cubicBezTo>
                    <a:pt x="219" y="105"/>
                    <a:pt x="219" y="105"/>
                    <a:pt x="219" y="105"/>
                  </a:cubicBezTo>
                  <a:cubicBezTo>
                    <a:pt x="227" y="119"/>
                    <a:pt x="232" y="134"/>
                    <a:pt x="233" y="150"/>
                  </a:cubicBezTo>
                  <a:cubicBezTo>
                    <a:pt x="233" y="160"/>
                    <a:pt x="232" y="169"/>
                    <a:pt x="230" y="179"/>
                  </a:cubicBezTo>
                  <a:cubicBezTo>
                    <a:pt x="245" y="182"/>
                    <a:pt x="261" y="185"/>
                    <a:pt x="276" y="191"/>
                  </a:cubicBezTo>
                  <a:cubicBezTo>
                    <a:pt x="279" y="192"/>
                    <a:pt x="278" y="196"/>
                    <a:pt x="275" y="195"/>
                  </a:cubicBezTo>
                  <a:cubicBezTo>
                    <a:pt x="259" y="193"/>
                    <a:pt x="244" y="187"/>
                    <a:pt x="229" y="183"/>
                  </a:cubicBezTo>
                  <a:cubicBezTo>
                    <a:pt x="222" y="207"/>
                    <a:pt x="206" y="228"/>
                    <a:pt x="184" y="242"/>
                  </a:cubicBezTo>
                  <a:cubicBezTo>
                    <a:pt x="184" y="242"/>
                    <a:pt x="184" y="242"/>
                    <a:pt x="184" y="242"/>
                  </a:cubicBezTo>
                  <a:cubicBezTo>
                    <a:pt x="189" y="246"/>
                    <a:pt x="195" y="250"/>
                    <a:pt x="199" y="256"/>
                  </a:cubicBezTo>
                  <a:cubicBezTo>
                    <a:pt x="201" y="258"/>
                    <a:pt x="198" y="260"/>
                    <a:pt x="196" y="258"/>
                  </a:cubicBezTo>
                  <a:cubicBezTo>
                    <a:pt x="191" y="254"/>
                    <a:pt x="187" y="249"/>
                    <a:pt x="182" y="244"/>
                  </a:cubicBezTo>
                  <a:cubicBezTo>
                    <a:pt x="182" y="243"/>
                    <a:pt x="182" y="243"/>
                    <a:pt x="182" y="243"/>
                  </a:cubicBezTo>
                  <a:cubicBezTo>
                    <a:pt x="180" y="244"/>
                    <a:pt x="178" y="245"/>
                    <a:pt x="176" y="246"/>
                  </a:cubicBezTo>
                  <a:cubicBezTo>
                    <a:pt x="154" y="257"/>
                    <a:pt x="131" y="257"/>
                    <a:pt x="110" y="250"/>
                  </a:cubicBezTo>
                  <a:cubicBezTo>
                    <a:pt x="109" y="263"/>
                    <a:pt x="105" y="278"/>
                    <a:pt x="97" y="289"/>
                  </a:cubicBezTo>
                  <a:cubicBezTo>
                    <a:pt x="96" y="292"/>
                    <a:pt x="92" y="290"/>
                    <a:pt x="94" y="287"/>
                  </a:cubicBezTo>
                  <a:cubicBezTo>
                    <a:pt x="100" y="274"/>
                    <a:pt x="105" y="263"/>
                    <a:pt x="107" y="249"/>
                  </a:cubicBezTo>
                  <a:cubicBezTo>
                    <a:pt x="92" y="243"/>
                    <a:pt x="79" y="234"/>
                    <a:pt x="68" y="221"/>
                  </a:cubicBezTo>
                  <a:cubicBezTo>
                    <a:pt x="63" y="214"/>
                    <a:pt x="58" y="207"/>
                    <a:pt x="55" y="200"/>
                  </a:cubicBezTo>
                  <a:cubicBezTo>
                    <a:pt x="55" y="200"/>
                    <a:pt x="55" y="201"/>
                    <a:pt x="54" y="201"/>
                  </a:cubicBezTo>
                  <a:cubicBezTo>
                    <a:pt x="49" y="202"/>
                    <a:pt x="43" y="204"/>
                    <a:pt x="38" y="206"/>
                  </a:cubicBezTo>
                  <a:cubicBezTo>
                    <a:pt x="34" y="208"/>
                    <a:pt x="30" y="212"/>
                    <a:pt x="26" y="214"/>
                  </a:cubicBezTo>
                  <a:cubicBezTo>
                    <a:pt x="25" y="215"/>
                    <a:pt x="22" y="213"/>
                    <a:pt x="23" y="212"/>
                  </a:cubicBezTo>
                  <a:cubicBezTo>
                    <a:pt x="29" y="203"/>
                    <a:pt x="43" y="199"/>
                    <a:pt x="53" y="199"/>
                  </a:cubicBezTo>
                  <a:cubicBezTo>
                    <a:pt x="54" y="199"/>
                    <a:pt x="54" y="199"/>
                    <a:pt x="55" y="199"/>
                  </a:cubicBezTo>
                  <a:cubicBezTo>
                    <a:pt x="44" y="177"/>
                    <a:pt x="44" y="152"/>
                    <a:pt x="51" y="129"/>
                  </a:cubicBezTo>
                  <a:cubicBezTo>
                    <a:pt x="44" y="129"/>
                    <a:pt x="37" y="126"/>
                    <a:pt x="29" y="125"/>
                  </a:cubicBezTo>
                  <a:cubicBezTo>
                    <a:pt x="26" y="124"/>
                    <a:pt x="22" y="123"/>
                    <a:pt x="18" y="122"/>
                  </a:cubicBezTo>
                  <a:cubicBezTo>
                    <a:pt x="15" y="121"/>
                    <a:pt x="13" y="120"/>
                    <a:pt x="10" y="120"/>
                  </a:cubicBezTo>
                  <a:cubicBezTo>
                    <a:pt x="8" y="118"/>
                    <a:pt x="6" y="118"/>
                    <a:pt x="4" y="119"/>
                  </a:cubicBezTo>
                  <a:cubicBezTo>
                    <a:pt x="5" y="120"/>
                    <a:pt x="4" y="122"/>
                    <a:pt x="3" y="121"/>
                  </a:cubicBezTo>
                  <a:cubicBezTo>
                    <a:pt x="0" y="120"/>
                    <a:pt x="0" y="119"/>
                    <a:pt x="0" y="116"/>
                  </a:cubicBezTo>
                  <a:cubicBezTo>
                    <a:pt x="0" y="116"/>
                    <a:pt x="1" y="115"/>
                    <a:pt x="2" y="1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88" name="Group 85"/>
          <p:cNvGrpSpPr>
            <a:grpSpLocks noChangeAspect="1"/>
          </p:cNvGrpSpPr>
          <p:nvPr/>
        </p:nvGrpSpPr>
        <p:grpSpPr bwMode="auto">
          <a:xfrm>
            <a:off x="9709985" y="5010363"/>
            <a:ext cx="2373361" cy="1634010"/>
            <a:chOff x="5950" y="3196"/>
            <a:chExt cx="1085" cy="747"/>
          </a:xfrm>
        </p:grpSpPr>
        <p:sp>
          <p:nvSpPr>
            <p:cNvPr id="89" name="Freeform 86"/>
            <p:cNvSpPr/>
            <p:nvPr/>
          </p:nvSpPr>
          <p:spPr bwMode="auto">
            <a:xfrm>
              <a:off x="6886" y="3871"/>
              <a:ext cx="42" cy="32"/>
            </a:xfrm>
            <a:custGeom>
              <a:avLst/>
              <a:gdLst>
                <a:gd name="T0" fmla="*/ 10 w 20"/>
                <a:gd name="T1" fmla="*/ 4 h 15"/>
                <a:gd name="T2" fmla="*/ 20 w 20"/>
                <a:gd name="T3" fmla="*/ 7 h 15"/>
                <a:gd name="T4" fmla="*/ 0 w 20"/>
                <a:gd name="T5" fmla="*/ 12 h 15"/>
                <a:gd name="T6" fmla="*/ 1 w 20"/>
                <a:gd name="T7" fmla="*/ 11 h 15"/>
                <a:gd name="T8" fmla="*/ 10 w 20"/>
                <a:gd name="T9" fmla="*/ 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5">
                  <a:moveTo>
                    <a:pt x="10" y="4"/>
                  </a:moveTo>
                  <a:cubicBezTo>
                    <a:pt x="13" y="2"/>
                    <a:pt x="20" y="0"/>
                    <a:pt x="20" y="7"/>
                  </a:cubicBezTo>
                  <a:cubicBezTo>
                    <a:pt x="19" y="15"/>
                    <a:pt x="6" y="14"/>
                    <a:pt x="0" y="12"/>
                  </a:cubicBezTo>
                  <a:cubicBezTo>
                    <a:pt x="0" y="12"/>
                    <a:pt x="1" y="12"/>
                    <a:pt x="1" y="11"/>
                  </a:cubicBezTo>
                  <a:cubicBezTo>
                    <a:pt x="3" y="8"/>
                    <a:pt x="6" y="6"/>
                    <a:pt x="10" y="4"/>
                  </a:cubicBezTo>
                  <a:close/>
                </a:path>
              </a:pathLst>
            </a:custGeom>
            <a:solidFill>
              <a:srgbClr val="5E55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0" name="Freeform 87"/>
            <p:cNvSpPr/>
            <p:nvPr/>
          </p:nvSpPr>
          <p:spPr bwMode="auto">
            <a:xfrm>
              <a:off x="6636" y="3874"/>
              <a:ext cx="42" cy="29"/>
            </a:xfrm>
            <a:custGeom>
              <a:avLst/>
              <a:gdLst>
                <a:gd name="T0" fmla="*/ 20 w 20"/>
                <a:gd name="T1" fmla="*/ 13 h 14"/>
                <a:gd name="T2" fmla="*/ 20 w 20"/>
                <a:gd name="T3" fmla="*/ 14 h 14"/>
                <a:gd name="T4" fmla="*/ 1 w 20"/>
                <a:gd name="T5" fmla="*/ 5 h 14"/>
                <a:gd name="T6" fmla="*/ 4 w 20"/>
                <a:gd name="T7" fmla="*/ 0 h 14"/>
                <a:gd name="T8" fmla="*/ 11 w 20"/>
                <a:gd name="T9" fmla="*/ 4 h 14"/>
                <a:gd name="T10" fmla="*/ 20 w 20"/>
                <a:gd name="T11" fmla="*/ 13 h 14"/>
                <a:gd name="T12" fmla="*/ 20 w 20"/>
                <a:gd name="T13" fmla="*/ 13 h 14"/>
                <a:gd name="T14" fmla="*/ 20 w 20"/>
                <a:gd name="T15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14">
                  <a:moveTo>
                    <a:pt x="20" y="13"/>
                  </a:moveTo>
                  <a:cubicBezTo>
                    <a:pt x="20" y="13"/>
                    <a:pt x="20" y="14"/>
                    <a:pt x="20" y="14"/>
                  </a:cubicBezTo>
                  <a:cubicBezTo>
                    <a:pt x="13" y="13"/>
                    <a:pt x="1" y="13"/>
                    <a:pt x="1" y="5"/>
                  </a:cubicBezTo>
                  <a:cubicBezTo>
                    <a:pt x="0" y="3"/>
                    <a:pt x="2" y="0"/>
                    <a:pt x="4" y="0"/>
                  </a:cubicBezTo>
                  <a:cubicBezTo>
                    <a:pt x="7" y="0"/>
                    <a:pt x="10" y="3"/>
                    <a:pt x="11" y="4"/>
                  </a:cubicBezTo>
                  <a:cubicBezTo>
                    <a:pt x="15" y="7"/>
                    <a:pt x="17" y="10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lose/>
                </a:path>
              </a:pathLst>
            </a:custGeom>
            <a:solidFill>
              <a:srgbClr val="5E55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1" name="Freeform 88"/>
            <p:cNvSpPr/>
            <p:nvPr/>
          </p:nvSpPr>
          <p:spPr bwMode="auto">
            <a:xfrm>
              <a:off x="6684" y="3745"/>
              <a:ext cx="69" cy="80"/>
            </a:xfrm>
            <a:custGeom>
              <a:avLst/>
              <a:gdLst>
                <a:gd name="T0" fmla="*/ 5 w 33"/>
                <a:gd name="T1" fmla="*/ 0 h 38"/>
                <a:gd name="T2" fmla="*/ 33 w 33"/>
                <a:gd name="T3" fmla="*/ 1 h 38"/>
                <a:gd name="T4" fmla="*/ 29 w 33"/>
                <a:gd name="T5" fmla="*/ 24 h 38"/>
                <a:gd name="T6" fmla="*/ 26 w 33"/>
                <a:gd name="T7" fmla="*/ 32 h 38"/>
                <a:gd name="T8" fmla="*/ 10 w 33"/>
                <a:gd name="T9" fmla="*/ 34 h 38"/>
                <a:gd name="T10" fmla="*/ 4 w 33"/>
                <a:gd name="T11" fmla="*/ 32 h 38"/>
                <a:gd name="T12" fmla="*/ 1 w 33"/>
                <a:gd name="T13" fmla="*/ 29 h 38"/>
                <a:gd name="T14" fmla="*/ 2 w 33"/>
                <a:gd name="T15" fmla="*/ 20 h 38"/>
                <a:gd name="T16" fmla="*/ 5 w 33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38">
                  <a:moveTo>
                    <a:pt x="5" y="0"/>
                  </a:moveTo>
                  <a:cubicBezTo>
                    <a:pt x="14" y="1"/>
                    <a:pt x="24" y="1"/>
                    <a:pt x="33" y="1"/>
                  </a:cubicBezTo>
                  <a:cubicBezTo>
                    <a:pt x="32" y="9"/>
                    <a:pt x="31" y="16"/>
                    <a:pt x="29" y="24"/>
                  </a:cubicBezTo>
                  <a:cubicBezTo>
                    <a:pt x="28" y="26"/>
                    <a:pt x="27" y="31"/>
                    <a:pt x="26" y="32"/>
                  </a:cubicBezTo>
                  <a:cubicBezTo>
                    <a:pt x="22" y="38"/>
                    <a:pt x="15" y="35"/>
                    <a:pt x="10" y="34"/>
                  </a:cubicBezTo>
                  <a:cubicBezTo>
                    <a:pt x="8" y="33"/>
                    <a:pt x="6" y="33"/>
                    <a:pt x="4" y="32"/>
                  </a:cubicBezTo>
                  <a:cubicBezTo>
                    <a:pt x="1" y="33"/>
                    <a:pt x="0" y="31"/>
                    <a:pt x="1" y="29"/>
                  </a:cubicBezTo>
                  <a:cubicBezTo>
                    <a:pt x="0" y="26"/>
                    <a:pt x="2" y="22"/>
                    <a:pt x="2" y="20"/>
                  </a:cubicBezTo>
                  <a:cubicBezTo>
                    <a:pt x="3" y="13"/>
                    <a:pt x="4" y="7"/>
                    <a:pt x="5" y="0"/>
                  </a:cubicBezTo>
                  <a:close/>
                </a:path>
              </a:pathLst>
            </a:custGeom>
            <a:solidFill>
              <a:srgbClr val="5E55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2" name="Freeform 89"/>
            <p:cNvSpPr/>
            <p:nvPr/>
          </p:nvSpPr>
          <p:spPr bwMode="auto">
            <a:xfrm>
              <a:off x="6812" y="3732"/>
              <a:ext cx="85" cy="91"/>
            </a:xfrm>
            <a:custGeom>
              <a:avLst/>
              <a:gdLst>
                <a:gd name="T0" fmla="*/ 34 w 40"/>
                <a:gd name="T1" fmla="*/ 21 h 43"/>
                <a:gd name="T2" fmla="*/ 37 w 40"/>
                <a:gd name="T3" fmla="*/ 34 h 43"/>
                <a:gd name="T4" fmla="*/ 25 w 40"/>
                <a:gd name="T5" fmla="*/ 39 h 43"/>
                <a:gd name="T6" fmla="*/ 11 w 40"/>
                <a:gd name="T7" fmla="*/ 38 h 43"/>
                <a:gd name="T8" fmla="*/ 7 w 40"/>
                <a:gd name="T9" fmla="*/ 27 h 43"/>
                <a:gd name="T10" fmla="*/ 0 w 40"/>
                <a:gd name="T11" fmla="*/ 5 h 43"/>
                <a:gd name="T12" fmla="*/ 26 w 40"/>
                <a:gd name="T13" fmla="*/ 0 h 43"/>
                <a:gd name="T14" fmla="*/ 34 w 40"/>
                <a:gd name="T15" fmla="*/ 2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3">
                  <a:moveTo>
                    <a:pt x="34" y="21"/>
                  </a:moveTo>
                  <a:cubicBezTo>
                    <a:pt x="36" y="24"/>
                    <a:pt x="40" y="30"/>
                    <a:pt x="37" y="34"/>
                  </a:cubicBezTo>
                  <a:cubicBezTo>
                    <a:pt x="35" y="36"/>
                    <a:pt x="28" y="38"/>
                    <a:pt x="25" y="39"/>
                  </a:cubicBezTo>
                  <a:cubicBezTo>
                    <a:pt x="21" y="41"/>
                    <a:pt x="15" y="43"/>
                    <a:pt x="11" y="38"/>
                  </a:cubicBezTo>
                  <a:cubicBezTo>
                    <a:pt x="9" y="36"/>
                    <a:pt x="9" y="30"/>
                    <a:pt x="7" y="27"/>
                  </a:cubicBezTo>
                  <a:cubicBezTo>
                    <a:pt x="5" y="20"/>
                    <a:pt x="3" y="12"/>
                    <a:pt x="0" y="5"/>
                  </a:cubicBezTo>
                  <a:cubicBezTo>
                    <a:pt x="8" y="4"/>
                    <a:pt x="17" y="2"/>
                    <a:pt x="26" y="0"/>
                  </a:cubicBezTo>
                  <a:cubicBezTo>
                    <a:pt x="29" y="7"/>
                    <a:pt x="31" y="14"/>
                    <a:pt x="34" y="21"/>
                  </a:cubicBezTo>
                  <a:close/>
                </a:path>
              </a:pathLst>
            </a:custGeom>
            <a:solidFill>
              <a:srgbClr val="5E55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3" name="Freeform 90"/>
            <p:cNvSpPr/>
            <p:nvPr/>
          </p:nvSpPr>
          <p:spPr bwMode="auto">
            <a:xfrm>
              <a:off x="6678" y="3574"/>
              <a:ext cx="193" cy="162"/>
            </a:xfrm>
            <a:custGeom>
              <a:avLst/>
              <a:gdLst>
                <a:gd name="T0" fmla="*/ 89 w 92"/>
                <a:gd name="T1" fmla="*/ 58 h 77"/>
                <a:gd name="T2" fmla="*/ 83 w 92"/>
                <a:gd name="T3" fmla="*/ 72 h 77"/>
                <a:gd name="T4" fmla="*/ 41 w 92"/>
                <a:gd name="T5" fmla="*/ 77 h 77"/>
                <a:gd name="T6" fmla="*/ 37 w 92"/>
                <a:gd name="T7" fmla="*/ 77 h 77"/>
                <a:gd name="T8" fmla="*/ 0 w 92"/>
                <a:gd name="T9" fmla="*/ 75 h 77"/>
                <a:gd name="T10" fmla="*/ 19 w 92"/>
                <a:gd name="T11" fmla="*/ 0 h 77"/>
                <a:gd name="T12" fmla="*/ 75 w 92"/>
                <a:gd name="T13" fmla="*/ 0 h 77"/>
                <a:gd name="T14" fmla="*/ 83 w 92"/>
                <a:gd name="T15" fmla="*/ 38 h 77"/>
                <a:gd name="T16" fmla="*/ 89 w 92"/>
                <a:gd name="T17" fmla="*/ 5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2" h="77">
                  <a:moveTo>
                    <a:pt x="89" y="58"/>
                  </a:moveTo>
                  <a:cubicBezTo>
                    <a:pt x="91" y="67"/>
                    <a:pt x="92" y="68"/>
                    <a:pt x="83" y="72"/>
                  </a:cubicBezTo>
                  <a:cubicBezTo>
                    <a:pt x="71" y="77"/>
                    <a:pt x="54" y="77"/>
                    <a:pt x="41" y="77"/>
                  </a:cubicBezTo>
                  <a:cubicBezTo>
                    <a:pt x="40" y="76"/>
                    <a:pt x="38" y="76"/>
                    <a:pt x="37" y="77"/>
                  </a:cubicBezTo>
                  <a:cubicBezTo>
                    <a:pt x="25" y="77"/>
                    <a:pt x="12" y="77"/>
                    <a:pt x="0" y="75"/>
                  </a:cubicBezTo>
                  <a:cubicBezTo>
                    <a:pt x="6" y="50"/>
                    <a:pt x="14" y="25"/>
                    <a:pt x="19" y="0"/>
                  </a:cubicBezTo>
                  <a:cubicBezTo>
                    <a:pt x="36" y="4"/>
                    <a:pt x="56" y="4"/>
                    <a:pt x="75" y="0"/>
                  </a:cubicBezTo>
                  <a:cubicBezTo>
                    <a:pt x="77" y="13"/>
                    <a:pt x="80" y="25"/>
                    <a:pt x="83" y="38"/>
                  </a:cubicBezTo>
                  <a:cubicBezTo>
                    <a:pt x="85" y="45"/>
                    <a:pt x="87" y="51"/>
                    <a:pt x="89" y="58"/>
                  </a:cubicBezTo>
                  <a:close/>
                </a:path>
              </a:pathLst>
            </a:custGeom>
            <a:solidFill>
              <a:srgbClr val="E84B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4" name="Freeform 91"/>
            <p:cNvSpPr/>
            <p:nvPr/>
          </p:nvSpPr>
          <p:spPr bwMode="auto">
            <a:xfrm>
              <a:off x="6585" y="3230"/>
              <a:ext cx="377" cy="147"/>
            </a:xfrm>
            <a:custGeom>
              <a:avLst/>
              <a:gdLst>
                <a:gd name="T0" fmla="*/ 116 w 179"/>
                <a:gd name="T1" fmla="*/ 32 h 70"/>
                <a:gd name="T2" fmla="*/ 119 w 179"/>
                <a:gd name="T3" fmla="*/ 24 h 70"/>
                <a:gd name="T4" fmla="*/ 116 w 179"/>
                <a:gd name="T5" fmla="*/ 22 h 70"/>
                <a:gd name="T6" fmla="*/ 0 w 179"/>
                <a:gd name="T7" fmla="*/ 63 h 70"/>
                <a:gd name="T8" fmla="*/ 17 w 179"/>
                <a:gd name="T9" fmla="*/ 23 h 70"/>
                <a:gd name="T10" fmla="*/ 79 w 179"/>
                <a:gd name="T11" fmla="*/ 1 h 70"/>
                <a:gd name="T12" fmla="*/ 144 w 179"/>
                <a:gd name="T13" fmla="*/ 12 h 70"/>
                <a:gd name="T14" fmla="*/ 179 w 179"/>
                <a:gd name="T15" fmla="*/ 70 h 70"/>
                <a:gd name="T16" fmla="*/ 156 w 179"/>
                <a:gd name="T17" fmla="*/ 46 h 70"/>
                <a:gd name="T18" fmla="*/ 152 w 179"/>
                <a:gd name="T19" fmla="*/ 47 h 70"/>
                <a:gd name="T20" fmla="*/ 151 w 179"/>
                <a:gd name="T21" fmla="*/ 65 h 70"/>
                <a:gd name="T22" fmla="*/ 125 w 179"/>
                <a:gd name="T23" fmla="*/ 25 h 70"/>
                <a:gd name="T24" fmla="*/ 123 w 179"/>
                <a:gd name="T25" fmla="*/ 25 h 70"/>
                <a:gd name="T26" fmla="*/ 116 w 179"/>
                <a:gd name="T27" fmla="*/ 3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9" h="70">
                  <a:moveTo>
                    <a:pt x="116" y="32"/>
                  </a:moveTo>
                  <a:cubicBezTo>
                    <a:pt x="117" y="30"/>
                    <a:pt x="118" y="27"/>
                    <a:pt x="119" y="24"/>
                  </a:cubicBezTo>
                  <a:cubicBezTo>
                    <a:pt x="119" y="22"/>
                    <a:pt x="117" y="21"/>
                    <a:pt x="116" y="22"/>
                  </a:cubicBezTo>
                  <a:cubicBezTo>
                    <a:pt x="82" y="47"/>
                    <a:pt x="43" y="61"/>
                    <a:pt x="0" y="63"/>
                  </a:cubicBezTo>
                  <a:cubicBezTo>
                    <a:pt x="2" y="48"/>
                    <a:pt x="6" y="34"/>
                    <a:pt x="17" y="23"/>
                  </a:cubicBezTo>
                  <a:cubicBezTo>
                    <a:pt x="33" y="6"/>
                    <a:pt x="57" y="1"/>
                    <a:pt x="79" y="1"/>
                  </a:cubicBezTo>
                  <a:cubicBezTo>
                    <a:pt x="100" y="0"/>
                    <a:pt x="125" y="2"/>
                    <a:pt x="144" y="12"/>
                  </a:cubicBezTo>
                  <a:cubicBezTo>
                    <a:pt x="166" y="24"/>
                    <a:pt x="177" y="46"/>
                    <a:pt x="179" y="70"/>
                  </a:cubicBezTo>
                  <a:cubicBezTo>
                    <a:pt x="171" y="62"/>
                    <a:pt x="164" y="54"/>
                    <a:pt x="156" y="46"/>
                  </a:cubicBezTo>
                  <a:cubicBezTo>
                    <a:pt x="155" y="45"/>
                    <a:pt x="152" y="46"/>
                    <a:pt x="152" y="47"/>
                  </a:cubicBezTo>
                  <a:cubicBezTo>
                    <a:pt x="153" y="53"/>
                    <a:pt x="152" y="59"/>
                    <a:pt x="151" y="65"/>
                  </a:cubicBezTo>
                  <a:cubicBezTo>
                    <a:pt x="144" y="51"/>
                    <a:pt x="135" y="38"/>
                    <a:pt x="125" y="25"/>
                  </a:cubicBezTo>
                  <a:cubicBezTo>
                    <a:pt x="125" y="25"/>
                    <a:pt x="123" y="25"/>
                    <a:pt x="123" y="25"/>
                  </a:cubicBezTo>
                  <a:cubicBezTo>
                    <a:pt x="121" y="28"/>
                    <a:pt x="118" y="30"/>
                    <a:pt x="116" y="32"/>
                  </a:cubicBezTo>
                  <a:close/>
                </a:path>
              </a:pathLst>
            </a:custGeom>
            <a:solidFill>
              <a:srgbClr val="5F3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5" name="Freeform 92"/>
            <p:cNvSpPr/>
            <p:nvPr/>
          </p:nvSpPr>
          <p:spPr bwMode="auto">
            <a:xfrm>
              <a:off x="6972" y="3394"/>
              <a:ext cx="19" cy="26"/>
            </a:xfrm>
            <a:custGeom>
              <a:avLst/>
              <a:gdLst>
                <a:gd name="T0" fmla="*/ 5 w 9"/>
                <a:gd name="T1" fmla="*/ 1 h 12"/>
                <a:gd name="T2" fmla="*/ 9 w 9"/>
                <a:gd name="T3" fmla="*/ 7 h 12"/>
                <a:gd name="T4" fmla="*/ 5 w 9"/>
                <a:gd name="T5" fmla="*/ 12 h 12"/>
                <a:gd name="T6" fmla="*/ 0 w 9"/>
                <a:gd name="T7" fmla="*/ 12 h 12"/>
                <a:gd name="T8" fmla="*/ 1 w 9"/>
                <a:gd name="T9" fmla="*/ 0 h 12"/>
                <a:gd name="T10" fmla="*/ 5 w 9"/>
                <a:gd name="T11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2">
                  <a:moveTo>
                    <a:pt x="5" y="1"/>
                  </a:moveTo>
                  <a:cubicBezTo>
                    <a:pt x="7" y="2"/>
                    <a:pt x="9" y="4"/>
                    <a:pt x="9" y="7"/>
                  </a:cubicBezTo>
                  <a:cubicBezTo>
                    <a:pt x="9" y="9"/>
                    <a:pt x="7" y="11"/>
                    <a:pt x="5" y="12"/>
                  </a:cubicBezTo>
                  <a:cubicBezTo>
                    <a:pt x="4" y="12"/>
                    <a:pt x="2" y="12"/>
                    <a:pt x="0" y="12"/>
                  </a:cubicBezTo>
                  <a:cubicBezTo>
                    <a:pt x="1" y="8"/>
                    <a:pt x="1" y="4"/>
                    <a:pt x="1" y="0"/>
                  </a:cubicBezTo>
                  <a:cubicBezTo>
                    <a:pt x="2" y="1"/>
                    <a:pt x="4" y="1"/>
                    <a:pt x="5" y="1"/>
                  </a:cubicBezTo>
                  <a:close/>
                </a:path>
              </a:pathLst>
            </a:custGeom>
            <a:solidFill>
              <a:srgbClr val="F3E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6" name="Freeform 93"/>
            <p:cNvSpPr/>
            <p:nvPr/>
          </p:nvSpPr>
          <p:spPr bwMode="auto">
            <a:xfrm>
              <a:off x="6991" y="3515"/>
              <a:ext cx="34" cy="33"/>
            </a:xfrm>
            <a:custGeom>
              <a:avLst/>
              <a:gdLst>
                <a:gd name="T0" fmla="*/ 13 w 16"/>
                <a:gd name="T1" fmla="*/ 5 h 16"/>
                <a:gd name="T2" fmla="*/ 10 w 16"/>
                <a:gd name="T3" fmla="*/ 14 h 16"/>
                <a:gd name="T4" fmla="*/ 1 w 16"/>
                <a:gd name="T5" fmla="*/ 13 h 16"/>
                <a:gd name="T6" fmla="*/ 2 w 16"/>
                <a:gd name="T7" fmla="*/ 12 h 16"/>
                <a:gd name="T8" fmla="*/ 4 w 16"/>
                <a:gd name="T9" fmla="*/ 2 h 16"/>
                <a:gd name="T10" fmla="*/ 13 w 16"/>
                <a:gd name="T11" fmla="*/ 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6">
                  <a:moveTo>
                    <a:pt x="13" y="5"/>
                  </a:moveTo>
                  <a:cubicBezTo>
                    <a:pt x="16" y="8"/>
                    <a:pt x="14" y="13"/>
                    <a:pt x="10" y="14"/>
                  </a:cubicBezTo>
                  <a:cubicBezTo>
                    <a:pt x="7" y="16"/>
                    <a:pt x="4" y="15"/>
                    <a:pt x="1" y="13"/>
                  </a:cubicBezTo>
                  <a:cubicBezTo>
                    <a:pt x="2" y="13"/>
                    <a:pt x="2" y="12"/>
                    <a:pt x="2" y="12"/>
                  </a:cubicBezTo>
                  <a:cubicBezTo>
                    <a:pt x="2" y="8"/>
                    <a:pt x="0" y="5"/>
                    <a:pt x="4" y="2"/>
                  </a:cubicBezTo>
                  <a:cubicBezTo>
                    <a:pt x="7" y="0"/>
                    <a:pt x="12" y="1"/>
                    <a:pt x="13" y="5"/>
                  </a:cubicBezTo>
                  <a:close/>
                </a:path>
              </a:pathLst>
            </a:custGeom>
            <a:solidFill>
              <a:srgbClr val="F3E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7" name="Freeform 94"/>
            <p:cNvSpPr/>
            <p:nvPr/>
          </p:nvSpPr>
          <p:spPr bwMode="auto">
            <a:xfrm>
              <a:off x="6568" y="3553"/>
              <a:ext cx="24" cy="25"/>
            </a:xfrm>
            <a:custGeom>
              <a:avLst/>
              <a:gdLst>
                <a:gd name="T0" fmla="*/ 7 w 11"/>
                <a:gd name="T1" fmla="*/ 11 h 12"/>
                <a:gd name="T2" fmla="*/ 2 w 11"/>
                <a:gd name="T3" fmla="*/ 10 h 12"/>
                <a:gd name="T4" fmla="*/ 4 w 11"/>
                <a:gd name="T5" fmla="*/ 2 h 12"/>
                <a:gd name="T6" fmla="*/ 10 w 11"/>
                <a:gd name="T7" fmla="*/ 4 h 12"/>
                <a:gd name="T8" fmla="*/ 8 w 11"/>
                <a:gd name="T9" fmla="*/ 10 h 12"/>
                <a:gd name="T10" fmla="*/ 7 w 11"/>
                <a:gd name="T11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2">
                  <a:moveTo>
                    <a:pt x="7" y="11"/>
                  </a:moveTo>
                  <a:cubicBezTo>
                    <a:pt x="5" y="11"/>
                    <a:pt x="3" y="12"/>
                    <a:pt x="2" y="10"/>
                  </a:cubicBezTo>
                  <a:cubicBezTo>
                    <a:pt x="0" y="7"/>
                    <a:pt x="2" y="4"/>
                    <a:pt x="4" y="2"/>
                  </a:cubicBezTo>
                  <a:cubicBezTo>
                    <a:pt x="6" y="0"/>
                    <a:pt x="9" y="0"/>
                    <a:pt x="10" y="4"/>
                  </a:cubicBezTo>
                  <a:cubicBezTo>
                    <a:pt x="11" y="6"/>
                    <a:pt x="10" y="9"/>
                    <a:pt x="8" y="10"/>
                  </a:cubicBezTo>
                  <a:cubicBezTo>
                    <a:pt x="8" y="10"/>
                    <a:pt x="8" y="10"/>
                    <a:pt x="7" y="11"/>
                  </a:cubicBezTo>
                  <a:close/>
                </a:path>
              </a:pathLst>
            </a:custGeom>
            <a:solidFill>
              <a:srgbClr val="F3E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8" name="Freeform 95"/>
            <p:cNvSpPr/>
            <p:nvPr/>
          </p:nvSpPr>
          <p:spPr bwMode="auto">
            <a:xfrm>
              <a:off x="6562" y="3379"/>
              <a:ext cx="11" cy="28"/>
            </a:xfrm>
            <a:custGeom>
              <a:avLst/>
              <a:gdLst>
                <a:gd name="T0" fmla="*/ 1 w 5"/>
                <a:gd name="T1" fmla="*/ 5 h 13"/>
                <a:gd name="T2" fmla="*/ 5 w 5"/>
                <a:gd name="T3" fmla="*/ 0 h 13"/>
                <a:gd name="T4" fmla="*/ 5 w 5"/>
                <a:gd name="T5" fmla="*/ 12 h 13"/>
                <a:gd name="T6" fmla="*/ 4 w 5"/>
                <a:gd name="T7" fmla="*/ 13 h 13"/>
                <a:gd name="T8" fmla="*/ 4 w 5"/>
                <a:gd name="T9" fmla="*/ 13 h 13"/>
                <a:gd name="T10" fmla="*/ 1 w 5"/>
                <a:gd name="T11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3">
                  <a:moveTo>
                    <a:pt x="1" y="5"/>
                  </a:moveTo>
                  <a:cubicBezTo>
                    <a:pt x="2" y="3"/>
                    <a:pt x="4" y="2"/>
                    <a:pt x="5" y="0"/>
                  </a:cubicBezTo>
                  <a:cubicBezTo>
                    <a:pt x="5" y="4"/>
                    <a:pt x="5" y="8"/>
                    <a:pt x="5" y="12"/>
                  </a:cubicBezTo>
                  <a:cubicBezTo>
                    <a:pt x="5" y="12"/>
                    <a:pt x="4" y="12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1" y="12"/>
                    <a:pt x="0" y="8"/>
                    <a:pt x="1" y="5"/>
                  </a:cubicBezTo>
                  <a:close/>
                </a:path>
              </a:pathLst>
            </a:custGeom>
            <a:solidFill>
              <a:srgbClr val="F3E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9" name="Freeform 96"/>
            <p:cNvSpPr>
              <a:spLocks noEditPoints="1"/>
            </p:cNvSpPr>
            <p:nvPr/>
          </p:nvSpPr>
          <p:spPr bwMode="auto">
            <a:xfrm>
              <a:off x="6581" y="3291"/>
              <a:ext cx="383" cy="285"/>
            </a:xfrm>
            <a:custGeom>
              <a:avLst/>
              <a:gdLst>
                <a:gd name="T0" fmla="*/ 124 w 182"/>
                <a:gd name="T1" fmla="*/ 3 h 135"/>
                <a:gd name="T2" fmla="*/ 135 w 182"/>
                <a:gd name="T3" fmla="*/ 13 h 135"/>
                <a:gd name="T4" fmla="*/ 151 w 182"/>
                <a:gd name="T5" fmla="*/ 43 h 135"/>
                <a:gd name="T6" fmla="*/ 155 w 182"/>
                <a:gd name="T7" fmla="*/ 43 h 135"/>
                <a:gd name="T8" fmla="*/ 158 w 182"/>
                <a:gd name="T9" fmla="*/ 23 h 135"/>
                <a:gd name="T10" fmla="*/ 181 w 182"/>
                <a:gd name="T11" fmla="*/ 47 h 135"/>
                <a:gd name="T12" fmla="*/ 94 w 182"/>
                <a:gd name="T13" fmla="*/ 132 h 135"/>
                <a:gd name="T14" fmla="*/ 65 w 182"/>
                <a:gd name="T15" fmla="*/ 128 h 135"/>
                <a:gd name="T16" fmla="*/ 64 w 182"/>
                <a:gd name="T17" fmla="*/ 128 h 135"/>
                <a:gd name="T18" fmla="*/ 0 w 182"/>
                <a:gd name="T19" fmla="*/ 62 h 135"/>
                <a:gd name="T20" fmla="*/ 0 w 182"/>
                <a:gd name="T21" fmla="*/ 60 h 135"/>
                <a:gd name="T22" fmla="*/ 2 w 182"/>
                <a:gd name="T23" fmla="*/ 37 h 135"/>
                <a:gd name="T24" fmla="*/ 115 w 182"/>
                <a:gd name="T25" fmla="*/ 0 h 135"/>
                <a:gd name="T26" fmla="*/ 111 w 182"/>
                <a:gd name="T27" fmla="*/ 10 h 135"/>
                <a:gd name="T28" fmla="*/ 114 w 182"/>
                <a:gd name="T29" fmla="*/ 12 h 135"/>
                <a:gd name="T30" fmla="*/ 124 w 182"/>
                <a:gd name="T31" fmla="*/ 3 h 135"/>
                <a:gd name="T32" fmla="*/ 94 w 182"/>
                <a:gd name="T33" fmla="*/ 83 h 135"/>
                <a:gd name="T34" fmla="*/ 91 w 182"/>
                <a:gd name="T35" fmla="*/ 83 h 135"/>
                <a:gd name="T36" fmla="*/ 93 w 182"/>
                <a:gd name="T37" fmla="*/ 79 h 135"/>
                <a:gd name="T38" fmla="*/ 93 w 182"/>
                <a:gd name="T39" fmla="*/ 76 h 135"/>
                <a:gd name="T40" fmla="*/ 87 w 182"/>
                <a:gd name="T41" fmla="*/ 86 h 135"/>
                <a:gd name="T42" fmla="*/ 93 w 182"/>
                <a:gd name="T43" fmla="*/ 88 h 135"/>
                <a:gd name="T44" fmla="*/ 97 w 182"/>
                <a:gd name="T45" fmla="*/ 84 h 135"/>
                <a:gd name="T46" fmla="*/ 94 w 182"/>
                <a:gd name="T47" fmla="*/ 83 h 135"/>
                <a:gd name="T48" fmla="*/ 156 w 182"/>
                <a:gd name="T49" fmla="*/ 86 h 135"/>
                <a:gd name="T50" fmla="*/ 152 w 182"/>
                <a:gd name="T51" fmla="*/ 83 h 135"/>
                <a:gd name="T52" fmla="*/ 78 w 182"/>
                <a:gd name="T53" fmla="*/ 113 h 135"/>
                <a:gd name="T54" fmla="*/ 18 w 182"/>
                <a:gd name="T55" fmla="*/ 75 h 135"/>
                <a:gd name="T56" fmla="*/ 16 w 182"/>
                <a:gd name="T57" fmla="*/ 77 h 135"/>
                <a:gd name="T58" fmla="*/ 156 w 182"/>
                <a:gd name="T59" fmla="*/ 86 h 135"/>
                <a:gd name="T60" fmla="*/ 144 w 182"/>
                <a:gd name="T61" fmla="*/ 59 h 135"/>
                <a:gd name="T62" fmla="*/ 143 w 182"/>
                <a:gd name="T63" fmla="*/ 52 h 135"/>
                <a:gd name="T64" fmla="*/ 136 w 182"/>
                <a:gd name="T65" fmla="*/ 52 h 135"/>
                <a:gd name="T66" fmla="*/ 136 w 182"/>
                <a:gd name="T67" fmla="*/ 52 h 135"/>
                <a:gd name="T68" fmla="*/ 136 w 182"/>
                <a:gd name="T69" fmla="*/ 60 h 135"/>
                <a:gd name="T70" fmla="*/ 144 w 182"/>
                <a:gd name="T71" fmla="*/ 59 h 135"/>
                <a:gd name="T72" fmla="*/ 31 w 182"/>
                <a:gd name="T73" fmla="*/ 63 h 135"/>
                <a:gd name="T74" fmla="*/ 39 w 182"/>
                <a:gd name="T75" fmla="*/ 57 h 135"/>
                <a:gd name="T76" fmla="*/ 30 w 182"/>
                <a:gd name="T77" fmla="*/ 55 h 135"/>
                <a:gd name="T78" fmla="*/ 29 w 182"/>
                <a:gd name="T79" fmla="*/ 58 h 135"/>
                <a:gd name="T80" fmla="*/ 31 w 182"/>
                <a:gd name="T81" fmla="*/ 63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82" h="135">
                  <a:moveTo>
                    <a:pt x="124" y="3"/>
                  </a:moveTo>
                  <a:cubicBezTo>
                    <a:pt x="130" y="2"/>
                    <a:pt x="132" y="9"/>
                    <a:pt x="135" y="13"/>
                  </a:cubicBezTo>
                  <a:cubicBezTo>
                    <a:pt x="141" y="23"/>
                    <a:pt x="147" y="33"/>
                    <a:pt x="151" y="43"/>
                  </a:cubicBezTo>
                  <a:cubicBezTo>
                    <a:pt x="152" y="45"/>
                    <a:pt x="155" y="44"/>
                    <a:pt x="155" y="43"/>
                  </a:cubicBezTo>
                  <a:cubicBezTo>
                    <a:pt x="157" y="36"/>
                    <a:pt x="158" y="30"/>
                    <a:pt x="158" y="23"/>
                  </a:cubicBezTo>
                  <a:cubicBezTo>
                    <a:pt x="166" y="31"/>
                    <a:pt x="174" y="39"/>
                    <a:pt x="181" y="47"/>
                  </a:cubicBezTo>
                  <a:cubicBezTo>
                    <a:pt x="182" y="97"/>
                    <a:pt x="145" y="130"/>
                    <a:pt x="94" y="132"/>
                  </a:cubicBezTo>
                  <a:cubicBezTo>
                    <a:pt x="84" y="132"/>
                    <a:pt x="74" y="131"/>
                    <a:pt x="65" y="128"/>
                  </a:cubicBezTo>
                  <a:cubicBezTo>
                    <a:pt x="64" y="128"/>
                    <a:pt x="64" y="128"/>
                    <a:pt x="64" y="128"/>
                  </a:cubicBezTo>
                  <a:cubicBezTo>
                    <a:pt x="31" y="120"/>
                    <a:pt x="8" y="96"/>
                    <a:pt x="0" y="62"/>
                  </a:cubicBezTo>
                  <a:cubicBezTo>
                    <a:pt x="0" y="61"/>
                    <a:pt x="0" y="61"/>
                    <a:pt x="0" y="60"/>
                  </a:cubicBezTo>
                  <a:cubicBezTo>
                    <a:pt x="1" y="53"/>
                    <a:pt x="1" y="45"/>
                    <a:pt x="2" y="37"/>
                  </a:cubicBezTo>
                  <a:cubicBezTo>
                    <a:pt x="43" y="37"/>
                    <a:pt x="83" y="24"/>
                    <a:pt x="115" y="0"/>
                  </a:cubicBezTo>
                  <a:cubicBezTo>
                    <a:pt x="114" y="3"/>
                    <a:pt x="112" y="7"/>
                    <a:pt x="111" y="10"/>
                  </a:cubicBezTo>
                  <a:cubicBezTo>
                    <a:pt x="109" y="12"/>
                    <a:pt x="112" y="14"/>
                    <a:pt x="114" y="12"/>
                  </a:cubicBezTo>
                  <a:cubicBezTo>
                    <a:pt x="115" y="11"/>
                    <a:pt x="122" y="3"/>
                    <a:pt x="124" y="3"/>
                  </a:cubicBezTo>
                  <a:close/>
                  <a:moveTo>
                    <a:pt x="94" y="83"/>
                  </a:moveTo>
                  <a:cubicBezTo>
                    <a:pt x="93" y="84"/>
                    <a:pt x="91" y="84"/>
                    <a:pt x="91" y="83"/>
                  </a:cubicBezTo>
                  <a:cubicBezTo>
                    <a:pt x="89" y="82"/>
                    <a:pt x="92" y="79"/>
                    <a:pt x="93" y="79"/>
                  </a:cubicBezTo>
                  <a:cubicBezTo>
                    <a:pt x="95" y="78"/>
                    <a:pt x="94" y="76"/>
                    <a:pt x="93" y="76"/>
                  </a:cubicBezTo>
                  <a:cubicBezTo>
                    <a:pt x="88" y="76"/>
                    <a:pt x="84" y="82"/>
                    <a:pt x="87" y="86"/>
                  </a:cubicBezTo>
                  <a:cubicBezTo>
                    <a:pt x="89" y="87"/>
                    <a:pt x="91" y="88"/>
                    <a:pt x="93" y="88"/>
                  </a:cubicBezTo>
                  <a:cubicBezTo>
                    <a:pt x="95" y="88"/>
                    <a:pt x="97" y="86"/>
                    <a:pt x="97" y="84"/>
                  </a:cubicBezTo>
                  <a:cubicBezTo>
                    <a:pt x="96" y="83"/>
                    <a:pt x="95" y="82"/>
                    <a:pt x="94" y="83"/>
                  </a:cubicBezTo>
                  <a:close/>
                  <a:moveTo>
                    <a:pt x="156" y="86"/>
                  </a:moveTo>
                  <a:cubicBezTo>
                    <a:pt x="158" y="83"/>
                    <a:pt x="154" y="80"/>
                    <a:pt x="152" y="83"/>
                  </a:cubicBezTo>
                  <a:cubicBezTo>
                    <a:pt x="136" y="106"/>
                    <a:pt x="105" y="116"/>
                    <a:pt x="78" y="113"/>
                  </a:cubicBezTo>
                  <a:cubicBezTo>
                    <a:pt x="52" y="109"/>
                    <a:pt x="33" y="95"/>
                    <a:pt x="18" y="75"/>
                  </a:cubicBezTo>
                  <a:cubicBezTo>
                    <a:pt x="17" y="74"/>
                    <a:pt x="15" y="76"/>
                    <a:pt x="16" y="77"/>
                  </a:cubicBezTo>
                  <a:cubicBezTo>
                    <a:pt x="43" y="125"/>
                    <a:pt x="125" y="135"/>
                    <a:pt x="156" y="86"/>
                  </a:cubicBezTo>
                  <a:close/>
                  <a:moveTo>
                    <a:pt x="144" y="59"/>
                  </a:moveTo>
                  <a:cubicBezTo>
                    <a:pt x="145" y="56"/>
                    <a:pt x="145" y="53"/>
                    <a:pt x="143" y="52"/>
                  </a:cubicBezTo>
                  <a:cubicBezTo>
                    <a:pt x="141" y="50"/>
                    <a:pt x="138" y="51"/>
                    <a:pt x="136" y="52"/>
                  </a:cubicBezTo>
                  <a:cubicBezTo>
                    <a:pt x="136" y="52"/>
                    <a:pt x="136" y="52"/>
                    <a:pt x="136" y="52"/>
                  </a:cubicBezTo>
                  <a:cubicBezTo>
                    <a:pt x="133" y="53"/>
                    <a:pt x="134" y="58"/>
                    <a:pt x="136" y="60"/>
                  </a:cubicBezTo>
                  <a:cubicBezTo>
                    <a:pt x="138" y="62"/>
                    <a:pt x="142" y="61"/>
                    <a:pt x="144" y="59"/>
                  </a:cubicBezTo>
                  <a:close/>
                  <a:moveTo>
                    <a:pt x="31" y="63"/>
                  </a:moveTo>
                  <a:cubicBezTo>
                    <a:pt x="35" y="65"/>
                    <a:pt x="40" y="61"/>
                    <a:pt x="39" y="57"/>
                  </a:cubicBezTo>
                  <a:cubicBezTo>
                    <a:pt x="38" y="53"/>
                    <a:pt x="33" y="51"/>
                    <a:pt x="30" y="55"/>
                  </a:cubicBezTo>
                  <a:cubicBezTo>
                    <a:pt x="30" y="56"/>
                    <a:pt x="29" y="57"/>
                    <a:pt x="29" y="58"/>
                  </a:cubicBezTo>
                  <a:cubicBezTo>
                    <a:pt x="29" y="60"/>
                    <a:pt x="30" y="62"/>
                    <a:pt x="31" y="63"/>
                  </a:cubicBezTo>
                  <a:close/>
                </a:path>
              </a:pathLst>
            </a:custGeom>
            <a:solidFill>
              <a:srgbClr val="F3E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0" name="Freeform 97"/>
            <p:cNvSpPr/>
            <p:nvPr/>
          </p:nvSpPr>
          <p:spPr bwMode="auto">
            <a:xfrm>
              <a:off x="6861" y="3396"/>
              <a:ext cx="25" cy="26"/>
            </a:xfrm>
            <a:custGeom>
              <a:avLst/>
              <a:gdLst>
                <a:gd name="T0" fmla="*/ 3 w 12"/>
                <a:gd name="T1" fmla="*/ 2 h 12"/>
                <a:gd name="T2" fmla="*/ 10 w 12"/>
                <a:gd name="T3" fmla="*/ 2 h 12"/>
                <a:gd name="T4" fmla="*/ 11 w 12"/>
                <a:gd name="T5" fmla="*/ 9 h 12"/>
                <a:gd name="T6" fmla="*/ 3 w 12"/>
                <a:gd name="T7" fmla="*/ 10 h 12"/>
                <a:gd name="T8" fmla="*/ 3 w 12"/>
                <a:gd name="T9" fmla="*/ 2 h 12"/>
                <a:gd name="T10" fmla="*/ 3 w 12"/>
                <a:gd name="T11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2">
                  <a:moveTo>
                    <a:pt x="3" y="2"/>
                  </a:moveTo>
                  <a:cubicBezTo>
                    <a:pt x="5" y="1"/>
                    <a:pt x="8" y="0"/>
                    <a:pt x="10" y="2"/>
                  </a:cubicBezTo>
                  <a:cubicBezTo>
                    <a:pt x="12" y="3"/>
                    <a:pt x="12" y="6"/>
                    <a:pt x="11" y="9"/>
                  </a:cubicBezTo>
                  <a:cubicBezTo>
                    <a:pt x="9" y="11"/>
                    <a:pt x="5" y="12"/>
                    <a:pt x="3" y="10"/>
                  </a:cubicBezTo>
                  <a:cubicBezTo>
                    <a:pt x="1" y="8"/>
                    <a:pt x="0" y="3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1" name="Freeform 98"/>
            <p:cNvSpPr/>
            <p:nvPr/>
          </p:nvSpPr>
          <p:spPr bwMode="auto">
            <a:xfrm>
              <a:off x="6758" y="3451"/>
              <a:ext cx="27" cy="26"/>
            </a:xfrm>
            <a:custGeom>
              <a:avLst/>
              <a:gdLst>
                <a:gd name="T0" fmla="*/ 7 w 13"/>
                <a:gd name="T1" fmla="*/ 7 h 12"/>
                <a:gd name="T2" fmla="*/ 10 w 13"/>
                <a:gd name="T3" fmla="*/ 7 h 12"/>
                <a:gd name="T4" fmla="*/ 13 w 13"/>
                <a:gd name="T5" fmla="*/ 8 h 12"/>
                <a:gd name="T6" fmla="*/ 9 w 13"/>
                <a:gd name="T7" fmla="*/ 12 h 12"/>
                <a:gd name="T8" fmla="*/ 3 w 13"/>
                <a:gd name="T9" fmla="*/ 10 h 12"/>
                <a:gd name="T10" fmla="*/ 9 w 13"/>
                <a:gd name="T11" fmla="*/ 0 h 12"/>
                <a:gd name="T12" fmla="*/ 9 w 13"/>
                <a:gd name="T13" fmla="*/ 3 h 12"/>
                <a:gd name="T14" fmla="*/ 7 w 13"/>
                <a:gd name="T15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2">
                  <a:moveTo>
                    <a:pt x="7" y="7"/>
                  </a:moveTo>
                  <a:cubicBezTo>
                    <a:pt x="7" y="8"/>
                    <a:pt x="9" y="8"/>
                    <a:pt x="10" y="7"/>
                  </a:cubicBezTo>
                  <a:cubicBezTo>
                    <a:pt x="11" y="6"/>
                    <a:pt x="12" y="7"/>
                    <a:pt x="13" y="8"/>
                  </a:cubicBezTo>
                  <a:cubicBezTo>
                    <a:pt x="13" y="10"/>
                    <a:pt x="11" y="12"/>
                    <a:pt x="9" y="12"/>
                  </a:cubicBezTo>
                  <a:cubicBezTo>
                    <a:pt x="7" y="12"/>
                    <a:pt x="5" y="11"/>
                    <a:pt x="3" y="10"/>
                  </a:cubicBezTo>
                  <a:cubicBezTo>
                    <a:pt x="0" y="6"/>
                    <a:pt x="4" y="0"/>
                    <a:pt x="9" y="0"/>
                  </a:cubicBezTo>
                  <a:cubicBezTo>
                    <a:pt x="10" y="0"/>
                    <a:pt x="11" y="2"/>
                    <a:pt x="9" y="3"/>
                  </a:cubicBezTo>
                  <a:cubicBezTo>
                    <a:pt x="8" y="3"/>
                    <a:pt x="5" y="6"/>
                    <a:pt x="7" y="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2" name="Freeform 99"/>
            <p:cNvSpPr/>
            <p:nvPr/>
          </p:nvSpPr>
          <p:spPr bwMode="auto">
            <a:xfrm>
              <a:off x="6642" y="3398"/>
              <a:ext cx="23" cy="30"/>
            </a:xfrm>
            <a:custGeom>
              <a:avLst/>
              <a:gdLst>
                <a:gd name="T0" fmla="*/ 10 w 11"/>
                <a:gd name="T1" fmla="*/ 6 h 14"/>
                <a:gd name="T2" fmla="*/ 2 w 11"/>
                <a:gd name="T3" fmla="*/ 12 h 14"/>
                <a:gd name="T4" fmla="*/ 0 w 11"/>
                <a:gd name="T5" fmla="*/ 7 h 14"/>
                <a:gd name="T6" fmla="*/ 1 w 11"/>
                <a:gd name="T7" fmla="*/ 4 h 14"/>
                <a:gd name="T8" fmla="*/ 10 w 11"/>
                <a:gd name="T9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4">
                  <a:moveTo>
                    <a:pt x="10" y="6"/>
                  </a:moveTo>
                  <a:cubicBezTo>
                    <a:pt x="11" y="10"/>
                    <a:pt x="6" y="14"/>
                    <a:pt x="2" y="12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0" y="6"/>
                    <a:pt x="1" y="5"/>
                    <a:pt x="1" y="4"/>
                  </a:cubicBezTo>
                  <a:cubicBezTo>
                    <a:pt x="4" y="0"/>
                    <a:pt x="9" y="2"/>
                    <a:pt x="10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3" name="Freeform 100"/>
            <p:cNvSpPr/>
            <p:nvPr/>
          </p:nvSpPr>
          <p:spPr bwMode="auto">
            <a:xfrm>
              <a:off x="6613" y="3447"/>
              <a:ext cx="300" cy="129"/>
            </a:xfrm>
            <a:custGeom>
              <a:avLst/>
              <a:gdLst>
                <a:gd name="T0" fmla="*/ 63 w 143"/>
                <a:gd name="T1" fmla="*/ 39 h 61"/>
                <a:gd name="T2" fmla="*/ 137 w 143"/>
                <a:gd name="T3" fmla="*/ 9 h 61"/>
                <a:gd name="T4" fmla="*/ 141 w 143"/>
                <a:gd name="T5" fmla="*/ 12 h 61"/>
                <a:gd name="T6" fmla="*/ 1 w 143"/>
                <a:gd name="T7" fmla="*/ 3 h 61"/>
                <a:gd name="T8" fmla="*/ 3 w 143"/>
                <a:gd name="T9" fmla="*/ 1 h 61"/>
                <a:gd name="T10" fmla="*/ 63 w 143"/>
                <a:gd name="T11" fmla="*/ 3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61">
                  <a:moveTo>
                    <a:pt x="63" y="39"/>
                  </a:moveTo>
                  <a:cubicBezTo>
                    <a:pt x="90" y="42"/>
                    <a:pt x="121" y="32"/>
                    <a:pt x="137" y="9"/>
                  </a:cubicBezTo>
                  <a:cubicBezTo>
                    <a:pt x="139" y="6"/>
                    <a:pt x="143" y="9"/>
                    <a:pt x="141" y="12"/>
                  </a:cubicBezTo>
                  <a:cubicBezTo>
                    <a:pt x="110" y="61"/>
                    <a:pt x="28" y="51"/>
                    <a:pt x="1" y="3"/>
                  </a:cubicBezTo>
                  <a:cubicBezTo>
                    <a:pt x="0" y="2"/>
                    <a:pt x="2" y="0"/>
                    <a:pt x="3" y="1"/>
                  </a:cubicBezTo>
                  <a:cubicBezTo>
                    <a:pt x="18" y="21"/>
                    <a:pt x="37" y="35"/>
                    <a:pt x="63" y="3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4" name="Freeform 101"/>
            <p:cNvSpPr>
              <a:spLocks noEditPoints="1"/>
            </p:cNvSpPr>
            <p:nvPr/>
          </p:nvSpPr>
          <p:spPr bwMode="auto">
            <a:xfrm>
              <a:off x="6556" y="3211"/>
              <a:ext cx="479" cy="701"/>
            </a:xfrm>
            <a:custGeom>
              <a:avLst/>
              <a:gdLst>
                <a:gd name="T0" fmla="*/ 13 w 228"/>
                <a:gd name="T1" fmla="*/ 173 h 332"/>
                <a:gd name="T2" fmla="*/ 10 w 228"/>
                <a:gd name="T3" fmla="*/ 164 h 332"/>
                <a:gd name="T4" fmla="*/ 7 w 228"/>
                <a:gd name="T5" fmla="*/ 93 h 332"/>
                <a:gd name="T6" fmla="*/ 4 w 228"/>
                <a:gd name="T7" fmla="*/ 85 h 332"/>
                <a:gd name="T8" fmla="*/ 203 w 228"/>
                <a:gd name="T9" fmla="*/ 99 h 332"/>
                <a:gd name="T10" fmla="*/ 199 w 228"/>
                <a:gd name="T11" fmla="*/ 87 h 332"/>
                <a:gd name="T12" fmla="*/ 71 w 228"/>
                <a:gd name="T13" fmla="*/ 287 h 332"/>
                <a:gd name="T14" fmla="*/ 94 w 228"/>
                <a:gd name="T15" fmla="*/ 254 h 332"/>
                <a:gd name="T16" fmla="*/ 62 w 228"/>
                <a:gd name="T17" fmla="*/ 282 h 332"/>
                <a:gd name="T18" fmla="*/ 58 w 228"/>
                <a:gd name="T19" fmla="*/ 327 h 332"/>
                <a:gd name="T20" fmla="*/ 39 w 228"/>
                <a:gd name="T21" fmla="*/ 319 h 332"/>
                <a:gd name="T22" fmla="*/ 217 w 228"/>
                <a:gd name="T23" fmla="*/ 158 h 332"/>
                <a:gd name="T24" fmla="*/ 209 w 228"/>
                <a:gd name="T25" fmla="*/ 156 h 332"/>
                <a:gd name="T26" fmla="*/ 157 w 228"/>
                <a:gd name="T27" fmla="*/ 325 h 332"/>
                <a:gd name="T28" fmla="*/ 158 w 228"/>
                <a:gd name="T29" fmla="*/ 324 h 332"/>
                <a:gd name="T30" fmla="*/ 122 w 228"/>
                <a:gd name="T31" fmla="*/ 252 h 332"/>
                <a:gd name="T32" fmla="*/ 147 w 228"/>
                <a:gd name="T33" fmla="*/ 286 h 332"/>
                <a:gd name="T34" fmla="*/ 148 w 228"/>
                <a:gd name="T35" fmla="*/ 247 h 332"/>
                <a:gd name="T36" fmla="*/ 31 w 228"/>
                <a:gd name="T37" fmla="*/ 32 h 332"/>
                <a:gd name="T38" fmla="*/ 133 w 228"/>
                <a:gd name="T39" fmla="*/ 33 h 332"/>
                <a:gd name="T40" fmla="*/ 139 w 228"/>
                <a:gd name="T41" fmla="*/ 34 h 332"/>
                <a:gd name="T42" fmla="*/ 170 w 228"/>
                <a:gd name="T43" fmla="*/ 55 h 332"/>
                <a:gd name="T44" fmla="*/ 99 w 228"/>
                <a:gd name="T45" fmla="*/ 249 h 332"/>
                <a:gd name="T46" fmla="*/ 141 w 228"/>
                <a:gd name="T47" fmla="*/ 210 h 332"/>
                <a:gd name="T48" fmla="*/ 58 w 228"/>
                <a:gd name="T49" fmla="*/ 247 h 332"/>
                <a:gd name="T50" fmla="*/ 77 w 228"/>
                <a:gd name="T51" fmla="*/ 166 h 332"/>
                <a:gd name="T52" fmla="*/ 170 w 228"/>
                <a:gd name="T53" fmla="*/ 61 h 332"/>
                <a:gd name="T54" fmla="*/ 147 w 228"/>
                <a:gd name="T55" fmla="*/ 51 h 332"/>
                <a:gd name="T56" fmla="*/ 123 w 228"/>
                <a:gd name="T57" fmla="*/ 48 h 332"/>
                <a:gd name="T58" fmla="*/ 12 w 228"/>
                <a:gd name="T59" fmla="*/ 98 h 332"/>
                <a:gd name="T60" fmla="*/ 77 w 228"/>
                <a:gd name="T61" fmla="*/ 166 h 332"/>
                <a:gd name="T62" fmla="*/ 24 w 228"/>
                <a:gd name="T63" fmla="*/ 32 h 332"/>
                <a:gd name="T64" fmla="*/ 199 w 228"/>
                <a:gd name="T65" fmla="*/ 83 h 332"/>
                <a:gd name="T66" fmla="*/ 207 w 228"/>
                <a:gd name="T67" fmla="*/ 102 h 332"/>
                <a:gd name="T68" fmla="*/ 137 w 228"/>
                <a:gd name="T69" fmla="*/ 171 h 332"/>
                <a:gd name="T70" fmla="*/ 203 w 228"/>
                <a:gd name="T71" fmla="*/ 155 h 332"/>
                <a:gd name="T72" fmla="*/ 225 w 228"/>
                <a:gd name="T73" fmla="*/ 147 h 332"/>
                <a:gd name="T74" fmla="*/ 142 w 228"/>
                <a:gd name="T75" fmla="*/ 190 h 332"/>
                <a:gd name="T76" fmla="*/ 153 w 228"/>
                <a:gd name="T77" fmla="*/ 246 h 332"/>
                <a:gd name="T78" fmla="*/ 152 w 228"/>
                <a:gd name="T79" fmla="*/ 290 h 332"/>
                <a:gd name="T80" fmla="*/ 181 w 228"/>
                <a:gd name="T81" fmla="*/ 318 h 332"/>
                <a:gd name="T82" fmla="*/ 155 w 228"/>
                <a:gd name="T83" fmla="*/ 326 h 332"/>
                <a:gd name="T84" fmla="*/ 147 w 228"/>
                <a:gd name="T85" fmla="*/ 291 h 332"/>
                <a:gd name="T86" fmla="*/ 99 w 228"/>
                <a:gd name="T87" fmla="*/ 254 h 332"/>
                <a:gd name="T88" fmla="*/ 72 w 228"/>
                <a:gd name="T89" fmla="*/ 292 h 332"/>
                <a:gd name="T90" fmla="*/ 60 w 228"/>
                <a:gd name="T91" fmla="*/ 331 h 332"/>
                <a:gd name="T92" fmla="*/ 60 w 228"/>
                <a:gd name="T93" fmla="*/ 322 h 332"/>
                <a:gd name="T94" fmla="*/ 57 w 228"/>
                <a:gd name="T95" fmla="*/ 286 h 332"/>
                <a:gd name="T96" fmla="*/ 55 w 228"/>
                <a:gd name="T97" fmla="*/ 252 h 332"/>
                <a:gd name="T98" fmla="*/ 16 w 228"/>
                <a:gd name="T99" fmla="*/ 175 h 332"/>
                <a:gd name="T100" fmla="*/ 7 w 228"/>
                <a:gd name="T101" fmla="*/ 160 h 332"/>
                <a:gd name="T102" fmla="*/ 68 w 228"/>
                <a:gd name="T103" fmla="*/ 188 h 332"/>
                <a:gd name="T104" fmla="*/ 0 w 228"/>
                <a:gd name="T105" fmla="*/ 88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28" h="332">
                  <a:moveTo>
                    <a:pt x="10" y="164"/>
                  </a:moveTo>
                  <a:cubicBezTo>
                    <a:pt x="8" y="166"/>
                    <a:pt x="6" y="169"/>
                    <a:pt x="8" y="172"/>
                  </a:cubicBezTo>
                  <a:cubicBezTo>
                    <a:pt x="9" y="174"/>
                    <a:pt x="11" y="173"/>
                    <a:pt x="13" y="173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6" y="171"/>
                    <a:pt x="17" y="168"/>
                    <a:pt x="16" y="166"/>
                  </a:cubicBezTo>
                  <a:cubicBezTo>
                    <a:pt x="15" y="162"/>
                    <a:pt x="12" y="162"/>
                    <a:pt x="10" y="164"/>
                  </a:cubicBezTo>
                  <a:close/>
                  <a:moveTo>
                    <a:pt x="4" y="85"/>
                  </a:moveTo>
                  <a:cubicBezTo>
                    <a:pt x="3" y="88"/>
                    <a:pt x="4" y="92"/>
                    <a:pt x="7" y="93"/>
                  </a:cubicBezTo>
                  <a:cubicBezTo>
                    <a:pt x="7" y="93"/>
                    <a:pt x="7" y="93"/>
                    <a:pt x="7" y="93"/>
                  </a:cubicBezTo>
                  <a:cubicBezTo>
                    <a:pt x="7" y="92"/>
                    <a:pt x="8" y="92"/>
                    <a:pt x="8" y="92"/>
                  </a:cubicBezTo>
                  <a:cubicBezTo>
                    <a:pt x="8" y="88"/>
                    <a:pt x="8" y="84"/>
                    <a:pt x="8" y="80"/>
                  </a:cubicBezTo>
                  <a:cubicBezTo>
                    <a:pt x="7" y="82"/>
                    <a:pt x="5" y="83"/>
                    <a:pt x="4" y="85"/>
                  </a:cubicBezTo>
                  <a:close/>
                  <a:moveTo>
                    <a:pt x="199" y="87"/>
                  </a:moveTo>
                  <a:cubicBezTo>
                    <a:pt x="199" y="91"/>
                    <a:pt x="199" y="95"/>
                    <a:pt x="198" y="99"/>
                  </a:cubicBezTo>
                  <a:cubicBezTo>
                    <a:pt x="200" y="99"/>
                    <a:pt x="202" y="99"/>
                    <a:pt x="203" y="99"/>
                  </a:cubicBezTo>
                  <a:cubicBezTo>
                    <a:pt x="205" y="98"/>
                    <a:pt x="207" y="96"/>
                    <a:pt x="207" y="94"/>
                  </a:cubicBezTo>
                  <a:cubicBezTo>
                    <a:pt x="207" y="91"/>
                    <a:pt x="205" y="89"/>
                    <a:pt x="203" y="88"/>
                  </a:cubicBezTo>
                  <a:cubicBezTo>
                    <a:pt x="202" y="88"/>
                    <a:pt x="200" y="88"/>
                    <a:pt x="199" y="87"/>
                  </a:cubicBezTo>
                  <a:close/>
                  <a:moveTo>
                    <a:pt x="62" y="282"/>
                  </a:moveTo>
                  <a:cubicBezTo>
                    <a:pt x="61" y="284"/>
                    <a:pt x="62" y="286"/>
                    <a:pt x="65" y="285"/>
                  </a:cubicBezTo>
                  <a:cubicBezTo>
                    <a:pt x="67" y="286"/>
                    <a:pt x="69" y="286"/>
                    <a:pt x="71" y="287"/>
                  </a:cubicBezTo>
                  <a:cubicBezTo>
                    <a:pt x="76" y="288"/>
                    <a:pt x="83" y="291"/>
                    <a:pt x="87" y="285"/>
                  </a:cubicBezTo>
                  <a:cubicBezTo>
                    <a:pt x="88" y="284"/>
                    <a:pt x="89" y="279"/>
                    <a:pt x="90" y="277"/>
                  </a:cubicBezTo>
                  <a:cubicBezTo>
                    <a:pt x="92" y="269"/>
                    <a:pt x="93" y="262"/>
                    <a:pt x="94" y="254"/>
                  </a:cubicBezTo>
                  <a:cubicBezTo>
                    <a:pt x="85" y="254"/>
                    <a:pt x="75" y="254"/>
                    <a:pt x="66" y="253"/>
                  </a:cubicBezTo>
                  <a:cubicBezTo>
                    <a:pt x="65" y="260"/>
                    <a:pt x="64" y="266"/>
                    <a:pt x="63" y="273"/>
                  </a:cubicBezTo>
                  <a:cubicBezTo>
                    <a:pt x="63" y="275"/>
                    <a:pt x="61" y="279"/>
                    <a:pt x="62" y="282"/>
                  </a:cubicBezTo>
                  <a:close/>
                  <a:moveTo>
                    <a:pt x="58" y="327"/>
                  </a:moveTo>
                  <a:cubicBezTo>
                    <a:pt x="58" y="327"/>
                    <a:pt x="58" y="327"/>
                    <a:pt x="58" y="327"/>
                  </a:cubicBezTo>
                  <a:cubicBezTo>
                    <a:pt x="58" y="327"/>
                    <a:pt x="58" y="327"/>
                    <a:pt x="58" y="327"/>
                  </a:cubicBezTo>
                  <a:cubicBezTo>
                    <a:pt x="55" y="324"/>
                    <a:pt x="53" y="321"/>
                    <a:pt x="49" y="318"/>
                  </a:cubicBezTo>
                  <a:cubicBezTo>
                    <a:pt x="48" y="317"/>
                    <a:pt x="45" y="314"/>
                    <a:pt x="42" y="314"/>
                  </a:cubicBezTo>
                  <a:cubicBezTo>
                    <a:pt x="40" y="314"/>
                    <a:pt x="38" y="317"/>
                    <a:pt x="39" y="319"/>
                  </a:cubicBezTo>
                  <a:cubicBezTo>
                    <a:pt x="39" y="327"/>
                    <a:pt x="51" y="327"/>
                    <a:pt x="58" y="328"/>
                  </a:cubicBezTo>
                  <a:cubicBezTo>
                    <a:pt x="58" y="328"/>
                    <a:pt x="58" y="327"/>
                    <a:pt x="58" y="327"/>
                  </a:cubicBezTo>
                  <a:close/>
                  <a:moveTo>
                    <a:pt x="217" y="158"/>
                  </a:moveTo>
                  <a:cubicBezTo>
                    <a:pt x="221" y="157"/>
                    <a:pt x="223" y="152"/>
                    <a:pt x="220" y="149"/>
                  </a:cubicBezTo>
                  <a:cubicBezTo>
                    <a:pt x="219" y="145"/>
                    <a:pt x="214" y="144"/>
                    <a:pt x="211" y="146"/>
                  </a:cubicBezTo>
                  <a:cubicBezTo>
                    <a:pt x="207" y="149"/>
                    <a:pt x="209" y="152"/>
                    <a:pt x="209" y="156"/>
                  </a:cubicBezTo>
                  <a:cubicBezTo>
                    <a:pt x="209" y="156"/>
                    <a:pt x="209" y="157"/>
                    <a:pt x="208" y="157"/>
                  </a:cubicBezTo>
                  <a:cubicBezTo>
                    <a:pt x="211" y="159"/>
                    <a:pt x="214" y="160"/>
                    <a:pt x="217" y="158"/>
                  </a:cubicBezTo>
                  <a:close/>
                  <a:moveTo>
                    <a:pt x="157" y="325"/>
                  </a:moveTo>
                  <a:cubicBezTo>
                    <a:pt x="163" y="327"/>
                    <a:pt x="176" y="328"/>
                    <a:pt x="177" y="320"/>
                  </a:cubicBezTo>
                  <a:cubicBezTo>
                    <a:pt x="177" y="313"/>
                    <a:pt x="170" y="315"/>
                    <a:pt x="167" y="317"/>
                  </a:cubicBezTo>
                  <a:cubicBezTo>
                    <a:pt x="163" y="319"/>
                    <a:pt x="160" y="321"/>
                    <a:pt x="158" y="324"/>
                  </a:cubicBezTo>
                  <a:cubicBezTo>
                    <a:pt x="158" y="325"/>
                    <a:pt x="157" y="325"/>
                    <a:pt x="157" y="325"/>
                  </a:cubicBezTo>
                  <a:close/>
                  <a:moveTo>
                    <a:pt x="148" y="247"/>
                  </a:moveTo>
                  <a:cubicBezTo>
                    <a:pt x="139" y="249"/>
                    <a:pt x="130" y="251"/>
                    <a:pt x="122" y="252"/>
                  </a:cubicBezTo>
                  <a:cubicBezTo>
                    <a:pt x="125" y="259"/>
                    <a:pt x="127" y="267"/>
                    <a:pt x="129" y="274"/>
                  </a:cubicBezTo>
                  <a:cubicBezTo>
                    <a:pt x="131" y="277"/>
                    <a:pt x="131" y="283"/>
                    <a:pt x="133" y="285"/>
                  </a:cubicBezTo>
                  <a:cubicBezTo>
                    <a:pt x="137" y="290"/>
                    <a:pt x="143" y="288"/>
                    <a:pt x="147" y="286"/>
                  </a:cubicBezTo>
                  <a:cubicBezTo>
                    <a:pt x="150" y="285"/>
                    <a:pt x="157" y="283"/>
                    <a:pt x="159" y="281"/>
                  </a:cubicBezTo>
                  <a:cubicBezTo>
                    <a:pt x="162" y="277"/>
                    <a:pt x="158" y="271"/>
                    <a:pt x="156" y="268"/>
                  </a:cubicBezTo>
                  <a:cubicBezTo>
                    <a:pt x="153" y="261"/>
                    <a:pt x="151" y="254"/>
                    <a:pt x="148" y="247"/>
                  </a:cubicBezTo>
                  <a:close/>
                  <a:moveTo>
                    <a:pt x="158" y="21"/>
                  </a:moveTo>
                  <a:cubicBezTo>
                    <a:pt x="139" y="11"/>
                    <a:pt x="114" y="9"/>
                    <a:pt x="93" y="10"/>
                  </a:cubicBezTo>
                  <a:cubicBezTo>
                    <a:pt x="71" y="10"/>
                    <a:pt x="47" y="15"/>
                    <a:pt x="31" y="32"/>
                  </a:cubicBezTo>
                  <a:cubicBezTo>
                    <a:pt x="20" y="43"/>
                    <a:pt x="16" y="57"/>
                    <a:pt x="14" y="72"/>
                  </a:cubicBezTo>
                  <a:cubicBezTo>
                    <a:pt x="57" y="70"/>
                    <a:pt x="96" y="56"/>
                    <a:pt x="130" y="31"/>
                  </a:cubicBezTo>
                  <a:cubicBezTo>
                    <a:pt x="131" y="30"/>
                    <a:pt x="133" y="31"/>
                    <a:pt x="133" y="33"/>
                  </a:cubicBezTo>
                  <a:cubicBezTo>
                    <a:pt x="132" y="36"/>
                    <a:pt x="131" y="39"/>
                    <a:pt x="130" y="41"/>
                  </a:cubicBezTo>
                  <a:cubicBezTo>
                    <a:pt x="132" y="39"/>
                    <a:pt x="135" y="37"/>
                    <a:pt x="137" y="34"/>
                  </a:cubicBezTo>
                  <a:cubicBezTo>
                    <a:pt x="137" y="34"/>
                    <a:pt x="139" y="34"/>
                    <a:pt x="139" y="34"/>
                  </a:cubicBezTo>
                  <a:cubicBezTo>
                    <a:pt x="149" y="47"/>
                    <a:pt x="158" y="60"/>
                    <a:pt x="165" y="74"/>
                  </a:cubicBezTo>
                  <a:cubicBezTo>
                    <a:pt x="166" y="68"/>
                    <a:pt x="167" y="62"/>
                    <a:pt x="166" y="56"/>
                  </a:cubicBezTo>
                  <a:cubicBezTo>
                    <a:pt x="166" y="55"/>
                    <a:pt x="169" y="54"/>
                    <a:pt x="170" y="55"/>
                  </a:cubicBezTo>
                  <a:cubicBezTo>
                    <a:pt x="178" y="63"/>
                    <a:pt x="185" y="71"/>
                    <a:pt x="193" y="79"/>
                  </a:cubicBezTo>
                  <a:cubicBezTo>
                    <a:pt x="191" y="55"/>
                    <a:pt x="180" y="33"/>
                    <a:pt x="158" y="21"/>
                  </a:cubicBezTo>
                  <a:close/>
                  <a:moveTo>
                    <a:pt x="99" y="249"/>
                  </a:moveTo>
                  <a:cubicBezTo>
                    <a:pt x="112" y="249"/>
                    <a:pt x="129" y="249"/>
                    <a:pt x="141" y="244"/>
                  </a:cubicBezTo>
                  <a:cubicBezTo>
                    <a:pt x="150" y="240"/>
                    <a:pt x="149" y="239"/>
                    <a:pt x="147" y="230"/>
                  </a:cubicBezTo>
                  <a:cubicBezTo>
                    <a:pt x="145" y="223"/>
                    <a:pt x="143" y="217"/>
                    <a:pt x="141" y="210"/>
                  </a:cubicBezTo>
                  <a:cubicBezTo>
                    <a:pt x="138" y="197"/>
                    <a:pt x="135" y="185"/>
                    <a:pt x="133" y="172"/>
                  </a:cubicBezTo>
                  <a:cubicBezTo>
                    <a:pt x="114" y="176"/>
                    <a:pt x="94" y="176"/>
                    <a:pt x="77" y="172"/>
                  </a:cubicBezTo>
                  <a:cubicBezTo>
                    <a:pt x="72" y="197"/>
                    <a:pt x="64" y="222"/>
                    <a:pt x="58" y="247"/>
                  </a:cubicBezTo>
                  <a:cubicBezTo>
                    <a:pt x="70" y="249"/>
                    <a:pt x="83" y="249"/>
                    <a:pt x="95" y="249"/>
                  </a:cubicBezTo>
                  <a:cubicBezTo>
                    <a:pt x="96" y="248"/>
                    <a:pt x="98" y="248"/>
                    <a:pt x="99" y="249"/>
                  </a:cubicBezTo>
                  <a:close/>
                  <a:moveTo>
                    <a:pt x="77" y="166"/>
                  </a:moveTo>
                  <a:cubicBezTo>
                    <a:pt x="86" y="169"/>
                    <a:pt x="96" y="170"/>
                    <a:pt x="106" y="170"/>
                  </a:cubicBezTo>
                  <a:cubicBezTo>
                    <a:pt x="157" y="168"/>
                    <a:pt x="194" y="135"/>
                    <a:pt x="193" y="85"/>
                  </a:cubicBezTo>
                  <a:cubicBezTo>
                    <a:pt x="186" y="77"/>
                    <a:pt x="178" y="69"/>
                    <a:pt x="170" y="61"/>
                  </a:cubicBezTo>
                  <a:cubicBezTo>
                    <a:pt x="170" y="68"/>
                    <a:pt x="169" y="74"/>
                    <a:pt x="167" y="81"/>
                  </a:cubicBezTo>
                  <a:cubicBezTo>
                    <a:pt x="167" y="82"/>
                    <a:pt x="164" y="83"/>
                    <a:pt x="163" y="81"/>
                  </a:cubicBezTo>
                  <a:cubicBezTo>
                    <a:pt x="159" y="71"/>
                    <a:pt x="153" y="61"/>
                    <a:pt x="147" y="51"/>
                  </a:cubicBezTo>
                  <a:cubicBezTo>
                    <a:pt x="144" y="47"/>
                    <a:pt x="142" y="40"/>
                    <a:pt x="136" y="41"/>
                  </a:cubicBezTo>
                  <a:cubicBezTo>
                    <a:pt x="134" y="41"/>
                    <a:pt x="127" y="49"/>
                    <a:pt x="126" y="50"/>
                  </a:cubicBezTo>
                  <a:cubicBezTo>
                    <a:pt x="124" y="52"/>
                    <a:pt x="121" y="50"/>
                    <a:pt x="123" y="48"/>
                  </a:cubicBezTo>
                  <a:cubicBezTo>
                    <a:pt x="124" y="45"/>
                    <a:pt x="126" y="41"/>
                    <a:pt x="127" y="38"/>
                  </a:cubicBezTo>
                  <a:cubicBezTo>
                    <a:pt x="95" y="62"/>
                    <a:pt x="55" y="75"/>
                    <a:pt x="14" y="75"/>
                  </a:cubicBezTo>
                  <a:cubicBezTo>
                    <a:pt x="13" y="83"/>
                    <a:pt x="13" y="91"/>
                    <a:pt x="12" y="98"/>
                  </a:cubicBezTo>
                  <a:cubicBezTo>
                    <a:pt x="12" y="99"/>
                    <a:pt x="12" y="99"/>
                    <a:pt x="12" y="100"/>
                  </a:cubicBezTo>
                  <a:cubicBezTo>
                    <a:pt x="20" y="134"/>
                    <a:pt x="43" y="158"/>
                    <a:pt x="76" y="166"/>
                  </a:cubicBezTo>
                  <a:cubicBezTo>
                    <a:pt x="76" y="166"/>
                    <a:pt x="76" y="166"/>
                    <a:pt x="77" y="166"/>
                  </a:cubicBezTo>
                  <a:close/>
                  <a:moveTo>
                    <a:pt x="0" y="88"/>
                  </a:moveTo>
                  <a:cubicBezTo>
                    <a:pt x="0" y="83"/>
                    <a:pt x="4" y="77"/>
                    <a:pt x="9" y="76"/>
                  </a:cubicBezTo>
                  <a:cubicBezTo>
                    <a:pt x="10" y="60"/>
                    <a:pt x="14" y="45"/>
                    <a:pt x="24" y="32"/>
                  </a:cubicBezTo>
                  <a:cubicBezTo>
                    <a:pt x="36" y="16"/>
                    <a:pt x="55" y="8"/>
                    <a:pt x="75" y="5"/>
                  </a:cubicBezTo>
                  <a:cubicBezTo>
                    <a:pt x="110" y="0"/>
                    <a:pt x="160" y="4"/>
                    <a:pt x="183" y="35"/>
                  </a:cubicBezTo>
                  <a:cubicBezTo>
                    <a:pt x="193" y="48"/>
                    <a:pt x="198" y="65"/>
                    <a:pt x="199" y="83"/>
                  </a:cubicBezTo>
                  <a:cubicBezTo>
                    <a:pt x="202" y="82"/>
                    <a:pt x="205" y="83"/>
                    <a:pt x="207" y="85"/>
                  </a:cubicBezTo>
                  <a:cubicBezTo>
                    <a:pt x="210" y="87"/>
                    <a:pt x="212" y="90"/>
                    <a:pt x="212" y="94"/>
                  </a:cubicBezTo>
                  <a:cubicBezTo>
                    <a:pt x="211" y="97"/>
                    <a:pt x="210" y="100"/>
                    <a:pt x="207" y="102"/>
                  </a:cubicBezTo>
                  <a:cubicBezTo>
                    <a:pt x="205" y="103"/>
                    <a:pt x="201" y="103"/>
                    <a:pt x="198" y="102"/>
                  </a:cubicBezTo>
                  <a:cubicBezTo>
                    <a:pt x="196" y="117"/>
                    <a:pt x="191" y="130"/>
                    <a:pt x="182" y="141"/>
                  </a:cubicBezTo>
                  <a:cubicBezTo>
                    <a:pt x="171" y="156"/>
                    <a:pt x="155" y="165"/>
                    <a:pt x="137" y="171"/>
                  </a:cubicBezTo>
                  <a:cubicBezTo>
                    <a:pt x="139" y="176"/>
                    <a:pt x="140" y="181"/>
                    <a:pt x="141" y="187"/>
                  </a:cubicBezTo>
                  <a:cubicBezTo>
                    <a:pt x="153" y="184"/>
                    <a:pt x="164" y="180"/>
                    <a:pt x="175" y="174"/>
                  </a:cubicBezTo>
                  <a:cubicBezTo>
                    <a:pt x="186" y="169"/>
                    <a:pt x="194" y="162"/>
                    <a:pt x="203" y="155"/>
                  </a:cubicBezTo>
                  <a:cubicBezTo>
                    <a:pt x="203" y="155"/>
                    <a:pt x="203" y="155"/>
                    <a:pt x="203" y="155"/>
                  </a:cubicBezTo>
                  <a:cubicBezTo>
                    <a:pt x="202" y="150"/>
                    <a:pt x="205" y="144"/>
                    <a:pt x="209" y="141"/>
                  </a:cubicBezTo>
                  <a:cubicBezTo>
                    <a:pt x="215" y="138"/>
                    <a:pt x="223" y="141"/>
                    <a:pt x="225" y="147"/>
                  </a:cubicBezTo>
                  <a:cubicBezTo>
                    <a:pt x="228" y="153"/>
                    <a:pt x="225" y="161"/>
                    <a:pt x="219" y="163"/>
                  </a:cubicBezTo>
                  <a:cubicBezTo>
                    <a:pt x="214" y="165"/>
                    <a:pt x="208" y="163"/>
                    <a:pt x="205" y="159"/>
                  </a:cubicBezTo>
                  <a:cubicBezTo>
                    <a:pt x="190" y="177"/>
                    <a:pt x="164" y="187"/>
                    <a:pt x="142" y="190"/>
                  </a:cubicBezTo>
                  <a:cubicBezTo>
                    <a:pt x="146" y="208"/>
                    <a:pt x="151" y="225"/>
                    <a:pt x="156" y="243"/>
                  </a:cubicBezTo>
                  <a:cubicBezTo>
                    <a:pt x="156" y="244"/>
                    <a:pt x="155" y="246"/>
                    <a:pt x="154" y="246"/>
                  </a:cubicBezTo>
                  <a:cubicBezTo>
                    <a:pt x="154" y="246"/>
                    <a:pt x="153" y="246"/>
                    <a:pt x="153" y="246"/>
                  </a:cubicBezTo>
                  <a:cubicBezTo>
                    <a:pt x="156" y="253"/>
                    <a:pt x="158" y="260"/>
                    <a:pt x="161" y="266"/>
                  </a:cubicBezTo>
                  <a:cubicBezTo>
                    <a:pt x="163" y="270"/>
                    <a:pt x="167" y="276"/>
                    <a:pt x="166" y="280"/>
                  </a:cubicBezTo>
                  <a:cubicBezTo>
                    <a:pt x="165" y="285"/>
                    <a:pt x="158" y="288"/>
                    <a:pt x="152" y="290"/>
                  </a:cubicBezTo>
                  <a:cubicBezTo>
                    <a:pt x="153" y="300"/>
                    <a:pt x="154" y="310"/>
                    <a:pt x="155" y="319"/>
                  </a:cubicBezTo>
                  <a:cubicBezTo>
                    <a:pt x="159" y="315"/>
                    <a:pt x="164" y="312"/>
                    <a:pt x="170" y="311"/>
                  </a:cubicBezTo>
                  <a:cubicBezTo>
                    <a:pt x="175" y="310"/>
                    <a:pt x="180" y="312"/>
                    <a:pt x="181" y="318"/>
                  </a:cubicBezTo>
                  <a:cubicBezTo>
                    <a:pt x="182" y="324"/>
                    <a:pt x="177" y="328"/>
                    <a:pt x="172" y="330"/>
                  </a:cubicBezTo>
                  <a:cubicBezTo>
                    <a:pt x="166" y="332"/>
                    <a:pt x="160" y="330"/>
                    <a:pt x="155" y="326"/>
                  </a:cubicBezTo>
                  <a:cubicBezTo>
                    <a:pt x="155" y="326"/>
                    <a:pt x="155" y="326"/>
                    <a:pt x="155" y="326"/>
                  </a:cubicBezTo>
                  <a:cubicBezTo>
                    <a:pt x="153" y="327"/>
                    <a:pt x="151" y="327"/>
                    <a:pt x="151" y="325"/>
                  </a:cubicBezTo>
                  <a:cubicBezTo>
                    <a:pt x="149" y="314"/>
                    <a:pt x="148" y="302"/>
                    <a:pt x="148" y="291"/>
                  </a:cubicBezTo>
                  <a:cubicBezTo>
                    <a:pt x="148" y="291"/>
                    <a:pt x="147" y="291"/>
                    <a:pt x="147" y="291"/>
                  </a:cubicBezTo>
                  <a:cubicBezTo>
                    <a:pt x="139" y="294"/>
                    <a:pt x="133" y="295"/>
                    <a:pt x="129" y="287"/>
                  </a:cubicBezTo>
                  <a:cubicBezTo>
                    <a:pt x="124" y="276"/>
                    <a:pt x="121" y="264"/>
                    <a:pt x="119" y="252"/>
                  </a:cubicBezTo>
                  <a:cubicBezTo>
                    <a:pt x="112" y="253"/>
                    <a:pt x="106" y="253"/>
                    <a:pt x="99" y="254"/>
                  </a:cubicBezTo>
                  <a:cubicBezTo>
                    <a:pt x="98" y="265"/>
                    <a:pt x="96" y="276"/>
                    <a:pt x="92" y="287"/>
                  </a:cubicBezTo>
                  <a:cubicBezTo>
                    <a:pt x="89" y="295"/>
                    <a:pt x="86" y="295"/>
                    <a:pt x="78" y="293"/>
                  </a:cubicBezTo>
                  <a:cubicBezTo>
                    <a:pt x="77" y="293"/>
                    <a:pt x="75" y="293"/>
                    <a:pt x="72" y="292"/>
                  </a:cubicBezTo>
                  <a:cubicBezTo>
                    <a:pt x="72" y="304"/>
                    <a:pt x="67" y="318"/>
                    <a:pt x="63" y="328"/>
                  </a:cubicBezTo>
                  <a:cubicBezTo>
                    <a:pt x="62" y="329"/>
                    <a:pt x="61" y="330"/>
                    <a:pt x="61" y="330"/>
                  </a:cubicBezTo>
                  <a:cubicBezTo>
                    <a:pt x="60" y="330"/>
                    <a:pt x="60" y="331"/>
                    <a:pt x="60" y="331"/>
                  </a:cubicBezTo>
                  <a:cubicBezTo>
                    <a:pt x="53" y="331"/>
                    <a:pt x="45" y="332"/>
                    <a:pt x="39" y="328"/>
                  </a:cubicBezTo>
                  <a:cubicBezTo>
                    <a:pt x="35" y="325"/>
                    <a:pt x="33" y="320"/>
                    <a:pt x="34" y="315"/>
                  </a:cubicBezTo>
                  <a:cubicBezTo>
                    <a:pt x="38" y="302"/>
                    <a:pt x="54" y="314"/>
                    <a:pt x="60" y="322"/>
                  </a:cubicBezTo>
                  <a:cubicBezTo>
                    <a:pt x="61" y="317"/>
                    <a:pt x="63" y="312"/>
                    <a:pt x="65" y="307"/>
                  </a:cubicBezTo>
                  <a:cubicBezTo>
                    <a:pt x="66" y="302"/>
                    <a:pt x="67" y="297"/>
                    <a:pt x="69" y="292"/>
                  </a:cubicBezTo>
                  <a:cubicBezTo>
                    <a:pt x="64" y="291"/>
                    <a:pt x="58" y="290"/>
                    <a:pt x="57" y="286"/>
                  </a:cubicBezTo>
                  <a:cubicBezTo>
                    <a:pt x="55" y="281"/>
                    <a:pt x="58" y="274"/>
                    <a:pt x="59" y="270"/>
                  </a:cubicBezTo>
                  <a:cubicBezTo>
                    <a:pt x="60" y="264"/>
                    <a:pt x="61" y="258"/>
                    <a:pt x="63" y="253"/>
                  </a:cubicBezTo>
                  <a:cubicBezTo>
                    <a:pt x="60" y="252"/>
                    <a:pt x="57" y="252"/>
                    <a:pt x="55" y="252"/>
                  </a:cubicBezTo>
                  <a:cubicBezTo>
                    <a:pt x="53" y="252"/>
                    <a:pt x="52" y="250"/>
                    <a:pt x="52" y="249"/>
                  </a:cubicBezTo>
                  <a:cubicBezTo>
                    <a:pt x="57" y="230"/>
                    <a:pt x="61" y="210"/>
                    <a:pt x="67" y="192"/>
                  </a:cubicBezTo>
                  <a:cubicBezTo>
                    <a:pt x="49" y="194"/>
                    <a:pt x="29" y="188"/>
                    <a:pt x="16" y="175"/>
                  </a:cubicBezTo>
                  <a:cubicBezTo>
                    <a:pt x="16" y="175"/>
                    <a:pt x="15" y="176"/>
                    <a:pt x="15" y="176"/>
                  </a:cubicBezTo>
                  <a:cubicBezTo>
                    <a:pt x="12" y="179"/>
                    <a:pt x="6" y="177"/>
                    <a:pt x="4" y="174"/>
                  </a:cubicBezTo>
                  <a:cubicBezTo>
                    <a:pt x="1" y="170"/>
                    <a:pt x="3" y="163"/>
                    <a:pt x="7" y="160"/>
                  </a:cubicBezTo>
                  <a:cubicBezTo>
                    <a:pt x="12" y="157"/>
                    <a:pt x="18" y="158"/>
                    <a:pt x="20" y="163"/>
                  </a:cubicBezTo>
                  <a:cubicBezTo>
                    <a:pt x="21" y="166"/>
                    <a:pt x="21" y="169"/>
                    <a:pt x="19" y="171"/>
                  </a:cubicBezTo>
                  <a:cubicBezTo>
                    <a:pt x="34" y="183"/>
                    <a:pt x="49" y="188"/>
                    <a:pt x="68" y="188"/>
                  </a:cubicBezTo>
                  <a:cubicBezTo>
                    <a:pt x="69" y="182"/>
                    <a:pt x="71" y="177"/>
                    <a:pt x="73" y="171"/>
                  </a:cubicBezTo>
                  <a:cubicBezTo>
                    <a:pt x="39" y="162"/>
                    <a:pt x="5" y="133"/>
                    <a:pt x="7" y="96"/>
                  </a:cubicBezTo>
                  <a:cubicBezTo>
                    <a:pt x="3" y="95"/>
                    <a:pt x="0" y="92"/>
                    <a:pt x="0" y="8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5" name="Freeform 102"/>
            <p:cNvSpPr/>
            <p:nvPr/>
          </p:nvSpPr>
          <p:spPr bwMode="auto">
            <a:xfrm>
              <a:off x="6417" y="3445"/>
              <a:ext cx="15" cy="15"/>
            </a:xfrm>
            <a:custGeom>
              <a:avLst/>
              <a:gdLst>
                <a:gd name="T0" fmla="*/ 0 w 7"/>
                <a:gd name="T1" fmla="*/ 6 h 7"/>
                <a:gd name="T2" fmla="*/ 2 w 7"/>
                <a:gd name="T3" fmla="*/ 0 h 7"/>
                <a:gd name="T4" fmla="*/ 2 w 7"/>
                <a:gd name="T5" fmla="*/ 0 h 7"/>
                <a:gd name="T6" fmla="*/ 6 w 7"/>
                <a:gd name="T7" fmla="*/ 5 h 7"/>
                <a:gd name="T8" fmla="*/ 0 w 7"/>
                <a:gd name="T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0" y="6"/>
                  </a:moveTo>
                  <a:cubicBezTo>
                    <a:pt x="1" y="4"/>
                    <a:pt x="2" y="2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5" y="1"/>
                    <a:pt x="7" y="3"/>
                    <a:pt x="6" y="5"/>
                  </a:cubicBezTo>
                  <a:cubicBezTo>
                    <a:pt x="5" y="7"/>
                    <a:pt x="2" y="7"/>
                    <a:pt x="0" y="6"/>
                  </a:cubicBezTo>
                  <a:close/>
                </a:path>
              </a:pathLst>
            </a:custGeom>
            <a:solidFill>
              <a:srgbClr val="E66A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6" name="Freeform 103"/>
            <p:cNvSpPr/>
            <p:nvPr/>
          </p:nvSpPr>
          <p:spPr bwMode="auto">
            <a:xfrm>
              <a:off x="6059" y="3439"/>
              <a:ext cx="19" cy="17"/>
            </a:xfrm>
            <a:custGeom>
              <a:avLst/>
              <a:gdLst>
                <a:gd name="T0" fmla="*/ 6 w 9"/>
                <a:gd name="T1" fmla="*/ 8 h 8"/>
                <a:gd name="T2" fmla="*/ 2 w 9"/>
                <a:gd name="T3" fmla="*/ 6 h 8"/>
                <a:gd name="T4" fmla="*/ 7 w 9"/>
                <a:gd name="T5" fmla="*/ 0 h 8"/>
                <a:gd name="T6" fmla="*/ 9 w 9"/>
                <a:gd name="T7" fmla="*/ 5 h 8"/>
                <a:gd name="T8" fmla="*/ 6 w 9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6" y="8"/>
                  </a:moveTo>
                  <a:cubicBezTo>
                    <a:pt x="4" y="8"/>
                    <a:pt x="3" y="7"/>
                    <a:pt x="2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7" y="2"/>
                    <a:pt x="8" y="3"/>
                    <a:pt x="9" y="5"/>
                  </a:cubicBezTo>
                  <a:cubicBezTo>
                    <a:pt x="8" y="6"/>
                    <a:pt x="7" y="7"/>
                    <a:pt x="6" y="8"/>
                  </a:cubicBezTo>
                  <a:close/>
                </a:path>
              </a:pathLst>
            </a:custGeom>
            <a:solidFill>
              <a:srgbClr val="E66A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7" name="Freeform 104"/>
            <p:cNvSpPr/>
            <p:nvPr/>
          </p:nvSpPr>
          <p:spPr bwMode="auto">
            <a:xfrm>
              <a:off x="6133" y="3909"/>
              <a:ext cx="40" cy="17"/>
            </a:xfrm>
            <a:custGeom>
              <a:avLst/>
              <a:gdLst>
                <a:gd name="T0" fmla="*/ 8 w 19"/>
                <a:gd name="T1" fmla="*/ 8 h 8"/>
                <a:gd name="T2" fmla="*/ 2 w 19"/>
                <a:gd name="T3" fmla="*/ 5 h 8"/>
                <a:gd name="T4" fmla="*/ 2 w 19"/>
                <a:gd name="T5" fmla="*/ 1 h 8"/>
                <a:gd name="T6" fmla="*/ 5 w 19"/>
                <a:gd name="T7" fmla="*/ 0 h 8"/>
                <a:gd name="T8" fmla="*/ 11 w 19"/>
                <a:gd name="T9" fmla="*/ 2 h 8"/>
                <a:gd name="T10" fmla="*/ 19 w 19"/>
                <a:gd name="T11" fmla="*/ 6 h 8"/>
                <a:gd name="T12" fmla="*/ 14 w 19"/>
                <a:gd name="T13" fmla="*/ 7 h 8"/>
                <a:gd name="T14" fmla="*/ 8 w 19"/>
                <a:gd name="T1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8">
                  <a:moveTo>
                    <a:pt x="8" y="8"/>
                  </a:moveTo>
                  <a:cubicBezTo>
                    <a:pt x="5" y="8"/>
                    <a:pt x="4" y="8"/>
                    <a:pt x="2" y="5"/>
                  </a:cubicBezTo>
                  <a:cubicBezTo>
                    <a:pt x="0" y="4"/>
                    <a:pt x="0" y="2"/>
                    <a:pt x="2" y="1"/>
                  </a:cubicBezTo>
                  <a:cubicBezTo>
                    <a:pt x="3" y="1"/>
                    <a:pt x="4" y="1"/>
                    <a:pt x="5" y="0"/>
                  </a:cubicBezTo>
                  <a:cubicBezTo>
                    <a:pt x="7" y="0"/>
                    <a:pt x="9" y="1"/>
                    <a:pt x="11" y="2"/>
                  </a:cubicBezTo>
                  <a:cubicBezTo>
                    <a:pt x="14" y="3"/>
                    <a:pt x="17" y="4"/>
                    <a:pt x="19" y="6"/>
                  </a:cubicBezTo>
                  <a:cubicBezTo>
                    <a:pt x="18" y="7"/>
                    <a:pt x="16" y="7"/>
                    <a:pt x="14" y="7"/>
                  </a:cubicBezTo>
                  <a:cubicBezTo>
                    <a:pt x="12" y="8"/>
                    <a:pt x="10" y="8"/>
                    <a:pt x="8" y="8"/>
                  </a:cubicBezTo>
                  <a:close/>
                </a:path>
              </a:pathLst>
            </a:custGeom>
            <a:solidFill>
              <a:srgbClr val="E66A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8" name="Freeform 105"/>
            <p:cNvSpPr/>
            <p:nvPr/>
          </p:nvSpPr>
          <p:spPr bwMode="auto">
            <a:xfrm>
              <a:off x="6320" y="3916"/>
              <a:ext cx="40" cy="17"/>
            </a:xfrm>
            <a:custGeom>
              <a:avLst/>
              <a:gdLst>
                <a:gd name="T0" fmla="*/ 15 w 19"/>
                <a:gd name="T1" fmla="*/ 1 h 8"/>
                <a:gd name="T2" fmla="*/ 18 w 19"/>
                <a:gd name="T3" fmla="*/ 6 h 8"/>
                <a:gd name="T4" fmla="*/ 16 w 19"/>
                <a:gd name="T5" fmla="*/ 7 h 8"/>
                <a:gd name="T6" fmla="*/ 10 w 19"/>
                <a:gd name="T7" fmla="*/ 8 h 8"/>
                <a:gd name="T8" fmla="*/ 0 w 19"/>
                <a:gd name="T9" fmla="*/ 6 h 8"/>
                <a:gd name="T10" fmla="*/ 15 w 19"/>
                <a:gd name="T11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8">
                  <a:moveTo>
                    <a:pt x="15" y="1"/>
                  </a:moveTo>
                  <a:cubicBezTo>
                    <a:pt x="18" y="1"/>
                    <a:pt x="19" y="2"/>
                    <a:pt x="18" y="6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4" y="8"/>
                    <a:pt x="12" y="8"/>
                    <a:pt x="10" y="8"/>
                  </a:cubicBezTo>
                  <a:cubicBezTo>
                    <a:pt x="7" y="8"/>
                    <a:pt x="3" y="7"/>
                    <a:pt x="0" y="6"/>
                  </a:cubicBezTo>
                  <a:cubicBezTo>
                    <a:pt x="5" y="3"/>
                    <a:pt x="10" y="0"/>
                    <a:pt x="15" y="1"/>
                  </a:cubicBezTo>
                  <a:close/>
                </a:path>
              </a:pathLst>
            </a:custGeom>
            <a:solidFill>
              <a:srgbClr val="E66A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9" name="Freeform 106"/>
            <p:cNvSpPr/>
            <p:nvPr/>
          </p:nvSpPr>
          <p:spPr bwMode="auto">
            <a:xfrm>
              <a:off x="6120" y="3538"/>
              <a:ext cx="276" cy="304"/>
            </a:xfrm>
            <a:custGeom>
              <a:avLst/>
              <a:gdLst>
                <a:gd name="T0" fmla="*/ 131 w 131"/>
                <a:gd name="T1" fmla="*/ 130 h 144"/>
                <a:gd name="T2" fmla="*/ 86 w 131"/>
                <a:gd name="T3" fmla="*/ 143 h 144"/>
                <a:gd name="T4" fmla="*/ 84 w 131"/>
                <a:gd name="T5" fmla="*/ 143 h 144"/>
                <a:gd name="T6" fmla="*/ 70 w 131"/>
                <a:gd name="T7" fmla="*/ 144 h 144"/>
                <a:gd name="T8" fmla="*/ 0 w 131"/>
                <a:gd name="T9" fmla="*/ 127 h 144"/>
                <a:gd name="T10" fmla="*/ 35 w 131"/>
                <a:gd name="T11" fmla="*/ 3 h 144"/>
                <a:gd name="T12" fmla="*/ 100 w 131"/>
                <a:gd name="T13" fmla="*/ 0 h 144"/>
                <a:gd name="T14" fmla="*/ 131 w 131"/>
                <a:gd name="T15" fmla="*/ 13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1" h="144">
                  <a:moveTo>
                    <a:pt x="131" y="130"/>
                  </a:moveTo>
                  <a:cubicBezTo>
                    <a:pt x="118" y="139"/>
                    <a:pt x="102" y="143"/>
                    <a:pt x="86" y="143"/>
                  </a:cubicBezTo>
                  <a:cubicBezTo>
                    <a:pt x="85" y="143"/>
                    <a:pt x="84" y="143"/>
                    <a:pt x="84" y="143"/>
                  </a:cubicBezTo>
                  <a:cubicBezTo>
                    <a:pt x="79" y="144"/>
                    <a:pt x="75" y="144"/>
                    <a:pt x="70" y="144"/>
                  </a:cubicBezTo>
                  <a:cubicBezTo>
                    <a:pt x="45" y="143"/>
                    <a:pt x="22" y="139"/>
                    <a:pt x="0" y="127"/>
                  </a:cubicBezTo>
                  <a:cubicBezTo>
                    <a:pt x="21" y="90"/>
                    <a:pt x="37" y="46"/>
                    <a:pt x="35" y="3"/>
                  </a:cubicBezTo>
                  <a:cubicBezTo>
                    <a:pt x="55" y="7"/>
                    <a:pt x="79" y="7"/>
                    <a:pt x="100" y="0"/>
                  </a:cubicBezTo>
                  <a:cubicBezTo>
                    <a:pt x="99" y="43"/>
                    <a:pt x="107" y="93"/>
                    <a:pt x="131" y="130"/>
                  </a:cubicBezTo>
                  <a:close/>
                </a:path>
              </a:pathLst>
            </a:custGeom>
            <a:solidFill>
              <a:srgbClr val="E66A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0" name="Freeform 107"/>
            <p:cNvSpPr/>
            <p:nvPr/>
          </p:nvSpPr>
          <p:spPr bwMode="auto">
            <a:xfrm>
              <a:off x="6436" y="3409"/>
              <a:ext cx="92" cy="93"/>
            </a:xfrm>
            <a:custGeom>
              <a:avLst/>
              <a:gdLst>
                <a:gd name="T0" fmla="*/ 44 w 44"/>
                <a:gd name="T1" fmla="*/ 40 h 44"/>
                <a:gd name="T2" fmla="*/ 1 w 44"/>
                <a:gd name="T3" fmla="*/ 25 h 44"/>
                <a:gd name="T4" fmla="*/ 0 w 44"/>
                <a:gd name="T5" fmla="*/ 23 h 44"/>
                <a:gd name="T6" fmla="*/ 0 w 44"/>
                <a:gd name="T7" fmla="*/ 16 h 44"/>
                <a:gd name="T8" fmla="*/ 0 w 44"/>
                <a:gd name="T9" fmla="*/ 16 h 44"/>
                <a:gd name="T10" fmla="*/ 44 w 44"/>
                <a:gd name="T11" fmla="*/ 4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44">
                  <a:moveTo>
                    <a:pt x="44" y="40"/>
                  </a:moveTo>
                  <a:cubicBezTo>
                    <a:pt x="27" y="40"/>
                    <a:pt x="5" y="44"/>
                    <a:pt x="1" y="25"/>
                  </a:cubicBezTo>
                  <a:cubicBezTo>
                    <a:pt x="1" y="24"/>
                    <a:pt x="1" y="24"/>
                    <a:pt x="0" y="23"/>
                  </a:cubicBezTo>
                  <a:cubicBezTo>
                    <a:pt x="1" y="21"/>
                    <a:pt x="1" y="18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22" y="0"/>
                    <a:pt x="30" y="27"/>
                    <a:pt x="44" y="40"/>
                  </a:cubicBezTo>
                  <a:close/>
                </a:path>
              </a:pathLst>
            </a:custGeom>
            <a:solidFill>
              <a:srgbClr val="ED7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1" name="Freeform 108"/>
            <p:cNvSpPr/>
            <p:nvPr/>
          </p:nvSpPr>
          <p:spPr bwMode="auto">
            <a:xfrm>
              <a:off x="5971" y="3430"/>
              <a:ext cx="90" cy="89"/>
            </a:xfrm>
            <a:custGeom>
              <a:avLst/>
              <a:gdLst>
                <a:gd name="T0" fmla="*/ 43 w 43"/>
                <a:gd name="T1" fmla="*/ 16 h 42"/>
                <a:gd name="T2" fmla="*/ 25 w 43"/>
                <a:gd name="T3" fmla="*/ 38 h 42"/>
                <a:gd name="T4" fmla="*/ 0 w 43"/>
                <a:gd name="T5" fmla="*/ 42 h 42"/>
                <a:gd name="T6" fmla="*/ 6 w 43"/>
                <a:gd name="T7" fmla="*/ 25 h 42"/>
                <a:gd name="T8" fmla="*/ 40 w 43"/>
                <a:gd name="T9" fmla="*/ 5 h 42"/>
                <a:gd name="T10" fmla="*/ 40 w 43"/>
                <a:gd name="T11" fmla="*/ 13 h 42"/>
                <a:gd name="T12" fmla="*/ 43 w 43"/>
                <a:gd name="T13" fmla="*/ 15 h 42"/>
                <a:gd name="T14" fmla="*/ 43 w 43"/>
                <a:gd name="T15" fmla="*/ 1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42">
                  <a:moveTo>
                    <a:pt x="43" y="16"/>
                  </a:moveTo>
                  <a:cubicBezTo>
                    <a:pt x="38" y="24"/>
                    <a:pt x="34" y="33"/>
                    <a:pt x="25" y="38"/>
                  </a:cubicBezTo>
                  <a:cubicBezTo>
                    <a:pt x="17" y="41"/>
                    <a:pt x="8" y="42"/>
                    <a:pt x="0" y="42"/>
                  </a:cubicBezTo>
                  <a:cubicBezTo>
                    <a:pt x="3" y="37"/>
                    <a:pt x="4" y="31"/>
                    <a:pt x="6" y="25"/>
                  </a:cubicBezTo>
                  <a:cubicBezTo>
                    <a:pt x="11" y="9"/>
                    <a:pt x="23" y="0"/>
                    <a:pt x="40" y="5"/>
                  </a:cubicBezTo>
                  <a:cubicBezTo>
                    <a:pt x="39" y="7"/>
                    <a:pt x="39" y="10"/>
                    <a:pt x="40" y="13"/>
                  </a:cubicBezTo>
                  <a:cubicBezTo>
                    <a:pt x="41" y="14"/>
                    <a:pt x="42" y="15"/>
                    <a:pt x="43" y="15"/>
                  </a:cubicBezTo>
                  <a:cubicBezTo>
                    <a:pt x="43" y="16"/>
                    <a:pt x="43" y="16"/>
                    <a:pt x="43" y="16"/>
                  </a:cubicBezTo>
                  <a:close/>
                </a:path>
              </a:pathLst>
            </a:custGeom>
            <a:solidFill>
              <a:srgbClr val="ED7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2" name="Freeform 109"/>
            <p:cNvSpPr/>
            <p:nvPr/>
          </p:nvSpPr>
          <p:spPr bwMode="auto">
            <a:xfrm>
              <a:off x="6064" y="3196"/>
              <a:ext cx="351" cy="171"/>
            </a:xfrm>
            <a:custGeom>
              <a:avLst/>
              <a:gdLst>
                <a:gd name="T0" fmla="*/ 115 w 167"/>
                <a:gd name="T1" fmla="*/ 72 h 81"/>
                <a:gd name="T2" fmla="*/ 76 w 167"/>
                <a:gd name="T3" fmla="*/ 46 h 81"/>
                <a:gd name="T4" fmla="*/ 74 w 167"/>
                <a:gd name="T5" fmla="*/ 46 h 81"/>
                <a:gd name="T6" fmla="*/ 84 w 167"/>
                <a:gd name="T7" fmla="*/ 66 h 81"/>
                <a:gd name="T8" fmla="*/ 68 w 167"/>
                <a:gd name="T9" fmla="*/ 58 h 81"/>
                <a:gd name="T10" fmla="*/ 58 w 167"/>
                <a:gd name="T11" fmla="*/ 39 h 81"/>
                <a:gd name="T12" fmla="*/ 57 w 167"/>
                <a:gd name="T13" fmla="*/ 38 h 81"/>
                <a:gd name="T14" fmla="*/ 54 w 167"/>
                <a:gd name="T15" fmla="*/ 39 h 81"/>
                <a:gd name="T16" fmla="*/ 45 w 167"/>
                <a:gd name="T17" fmla="*/ 62 h 81"/>
                <a:gd name="T18" fmla="*/ 35 w 167"/>
                <a:gd name="T19" fmla="*/ 73 h 81"/>
                <a:gd name="T20" fmla="*/ 23 w 167"/>
                <a:gd name="T21" fmla="*/ 77 h 81"/>
                <a:gd name="T22" fmla="*/ 36 w 167"/>
                <a:gd name="T23" fmla="*/ 61 h 81"/>
                <a:gd name="T24" fmla="*/ 32 w 167"/>
                <a:gd name="T25" fmla="*/ 59 h 81"/>
                <a:gd name="T26" fmla="*/ 22 w 167"/>
                <a:gd name="T27" fmla="*/ 73 h 81"/>
                <a:gd name="T28" fmla="*/ 6 w 167"/>
                <a:gd name="T29" fmla="*/ 81 h 81"/>
                <a:gd name="T30" fmla="*/ 167 w 167"/>
                <a:gd name="T31" fmla="*/ 79 h 81"/>
                <a:gd name="T32" fmla="*/ 127 w 167"/>
                <a:gd name="T33" fmla="*/ 49 h 81"/>
                <a:gd name="T34" fmla="*/ 124 w 167"/>
                <a:gd name="T35" fmla="*/ 49 h 81"/>
                <a:gd name="T36" fmla="*/ 135 w 167"/>
                <a:gd name="T37" fmla="*/ 72 h 81"/>
                <a:gd name="T38" fmla="*/ 102 w 167"/>
                <a:gd name="T39" fmla="*/ 48 h 81"/>
                <a:gd name="T40" fmla="*/ 100 w 167"/>
                <a:gd name="T41" fmla="*/ 49 h 81"/>
                <a:gd name="T42" fmla="*/ 116 w 167"/>
                <a:gd name="T43" fmla="*/ 72 h 81"/>
                <a:gd name="T44" fmla="*/ 115 w 167"/>
                <a:gd name="T45" fmla="*/ 72 h 81"/>
                <a:gd name="T46" fmla="*/ 115 w 167"/>
                <a:gd name="T47" fmla="*/ 72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7" h="81">
                  <a:moveTo>
                    <a:pt x="115" y="72"/>
                  </a:moveTo>
                  <a:cubicBezTo>
                    <a:pt x="96" y="73"/>
                    <a:pt x="81" y="64"/>
                    <a:pt x="76" y="46"/>
                  </a:cubicBezTo>
                  <a:cubicBezTo>
                    <a:pt x="76" y="44"/>
                    <a:pt x="74" y="45"/>
                    <a:pt x="74" y="46"/>
                  </a:cubicBezTo>
                  <a:cubicBezTo>
                    <a:pt x="75" y="53"/>
                    <a:pt x="78" y="61"/>
                    <a:pt x="84" y="66"/>
                  </a:cubicBezTo>
                  <a:cubicBezTo>
                    <a:pt x="78" y="65"/>
                    <a:pt x="73" y="62"/>
                    <a:pt x="68" y="58"/>
                  </a:cubicBezTo>
                  <a:cubicBezTo>
                    <a:pt x="63" y="53"/>
                    <a:pt x="60" y="46"/>
                    <a:pt x="58" y="39"/>
                  </a:cubicBezTo>
                  <a:cubicBezTo>
                    <a:pt x="58" y="38"/>
                    <a:pt x="58" y="38"/>
                    <a:pt x="57" y="38"/>
                  </a:cubicBezTo>
                  <a:cubicBezTo>
                    <a:pt x="56" y="37"/>
                    <a:pt x="54" y="37"/>
                    <a:pt x="54" y="39"/>
                  </a:cubicBezTo>
                  <a:cubicBezTo>
                    <a:pt x="53" y="47"/>
                    <a:pt x="49" y="55"/>
                    <a:pt x="45" y="62"/>
                  </a:cubicBezTo>
                  <a:cubicBezTo>
                    <a:pt x="42" y="66"/>
                    <a:pt x="39" y="70"/>
                    <a:pt x="35" y="73"/>
                  </a:cubicBezTo>
                  <a:cubicBezTo>
                    <a:pt x="33" y="75"/>
                    <a:pt x="27" y="78"/>
                    <a:pt x="23" y="77"/>
                  </a:cubicBezTo>
                  <a:cubicBezTo>
                    <a:pt x="29" y="73"/>
                    <a:pt x="34" y="67"/>
                    <a:pt x="36" y="61"/>
                  </a:cubicBezTo>
                  <a:cubicBezTo>
                    <a:pt x="36" y="59"/>
                    <a:pt x="33" y="57"/>
                    <a:pt x="32" y="59"/>
                  </a:cubicBezTo>
                  <a:cubicBezTo>
                    <a:pt x="29" y="64"/>
                    <a:pt x="26" y="69"/>
                    <a:pt x="22" y="73"/>
                  </a:cubicBezTo>
                  <a:cubicBezTo>
                    <a:pt x="17" y="77"/>
                    <a:pt x="12" y="79"/>
                    <a:pt x="6" y="81"/>
                  </a:cubicBezTo>
                  <a:cubicBezTo>
                    <a:pt x="0" y="2"/>
                    <a:pt x="155" y="0"/>
                    <a:pt x="167" y="79"/>
                  </a:cubicBezTo>
                  <a:cubicBezTo>
                    <a:pt x="150" y="78"/>
                    <a:pt x="128" y="68"/>
                    <a:pt x="127" y="49"/>
                  </a:cubicBezTo>
                  <a:cubicBezTo>
                    <a:pt x="127" y="47"/>
                    <a:pt x="124" y="47"/>
                    <a:pt x="124" y="49"/>
                  </a:cubicBezTo>
                  <a:cubicBezTo>
                    <a:pt x="123" y="58"/>
                    <a:pt x="128" y="66"/>
                    <a:pt x="135" y="72"/>
                  </a:cubicBezTo>
                  <a:cubicBezTo>
                    <a:pt x="119" y="71"/>
                    <a:pt x="107" y="64"/>
                    <a:pt x="102" y="48"/>
                  </a:cubicBezTo>
                  <a:cubicBezTo>
                    <a:pt x="102" y="47"/>
                    <a:pt x="100" y="48"/>
                    <a:pt x="100" y="49"/>
                  </a:cubicBezTo>
                  <a:cubicBezTo>
                    <a:pt x="102" y="58"/>
                    <a:pt x="108" y="67"/>
                    <a:pt x="116" y="72"/>
                  </a:cubicBezTo>
                  <a:cubicBezTo>
                    <a:pt x="116" y="72"/>
                    <a:pt x="115" y="72"/>
                    <a:pt x="115" y="72"/>
                  </a:cubicBezTo>
                  <a:cubicBezTo>
                    <a:pt x="115" y="72"/>
                    <a:pt x="115" y="72"/>
                    <a:pt x="115" y="72"/>
                  </a:cubicBezTo>
                  <a:close/>
                </a:path>
              </a:pathLst>
            </a:custGeom>
            <a:solidFill>
              <a:srgbClr val="ED7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3" name="Freeform 110"/>
            <p:cNvSpPr/>
            <p:nvPr/>
          </p:nvSpPr>
          <p:spPr bwMode="auto">
            <a:xfrm>
              <a:off x="6059" y="3536"/>
              <a:ext cx="30" cy="27"/>
            </a:xfrm>
            <a:custGeom>
              <a:avLst/>
              <a:gdLst>
                <a:gd name="T0" fmla="*/ 13 w 14"/>
                <a:gd name="T1" fmla="*/ 5 h 13"/>
                <a:gd name="T2" fmla="*/ 14 w 14"/>
                <a:gd name="T3" fmla="*/ 10 h 13"/>
                <a:gd name="T4" fmla="*/ 12 w 14"/>
                <a:gd name="T5" fmla="*/ 10 h 13"/>
                <a:gd name="T6" fmla="*/ 5 w 14"/>
                <a:gd name="T7" fmla="*/ 12 h 13"/>
                <a:gd name="T8" fmla="*/ 1 w 14"/>
                <a:gd name="T9" fmla="*/ 5 h 13"/>
                <a:gd name="T10" fmla="*/ 10 w 14"/>
                <a:gd name="T11" fmla="*/ 2 h 13"/>
                <a:gd name="T12" fmla="*/ 13 w 14"/>
                <a:gd name="T13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3">
                  <a:moveTo>
                    <a:pt x="13" y="5"/>
                  </a:moveTo>
                  <a:cubicBezTo>
                    <a:pt x="13" y="5"/>
                    <a:pt x="14" y="8"/>
                    <a:pt x="14" y="10"/>
                  </a:cubicBezTo>
                  <a:cubicBezTo>
                    <a:pt x="13" y="9"/>
                    <a:pt x="12" y="9"/>
                    <a:pt x="12" y="10"/>
                  </a:cubicBezTo>
                  <a:cubicBezTo>
                    <a:pt x="9" y="11"/>
                    <a:pt x="8" y="13"/>
                    <a:pt x="5" y="12"/>
                  </a:cubicBezTo>
                  <a:cubicBezTo>
                    <a:pt x="1" y="11"/>
                    <a:pt x="0" y="8"/>
                    <a:pt x="1" y="5"/>
                  </a:cubicBezTo>
                  <a:cubicBezTo>
                    <a:pt x="3" y="2"/>
                    <a:pt x="6" y="0"/>
                    <a:pt x="10" y="2"/>
                  </a:cubicBezTo>
                  <a:cubicBezTo>
                    <a:pt x="11" y="2"/>
                    <a:pt x="12" y="4"/>
                    <a:pt x="13" y="5"/>
                  </a:cubicBezTo>
                  <a:close/>
                </a:path>
              </a:pathLst>
            </a:custGeom>
            <a:solidFill>
              <a:srgbClr val="F3E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4" name="Freeform 111"/>
            <p:cNvSpPr/>
            <p:nvPr/>
          </p:nvSpPr>
          <p:spPr bwMode="auto">
            <a:xfrm>
              <a:off x="6451" y="3523"/>
              <a:ext cx="31" cy="28"/>
            </a:xfrm>
            <a:custGeom>
              <a:avLst/>
              <a:gdLst>
                <a:gd name="T0" fmla="*/ 8 w 15"/>
                <a:gd name="T1" fmla="*/ 1 h 13"/>
                <a:gd name="T2" fmla="*/ 14 w 15"/>
                <a:gd name="T3" fmla="*/ 6 h 13"/>
                <a:gd name="T4" fmla="*/ 1 w 15"/>
                <a:gd name="T5" fmla="*/ 9 h 13"/>
                <a:gd name="T6" fmla="*/ 1 w 15"/>
                <a:gd name="T7" fmla="*/ 9 h 13"/>
                <a:gd name="T8" fmla="*/ 3 w 15"/>
                <a:gd name="T9" fmla="*/ 4 h 13"/>
                <a:gd name="T10" fmla="*/ 8 w 15"/>
                <a:gd name="T11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3">
                  <a:moveTo>
                    <a:pt x="8" y="1"/>
                  </a:moveTo>
                  <a:cubicBezTo>
                    <a:pt x="12" y="0"/>
                    <a:pt x="15" y="3"/>
                    <a:pt x="14" y="6"/>
                  </a:cubicBezTo>
                  <a:cubicBezTo>
                    <a:pt x="13" y="13"/>
                    <a:pt x="5" y="12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8"/>
                    <a:pt x="3" y="5"/>
                    <a:pt x="3" y="4"/>
                  </a:cubicBezTo>
                  <a:cubicBezTo>
                    <a:pt x="4" y="3"/>
                    <a:pt x="6" y="1"/>
                    <a:pt x="8" y="1"/>
                  </a:cubicBezTo>
                  <a:close/>
                </a:path>
              </a:pathLst>
            </a:custGeom>
            <a:solidFill>
              <a:srgbClr val="F3E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5" name="Freeform 112"/>
            <p:cNvSpPr/>
            <p:nvPr/>
          </p:nvSpPr>
          <p:spPr bwMode="auto">
            <a:xfrm>
              <a:off x="6430" y="3382"/>
              <a:ext cx="16" cy="25"/>
            </a:xfrm>
            <a:custGeom>
              <a:avLst/>
              <a:gdLst>
                <a:gd name="T0" fmla="*/ 0 w 8"/>
                <a:gd name="T1" fmla="*/ 10 h 12"/>
                <a:gd name="T2" fmla="*/ 0 w 8"/>
                <a:gd name="T3" fmla="*/ 0 h 12"/>
                <a:gd name="T4" fmla="*/ 5 w 8"/>
                <a:gd name="T5" fmla="*/ 1 h 12"/>
                <a:gd name="T6" fmla="*/ 8 w 8"/>
                <a:gd name="T7" fmla="*/ 5 h 12"/>
                <a:gd name="T8" fmla="*/ 6 w 8"/>
                <a:gd name="T9" fmla="*/ 10 h 12"/>
                <a:gd name="T10" fmla="*/ 3 w 8"/>
                <a:gd name="T11" fmla="*/ 11 h 12"/>
                <a:gd name="T12" fmla="*/ 2 w 8"/>
                <a:gd name="T13" fmla="*/ 11 h 12"/>
                <a:gd name="T14" fmla="*/ 1 w 8"/>
                <a:gd name="T15" fmla="*/ 12 h 12"/>
                <a:gd name="T16" fmla="*/ 0 w 8"/>
                <a:gd name="T17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12">
                  <a:moveTo>
                    <a:pt x="0" y="10"/>
                  </a:moveTo>
                  <a:cubicBezTo>
                    <a:pt x="0" y="7"/>
                    <a:pt x="0" y="3"/>
                    <a:pt x="0" y="0"/>
                  </a:cubicBezTo>
                  <a:cubicBezTo>
                    <a:pt x="1" y="0"/>
                    <a:pt x="3" y="0"/>
                    <a:pt x="5" y="1"/>
                  </a:cubicBezTo>
                  <a:cubicBezTo>
                    <a:pt x="6" y="2"/>
                    <a:pt x="7" y="3"/>
                    <a:pt x="8" y="5"/>
                  </a:cubicBezTo>
                  <a:cubicBezTo>
                    <a:pt x="8" y="7"/>
                    <a:pt x="7" y="9"/>
                    <a:pt x="6" y="10"/>
                  </a:cubicBezTo>
                  <a:cubicBezTo>
                    <a:pt x="5" y="11"/>
                    <a:pt x="4" y="11"/>
                    <a:pt x="3" y="11"/>
                  </a:cubicBezTo>
                  <a:cubicBezTo>
                    <a:pt x="3" y="11"/>
                    <a:pt x="2" y="11"/>
                    <a:pt x="2" y="11"/>
                  </a:cubicBezTo>
                  <a:cubicBezTo>
                    <a:pt x="2" y="11"/>
                    <a:pt x="1" y="12"/>
                    <a:pt x="1" y="12"/>
                  </a:cubicBezTo>
                  <a:cubicBezTo>
                    <a:pt x="1" y="11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F3E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6" name="Freeform 113"/>
            <p:cNvSpPr/>
            <p:nvPr/>
          </p:nvSpPr>
          <p:spPr bwMode="auto">
            <a:xfrm>
              <a:off x="6055" y="3371"/>
              <a:ext cx="15" cy="27"/>
            </a:xfrm>
            <a:custGeom>
              <a:avLst/>
              <a:gdLst>
                <a:gd name="T0" fmla="*/ 7 w 7"/>
                <a:gd name="T1" fmla="*/ 6 h 13"/>
                <a:gd name="T2" fmla="*/ 6 w 7"/>
                <a:gd name="T3" fmla="*/ 13 h 13"/>
                <a:gd name="T4" fmla="*/ 0 w 7"/>
                <a:gd name="T5" fmla="*/ 6 h 13"/>
                <a:gd name="T6" fmla="*/ 5 w 7"/>
                <a:gd name="T7" fmla="*/ 0 h 13"/>
                <a:gd name="T8" fmla="*/ 7 w 7"/>
                <a:gd name="T9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3">
                  <a:moveTo>
                    <a:pt x="7" y="6"/>
                  </a:moveTo>
                  <a:cubicBezTo>
                    <a:pt x="6" y="9"/>
                    <a:pt x="6" y="11"/>
                    <a:pt x="6" y="13"/>
                  </a:cubicBezTo>
                  <a:cubicBezTo>
                    <a:pt x="3" y="13"/>
                    <a:pt x="0" y="10"/>
                    <a:pt x="0" y="6"/>
                  </a:cubicBezTo>
                  <a:cubicBezTo>
                    <a:pt x="1" y="3"/>
                    <a:pt x="3" y="1"/>
                    <a:pt x="5" y="0"/>
                  </a:cubicBezTo>
                  <a:cubicBezTo>
                    <a:pt x="6" y="2"/>
                    <a:pt x="6" y="4"/>
                    <a:pt x="7" y="6"/>
                  </a:cubicBezTo>
                  <a:close/>
                </a:path>
              </a:pathLst>
            </a:custGeom>
            <a:solidFill>
              <a:srgbClr val="F3E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7" name="Freeform 114"/>
            <p:cNvSpPr>
              <a:spLocks noEditPoints="1"/>
            </p:cNvSpPr>
            <p:nvPr/>
          </p:nvSpPr>
          <p:spPr bwMode="auto">
            <a:xfrm>
              <a:off x="6076" y="3293"/>
              <a:ext cx="341" cy="245"/>
            </a:xfrm>
            <a:custGeom>
              <a:avLst/>
              <a:gdLst>
                <a:gd name="T0" fmla="*/ 79 w 162"/>
                <a:gd name="T1" fmla="*/ 79 h 116"/>
                <a:gd name="T2" fmla="*/ 79 w 162"/>
                <a:gd name="T3" fmla="*/ 75 h 116"/>
                <a:gd name="T4" fmla="*/ 77 w 162"/>
                <a:gd name="T5" fmla="*/ 72 h 116"/>
                <a:gd name="T6" fmla="*/ 80 w 162"/>
                <a:gd name="T7" fmla="*/ 71 h 116"/>
                <a:gd name="T8" fmla="*/ 81 w 162"/>
                <a:gd name="T9" fmla="*/ 68 h 116"/>
                <a:gd name="T10" fmla="*/ 73 w 162"/>
                <a:gd name="T11" fmla="*/ 71 h 116"/>
                <a:gd name="T12" fmla="*/ 79 w 162"/>
                <a:gd name="T13" fmla="*/ 79 h 116"/>
                <a:gd name="T14" fmla="*/ 133 w 162"/>
                <a:gd name="T15" fmla="*/ 29 h 116"/>
                <a:gd name="T16" fmla="*/ 162 w 162"/>
                <a:gd name="T17" fmla="*/ 38 h 116"/>
                <a:gd name="T18" fmla="*/ 162 w 162"/>
                <a:gd name="T19" fmla="*/ 43 h 116"/>
                <a:gd name="T20" fmla="*/ 136 w 162"/>
                <a:gd name="T21" fmla="*/ 102 h 116"/>
                <a:gd name="T22" fmla="*/ 78 w 162"/>
                <a:gd name="T23" fmla="*/ 116 h 116"/>
                <a:gd name="T24" fmla="*/ 0 w 162"/>
                <a:gd name="T25" fmla="*/ 48 h 116"/>
                <a:gd name="T26" fmla="*/ 2 w 162"/>
                <a:gd name="T27" fmla="*/ 46 h 116"/>
                <a:gd name="T28" fmla="*/ 0 w 162"/>
                <a:gd name="T29" fmla="*/ 37 h 116"/>
                <a:gd name="T30" fmla="*/ 14 w 162"/>
                <a:gd name="T31" fmla="*/ 32 h 116"/>
                <a:gd name="T32" fmla="*/ 36 w 162"/>
                <a:gd name="T33" fmla="*/ 27 h 116"/>
                <a:gd name="T34" fmla="*/ 51 w 162"/>
                <a:gd name="T35" fmla="*/ 0 h 116"/>
                <a:gd name="T36" fmla="*/ 81 w 162"/>
                <a:gd name="T37" fmla="*/ 25 h 116"/>
                <a:gd name="T38" fmla="*/ 82 w 162"/>
                <a:gd name="T39" fmla="*/ 24 h 116"/>
                <a:gd name="T40" fmla="*/ 109 w 162"/>
                <a:gd name="T41" fmla="*/ 30 h 116"/>
                <a:gd name="T42" fmla="*/ 111 w 162"/>
                <a:gd name="T43" fmla="*/ 28 h 116"/>
                <a:gd name="T44" fmla="*/ 114 w 162"/>
                <a:gd name="T45" fmla="*/ 28 h 116"/>
                <a:gd name="T46" fmla="*/ 133 w 162"/>
                <a:gd name="T47" fmla="*/ 29 h 116"/>
                <a:gd name="T48" fmla="*/ 133 w 162"/>
                <a:gd name="T49" fmla="*/ 29 h 116"/>
                <a:gd name="T50" fmla="*/ 144 w 162"/>
                <a:gd name="T51" fmla="*/ 69 h 116"/>
                <a:gd name="T52" fmla="*/ 140 w 162"/>
                <a:gd name="T53" fmla="*/ 68 h 116"/>
                <a:gd name="T54" fmla="*/ 25 w 162"/>
                <a:gd name="T55" fmla="*/ 78 h 116"/>
                <a:gd name="T56" fmla="*/ 23 w 162"/>
                <a:gd name="T57" fmla="*/ 80 h 116"/>
                <a:gd name="T58" fmla="*/ 144 w 162"/>
                <a:gd name="T59" fmla="*/ 69 h 116"/>
                <a:gd name="T60" fmla="*/ 131 w 162"/>
                <a:gd name="T61" fmla="*/ 52 h 116"/>
                <a:gd name="T62" fmla="*/ 136 w 162"/>
                <a:gd name="T63" fmla="*/ 47 h 116"/>
                <a:gd name="T64" fmla="*/ 130 w 162"/>
                <a:gd name="T65" fmla="*/ 42 h 116"/>
                <a:gd name="T66" fmla="*/ 127 w 162"/>
                <a:gd name="T67" fmla="*/ 47 h 116"/>
                <a:gd name="T68" fmla="*/ 126 w 162"/>
                <a:gd name="T69" fmla="*/ 48 h 116"/>
                <a:gd name="T70" fmla="*/ 131 w 162"/>
                <a:gd name="T71" fmla="*/ 52 h 116"/>
                <a:gd name="T72" fmla="*/ 37 w 162"/>
                <a:gd name="T73" fmla="*/ 57 h 116"/>
                <a:gd name="T74" fmla="*/ 36 w 162"/>
                <a:gd name="T75" fmla="*/ 47 h 116"/>
                <a:gd name="T76" fmla="*/ 31 w 162"/>
                <a:gd name="T77" fmla="*/ 49 h 116"/>
                <a:gd name="T78" fmla="*/ 29 w 162"/>
                <a:gd name="T79" fmla="*/ 53 h 116"/>
                <a:gd name="T80" fmla="*/ 37 w 162"/>
                <a:gd name="T81" fmla="*/ 5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62" h="116">
                  <a:moveTo>
                    <a:pt x="79" y="79"/>
                  </a:moveTo>
                  <a:cubicBezTo>
                    <a:pt x="81" y="79"/>
                    <a:pt x="81" y="76"/>
                    <a:pt x="79" y="75"/>
                  </a:cubicBezTo>
                  <a:cubicBezTo>
                    <a:pt x="78" y="75"/>
                    <a:pt x="76" y="74"/>
                    <a:pt x="77" y="72"/>
                  </a:cubicBezTo>
                  <a:cubicBezTo>
                    <a:pt x="77" y="71"/>
                    <a:pt x="79" y="70"/>
                    <a:pt x="80" y="71"/>
                  </a:cubicBezTo>
                  <a:cubicBezTo>
                    <a:pt x="82" y="71"/>
                    <a:pt x="83" y="69"/>
                    <a:pt x="81" y="68"/>
                  </a:cubicBezTo>
                  <a:cubicBezTo>
                    <a:pt x="78" y="67"/>
                    <a:pt x="74" y="68"/>
                    <a:pt x="73" y="71"/>
                  </a:cubicBezTo>
                  <a:cubicBezTo>
                    <a:pt x="72" y="75"/>
                    <a:pt x="75" y="79"/>
                    <a:pt x="79" y="79"/>
                  </a:cubicBezTo>
                  <a:close/>
                  <a:moveTo>
                    <a:pt x="133" y="29"/>
                  </a:moveTo>
                  <a:cubicBezTo>
                    <a:pt x="142" y="35"/>
                    <a:pt x="153" y="38"/>
                    <a:pt x="162" y="38"/>
                  </a:cubicBezTo>
                  <a:cubicBezTo>
                    <a:pt x="162" y="40"/>
                    <a:pt x="162" y="41"/>
                    <a:pt x="162" y="43"/>
                  </a:cubicBezTo>
                  <a:cubicBezTo>
                    <a:pt x="162" y="65"/>
                    <a:pt x="156" y="89"/>
                    <a:pt x="136" y="102"/>
                  </a:cubicBezTo>
                  <a:cubicBezTo>
                    <a:pt x="120" y="113"/>
                    <a:pt x="97" y="116"/>
                    <a:pt x="78" y="116"/>
                  </a:cubicBezTo>
                  <a:cubicBezTo>
                    <a:pt x="37" y="116"/>
                    <a:pt x="2" y="89"/>
                    <a:pt x="0" y="48"/>
                  </a:cubicBezTo>
                  <a:cubicBezTo>
                    <a:pt x="1" y="48"/>
                    <a:pt x="2" y="47"/>
                    <a:pt x="2" y="46"/>
                  </a:cubicBezTo>
                  <a:cubicBezTo>
                    <a:pt x="1" y="43"/>
                    <a:pt x="1" y="40"/>
                    <a:pt x="0" y="37"/>
                  </a:cubicBezTo>
                  <a:cubicBezTo>
                    <a:pt x="5" y="37"/>
                    <a:pt x="10" y="35"/>
                    <a:pt x="14" y="32"/>
                  </a:cubicBezTo>
                  <a:cubicBezTo>
                    <a:pt x="20" y="38"/>
                    <a:pt x="31" y="31"/>
                    <a:pt x="36" y="27"/>
                  </a:cubicBezTo>
                  <a:cubicBezTo>
                    <a:pt x="43" y="21"/>
                    <a:pt x="49" y="10"/>
                    <a:pt x="51" y="0"/>
                  </a:cubicBezTo>
                  <a:cubicBezTo>
                    <a:pt x="54" y="14"/>
                    <a:pt x="67" y="25"/>
                    <a:pt x="81" y="25"/>
                  </a:cubicBezTo>
                  <a:cubicBezTo>
                    <a:pt x="82" y="25"/>
                    <a:pt x="82" y="25"/>
                    <a:pt x="82" y="24"/>
                  </a:cubicBezTo>
                  <a:cubicBezTo>
                    <a:pt x="90" y="30"/>
                    <a:pt x="100" y="33"/>
                    <a:pt x="109" y="30"/>
                  </a:cubicBezTo>
                  <a:cubicBezTo>
                    <a:pt x="110" y="30"/>
                    <a:pt x="111" y="29"/>
                    <a:pt x="111" y="28"/>
                  </a:cubicBezTo>
                  <a:cubicBezTo>
                    <a:pt x="112" y="28"/>
                    <a:pt x="113" y="28"/>
                    <a:pt x="114" y="28"/>
                  </a:cubicBezTo>
                  <a:cubicBezTo>
                    <a:pt x="120" y="31"/>
                    <a:pt x="127" y="31"/>
                    <a:pt x="133" y="29"/>
                  </a:cubicBezTo>
                  <a:cubicBezTo>
                    <a:pt x="133" y="29"/>
                    <a:pt x="133" y="29"/>
                    <a:pt x="133" y="29"/>
                  </a:cubicBezTo>
                  <a:close/>
                  <a:moveTo>
                    <a:pt x="144" y="69"/>
                  </a:moveTo>
                  <a:cubicBezTo>
                    <a:pt x="145" y="68"/>
                    <a:pt x="142" y="66"/>
                    <a:pt x="140" y="68"/>
                  </a:cubicBezTo>
                  <a:cubicBezTo>
                    <a:pt x="117" y="106"/>
                    <a:pt x="56" y="113"/>
                    <a:pt x="25" y="78"/>
                  </a:cubicBezTo>
                  <a:cubicBezTo>
                    <a:pt x="24" y="77"/>
                    <a:pt x="22" y="79"/>
                    <a:pt x="23" y="80"/>
                  </a:cubicBezTo>
                  <a:cubicBezTo>
                    <a:pt x="50" y="115"/>
                    <a:pt x="127" y="115"/>
                    <a:pt x="144" y="69"/>
                  </a:cubicBezTo>
                  <a:close/>
                  <a:moveTo>
                    <a:pt x="131" y="52"/>
                  </a:moveTo>
                  <a:cubicBezTo>
                    <a:pt x="134" y="52"/>
                    <a:pt x="136" y="50"/>
                    <a:pt x="136" y="47"/>
                  </a:cubicBezTo>
                  <a:cubicBezTo>
                    <a:pt x="136" y="44"/>
                    <a:pt x="133" y="40"/>
                    <a:pt x="130" y="42"/>
                  </a:cubicBezTo>
                  <a:cubicBezTo>
                    <a:pt x="128" y="43"/>
                    <a:pt x="127" y="45"/>
                    <a:pt x="127" y="47"/>
                  </a:cubicBezTo>
                  <a:cubicBezTo>
                    <a:pt x="127" y="47"/>
                    <a:pt x="126" y="48"/>
                    <a:pt x="126" y="48"/>
                  </a:cubicBezTo>
                  <a:cubicBezTo>
                    <a:pt x="126" y="51"/>
                    <a:pt x="129" y="53"/>
                    <a:pt x="131" y="52"/>
                  </a:cubicBezTo>
                  <a:close/>
                  <a:moveTo>
                    <a:pt x="37" y="57"/>
                  </a:moveTo>
                  <a:cubicBezTo>
                    <a:pt x="41" y="54"/>
                    <a:pt x="41" y="48"/>
                    <a:pt x="36" y="47"/>
                  </a:cubicBezTo>
                  <a:cubicBezTo>
                    <a:pt x="34" y="47"/>
                    <a:pt x="32" y="48"/>
                    <a:pt x="31" y="49"/>
                  </a:cubicBezTo>
                  <a:cubicBezTo>
                    <a:pt x="30" y="50"/>
                    <a:pt x="29" y="51"/>
                    <a:pt x="29" y="53"/>
                  </a:cubicBezTo>
                  <a:cubicBezTo>
                    <a:pt x="29" y="57"/>
                    <a:pt x="34" y="59"/>
                    <a:pt x="37" y="57"/>
                  </a:cubicBezTo>
                  <a:close/>
                </a:path>
              </a:pathLst>
            </a:custGeom>
            <a:solidFill>
              <a:srgbClr val="F3E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8" name="Freeform 115"/>
            <p:cNvSpPr/>
            <p:nvPr/>
          </p:nvSpPr>
          <p:spPr bwMode="auto">
            <a:xfrm>
              <a:off x="6430" y="3407"/>
              <a:ext cx="2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9" name="Freeform 116"/>
            <p:cNvSpPr/>
            <p:nvPr/>
          </p:nvSpPr>
          <p:spPr bwMode="auto">
            <a:xfrm>
              <a:off x="6341" y="3377"/>
              <a:ext cx="21" cy="28"/>
            </a:xfrm>
            <a:custGeom>
              <a:avLst/>
              <a:gdLst>
                <a:gd name="T0" fmla="*/ 10 w 10"/>
                <a:gd name="T1" fmla="*/ 7 h 13"/>
                <a:gd name="T2" fmla="*/ 5 w 10"/>
                <a:gd name="T3" fmla="*/ 12 h 13"/>
                <a:gd name="T4" fmla="*/ 0 w 10"/>
                <a:gd name="T5" fmla="*/ 8 h 13"/>
                <a:gd name="T6" fmla="*/ 1 w 10"/>
                <a:gd name="T7" fmla="*/ 7 h 13"/>
                <a:gd name="T8" fmla="*/ 4 w 10"/>
                <a:gd name="T9" fmla="*/ 2 h 13"/>
                <a:gd name="T10" fmla="*/ 10 w 10"/>
                <a:gd name="T11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3">
                  <a:moveTo>
                    <a:pt x="10" y="7"/>
                  </a:moveTo>
                  <a:cubicBezTo>
                    <a:pt x="10" y="10"/>
                    <a:pt x="8" y="12"/>
                    <a:pt x="5" y="12"/>
                  </a:cubicBezTo>
                  <a:cubicBezTo>
                    <a:pt x="3" y="13"/>
                    <a:pt x="0" y="11"/>
                    <a:pt x="0" y="8"/>
                  </a:cubicBezTo>
                  <a:cubicBezTo>
                    <a:pt x="0" y="8"/>
                    <a:pt x="1" y="7"/>
                    <a:pt x="1" y="7"/>
                  </a:cubicBezTo>
                  <a:cubicBezTo>
                    <a:pt x="1" y="5"/>
                    <a:pt x="2" y="3"/>
                    <a:pt x="4" y="2"/>
                  </a:cubicBezTo>
                  <a:cubicBezTo>
                    <a:pt x="7" y="0"/>
                    <a:pt x="10" y="4"/>
                    <a:pt x="10" y="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0" name="Freeform 117"/>
            <p:cNvSpPr/>
            <p:nvPr/>
          </p:nvSpPr>
          <p:spPr bwMode="auto">
            <a:xfrm>
              <a:off x="6228" y="3434"/>
              <a:ext cx="23" cy="26"/>
            </a:xfrm>
            <a:custGeom>
              <a:avLst/>
              <a:gdLst>
                <a:gd name="T0" fmla="*/ 1 w 11"/>
                <a:gd name="T1" fmla="*/ 4 h 12"/>
                <a:gd name="T2" fmla="*/ 9 w 11"/>
                <a:gd name="T3" fmla="*/ 1 h 12"/>
                <a:gd name="T4" fmla="*/ 8 w 11"/>
                <a:gd name="T5" fmla="*/ 4 h 12"/>
                <a:gd name="T6" fmla="*/ 5 w 11"/>
                <a:gd name="T7" fmla="*/ 5 h 12"/>
                <a:gd name="T8" fmla="*/ 7 w 11"/>
                <a:gd name="T9" fmla="*/ 8 h 12"/>
                <a:gd name="T10" fmla="*/ 7 w 11"/>
                <a:gd name="T11" fmla="*/ 12 h 12"/>
                <a:gd name="T12" fmla="*/ 1 w 11"/>
                <a:gd name="T13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2">
                  <a:moveTo>
                    <a:pt x="1" y="4"/>
                  </a:moveTo>
                  <a:cubicBezTo>
                    <a:pt x="2" y="1"/>
                    <a:pt x="6" y="0"/>
                    <a:pt x="9" y="1"/>
                  </a:cubicBezTo>
                  <a:cubicBezTo>
                    <a:pt x="11" y="2"/>
                    <a:pt x="10" y="4"/>
                    <a:pt x="8" y="4"/>
                  </a:cubicBezTo>
                  <a:cubicBezTo>
                    <a:pt x="7" y="3"/>
                    <a:pt x="5" y="4"/>
                    <a:pt x="5" y="5"/>
                  </a:cubicBezTo>
                  <a:cubicBezTo>
                    <a:pt x="4" y="7"/>
                    <a:pt x="6" y="8"/>
                    <a:pt x="7" y="8"/>
                  </a:cubicBezTo>
                  <a:cubicBezTo>
                    <a:pt x="9" y="9"/>
                    <a:pt x="9" y="12"/>
                    <a:pt x="7" y="12"/>
                  </a:cubicBezTo>
                  <a:cubicBezTo>
                    <a:pt x="3" y="12"/>
                    <a:pt x="0" y="8"/>
                    <a:pt x="1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1" name="Freeform 118"/>
            <p:cNvSpPr/>
            <p:nvPr/>
          </p:nvSpPr>
          <p:spPr bwMode="auto">
            <a:xfrm>
              <a:off x="6137" y="3392"/>
              <a:ext cx="25" cy="25"/>
            </a:xfrm>
            <a:custGeom>
              <a:avLst/>
              <a:gdLst>
                <a:gd name="T0" fmla="*/ 2 w 12"/>
                <a:gd name="T1" fmla="*/ 2 h 12"/>
                <a:gd name="T2" fmla="*/ 7 w 12"/>
                <a:gd name="T3" fmla="*/ 0 h 12"/>
                <a:gd name="T4" fmla="*/ 8 w 12"/>
                <a:gd name="T5" fmla="*/ 10 h 12"/>
                <a:gd name="T6" fmla="*/ 0 w 12"/>
                <a:gd name="T7" fmla="*/ 6 h 12"/>
                <a:gd name="T8" fmla="*/ 2 w 12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2" y="2"/>
                  </a:moveTo>
                  <a:cubicBezTo>
                    <a:pt x="3" y="1"/>
                    <a:pt x="5" y="0"/>
                    <a:pt x="7" y="0"/>
                  </a:cubicBezTo>
                  <a:cubicBezTo>
                    <a:pt x="12" y="1"/>
                    <a:pt x="12" y="7"/>
                    <a:pt x="8" y="10"/>
                  </a:cubicBezTo>
                  <a:cubicBezTo>
                    <a:pt x="5" y="12"/>
                    <a:pt x="0" y="10"/>
                    <a:pt x="0" y="6"/>
                  </a:cubicBezTo>
                  <a:cubicBezTo>
                    <a:pt x="0" y="4"/>
                    <a:pt x="1" y="3"/>
                    <a:pt x="2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2" name="Freeform 119"/>
            <p:cNvSpPr>
              <a:spLocks noEditPoints="1"/>
            </p:cNvSpPr>
            <p:nvPr/>
          </p:nvSpPr>
          <p:spPr bwMode="auto">
            <a:xfrm>
              <a:off x="6120" y="3846"/>
              <a:ext cx="82" cy="93"/>
            </a:xfrm>
            <a:custGeom>
              <a:avLst/>
              <a:gdLst>
                <a:gd name="T0" fmla="*/ 1 w 39"/>
                <a:gd name="T1" fmla="*/ 33 h 44"/>
                <a:gd name="T2" fmla="*/ 13 w 39"/>
                <a:gd name="T3" fmla="*/ 25 h 44"/>
                <a:gd name="T4" fmla="*/ 29 w 39"/>
                <a:gd name="T5" fmla="*/ 32 h 44"/>
                <a:gd name="T6" fmla="*/ 31 w 39"/>
                <a:gd name="T7" fmla="*/ 19 h 44"/>
                <a:gd name="T8" fmla="*/ 37 w 39"/>
                <a:gd name="T9" fmla="*/ 0 h 44"/>
                <a:gd name="T10" fmla="*/ 39 w 39"/>
                <a:gd name="T11" fmla="*/ 1 h 44"/>
                <a:gd name="T12" fmla="*/ 36 w 39"/>
                <a:gd name="T13" fmla="*/ 18 h 44"/>
                <a:gd name="T14" fmla="*/ 32 w 39"/>
                <a:gd name="T15" fmla="*/ 38 h 44"/>
                <a:gd name="T16" fmla="*/ 29 w 39"/>
                <a:gd name="T17" fmla="*/ 39 h 44"/>
                <a:gd name="T18" fmla="*/ 11 w 39"/>
                <a:gd name="T19" fmla="*/ 43 h 44"/>
                <a:gd name="T20" fmla="*/ 1 w 39"/>
                <a:gd name="T21" fmla="*/ 33 h 44"/>
                <a:gd name="T22" fmla="*/ 8 w 39"/>
                <a:gd name="T23" fmla="*/ 31 h 44"/>
                <a:gd name="T24" fmla="*/ 8 w 39"/>
                <a:gd name="T25" fmla="*/ 35 h 44"/>
                <a:gd name="T26" fmla="*/ 14 w 39"/>
                <a:gd name="T27" fmla="*/ 38 h 44"/>
                <a:gd name="T28" fmla="*/ 20 w 39"/>
                <a:gd name="T29" fmla="*/ 37 h 44"/>
                <a:gd name="T30" fmla="*/ 25 w 39"/>
                <a:gd name="T31" fmla="*/ 36 h 44"/>
                <a:gd name="T32" fmla="*/ 17 w 39"/>
                <a:gd name="T33" fmla="*/ 32 h 44"/>
                <a:gd name="T34" fmla="*/ 11 w 39"/>
                <a:gd name="T35" fmla="*/ 30 h 44"/>
                <a:gd name="T36" fmla="*/ 8 w 39"/>
                <a:gd name="T37" fmla="*/ 3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9" h="44">
                  <a:moveTo>
                    <a:pt x="1" y="33"/>
                  </a:moveTo>
                  <a:cubicBezTo>
                    <a:pt x="2" y="27"/>
                    <a:pt x="8" y="25"/>
                    <a:pt x="13" y="25"/>
                  </a:cubicBezTo>
                  <a:cubicBezTo>
                    <a:pt x="19" y="26"/>
                    <a:pt x="24" y="28"/>
                    <a:pt x="29" y="32"/>
                  </a:cubicBezTo>
                  <a:cubicBezTo>
                    <a:pt x="29" y="28"/>
                    <a:pt x="30" y="23"/>
                    <a:pt x="31" y="19"/>
                  </a:cubicBezTo>
                  <a:cubicBezTo>
                    <a:pt x="33" y="13"/>
                    <a:pt x="34" y="6"/>
                    <a:pt x="37" y="0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39" y="6"/>
                    <a:pt x="37" y="12"/>
                    <a:pt x="36" y="18"/>
                  </a:cubicBezTo>
                  <a:cubicBezTo>
                    <a:pt x="35" y="24"/>
                    <a:pt x="35" y="32"/>
                    <a:pt x="32" y="38"/>
                  </a:cubicBezTo>
                  <a:cubicBezTo>
                    <a:pt x="32" y="40"/>
                    <a:pt x="30" y="40"/>
                    <a:pt x="29" y="39"/>
                  </a:cubicBezTo>
                  <a:cubicBezTo>
                    <a:pt x="24" y="42"/>
                    <a:pt x="17" y="44"/>
                    <a:pt x="11" y="43"/>
                  </a:cubicBezTo>
                  <a:cubicBezTo>
                    <a:pt x="5" y="43"/>
                    <a:pt x="0" y="39"/>
                    <a:pt x="1" y="33"/>
                  </a:cubicBezTo>
                  <a:close/>
                  <a:moveTo>
                    <a:pt x="8" y="31"/>
                  </a:moveTo>
                  <a:cubicBezTo>
                    <a:pt x="6" y="32"/>
                    <a:pt x="6" y="34"/>
                    <a:pt x="8" y="35"/>
                  </a:cubicBezTo>
                  <a:cubicBezTo>
                    <a:pt x="10" y="38"/>
                    <a:pt x="11" y="38"/>
                    <a:pt x="14" y="38"/>
                  </a:cubicBezTo>
                  <a:cubicBezTo>
                    <a:pt x="16" y="38"/>
                    <a:pt x="18" y="38"/>
                    <a:pt x="20" y="37"/>
                  </a:cubicBezTo>
                  <a:cubicBezTo>
                    <a:pt x="22" y="37"/>
                    <a:pt x="24" y="37"/>
                    <a:pt x="25" y="36"/>
                  </a:cubicBezTo>
                  <a:cubicBezTo>
                    <a:pt x="23" y="34"/>
                    <a:pt x="20" y="33"/>
                    <a:pt x="17" y="32"/>
                  </a:cubicBezTo>
                  <a:cubicBezTo>
                    <a:pt x="15" y="31"/>
                    <a:pt x="13" y="30"/>
                    <a:pt x="11" y="30"/>
                  </a:cubicBezTo>
                  <a:cubicBezTo>
                    <a:pt x="10" y="31"/>
                    <a:pt x="9" y="31"/>
                    <a:pt x="8" y="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3" name="Freeform 120"/>
            <p:cNvSpPr/>
            <p:nvPr/>
          </p:nvSpPr>
          <p:spPr bwMode="auto">
            <a:xfrm>
              <a:off x="6122" y="3432"/>
              <a:ext cx="259" cy="104"/>
            </a:xfrm>
            <a:custGeom>
              <a:avLst/>
              <a:gdLst>
                <a:gd name="T0" fmla="*/ 122 w 123"/>
                <a:gd name="T1" fmla="*/ 3 h 49"/>
                <a:gd name="T2" fmla="*/ 1 w 123"/>
                <a:gd name="T3" fmla="*/ 14 h 49"/>
                <a:gd name="T4" fmla="*/ 3 w 123"/>
                <a:gd name="T5" fmla="*/ 12 h 49"/>
                <a:gd name="T6" fmla="*/ 118 w 123"/>
                <a:gd name="T7" fmla="*/ 2 h 49"/>
                <a:gd name="T8" fmla="*/ 122 w 123"/>
                <a:gd name="T9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49">
                  <a:moveTo>
                    <a:pt x="122" y="3"/>
                  </a:moveTo>
                  <a:cubicBezTo>
                    <a:pt x="105" y="49"/>
                    <a:pt x="28" y="49"/>
                    <a:pt x="1" y="14"/>
                  </a:cubicBezTo>
                  <a:cubicBezTo>
                    <a:pt x="0" y="13"/>
                    <a:pt x="2" y="11"/>
                    <a:pt x="3" y="12"/>
                  </a:cubicBezTo>
                  <a:cubicBezTo>
                    <a:pt x="34" y="47"/>
                    <a:pt x="95" y="40"/>
                    <a:pt x="118" y="2"/>
                  </a:cubicBezTo>
                  <a:cubicBezTo>
                    <a:pt x="120" y="0"/>
                    <a:pt x="123" y="2"/>
                    <a:pt x="122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4" name="Freeform 121"/>
            <p:cNvSpPr>
              <a:spLocks noEditPoints="1"/>
            </p:cNvSpPr>
            <p:nvPr/>
          </p:nvSpPr>
          <p:spPr bwMode="auto">
            <a:xfrm>
              <a:off x="5950" y="3196"/>
              <a:ext cx="616" cy="747"/>
            </a:xfrm>
            <a:custGeom>
              <a:avLst/>
              <a:gdLst>
                <a:gd name="T0" fmla="*/ 239 w 293"/>
                <a:gd name="T1" fmla="*/ 164 h 354"/>
                <a:gd name="T2" fmla="*/ 246 w 293"/>
                <a:gd name="T3" fmla="*/ 156 h 354"/>
                <a:gd name="T4" fmla="*/ 231 w 293"/>
                <a:gd name="T5" fmla="*/ 117 h 354"/>
                <a:gd name="T6" fmla="*/ 232 w 293"/>
                <a:gd name="T7" fmla="*/ 126 h 354"/>
                <a:gd name="T8" fmla="*/ 230 w 293"/>
                <a:gd name="T9" fmla="*/ 99 h 354"/>
                <a:gd name="T10" fmla="*/ 236 w 293"/>
                <a:gd name="T11" fmla="*/ 93 h 354"/>
                <a:gd name="T12" fmla="*/ 228 w 293"/>
                <a:gd name="T13" fmla="*/ 98 h 354"/>
                <a:gd name="T14" fmla="*/ 224 w 293"/>
                <a:gd name="T15" fmla="*/ 118 h 354"/>
                <a:gd name="T16" fmla="*/ 228 w 293"/>
                <a:gd name="T17" fmla="*/ 123 h 354"/>
                <a:gd name="T18" fmla="*/ 181 w 293"/>
                <a:gd name="T19" fmla="*/ 162 h 354"/>
                <a:gd name="T20" fmla="*/ 151 w 293"/>
                <a:gd name="T21" fmla="*/ 306 h 354"/>
                <a:gd name="T22" fmla="*/ 212 w 293"/>
                <a:gd name="T23" fmla="*/ 292 h 354"/>
                <a:gd name="T24" fmla="*/ 192 w 293"/>
                <a:gd name="T25" fmla="*/ 348 h 354"/>
                <a:gd name="T26" fmla="*/ 176 w 293"/>
                <a:gd name="T27" fmla="*/ 347 h 354"/>
                <a:gd name="T28" fmla="*/ 196 w 293"/>
                <a:gd name="T29" fmla="*/ 148 h 354"/>
                <a:gd name="T30" fmla="*/ 193 w 293"/>
                <a:gd name="T31" fmla="*/ 75 h 354"/>
                <a:gd name="T32" fmla="*/ 171 w 293"/>
                <a:gd name="T33" fmla="*/ 74 h 354"/>
                <a:gd name="T34" fmla="*/ 141 w 293"/>
                <a:gd name="T35" fmla="*/ 71 h 354"/>
                <a:gd name="T36" fmla="*/ 74 w 293"/>
                <a:gd name="T37" fmla="*/ 78 h 354"/>
                <a:gd name="T38" fmla="*/ 60 w 293"/>
                <a:gd name="T39" fmla="*/ 94 h 354"/>
                <a:gd name="T40" fmla="*/ 76 w 293"/>
                <a:gd name="T41" fmla="*/ 73 h 354"/>
                <a:gd name="T42" fmla="*/ 77 w 293"/>
                <a:gd name="T43" fmla="*/ 77 h 354"/>
                <a:gd name="T44" fmla="*/ 108 w 293"/>
                <a:gd name="T45" fmla="*/ 39 h 354"/>
                <a:gd name="T46" fmla="*/ 122 w 293"/>
                <a:gd name="T47" fmla="*/ 58 h 354"/>
                <a:gd name="T48" fmla="*/ 130 w 293"/>
                <a:gd name="T49" fmla="*/ 46 h 354"/>
                <a:gd name="T50" fmla="*/ 170 w 293"/>
                <a:gd name="T51" fmla="*/ 72 h 354"/>
                <a:gd name="T52" fmla="*/ 189 w 293"/>
                <a:gd name="T53" fmla="*/ 72 h 354"/>
                <a:gd name="T54" fmla="*/ 221 w 293"/>
                <a:gd name="T55" fmla="*/ 79 h 354"/>
                <a:gd name="T56" fmla="*/ 59 w 293"/>
                <a:gd name="T57" fmla="*/ 115 h 354"/>
                <a:gd name="T58" fmla="*/ 57 w 293"/>
                <a:gd name="T59" fmla="*/ 173 h 354"/>
                <a:gd name="T60" fmla="*/ 65 w 293"/>
                <a:gd name="T61" fmla="*/ 166 h 354"/>
                <a:gd name="T62" fmla="*/ 57 w 293"/>
                <a:gd name="T63" fmla="*/ 173 h 354"/>
                <a:gd name="T64" fmla="*/ 57 w 293"/>
                <a:gd name="T65" fmla="*/ 89 h 354"/>
                <a:gd name="T66" fmla="*/ 37 w 293"/>
                <a:gd name="T67" fmla="*/ 153 h 354"/>
                <a:gd name="T68" fmla="*/ 21 w 293"/>
                <a:gd name="T69" fmla="*/ 117 h 354"/>
                <a:gd name="T70" fmla="*/ 56 w 293"/>
                <a:gd name="T71" fmla="*/ 99 h 354"/>
                <a:gd name="T72" fmla="*/ 115 w 293"/>
                <a:gd name="T73" fmla="*/ 16 h 354"/>
                <a:gd name="T74" fmla="*/ 227 w 293"/>
                <a:gd name="T75" fmla="*/ 83 h 354"/>
                <a:gd name="T76" fmla="*/ 238 w 293"/>
                <a:gd name="T77" fmla="*/ 99 h 354"/>
                <a:gd name="T78" fmla="*/ 225 w 293"/>
                <a:gd name="T79" fmla="*/ 114 h 354"/>
                <a:gd name="T80" fmla="*/ 256 w 293"/>
                <a:gd name="T81" fmla="*/ 110 h 354"/>
                <a:gd name="T82" fmla="*/ 288 w 293"/>
                <a:gd name="T83" fmla="*/ 148 h 354"/>
                <a:gd name="T84" fmla="*/ 228 w 293"/>
                <a:gd name="T85" fmla="*/ 128 h 354"/>
                <a:gd name="T86" fmla="*/ 183 w 293"/>
                <a:gd name="T87" fmla="*/ 161 h 354"/>
                <a:gd name="T88" fmla="*/ 204 w 293"/>
                <a:gd name="T89" fmla="*/ 178 h 354"/>
                <a:gd name="T90" fmla="*/ 242 w 293"/>
                <a:gd name="T91" fmla="*/ 152 h 354"/>
                <a:gd name="T92" fmla="*/ 250 w 293"/>
                <a:gd name="T93" fmla="*/ 170 h 354"/>
                <a:gd name="T94" fmla="*/ 235 w 293"/>
                <a:gd name="T95" fmla="*/ 166 h 354"/>
                <a:gd name="T96" fmla="*/ 193 w 293"/>
                <a:gd name="T97" fmla="*/ 184 h 354"/>
                <a:gd name="T98" fmla="*/ 217 w 293"/>
                <a:gd name="T99" fmla="*/ 295 h 354"/>
                <a:gd name="T100" fmla="*/ 173 w 293"/>
                <a:gd name="T101" fmla="*/ 342 h 354"/>
                <a:gd name="T102" fmla="*/ 172 w 293"/>
                <a:gd name="T103" fmla="*/ 349 h 354"/>
                <a:gd name="T104" fmla="*/ 168 w 293"/>
                <a:gd name="T105" fmla="*/ 346 h 354"/>
                <a:gd name="T106" fmla="*/ 120 w 293"/>
                <a:gd name="T107" fmla="*/ 309 h 354"/>
                <a:gd name="T108" fmla="*/ 75 w 293"/>
                <a:gd name="T109" fmla="*/ 288 h 354"/>
                <a:gd name="T110" fmla="*/ 60 w 293"/>
                <a:gd name="T111" fmla="*/ 177 h 354"/>
                <a:gd name="T112" fmla="*/ 68 w 293"/>
                <a:gd name="T113" fmla="*/ 163 h 354"/>
                <a:gd name="T114" fmla="*/ 109 w 293"/>
                <a:gd name="T115" fmla="*/ 189 h 354"/>
                <a:gd name="T116" fmla="*/ 63 w 293"/>
                <a:gd name="T117" fmla="*/ 125 h 354"/>
                <a:gd name="T118" fmla="*/ 58 w 293"/>
                <a:gd name="T119" fmla="*/ 129 h 354"/>
                <a:gd name="T120" fmla="*/ 10 w 293"/>
                <a:gd name="T121" fmla="*/ 153 h 354"/>
                <a:gd name="T122" fmla="*/ 53 w 293"/>
                <a:gd name="T123" fmla="*/ 126 h 354"/>
                <a:gd name="T124" fmla="*/ 16 w 293"/>
                <a:gd name="T125" fmla="*/ 136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93" h="354">
                  <a:moveTo>
                    <a:pt x="246" y="156"/>
                  </a:moveTo>
                  <a:cubicBezTo>
                    <a:pt x="244" y="156"/>
                    <a:pt x="242" y="158"/>
                    <a:pt x="241" y="159"/>
                  </a:cubicBezTo>
                  <a:cubicBezTo>
                    <a:pt x="241" y="160"/>
                    <a:pt x="238" y="163"/>
                    <a:pt x="239" y="164"/>
                  </a:cubicBezTo>
                  <a:cubicBezTo>
                    <a:pt x="239" y="164"/>
                    <a:pt x="239" y="164"/>
                    <a:pt x="239" y="164"/>
                  </a:cubicBezTo>
                  <a:cubicBezTo>
                    <a:pt x="243" y="167"/>
                    <a:pt x="251" y="168"/>
                    <a:pt x="252" y="161"/>
                  </a:cubicBezTo>
                  <a:cubicBezTo>
                    <a:pt x="253" y="158"/>
                    <a:pt x="250" y="155"/>
                    <a:pt x="246" y="156"/>
                  </a:cubicBezTo>
                  <a:close/>
                  <a:moveTo>
                    <a:pt x="232" y="126"/>
                  </a:moveTo>
                  <a:cubicBezTo>
                    <a:pt x="236" y="145"/>
                    <a:pt x="258" y="141"/>
                    <a:pt x="275" y="141"/>
                  </a:cubicBezTo>
                  <a:cubicBezTo>
                    <a:pt x="261" y="128"/>
                    <a:pt x="253" y="101"/>
                    <a:pt x="231" y="117"/>
                  </a:cubicBezTo>
                  <a:cubicBezTo>
                    <a:pt x="231" y="117"/>
                    <a:pt x="231" y="117"/>
                    <a:pt x="231" y="117"/>
                  </a:cubicBezTo>
                  <a:cubicBezTo>
                    <a:pt x="232" y="119"/>
                    <a:pt x="232" y="122"/>
                    <a:pt x="231" y="124"/>
                  </a:cubicBezTo>
                  <a:cubicBezTo>
                    <a:pt x="232" y="125"/>
                    <a:pt x="232" y="125"/>
                    <a:pt x="232" y="126"/>
                  </a:cubicBezTo>
                  <a:close/>
                  <a:moveTo>
                    <a:pt x="228" y="100"/>
                  </a:moveTo>
                  <a:cubicBezTo>
                    <a:pt x="228" y="100"/>
                    <a:pt x="229" y="100"/>
                    <a:pt x="229" y="100"/>
                  </a:cubicBezTo>
                  <a:cubicBezTo>
                    <a:pt x="229" y="100"/>
                    <a:pt x="230" y="99"/>
                    <a:pt x="230" y="99"/>
                  </a:cubicBezTo>
                  <a:cubicBezTo>
                    <a:pt x="230" y="99"/>
                    <a:pt x="231" y="99"/>
                    <a:pt x="231" y="99"/>
                  </a:cubicBezTo>
                  <a:cubicBezTo>
                    <a:pt x="232" y="99"/>
                    <a:pt x="233" y="99"/>
                    <a:pt x="234" y="98"/>
                  </a:cubicBezTo>
                  <a:cubicBezTo>
                    <a:pt x="235" y="97"/>
                    <a:pt x="236" y="95"/>
                    <a:pt x="236" y="93"/>
                  </a:cubicBezTo>
                  <a:cubicBezTo>
                    <a:pt x="235" y="91"/>
                    <a:pt x="234" y="90"/>
                    <a:pt x="233" y="89"/>
                  </a:cubicBezTo>
                  <a:cubicBezTo>
                    <a:pt x="231" y="88"/>
                    <a:pt x="229" y="88"/>
                    <a:pt x="228" y="88"/>
                  </a:cubicBezTo>
                  <a:cubicBezTo>
                    <a:pt x="228" y="91"/>
                    <a:pt x="228" y="95"/>
                    <a:pt x="228" y="98"/>
                  </a:cubicBezTo>
                  <a:cubicBezTo>
                    <a:pt x="228" y="98"/>
                    <a:pt x="229" y="99"/>
                    <a:pt x="229" y="100"/>
                  </a:cubicBezTo>
                  <a:cubicBezTo>
                    <a:pt x="228" y="100"/>
                    <a:pt x="228" y="100"/>
                    <a:pt x="228" y="100"/>
                  </a:cubicBezTo>
                  <a:close/>
                  <a:moveTo>
                    <a:pt x="224" y="118"/>
                  </a:moveTo>
                  <a:cubicBezTo>
                    <a:pt x="224" y="118"/>
                    <a:pt x="224" y="118"/>
                    <a:pt x="224" y="118"/>
                  </a:cubicBezTo>
                  <a:cubicBezTo>
                    <a:pt x="224" y="120"/>
                    <a:pt x="223" y="122"/>
                    <a:pt x="222" y="124"/>
                  </a:cubicBezTo>
                  <a:cubicBezTo>
                    <a:pt x="224" y="125"/>
                    <a:pt x="227" y="125"/>
                    <a:pt x="228" y="123"/>
                  </a:cubicBezTo>
                  <a:cubicBezTo>
                    <a:pt x="229" y="121"/>
                    <a:pt x="227" y="119"/>
                    <a:pt x="224" y="118"/>
                  </a:cubicBezTo>
                  <a:close/>
                  <a:moveTo>
                    <a:pt x="212" y="292"/>
                  </a:moveTo>
                  <a:cubicBezTo>
                    <a:pt x="188" y="255"/>
                    <a:pt x="180" y="205"/>
                    <a:pt x="181" y="162"/>
                  </a:cubicBezTo>
                  <a:cubicBezTo>
                    <a:pt x="160" y="169"/>
                    <a:pt x="136" y="169"/>
                    <a:pt x="116" y="165"/>
                  </a:cubicBezTo>
                  <a:cubicBezTo>
                    <a:pt x="118" y="208"/>
                    <a:pt x="102" y="252"/>
                    <a:pt x="81" y="289"/>
                  </a:cubicBezTo>
                  <a:cubicBezTo>
                    <a:pt x="103" y="301"/>
                    <a:pt x="126" y="305"/>
                    <a:pt x="151" y="306"/>
                  </a:cubicBezTo>
                  <a:cubicBezTo>
                    <a:pt x="156" y="306"/>
                    <a:pt x="160" y="306"/>
                    <a:pt x="165" y="305"/>
                  </a:cubicBezTo>
                  <a:cubicBezTo>
                    <a:pt x="165" y="305"/>
                    <a:pt x="166" y="305"/>
                    <a:pt x="167" y="305"/>
                  </a:cubicBezTo>
                  <a:cubicBezTo>
                    <a:pt x="183" y="305"/>
                    <a:pt x="199" y="301"/>
                    <a:pt x="212" y="292"/>
                  </a:cubicBezTo>
                  <a:close/>
                  <a:moveTo>
                    <a:pt x="176" y="347"/>
                  </a:moveTo>
                  <a:cubicBezTo>
                    <a:pt x="179" y="348"/>
                    <a:pt x="183" y="349"/>
                    <a:pt x="186" y="349"/>
                  </a:cubicBezTo>
                  <a:cubicBezTo>
                    <a:pt x="188" y="349"/>
                    <a:pt x="190" y="349"/>
                    <a:pt x="192" y="348"/>
                  </a:cubicBezTo>
                  <a:cubicBezTo>
                    <a:pt x="194" y="347"/>
                    <a:pt x="194" y="347"/>
                    <a:pt x="194" y="347"/>
                  </a:cubicBezTo>
                  <a:cubicBezTo>
                    <a:pt x="195" y="343"/>
                    <a:pt x="194" y="342"/>
                    <a:pt x="191" y="342"/>
                  </a:cubicBezTo>
                  <a:cubicBezTo>
                    <a:pt x="186" y="341"/>
                    <a:pt x="181" y="344"/>
                    <a:pt x="176" y="347"/>
                  </a:cubicBezTo>
                  <a:close/>
                  <a:moveTo>
                    <a:pt x="60" y="94"/>
                  </a:moveTo>
                  <a:cubicBezTo>
                    <a:pt x="62" y="135"/>
                    <a:pt x="97" y="162"/>
                    <a:pt x="138" y="162"/>
                  </a:cubicBezTo>
                  <a:cubicBezTo>
                    <a:pt x="157" y="162"/>
                    <a:pt x="180" y="159"/>
                    <a:pt x="196" y="148"/>
                  </a:cubicBezTo>
                  <a:cubicBezTo>
                    <a:pt x="216" y="135"/>
                    <a:pt x="222" y="111"/>
                    <a:pt x="222" y="89"/>
                  </a:cubicBezTo>
                  <a:cubicBezTo>
                    <a:pt x="222" y="87"/>
                    <a:pt x="222" y="86"/>
                    <a:pt x="222" y="84"/>
                  </a:cubicBezTo>
                  <a:cubicBezTo>
                    <a:pt x="213" y="84"/>
                    <a:pt x="202" y="81"/>
                    <a:pt x="193" y="75"/>
                  </a:cubicBezTo>
                  <a:cubicBezTo>
                    <a:pt x="193" y="75"/>
                    <a:pt x="193" y="75"/>
                    <a:pt x="193" y="75"/>
                  </a:cubicBezTo>
                  <a:cubicBezTo>
                    <a:pt x="187" y="77"/>
                    <a:pt x="180" y="77"/>
                    <a:pt x="174" y="74"/>
                  </a:cubicBezTo>
                  <a:cubicBezTo>
                    <a:pt x="173" y="74"/>
                    <a:pt x="172" y="74"/>
                    <a:pt x="171" y="74"/>
                  </a:cubicBezTo>
                  <a:cubicBezTo>
                    <a:pt x="171" y="75"/>
                    <a:pt x="170" y="76"/>
                    <a:pt x="169" y="76"/>
                  </a:cubicBezTo>
                  <a:cubicBezTo>
                    <a:pt x="160" y="79"/>
                    <a:pt x="150" y="76"/>
                    <a:pt x="142" y="70"/>
                  </a:cubicBezTo>
                  <a:cubicBezTo>
                    <a:pt x="142" y="71"/>
                    <a:pt x="142" y="71"/>
                    <a:pt x="141" y="71"/>
                  </a:cubicBezTo>
                  <a:cubicBezTo>
                    <a:pt x="127" y="71"/>
                    <a:pt x="114" y="60"/>
                    <a:pt x="111" y="46"/>
                  </a:cubicBezTo>
                  <a:cubicBezTo>
                    <a:pt x="109" y="56"/>
                    <a:pt x="103" y="67"/>
                    <a:pt x="96" y="73"/>
                  </a:cubicBezTo>
                  <a:cubicBezTo>
                    <a:pt x="91" y="77"/>
                    <a:pt x="80" y="84"/>
                    <a:pt x="74" y="78"/>
                  </a:cubicBezTo>
                  <a:cubicBezTo>
                    <a:pt x="70" y="81"/>
                    <a:pt x="65" y="83"/>
                    <a:pt x="60" y="83"/>
                  </a:cubicBezTo>
                  <a:cubicBezTo>
                    <a:pt x="61" y="86"/>
                    <a:pt x="61" y="89"/>
                    <a:pt x="62" y="92"/>
                  </a:cubicBezTo>
                  <a:cubicBezTo>
                    <a:pt x="62" y="93"/>
                    <a:pt x="61" y="94"/>
                    <a:pt x="60" y="94"/>
                  </a:cubicBezTo>
                  <a:close/>
                  <a:moveTo>
                    <a:pt x="221" y="79"/>
                  </a:moveTo>
                  <a:cubicBezTo>
                    <a:pt x="209" y="0"/>
                    <a:pt x="54" y="2"/>
                    <a:pt x="60" y="81"/>
                  </a:cubicBezTo>
                  <a:cubicBezTo>
                    <a:pt x="66" y="79"/>
                    <a:pt x="71" y="77"/>
                    <a:pt x="76" y="73"/>
                  </a:cubicBezTo>
                  <a:cubicBezTo>
                    <a:pt x="80" y="69"/>
                    <a:pt x="83" y="64"/>
                    <a:pt x="86" y="59"/>
                  </a:cubicBezTo>
                  <a:cubicBezTo>
                    <a:pt x="87" y="57"/>
                    <a:pt x="90" y="59"/>
                    <a:pt x="90" y="61"/>
                  </a:cubicBezTo>
                  <a:cubicBezTo>
                    <a:pt x="88" y="67"/>
                    <a:pt x="83" y="73"/>
                    <a:pt x="77" y="77"/>
                  </a:cubicBezTo>
                  <a:cubicBezTo>
                    <a:pt x="81" y="78"/>
                    <a:pt x="87" y="75"/>
                    <a:pt x="89" y="73"/>
                  </a:cubicBezTo>
                  <a:cubicBezTo>
                    <a:pt x="93" y="70"/>
                    <a:pt x="96" y="66"/>
                    <a:pt x="99" y="62"/>
                  </a:cubicBezTo>
                  <a:cubicBezTo>
                    <a:pt x="103" y="55"/>
                    <a:pt x="107" y="47"/>
                    <a:pt x="108" y="39"/>
                  </a:cubicBezTo>
                  <a:cubicBezTo>
                    <a:pt x="108" y="37"/>
                    <a:pt x="110" y="37"/>
                    <a:pt x="111" y="38"/>
                  </a:cubicBezTo>
                  <a:cubicBezTo>
                    <a:pt x="112" y="38"/>
                    <a:pt x="112" y="38"/>
                    <a:pt x="112" y="39"/>
                  </a:cubicBezTo>
                  <a:cubicBezTo>
                    <a:pt x="114" y="46"/>
                    <a:pt x="117" y="53"/>
                    <a:pt x="122" y="58"/>
                  </a:cubicBezTo>
                  <a:cubicBezTo>
                    <a:pt x="127" y="62"/>
                    <a:pt x="132" y="65"/>
                    <a:pt x="138" y="66"/>
                  </a:cubicBezTo>
                  <a:cubicBezTo>
                    <a:pt x="132" y="61"/>
                    <a:pt x="129" y="53"/>
                    <a:pt x="128" y="46"/>
                  </a:cubicBezTo>
                  <a:cubicBezTo>
                    <a:pt x="128" y="45"/>
                    <a:pt x="130" y="44"/>
                    <a:pt x="130" y="46"/>
                  </a:cubicBezTo>
                  <a:cubicBezTo>
                    <a:pt x="135" y="64"/>
                    <a:pt x="150" y="73"/>
                    <a:pt x="169" y="72"/>
                  </a:cubicBezTo>
                  <a:cubicBezTo>
                    <a:pt x="169" y="72"/>
                    <a:pt x="169" y="72"/>
                    <a:pt x="169" y="72"/>
                  </a:cubicBezTo>
                  <a:cubicBezTo>
                    <a:pt x="169" y="72"/>
                    <a:pt x="170" y="72"/>
                    <a:pt x="170" y="72"/>
                  </a:cubicBezTo>
                  <a:cubicBezTo>
                    <a:pt x="162" y="67"/>
                    <a:pt x="156" y="58"/>
                    <a:pt x="154" y="49"/>
                  </a:cubicBezTo>
                  <a:cubicBezTo>
                    <a:pt x="154" y="48"/>
                    <a:pt x="156" y="47"/>
                    <a:pt x="156" y="48"/>
                  </a:cubicBezTo>
                  <a:cubicBezTo>
                    <a:pt x="161" y="64"/>
                    <a:pt x="173" y="71"/>
                    <a:pt x="189" y="72"/>
                  </a:cubicBezTo>
                  <a:cubicBezTo>
                    <a:pt x="182" y="66"/>
                    <a:pt x="177" y="58"/>
                    <a:pt x="178" y="49"/>
                  </a:cubicBezTo>
                  <a:cubicBezTo>
                    <a:pt x="178" y="47"/>
                    <a:pt x="181" y="47"/>
                    <a:pt x="181" y="49"/>
                  </a:cubicBezTo>
                  <a:cubicBezTo>
                    <a:pt x="182" y="68"/>
                    <a:pt x="204" y="78"/>
                    <a:pt x="221" y="79"/>
                  </a:cubicBezTo>
                  <a:close/>
                  <a:moveTo>
                    <a:pt x="58" y="123"/>
                  </a:moveTo>
                  <a:cubicBezTo>
                    <a:pt x="59" y="122"/>
                    <a:pt x="60" y="121"/>
                    <a:pt x="61" y="120"/>
                  </a:cubicBezTo>
                  <a:cubicBezTo>
                    <a:pt x="60" y="118"/>
                    <a:pt x="59" y="117"/>
                    <a:pt x="59" y="115"/>
                  </a:cubicBezTo>
                  <a:cubicBezTo>
                    <a:pt x="55" y="115"/>
                    <a:pt x="52" y="118"/>
                    <a:pt x="54" y="121"/>
                  </a:cubicBezTo>
                  <a:cubicBezTo>
                    <a:pt x="55" y="122"/>
                    <a:pt x="56" y="123"/>
                    <a:pt x="58" y="123"/>
                  </a:cubicBezTo>
                  <a:close/>
                  <a:moveTo>
                    <a:pt x="57" y="173"/>
                  </a:moveTo>
                  <a:cubicBezTo>
                    <a:pt x="60" y="174"/>
                    <a:pt x="61" y="172"/>
                    <a:pt x="64" y="171"/>
                  </a:cubicBezTo>
                  <a:cubicBezTo>
                    <a:pt x="64" y="170"/>
                    <a:pt x="65" y="170"/>
                    <a:pt x="66" y="171"/>
                  </a:cubicBezTo>
                  <a:cubicBezTo>
                    <a:pt x="66" y="169"/>
                    <a:pt x="65" y="166"/>
                    <a:pt x="65" y="166"/>
                  </a:cubicBezTo>
                  <a:cubicBezTo>
                    <a:pt x="64" y="165"/>
                    <a:pt x="63" y="163"/>
                    <a:pt x="62" y="163"/>
                  </a:cubicBezTo>
                  <a:cubicBezTo>
                    <a:pt x="58" y="161"/>
                    <a:pt x="55" y="163"/>
                    <a:pt x="53" y="166"/>
                  </a:cubicBezTo>
                  <a:cubicBezTo>
                    <a:pt x="52" y="169"/>
                    <a:pt x="53" y="172"/>
                    <a:pt x="57" y="173"/>
                  </a:cubicBezTo>
                  <a:close/>
                  <a:moveTo>
                    <a:pt x="50" y="89"/>
                  </a:moveTo>
                  <a:cubicBezTo>
                    <a:pt x="50" y="93"/>
                    <a:pt x="53" y="96"/>
                    <a:pt x="56" y="96"/>
                  </a:cubicBezTo>
                  <a:cubicBezTo>
                    <a:pt x="56" y="94"/>
                    <a:pt x="56" y="92"/>
                    <a:pt x="57" y="89"/>
                  </a:cubicBezTo>
                  <a:cubicBezTo>
                    <a:pt x="56" y="87"/>
                    <a:pt x="56" y="85"/>
                    <a:pt x="55" y="83"/>
                  </a:cubicBezTo>
                  <a:cubicBezTo>
                    <a:pt x="53" y="84"/>
                    <a:pt x="51" y="86"/>
                    <a:pt x="50" y="89"/>
                  </a:cubicBezTo>
                  <a:close/>
                  <a:moveTo>
                    <a:pt x="37" y="153"/>
                  </a:moveTo>
                  <a:cubicBezTo>
                    <a:pt x="27" y="158"/>
                    <a:pt x="15" y="158"/>
                    <a:pt x="4" y="159"/>
                  </a:cubicBezTo>
                  <a:cubicBezTo>
                    <a:pt x="2" y="159"/>
                    <a:pt x="0" y="155"/>
                    <a:pt x="2" y="154"/>
                  </a:cubicBezTo>
                  <a:cubicBezTo>
                    <a:pt x="12" y="144"/>
                    <a:pt x="10" y="127"/>
                    <a:pt x="21" y="117"/>
                  </a:cubicBezTo>
                  <a:cubicBezTo>
                    <a:pt x="29" y="109"/>
                    <a:pt x="42" y="107"/>
                    <a:pt x="52" y="113"/>
                  </a:cubicBezTo>
                  <a:cubicBezTo>
                    <a:pt x="53" y="112"/>
                    <a:pt x="55" y="111"/>
                    <a:pt x="58" y="111"/>
                  </a:cubicBezTo>
                  <a:cubicBezTo>
                    <a:pt x="57" y="107"/>
                    <a:pt x="56" y="103"/>
                    <a:pt x="56" y="99"/>
                  </a:cubicBezTo>
                  <a:cubicBezTo>
                    <a:pt x="52" y="100"/>
                    <a:pt x="47" y="96"/>
                    <a:pt x="46" y="92"/>
                  </a:cubicBezTo>
                  <a:cubicBezTo>
                    <a:pt x="45" y="86"/>
                    <a:pt x="50" y="81"/>
                    <a:pt x="55" y="78"/>
                  </a:cubicBezTo>
                  <a:cubicBezTo>
                    <a:pt x="53" y="47"/>
                    <a:pt x="84" y="21"/>
                    <a:pt x="115" y="16"/>
                  </a:cubicBezTo>
                  <a:cubicBezTo>
                    <a:pt x="149" y="10"/>
                    <a:pt x="191" y="20"/>
                    <a:pt x="214" y="48"/>
                  </a:cubicBezTo>
                  <a:cubicBezTo>
                    <a:pt x="221" y="56"/>
                    <a:pt x="225" y="68"/>
                    <a:pt x="227" y="80"/>
                  </a:cubicBezTo>
                  <a:cubicBezTo>
                    <a:pt x="228" y="81"/>
                    <a:pt x="228" y="82"/>
                    <a:pt x="227" y="83"/>
                  </a:cubicBezTo>
                  <a:cubicBezTo>
                    <a:pt x="228" y="84"/>
                    <a:pt x="228" y="84"/>
                    <a:pt x="228" y="85"/>
                  </a:cubicBezTo>
                  <a:cubicBezTo>
                    <a:pt x="231" y="82"/>
                    <a:pt x="236" y="85"/>
                    <a:pt x="238" y="88"/>
                  </a:cubicBezTo>
                  <a:cubicBezTo>
                    <a:pt x="240" y="91"/>
                    <a:pt x="241" y="96"/>
                    <a:pt x="238" y="99"/>
                  </a:cubicBezTo>
                  <a:cubicBezTo>
                    <a:pt x="236" y="102"/>
                    <a:pt x="232" y="104"/>
                    <a:pt x="228" y="103"/>
                  </a:cubicBezTo>
                  <a:cubicBezTo>
                    <a:pt x="228" y="103"/>
                    <a:pt x="228" y="103"/>
                    <a:pt x="227" y="103"/>
                  </a:cubicBezTo>
                  <a:cubicBezTo>
                    <a:pt x="227" y="107"/>
                    <a:pt x="226" y="110"/>
                    <a:pt x="225" y="114"/>
                  </a:cubicBezTo>
                  <a:cubicBezTo>
                    <a:pt x="227" y="114"/>
                    <a:pt x="228" y="115"/>
                    <a:pt x="229" y="116"/>
                  </a:cubicBezTo>
                  <a:cubicBezTo>
                    <a:pt x="229" y="115"/>
                    <a:pt x="229" y="115"/>
                    <a:pt x="229" y="115"/>
                  </a:cubicBezTo>
                  <a:cubicBezTo>
                    <a:pt x="236" y="107"/>
                    <a:pt x="247" y="105"/>
                    <a:pt x="256" y="110"/>
                  </a:cubicBezTo>
                  <a:cubicBezTo>
                    <a:pt x="270" y="118"/>
                    <a:pt x="272" y="138"/>
                    <a:pt x="288" y="142"/>
                  </a:cubicBezTo>
                  <a:cubicBezTo>
                    <a:pt x="288" y="142"/>
                    <a:pt x="289" y="142"/>
                    <a:pt x="289" y="142"/>
                  </a:cubicBezTo>
                  <a:cubicBezTo>
                    <a:pt x="293" y="143"/>
                    <a:pt x="291" y="148"/>
                    <a:pt x="288" y="148"/>
                  </a:cubicBezTo>
                  <a:cubicBezTo>
                    <a:pt x="287" y="147"/>
                    <a:pt x="286" y="147"/>
                    <a:pt x="285" y="147"/>
                  </a:cubicBezTo>
                  <a:cubicBezTo>
                    <a:pt x="275" y="145"/>
                    <a:pt x="262" y="147"/>
                    <a:pt x="250" y="146"/>
                  </a:cubicBezTo>
                  <a:cubicBezTo>
                    <a:pt x="239" y="144"/>
                    <a:pt x="230" y="140"/>
                    <a:pt x="228" y="128"/>
                  </a:cubicBezTo>
                  <a:cubicBezTo>
                    <a:pt x="226" y="129"/>
                    <a:pt x="223" y="128"/>
                    <a:pt x="221" y="127"/>
                  </a:cubicBezTo>
                  <a:cubicBezTo>
                    <a:pt x="218" y="134"/>
                    <a:pt x="214" y="140"/>
                    <a:pt x="208" y="145"/>
                  </a:cubicBezTo>
                  <a:cubicBezTo>
                    <a:pt x="202" y="152"/>
                    <a:pt x="193" y="157"/>
                    <a:pt x="183" y="161"/>
                  </a:cubicBezTo>
                  <a:cubicBezTo>
                    <a:pt x="185" y="167"/>
                    <a:pt x="186" y="173"/>
                    <a:pt x="187" y="180"/>
                  </a:cubicBezTo>
                  <a:cubicBezTo>
                    <a:pt x="187" y="180"/>
                    <a:pt x="187" y="180"/>
                    <a:pt x="187" y="180"/>
                  </a:cubicBezTo>
                  <a:cubicBezTo>
                    <a:pt x="191" y="178"/>
                    <a:pt x="199" y="179"/>
                    <a:pt x="204" y="178"/>
                  </a:cubicBezTo>
                  <a:cubicBezTo>
                    <a:pt x="216" y="175"/>
                    <a:pt x="224" y="168"/>
                    <a:pt x="233" y="161"/>
                  </a:cubicBezTo>
                  <a:cubicBezTo>
                    <a:pt x="233" y="161"/>
                    <a:pt x="234" y="161"/>
                    <a:pt x="234" y="161"/>
                  </a:cubicBezTo>
                  <a:cubicBezTo>
                    <a:pt x="235" y="157"/>
                    <a:pt x="240" y="153"/>
                    <a:pt x="242" y="152"/>
                  </a:cubicBezTo>
                  <a:cubicBezTo>
                    <a:pt x="244" y="151"/>
                    <a:pt x="247" y="151"/>
                    <a:pt x="250" y="151"/>
                  </a:cubicBezTo>
                  <a:cubicBezTo>
                    <a:pt x="253" y="152"/>
                    <a:pt x="256" y="154"/>
                    <a:pt x="257" y="157"/>
                  </a:cubicBezTo>
                  <a:cubicBezTo>
                    <a:pt x="258" y="163"/>
                    <a:pt x="255" y="169"/>
                    <a:pt x="250" y="170"/>
                  </a:cubicBezTo>
                  <a:cubicBezTo>
                    <a:pt x="245" y="172"/>
                    <a:pt x="240" y="170"/>
                    <a:pt x="236" y="167"/>
                  </a:cubicBezTo>
                  <a:cubicBezTo>
                    <a:pt x="236" y="167"/>
                    <a:pt x="236" y="167"/>
                    <a:pt x="235" y="167"/>
                  </a:cubicBezTo>
                  <a:cubicBezTo>
                    <a:pt x="235" y="166"/>
                    <a:pt x="235" y="166"/>
                    <a:pt x="235" y="166"/>
                  </a:cubicBezTo>
                  <a:cubicBezTo>
                    <a:pt x="230" y="172"/>
                    <a:pt x="222" y="177"/>
                    <a:pt x="215" y="179"/>
                  </a:cubicBezTo>
                  <a:cubicBezTo>
                    <a:pt x="211" y="181"/>
                    <a:pt x="206" y="182"/>
                    <a:pt x="202" y="183"/>
                  </a:cubicBezTo>
                  <a:cubicBezTo>
                    <a:pt x="199" y="184"/>
                    <a:pt x="196" y="184"/>
                    <a:pt x="193" y="184"/>
                  </a:cubicBezTo>
                  <a:cubicBezTo>
                    <a:pt x="192" y="184"/>
                    <a:pt x="189" y="184"/>
                    <a:pt x="187" y="183"/>
                  </a:cubicBezTo>
                  <a:cubicBezTo>
                    <a:pt x="193" y="221"/>
                    <a:pt x="197" y="257"/>
                    <a:pt x="218" y="291"/>
                  </a:cubicBezTo>
                  <a:cubicBezTo>
                    <a:pt x="219" y="293"/>
                    <a:pt x="218" y="294"/>
                    <a:pt x="217" y="295"/>
                  </a:cubicBezTo>
                  <a:cubicBezTo>
                    <a:pt x="217" y="295"/>
                    <a:pt x="216" y="296"/>
                    <a:pt x="216" y="296"/>
                  </a:cubicBezTo>
                  <a:cubicBezTo>
                    <a:pt x="202" y="307"/>
                    <a:pt x="185" y="310"/>
                    <a:pt x="168" y="311"/>
                  </a:cubicBezTo>
                  <a:cubicBezTo>
                    <a:pt x="170" y="321"/>
                    <a:pt x="172" y="332"/>
                    <a:pt x="173" y="342"/>
                  </a:cubicBezTo>
                  <a:cubicBezTo>
                    <a:pt x="181" y="336"/>
                    <a:pt x="198" y="333"/>
                    <a:pt x="200" y="344"/>
                  </a:cubicBezTo>
                  <a:cubicBezTo>
                    <a:pt x="201" y="349"/>
                    <a:pt x="197" y="352"/>
                    <a:pt x="192" y="353"/>
                  </a:cubicBezTo>
                  <a:cubicBezTo>
                    <a:pt x="185" y="354"/>
                    <a:pt x="178" y="352"/>
                    <a:pt x="172" y="349"/>
                  </a:cubicBezTo>
                  <a:cubicBezTo>
                    <a:pt x="172" y="349"/>
                    <a:pt x="172" y="349"/>
                    <a:pt x="172" y="349"/>
                  </a:cubicBezTo>
                  <a:cubicBezTo>
                    <a:pt x="171" y="349"/>
                    <a:pt x="170" y="349"/>
                    <a:pt x="170" y="348"/>
                  </a:cubicBezTo>
                  <a:cubicBezTo>
                    <a:pt x="169" y="348"/>
                    <a:pt x="168" y="347"/>
                    <a:pt x="168" y="346"/>
                  </a:cubicBezTo>
                  <a:cubicBezTo>
                    <a:pt x="166" y="335"/>
                    <a:pt x="165" y="323"/>
                    <a:pt x="164" y="311"/>
                  </a:cubicBezTo>
                  <a:cubicBezTo>
                    <a:pt x="159" y="311"/>
                    <a:pt x="154" y="311"/>
                    <a:pt x="148" y="311"/>
                  </a:cubicBezTo>
                  <a:cubicBezTo>
                    <a:pt x="139" y="311"/>
                    <a:pt x="129" y="310"/>
                    <a:pt x="120" y="309"/>
                  </a:cubicBezTo>
                  <a:cubicBezTo>
                    <a:pt x="118" y="308"/>
                    <a:pt x="118" y="308"/>
                    <a:pt x="118" y="308"/>
                  </a:cubicBezTo>
                  <a:cubicBezTo>
                    <a:pt x="104" y="306"/>
                    <a:pt x="90" y="301"/>
                    <a:pt x="79" y="292"/>
                  </a:cubicBezTo>
                  <a:cubicBezTo>
                    <a:pt x="77" y="293"/>
                    <a:pt x="74" y="291"/>
                    <a:pt x="75" y="288"/>
                  </a:cubicBezTo>
                  <a:cubicBezTo>
                    <a:pt x="93" y="257"/>
                    <a:pt x="102" y="225"/>
                    <a:pt x="108" y="192"/>
                  </a:cubicBezTo>
                  <a:cubicBezTo>
                    <a:pt x="92" y="196"/>
                    <a:pt x="73" y="189"/>
                    <a:pt x="64" y="176"/>
                  </a:cubicBezTo>
                  <a:cubicBezTo>
                    <a:pt x="63" y="176"/>
                    <a:pt x="61" y="177"/>
                    <a:pt x="60" y="177"/>
                  </a:cubicBezTo>
                  <a:cubicBezTo>
                    <a:pt x="57" y="178"/>
                    <a:pt x="54" y="177"/>
                    <a:pt x="52" y="175"/>
                  </a:cubicBezTo>
                  <a:cubicBezTo>
                    <a:pt x="47" y="172"/>
                    <a:pt x="48" y="165"/>
                    <a:pt x="52" y="161"/>
                  </a:cubicBezTo>
                  <a:cubicBezTo>
                    <a:pt x="57" y="156"/>
                    <a:pt x="64" y="158"/>
                    <a:pt x="68" y="163"/>
                  </a:cubicBezTo>
                  <a:cubicBezTo>
                    <a:pt x="69" y="166"/>
                    <a:pt x="70" y="169"/>
                    <a:pt x="69" y="172"/>
                  </a:cubicBezTo>
                  <a:cubicBezTo>
                    <a:pt x="68" y="172"/>
                    <a:pt x="68" y="173"/>
                    <a:pt x="68" y="173"/>
                  </a:cubicBezTo>
                  <a:cubicBezTo>
                    <a:pt x="80" y="185"/>
                    <a:pt x="92" y="190"/>
                    <a:pt x="109" y="189"/>
                  </a:cubicBezTo>
                  <a:cubicBezTo>
                    <a:pt x="110" y="181"/>
                    <a:pt x="112" y="172"/>
                    <a:pt x="113" y="164"/>
                  </a:cubicBezTo>
                  <a:cubicBezTo>
                    <a:pt x="110" y="163"/>
                    <a:pt x="106" y="162"/>
                    <a:pt x="103" y="161"/>
                  </a:cubicBezTo>
                  <a:cubicBezTo>
                    <a:pt x="86" y="154"/>
                    <a:pt x="71" y="141"/>
                    <a:pt x="63" y="125"/>
                  </a:cubicBezTo>
                  <a:cubicBezTo>
                    <a:pt x="62" y="126"/>
                    <a:pt x="61" y="127"/>
                    <a:pt x="59" y="127"/>
                  </a:cubicBezTo>
                  <a:cubicBezTo>
                    <a:pt x="59" y="127"/>
                    <a:pt x="58" y="127"/>
                    <a:pt x="58" y="127"/>
                  </a:cubicBezTo>
                  <a:cubicBezTo>
                    <a:pt x="58" y="128"/>
                    <a:pt x="58" y="128"/>
                    <a:pt x="58" y="129"/>
                  </a:cubicBezTo>
                  <a:cubicBezTo>
                    <a:pt x="53" y="138"/>
                    <a:pt x="47" y="148"/>
                    <a:pt x="37" y="153"/>
                  </a:cubicBezTo>
                  <a:close/>
                  <a:moveTo>
                    <a:pt x="16" y="136"/>
                  </a:moveTo>
                  <a:cubicBezTo>
                    <a:pt x="14" y="142"/>
                    <a:pt x="13" y="148"/>
                    <a:pt x="10" y="153"/>
                  </a:cubicBezTo>
                  <a:cubicBezTo>
                    <a:pt x="18" y="153"/>
                    <a:pt x="27" y="152"/>
                    <a:pt x="35" y="149"/>
                  </a:cubicBezTo>
                  <a:cubicBezTo>
                    <a:pt x="44" y="144"/>
                    <a:pt x="48" y="135"/>
                    <a:pt x="53" y="127"/>
                  </a:cubicBezTo>
                  <a:cubicBezTo>
                    <a:pt x="53" y="127"/>
                    <a:pt x="53" y="127"/>
                    <a:pt x="53" y="126"/>
                  </a:cubicBezTo>
                  <a:cubicBezTo>
                    <a:pt x="52" y="126"/>
                    <a:pt x="51" y="125"/>
                    <a:pt x="50" y="124"/>
                  </a:cubicBezTo>
                  <a:cubicBezTo>
                    <a:pt x="49" y="121"/>
                    <a:pt x="49" y="118"/>
                    <a:pt x="50" y="116"/>
                  </a:cubicBezTo>
                  <a:cubicBezTo>
                    <a:pt x="33" y="111"/>
                    <a:pt x="21" y="120"/>
                    <a:pt x="16" y="1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125" name="Group 124"/>
          <p:cNvGrpSpPr>
            <a:grpSpLocks noChangeAspect="1"/>
          </p:cNvGrpSpPr>
          <p:nvPr/>
        </p:nvGrpSpPr>
        <p:grpSpPr bwMode="auto">
          <a:xfrm>
            <a:off x="11037709" y="3072899"/>
            <a:ext cx="1028699" cy="1908174"/>
            <a:chOff x="6896" y="1706"/>
            <a:chExt cx="648" cy="1202"/>
          </a:xfrm>
        </p:grpSpPr>
        <p:sp>
          <p:nvSpPr>
            <p:cNvPr id="126" name="Freeform 125"/>
            <p:cNvSpPr/>
            <p:nvPr/>
          </p:nvSpPr>
          <p:spPr bwMode="auto">
            <a:xfrm>
              <a:off x="7067" y="2858"/>
              <a:ext cx="34" cy="37"/>
            </a:xfrm>
            <a:custGeom>
              <a:avLst/>
              <a:gdLst>
                <a:gd name="T0" fmla="*/ 4 w 16"/>
                <a:gd name="T1" fmla="*/ 15 h 18"/>
                <a:gd name="T2" fmla="*/ 2 w 16"/>
                <a:gd name="T3" fmla="*/ 0 h 18"/>
                <a:gd name="T4" fmla="*/ 10 w 16"/>
                <a:gd name="T5" fmla="*/ 9 h 18"/>
                <a:gd name="T6" fmla="*/ 10 w 16"/>
                <a:gd name="T7" fmla="*/ 18 h 18"/>
                <a:gd name="T8" fmla="*/ 4 w 16"/>
                <a:gd name="T9" fmla="*/ 1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8">
                  <a:moveTo>
                    <a:pt x="4" y="15"/>
                  </a:moveTo>
                  <a:cubicBezTo>
                    <a:pt x="0" y="11"/>
                    <a:pt x="0" y="5"/>
                    <a:pt x="2" y="0"/>
                  </a:cubicBezTo>
                  <a:cubicBezTo>
                    <a:pt x="5" y="3"/>
                    <a:pt x="7" y="6"/>
                    <a:pt x="10" y="9"/>
                  </a:cubicBezTo>
                  <a:cubicBezTo>
                    <a:pt x="12" y="12"/>
                    <a:pt x="16" y="17"/>
                    <a:pt x="10" y="18"/>
                  </a:cubicBezTo>
                  <a:cubicBezTo>
                    <a:pt x="8" y="18"/>
                    <a:pt x="5" y="16"/>
                    <a:pt x="4" y="15"/>
                  </a:cubicBezTo>
                  <a:close/>
                </a:path>
              </a:pathLst>
            </a:custGeom>
            <a:solidFill>
              <a:srgbClr val="F08C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7" name="Freeform 126"/>
            <p:cNvSpPr/>
            <p:nvPr/>
          </p:nvSpPr>
          <p:spPr bwMode="auto">
            <a:xfrm>
              <a:off x="6958" y="2693"/>
              <a:ext cx="23" cy="53"/>
            </a:xfrm>
            <a:custGeom>
              <a:avLst/>
              <a:gdLst>
                <a:gd name="T0" fmla="*/ 5 w 11"/>
                <a:gd name="T1" fmla="*/ 19 h 25"/>
                <a:gd name="T2" fmla="*/ 9 w 11"/>
                <a:gd name="T3" fmla="*/ 0 h 25"/>
                <a:gd name="T4" fmla="*/ 11 w 11"/>
                <a:gd name="T5" fmla="*/ 12 h 25"/>
                <a:gd name="T6" fmla="*/ 5 w 11"/>
                <a:gd name="T7" fmla="*/ 1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25">
                  <a:moveTo>
                    <a:pt x="5" y="19"/>
                  </a:moveTo>
                  <a:cubicBezTo>
                    <a:pt x="0" y="12"/>
                    <a:pt x="5" y="5"/>
                    <a:pt x="9" y="0"/>
                  </a:cubicBezTo>
                  <a:cubicBezTo>
                    <a:pt x="10" y="4"/>
                    <a:pt x="11" y="8"/>
                    <a:pt x="11" y="12"/>
                  </a:cubicBezTo>
                  <a:cubicBezTo>
                    <a:pt x="11" y="15"/>
                    <a:pt x="9" y="25"/>
                    <a:pt x="5" y="19"/>
                  </a:cubicBezTo>
                  <a:close/>
                </a:path>
              </a:pathLst>
            </a:custGeom>
            <a:solidFill>
              <a:srgbClr val="F08C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8" name="Freeform 127"/>
            <p:cNvSpPr/>
            <p:nvPr/>
          </p:nvSpPr>
          <p:spPr bwMode="auto">
            <a:xfrm>
              <a:off x="7181" y="2748"/>
              <a:ext cx="91" cy="86"/>
            </a:xfrm>
            <a:custGeom>
              <a:avLst/>
              <a:gdLst>
                <a:gd name="T0" fmla="*/ 43 w 43"/>
                <a:gd name="T1" fmla="*/ 13 h 41"/>
                <a:gd name="T2" fmla="*/ 34 w 43"/>
                <a:gd name="T3" fmla="*/ 28 h 41"/>
                <a:gd name="T4" fmla="*/ 28 w 43"/>
                <a:gd name="T5" fmla="*/ 38 h 41"/>
                <a:gd name="T6" fmla="*/ 24 w 43"/>
                <a:gd name="T7" fmla="*/ 40 h 41"/>
                <a:gd name="T8" fmla="*/ 13 w 43"/>
                <a:gd name="T9" fmla="*/ 31 h 41"/>
                <a:gd name="T10" fmla="*/ 13 w 43"/>
                <a:gd name="T11" fmla="*/ 30 h 41"/>
                <a:gd name="T12" fmla="*/ 12 w 43"/>
                <a:gd name="T13" fmla="*/ 30 h 41"/>
                <a:gd name="T14" fmla="*/ 0 w 43"/>
                <a:gd name="T15" fmla="*/ 21 h 41"/>
                <a:gd name="T16" fmla="*/ 18 w 43"/>
                <a:gd name="T17" fmla="*/ 0 h 41"/>
                <a:gd name="T18" fmla="*/ 43 w 43"/>
                <a:gd name="T19" fmla="*/ 1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41">
                  <a:moveTo>
                    <a:pt x="43" y="13"/>
                  </a:moveTo>
                  <a:cubicBezTo>
                    <a:pt x="40" y="17"/>
                    <a:pt x="37" y="23"/>
                    <a:pt x="34" y="28"/>
                  </a:cubicBezTo>
                  <a:cubicBezTo>
                    <a:pt x="32" y="31"/>
                    <a:pt x="31" y="35"/>
                    <a:pt x="28" y="38"/>
                  </a:cubicBezTo>
                  <a:cubicBezTo>
                    <a:pt x="26" y="41"/>
                    <a:pt x="27" y="41"/>
                    <a:pt x="24" y="40"/>
                  </a:cubicBezTo>
                  <a:cubicBezTo>
                    <a:pt x="21" y="39"/>
                    <a:pt x="17" y="34"/>
                    <a:pt x="13" y="31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29"/>
                    <a:pt x="13" y="29"/>
                    <a:pt x="12" y="30"/>
                  </a:cubicBezTo>
                  <a:cubicBezTo>
                    <a:pt x="8" y="27"/>
                    <a:pt x="4" y="24"/>
                    <a:pt x="0" y="21"/>
                  </a:cubicBezTo>
                  <a:cubicBezTo>
                    <a:pt x="6" y="14"/>
                    <a:pt x="12" y="7"/>
                    <a:pt x="18" y="0"/>
                  </a:cubicBezTo>
                  <a:cubicBezTo>
                    <a:pt x="26" y="5"/>
                    <a:pt x="34" y="9"/>
                    <a:pt x="43" y="13"/>
                  </a:cubicBezTo>
                  <a:close/>
                </a:path>
              </a:pathLst>
            </a:custGeom>
            <a:solidFill>
              <a:srgbClr val="F08C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9" name="Freeform 128"/>
            <p:cNvSpPr/>
            <p:nvPr/>
          </p:nvSpPr>
          <p:spPr bwMode="auto">
            <a:xfrm>
              <a:off x="7067" y="2653"/>
              <a:ext cx="91" cy="97"/>
            </a:xfrm>
            <a:custGeom>
              <a:avLst/>
              <a:gdLst>
                <a:gd name="T0" fmla="*/ 40 w 43"/>
                <a:gd name="T1" fmla="*/ 24 h 46"/>
                <a:gd name="T2" fmla="*/ 25 w 43"/>
                <a:gd name="T3" fmla="*/ 46 h 46"/>
                <a:gd name="T4" fmla="*/ 9 w 43"/>
                <a:gd name="T5" fmla="*/ 25 h 46"/>
                <a:gd name="T6" fmla="*/ 9 w 43"/>
                <a:gd name="T7" fmla="*/ 24 h 46"/>
                <a:gd name="T8" fmla="*/ 6 w 43"/>
                <a:gd name="T9" fmla="*/ 23 h 46"/>
                <a:gd name="T10" fmla="*/ 4 w 43"/>
                <a:gd name="T11" fmla="*/ 20 h 46"/>
                <a:gd name="T12" fmla="*/ 6 w 43"/>
                <a:gd name="T13" fmla="*/ 8 h 46"/>
                <a:gd name="T14" fmla="*/ 19 w 43"/>
                <a:gd name="T15" fmla="*/ 0 h 46"/>
                <a:gd name="T16" fmla="*/ 43 w 43"/>
                <a:gd name="T17" fmla="*/ 24 h 46"/>
                <a:gd name="T18" fmla="*/ 43 w 43"/>
                <a:gd name="T19" fmla="*/ 24 h 46"/>
                <a:gd name="T20" fmla="*/ 40 w 43"/>
                <a:gd name="T21" fmla="*/ 2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46">
                  <a:moveTo>
                    <a:pt x="40" y="24"/>
                  </a:moveTo>
                  <a:cubicBezTo>
                    <a:pt x="34" y="31"/>
                    <a:pt x="30" y="38"/>
                    <a:pt x="25" y="46"/>
                  </a:cubicBezTo>
                  <a:cubicBezTo>
                    <a:pt x="19" y="39"/>
                    <a:pt x="14" y="32"/>
                    <a:pt x="9" y="25"/>
                  </a:cubicBezTo>
                  <a:cubicBezTo>
                    <a:pt x="9" y="25"/>
                    <a:pt x="9" y="24"/>
                    <a:pt x="9" y="24"/>
                  </a:cubicBezTo>
                  <a:cubicBezTo>
                    <a:pt x="9" y="22"/>
                    <a:pt x="7" y="22"/>
                    <a:pt x="6" y="23"/>
                  </a:cubicBezTo>
                  <a:cubicBezTo>
                    <a:pt x="6" y="22"/>
                    <a:pt x="5" y="21"/>
                    <a:pt x="4" y="20"/>
                  </a:cubicBezTo>
                  <a:cubicBezTo>
                    <a:pt x="0" y="14"/>
                    <a:pt x="0" y="11"/>
                    <a:pt x="6" y="8"/>
                  </a:cubicBezTo>
                  <a:cubicBezTo>
                    <a:pt x="11" y="5"/>
                    <a:pt x="15" y="3"/>
                    <a:pt x="19" y="0"/>
                  </a:cubicBezTo>
                  <a:cubicBezTo>
                    <a:pt x="26" y="9"/>
                    <a:pt x="34" y="17"/>
                    <a:pt x="43" y="24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42" y="24"/>
                    <a:pt x="41" y="24"/>
                    <a:pt x="40" y="24"/>
                  </a:cubicBezTo>
                  <a:close/>
                </a:path>
              </a:pathLst>
            </a:custGeom>
            <a:solidFill>
              <a:srgbClr val="F08C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0" name="Freeform 129"/>
            <p:cNvSpPr/>
            <p:nvPr/>
          </p:nvSpPr>
          <p:spPr bwMode="auto">
            <a:xfrm>
              <a:off x="7175" y="1759"/>
              <a:ext cx="299" cy="326"/>
            </a:xfrm>
            <a:custGeom>
              <a:avLst/>
              <a:gdLst>
                <a:gd name="T0" fmla="*/ 75 w 142"/>
                <a:gd name="T1" fmla="*/ 9 h 155"/>
                <a:gd name="T2" fmla="*/ 24 w 142"/>
                <a:gd name="T3" fmla="*/ 131 h 155"/>
                <a:gd name="T4" fmla="*/ 8 w 142"/>
                <a:gd name="T5" fmla="*/ 56 h 155"/>
                <a:gd name="T6" fmla="*/ 75 w 142"/>
                <a:gd name="T7" fmla="*/ 9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2" h="155">
                  <a:moveTo>
                    <a:pt x="75" y="9"/>
                  </a:moveTo>
                  <a:cubicBezTo>
                    <a:pt x="142" y="28"/>
                    <a:pt x="81" y="155"/>
                    <a:pt x="24" y="131"/>
                  </a:cubicBezTo>
                  <a:cubicBezTo>
                    <a:pt x="3" y="112"/>
                    <a:pt x="0" y="82"/>
                    <a:pt x="8" y="56"/>
                  </a:cubicBezTo>
                  <a:cubicBezTo>
                    <a:pt x="16" y="27"/>
                    <a:pt x="43" y="0"/>
                    <a:pt x="75" y="9"/>
                  </a:cubicBezTo>
                  <a:close/>
                </a:path>
              </a:pathLst>
            </a:custGeom>
            <a:solidFill>
              <a:srgbClr val="B14D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1" name="Freeform 130"/>
            <p:cNvSpPr/>
            <p:nvPr/>
          </p:nvSpPr>
          <p:spPr bwMode="auto">
            <a:xfrm>
              <a:off x="7103" y="2512"/>
              <a:ext cx="283" cy="266"/>
            </a:xfrm>
            <a:custGeom>
              <a:avLst/>
              <a:gdLst>
                <a:gd name="T0" fmla="*/ 130 w 134"/>
                <a:gd name="T1" fmla="*/ 20 h 126"/>
                <a:gd name="T2" fmla="*/ 127 w 134"/>
                <a:gd name="T3" fmla="*/ 79 h 126"/>
                <a:gd name="T4" fmla="*/ 100 w 134"/>
                <a:gd name="T5" fmla="*/ 126 h 126"/>
                <a:gd name="T6" fmla="*/ 99 w 134"/>
                <a:gd name="T7" fmla="*/ 126 h 126"/>
                <a:gd name="T8" fmla="*/ 0 w 134"/>
                <a:gd name="T9" fmla="*/ 56 h 126"/>
                <a:gd name="T10" fmla="*/ 53 w 134"/>
                <a:gd name="T11" fmla="*/ 9 h 126"/>
                <a:gd name="T12" fmla="*/ 54 w 134"/>
                <a:gd name="T13" fmla="*/ 8 h 126"/>
                <a:gd name="T14" fmla="*/ 54 w 134"/>
                <a:gd name="T15" fmla="*/ 6 h 126"/>
                <a:gd name="T16" fmla="*/ 56 w 134"/>
                <a:gd name="T17" fmla="*/ 0 h 126"/>
                <a:gd name="T18" fmla="*/ 93 w 134"/>
                <a:gd name="T19" fmla="*/ 15 h 126"/>
                <a:gd name="T20" fmla="*/ 130 w 134"/>
                <a:gd name="T21" fmla="*/ 2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4" h="126">
                  <a:moveTo>
                    <a:pt x="130" y="20"/>
                  </a:moveTo>
                  <a:cubicBezTo>
                    <a:pt x="134" y="39"/>
                    <a:pt x="133" y="59"/>
                    <a:pt x="127" y="79"/>
                  </a:cubicBezTo>
                  <a:cubicBezTo>
                    <a:pt x="121" y="97"/>
                    <a:pt x="109" y="110"/>
                    <a:pt x="100" y="126"/>
                  </a:cubicBezTo>
                  <a:cubicBezTo>
                    <a:pt x="100" y="126"/>
                    <a:pt x="99" y="126"/>
                    <a:pt x="99" y="126"/>
                  </a:cubicBezTo>
                  <a:cubicBezTo>
                    <a:pt x="59" y="113"/>
                    <a:pt x="25" y="89"/>
                    <a:pt x="0" y="56"/>
                  </a:cubicBezTo>
                  <a:cubicBezTo>
                    <a:pt x="23" y="47"/>
                    <a:pt x="43" y="31"/>
                    <a:pt x="53" y="9"/>
                  </a:cubicBezTo>
                  <a:cubicBezTo>
                    <a:pt x="53" y="8"/>
                    <a:pt x="54" y="8"/>
                    <a:pt x="54" y="8"/>
                  </a:cubicBezTo>
                  <a:cubicBezTo>
                    <a:pt x="55" y="8"/>
                    <a:pt x="55" y="6"/>
                    <a:pt x="54" y="6"/>
                  </a:cubicBezTo>
                  <a:cubicBezTo>
                    <a:pt x="55" y="4"/>
                    <a:pt x="55" y="2"/>
                    <a:pt x="56" y="0"/>
                  </a:cubicBezTo>
                  <a:cubicBezTo>
                    <a:pt x="67" y="7"/>
                    <a:pt x="80" y="12"/>
                    <a:pt x="93" y="15"/>
                  </a:cubicBezTo>
                  <a:cubicBezTo>
                    <a:pt x="105" y="18"/>
                    <a:pt x="118" y="20"/>
                    <a:pt x="130" y="20"/>
                  </a:cubicBezTo>
                  <a:close/>
                </a:path>
              </a:pathLst>
            </a:custGeom>
            <a:solidFill>
              <a:srgbClr val="6CC2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2" name="Freeform 131"/>
            <p:cNvSpPr/>
            <p:nvPr/>
          </p:nvSpPr>
          <p:spPr bwMode="auto">
            <a:xfrm>
              <a:off x="6903" y="1757"/>
              <a:ext cx="213" cy="303"/>
            </a:xfrm>
            <a:custGeom>
              <a:avLst/>
              <a:gdLst>
                <a:gd name="T0" fmla="*/ 98 w 101"/>
                <a:gd name="T1" fmla="*/ 64 h 144"/>
                <a:gd name="T2" fmla="*/ 68 w 101"/>
                <a:gd name="T3" fmla="*/ 141 h 144"/>
                <a:gd name="T4" fmla="*/ 67 w 101"/>
                <a:gd name="T5" fmla="*/ 144 h 144"/>
                <a:gd name="T6" fmla="*/ 33 w 101"/>
                <a:gd name="T7" fmla="*/ 126 h 144"/>
                <a:gd name="T8" fmla="*/ 11 w 101"/>
                <a:gd name="T9" fmla="*/ 89 h 144"/>
                <a:gd name="T10" fmla="*/ 38 w 101"/>
                <a:gd name="T11" fmla="*/ 7 h 144"/>
                <a:gd name="T12" fmla="*/ 98 w 101"/>
                <a:gd name="T13" fmla="*/ 6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" h="144">
                  <a:moveTo>
                    <a:pt x="98" y="64"/>
                  </a:moveTo>
                  <a:cubicBezTo>
                    <a:pt x="101" y="92"/>
                    <a:pt x="93" y="124"/>
                    <a:pt x="68" y="141"/>
                  </a:cubicBezTo>
                  <a:cubicBezTo>
                    <a:pt x="67" y="142"/>
                    <a:pt x="67" y="143"/>
                    <a:pt x="67" y="144"/>
                  </a:cubicBezTo>
                  <a:cubicBezTo>
                    <a:pt x="55" y="138"/>
                    <a:pt x="43" y="136"/>
                    <a:pt x="33" y="126"/>
                  </a:cubicBezTo>
                  <a:cubicBezTo>
                    <a:pt x="22" y="116"/>
                    <a:pt x="16" y="103"/>
                    <a:pt x="11" y="89"/>
                  </a:cubicBezTo>
                  <a:cubicBezTo>
                    <a:pt x="3" y="62"/>
                    <a:pt x="0" y="14"/>
                    <a:pt x="38" y="7"/>
                  </a:cubicBezTo>
                  <a:cubicBezTo>
                    <a:pt x="73" y="0"/>
                    <a:pt x="96" y="34"/>
                    <a:pt x="98" y="64"/>
                  </a:cubicBezTo>
                  <a:close/>
                </a:path>
              </a:pathLst>
            </a:custGeom>
            <a:solidFill>
              <a:srgbClr val="33B2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3" name="Freeform 132"/>
            <p:cNvSpPr/>
            <p:nvPr/>
          </p:nvSpPr>
          <p:spPr bwMode="auto">
            <a:xfrm>
              <a:off x="7164" y="2226"/>
              <a:ext cx="359" cy="185"/>
            </a:xfrm>
            <a:custGeom>
              <a:avLst/>
              <a:gdLst>
                <a:gd name="T0" fmla="*/ 170 w 170"/>
                <a:gd name="T1" fmla="*/ 88 h 88"/>
                <a:gd name="T2" fmla="*/ 151 w 170"/>
                <a:gd name="T3" fmla="*/ 69 h 88"/>
                <a:gd name="T4" fmla="*/ 148 w 170"/>
                <a:gd name="T5" fmla="*/ 69 h 88"/>
                <a:gd name="T6" fmla="*/ 145 w 170"/>
                <a:gd name="T7" fmla="*/ 73 h 88"/>
                <a:gd name="T8" fmla="*/ 126 w 170"/>
                <a:gd name="T9" fmla="*/ 35 h 88"/>
                <a:gd name="T10" fmla="*/ 124 w 170"/>
                <a:gd name="T11" fmla="*/ 36 h 88"/>
                <a:gd name="T12" fmla="*/ 123 w 170"/>
                <a:gd name="T13" fmla="*/ 36 h 88"/>
                <a:gd name="T14" fmla="*/ 48 w 170"/>
                <a:gd name="T15" fmla="*/ 54 h 88"/>
                <a:gd name="T16" fmla="*/ 50 w 170"/>
                <a:gd name="T17" fmla="*/ 52 h 88"/>
                <a:gd name="T18" fmla="*/ 47 w 170"/>
                <a:gd name="T19" fmla="*/ 48 h 88"/>
                <a:gd name="T20" fmla="*/ 0 w 170"/>
                <a:gd name="T21" fmla="*/ 52 h 88"/>
                <a:gd name="T22" fmla="*/ 85 w 170"/>
                <a:gd name="T23" fmla="*/ 2 h 88"/>
                <a:gd name="T24" fmla="*/ 113 w 170"/>
                <a:gd name="T25" fmla="*/ 7 h 88"/>
                <a:gd name="T26" fmla="*/ 134 w 170"/>
                <a:gd name="T27" fmla="*/ 13 h 88"/>
                <a:gd name="T28" fmla="*/ 141 w 170"/>
                <a:gd name="T29" fmla="*/ 6 h 88"/>
                <a:gd name="T30" fmla="*/ 145 w 170"/>
                <a:gd name="T31" fmla="*/ 19 h 88"/>
                <a:gd name="T32" fmla="*/ 147 w 170"/>
                <a:gd name="T33" fmla="*/ 21 h 88"/>
                <a:gd name="T34" fmla="*/ 164 w 170"/>
                <a:gd name="T35" fmla="*/ 28 h 88"/>
                <a:gd name="T36" fmla="*/ 157 w 170"/>
                <a:gd name="T37" fmla="*/ 37 h 88"/>
                <a:gd name="T38" fmla="*/ 166 w 170"/>
                <a:gd name="T39" fmla="*/ 60 h 88"/>
                <a:gd name="T40" fmla="*/ 170 w 170"/>
                <a:gd name="T41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0" h="88">
                  <a:moveTo>
                    <a:pt x="170" y="88"/>
                  </a:moveTo>
                  <a:cubicBezTo>
                    <a:pt x="160" y="86"/>
                    <a:pt x="155" y="77"/>
                    <a:pt x="151" y="69"/>
                  </a:cubicBezTo>
                  <a:cubicBezTo>
                    <a:pt x="151" y="68"/>
                    <a:pt x="149" y="68"/>
                    <a:pt x="148" y="69"/>
                  </a:cubicBezTo>
                  <a:cubicBezTo>
                    <a:pt x="147" y="70"/>
                    <a:pt x="146" y="72"/>
                    <a:pt x="145" y="73"/>
                  </a:cubicBezTo>
                  <a:cubicBezTo>
                    <a:pt x="137" y="61"/>
                    <a:pt x="132" y="48"/>
                    <a:pt x="126" y="35"/>
                  </a:cubicBezTo>
                  <a:cubicBezTo>
                    <a:pt x="125" y="34"/>
                    <a:pt x="124" y="35"/>
                    <a:pt x="124" y="36"/>
                  </a:cubicBezTo>
                  <a:cubicBezTo>
                    <a:pt x="123" y="36"/>
                    <a:pt x="123" y="36"/>
                    <a:pt x="123" y="36"/>
                  </a:cubicBezTo>
                  <a:cubicBezTo>
                    <a:pt x="99" y="45"/>
                    <a:pt x="74" y="51"/>
                    <a:pt x="48" y="54"/>
                  </a:cubicBezTo>
                  <a:cubicBezTo>
                    <a:pt x="49" y="53"/>
                    <a:pt x="49" y="53"/>
                    <a:pt x="50" y="52"/>
                  </a:cubicBezTo>
                  <a:cubicBezTo>
                    <a:pt x="51" y="50"/>
                    <a:pt x="49" y="48"/>
                    <a:pt x="47" y="48"/>
                  </a:cubicBezTo>
                  <a:cubicBezTo>
                    <a:pt x="32" y="54"/>
                    <a:pt x="17" y="55"/>
                    <a:pt x="0" y="52"/>
                  </a:cubicBezTo>
                  <a:cubicBezTo>
                    <a:pt x="18" y="20"/>
                    <a:pt x="46" y="0"/>
                    <a:pt x="85" y="2"/>
                  </a:cubicBezTo>
                  <a:cubicBezTo>
                    <a:pt x="95" y="2"/>
                    <a:pt x="104" y="4"/>
                    <a:pt x="113" y="7"/>
                  </a:cubicBezTo>
                  <a:cubicBezTo>
                    <a:pt x="119" y="8"/>
                    <a:pt x="128" y="14"/>
                    <a:pt x="134" y="13"/>
                  </a:cubicBezTo>
                  <a:cubicBezTo>
                    <a:pt x="139" y="12"/>
                    <a:pt x="141" y="9"/>
                    <a:pt x="141" y="6"/>
                  </a:cubicBezTo>
                  <a:cubicBezTo>
                    <a:pt x="143" y="10"/>
                    <a:pt x="145" y="14"/>
                    <a:pt x="145" y="19"/>
                  </a:cubicBezTo>
                  <a:cubicBezTo>
                    <a:pt x="145" y="20"/>
                    <a:pt x="146" y="22"/>
                    <a:pt x="147" y="21"/>
                  </a:cubicBezTo>
                  <a:cubicBezTo>
                    <a:pt x="154" y="18"/>
                    <a:pt x="159" y="24"/>
                    <a:pt x="164" y="28"/>
                  </a:cubicBezTo>
                  <a:cubicBezTo>
                    <a:pt x="159" y="28"/>
                    <a:pt x="156" y="32"/>
                    <a:pt x="157" y="37"/>
                  </a:cubicBezTo>
                  <a:cubicBezTo>
                    <a:pt x="158" y="45"/>
                    <a:pt x="164" y="53"/>
                    <a:pt x="166" y="60"/>
                  </a:cubicBezTo>
                  <a:cubicBezTo>
                    <a:pt x="169" y="69"/>
                    <a:pt x="169" y="79"/>
                    <a:pt x="170" y="88"/>
                  </a:cubicBezTo>
                  <a:close/>
                </a:path>
              </a:pathLst>
            </a:custGeom>
            <a:solidFill>
              <a:srgbClr val="FFE8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4" name="Freeform 133"/>
            <p:cNvSpPr/>
            <p:nvPr/>
          </p:nvSpPr>
          <p:spPr bwMode="auto">
            <a:xfrm>
              <a:off x="7071" y="2422"/>
              <a:ext cx="30" cy="31"/>
            </a:xfrm>
            <a:custGeom>
              <a:avLst/>
              <a:gdLst>
                <a:gd name="T0" fmla="*/ 5 w 14"/>
                <a:gd name="T1" fmla="*/ 11 h 15"/>
                <a:gd name="T2" fmla="*/ 3 w 14"/>
                <a:gd name="T3" fmla="*/ 12 h 15"/>
                <a:gd name="T4" fmla="*/ 0 w 14"/>
                <a:gd name="T5" fmla="*/ 5 h 15"/>
                <a:gd name="T6" fmla="*/ 8 w 14"/>
                <a:gd name="T7" fmla="*/ 0 h 15"/>
                <a:gd name="T8" fmla="*/ 13 w 14"/>
                <a:gd name="T9" fmla="*/ 8 h 15"/>
                <a:gd name="T10" fmla="*/ 5 w 14"/>
                <a:gd name="T11" fmla="*/ 1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5">
                  <a:moveTo>
                    <a:pt x="5" y="11"/>
                  </a:moveTo>
                  <a:cubicBezTo>
                    <a:pt x="4" y="11"/>
                    <a:pt x="4" y="11"/>
                    <a:pt x="3" y="12"/>
                  </a:cubicBezTo>
                  <a:cubicBezTo>
                    <a:pt x="2" y="10"/>
                    <a:pt x="0" y="8"/>
                    <a:pt x="0" y="5"/>
                  </a:cubicBezTo>
                  <a:cubicBezTo>
                    <a:pt x="1" y="1"/>
                    <a:pt x="5" y="0"/>
                    <a:pt x="8" y="0"/>
                  </a:cubicBezTo>
                  <a:cubicBezTo>
                    <a:pt x="12" y="1"/>
                    <a:pt x="14" y="5"/>
                    <a:pt x="13" y="8"/>
                  </a:cubicBezTo>
                  <a:cubicBezTo>
                    <a:pt x="12" y="11"/>
                    <a:pt x="8" y="15"/>
                    <a:pt x="5" y="11"/>
                  </a:cubicBezTo>
                  <a:close/>
                </a:path>
              </a:pathLst>
            </a:custGeom>
            <a:solidFill>
              <a:srgbClr val="F3E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5" name="Freeform 134"/>
            <p:cNvSpPr/>
            <p:nvPr/>
          </p:nvSpPr>
          <p:spPr bwMode="auto">
            <a:xfrm>
              <a:off x="7147" y="2376"/>
              <a:ext cx="19" cy="29"/>
            </a:xfrm>
            <a:custGeom>
              <a:avLst/>
              <a:gdLst>
                <a:gd name="T0" fmla="*/ 7 w 9"/>
                <a:gd name="T1" fmla="*/ 14 h 14"/>
                <a:gd name="T2" fmla="*/ 2 w 9"/>
                <a:gd name="T3" fmla="*/ 5 h 14"/>
                <a:gd name="T4" fmla="*/ 9 w 9"/>
                <a:gd name="T5" fmla="*/ 0 h 14"/>
                <a:gd name="T6" fmla="*/ 7 w 9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4">
                  <a:moveTo>
                    <a:pt x="7" y="14"/>
                  </a:moveTo>
                  <a:cubicBezTo>
                    <a:pt x="3" y="13"/>
                    <a:pt x="0" y="9"/>
                    <a:pt x="2" y="5"/>
                  </a:cubicBezTo>
                  <a:cubicBezTo>
                    <a:pt x="4" y="2"/>
                    <a:pt x="7" y="1"/>
                    <a:pt x="9" y="0"/>
                  </a:cubicBezTo>
                  <a:cubicBezTo>
                    <a:pt x="8" y="5"/>
                    <a:pt x="8" y="9"/>
                    <a:pt x="7" y="14"/>
                  </a:cubicBezTo>
                  <a:close/>
                </a:path>
              </a:pathLst>
            </a:custGeom>
            <a:solidFill>
              <a:srgbClr val="F3E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6" name="Freeform 135"/>
            <p:cNvSpPr/>
            <p:nvPr/>
          </p:nvSpPr>
          <p:spPr bwMode="auto">
            <a:xfrm>
              <a:off x="7504" y="2540"/>
              <a:ext cx="30" cy="29"/>
            </a:xfrm>
            <a:custGeom>
              <a:avLst/>
              <a:gdLst>
                <a:gd name="T0" fmla="*/ 11 w 14"/>
                <a:gd name="T1" fmla="*/ 13 h 14"/>
                <a:gd name="T2" fmla="*/ 6 w 14"/>
                <a:gd name="T3" fmla="*/ 14 h 14"/>
                <a:gd name="T4" fmla="*/ 1 w 14"/>
                <a:gd name="T5" fmla="*/ 11 h 14"/>
                <a:gd name="T6" fmla="*/ 1 w 14"/>
                <a:gd name="T7" fmla="*/ 10 h 14"/>
                <a:gd name="T8" fmla="*/ 4 w 14"/>
                <a:gd name="T9" fmla="*/ 2 h 14"/>
                <a:gd name="T10" fmla="*/ 13 w 14"/>
                <a:gd name="T11" fmla="*/ 4 h 14"/>
                <a:gd name="T12" fmla="*/ 11 w 14"/>
                <a:gd name="T1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4">
                  <a:moveTo>
                    <a:pt x="11" y="13"/>
                  </a:moveTo>
                  <a:cubicBezTo>
                    <a:pt x="9" y="14"/>
                    <a:pt x="7" y="14"/>
                    <a:pt x="6" y="14"/>
                  </a:cubicBezTo>
                  <a:cubicBezTo>
                    <a:pt x="4" y="14"/>
                    <a:pt x="0" y="13"/>
                    <a:pt x="1" y="11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7"/>
                    <a:pt x="0" y="4"/>
                    <a:pt x="4" y="2"/>
                  </a:cubicBezTo>
                  <a:cubicBezTo>
                    <a:pt x="7" y="0"/>
                    <a:pt x="11" y="1"/>
                    <a:pt x="13" y="4"/>
                  </a:cubicBezTo>
                  <a:cubicBezTo>
                    <a:pt x="14" y="7"/>
                    <a:pt x="13" y="11"/>
                    <a:pt x="11" y="13"/>
                  </a:cubicBezTo>
                  <a:close/>
                </a:path>
              </a:pathLst>
            </a:custGeom>
            <a:solidFill>
              <a:srgbClr val="F3E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7" name="Freeform 136"/>
            <p:cNvSpPr/>
            <p:nvPr/>
          </p:nvSpPr>
          <p:spPr bwMode="auto">
            <a:xfrm>
              <a:off x="7481" y="2458"/>
              <a:ext cx="31" cy="27"/>
            </a:xfrm>
            <a:custGeom>
              <a:avLst/>
              <a:gdLst>
                <a:gd name="T0" fmla="*/ 0 w 15"/>
                <a:gd name="T1" fmla="*/ 10 h 13"/>
                <a:gd name="T2" fmla="*/ 5 w 15"/>
                <a:gd name="T3" fmla="*/ 0 h 13"/>
                <a:gd name="T4" fmla="*/ 6 w 15"/>
                <a:gd name="T5" fmla="*/ 0 h 13"/>
                <a:gd name="T6" fmla="*/ 11 w 15"/>
                <a:gd name="T7" fmla="*/ 9 h 13"/>
                <a:gd name="T8" fmla="*/ 0 w 15"/>
                <a:gd name="T9" fmla="*/ 1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3">
                  <a:moveTo>
                    <a:pt x="0" y="10"/>
                  </a:moveTo>
                  <a:cubicBezTo>
                    <a:pt x="2" y="7"/>
                    <a:pt x="3" y="3"/>
                    <a:pt x="5" y="0"/>
                  </a:cubicBezTo>
                  <a:cubicBezTo>
                    <a:pt x="5" y="0"/>
                    <a:pt x="5" y="0"/>
                    <a:pt x="6" y="0"/>
                  </a:cubicBezTo>
                  <a:cubicBezTo>
                    <a:pt x="11" y="0"/>
                    <a:pt x="15" y="4"/>
                    <a:pt x="11" y="9"/>
                  </a:cubicBezTo>
                  <a:cubicBezTo>
                    <a:pt x="8" y="13"/>
                    <a:pt x="4" y="10"/>
                    <a:pt x="0" y="10"/>
                  </a:cubicBezTo>
                  <a:close/>
                </a:path>
              </a:pathLst>
            </a:custGeom>
            <a:solidFill>
              <a:srgbClr val="F3E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8" name="Freeform 137"/>
            <p:cNvSpPr/>
            <p:nvPr/>
          </p:nvSpPr>
          <p:spPr bwMode="auto">
            <a:xfrm>
              <a:off x="7162" y="2308"/>
              <a:ext cx="336" cy="244"/>
            </a:xfrm>
            <a:custGeom>
              <a:avLst/>
              <a:gdLst>
                <a:gd name="T0" fmla="*/ 146 w 159"/>
                <a:gd name="T1" fmla="*/ 41 h 116"/>
                <a:gd name="T2" fmla="*/ 150 w 159"/>
                <a:gd name="T3" fmla="*/ 40 h 116"/>
                <a:gd name="T4" fmla="*/ 151 w 159"/>
                <a:gd name="T5" fmla="*/ 37 h 116"/>
                <a:gd name="T6" fmla="*/ 159 w 159"/>
                <a:gd name="T7" fmla="*/ 48 h 116"/>
                <a:gd name="T8" fmla="*/ 158 w 159"/>
                <a:gd name="T9" fmla="*/ 48 h 116"/>
                <a:gd name="T10" fmla="*/ 130 w 159"/>
                <a:gd name="T11" fmla="*/ 101 h 116"/>
                <a:gd name="T12" fmla="*/ 67 w 159"/>
                <a:gd name="T13" fmla="*/ 107 h 116"/>
                <a:gd name="T14" fmla="*/ 18 w 159"/>
                <a:gd name="T15" fmla="*/ 82 h 116"/>
                <a:gd name="T16" fmla="*/ 10 w 159"/>
                <a:gd name="T17" fmla="*/ 18 h 116"/>
                <a:gd name="T18" fmla="*/ 42 w 159"/>
                <a:gd name="T19" fmla="*/ 16 h 116"/>
                <a:gd name="T20" fmla="*/ 44 w 159"/>
                <a:gd name="T21" fmla="*/ 20 h 116"/>
                <a:gd name="T22" fmla="*/ 125 w 159"/>
                <a:gd name="T23" fmla="*/ 0 h 116"/>
                <a:gd name="T24" fmla="*/ 146 w 159"/>
                <a:gd name="T25" fmla="*/ 41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9" h="116">
                  <a:moveTo>
                    <a:pt x="146" y="41"/>
                  </a:moveTo>
                  <a:cubicBezTo>
                    <a:pt x="148" y="43"/>
                    <a:pt x="151" y="42"/>
                    <a:pt x="150" y="40"/>
                  </a:cubicBezTo>
                  <a:cubicBezTo>
                    <a:pt x="150" y="39"/>
                    <a:pt x="151" y="38"/>
                    <a:pt x="151" y="37"/>
                  </a:cubicBezTo>
                  <a:cubicBezTo>
                    <a:pt x="153" y="41"/>
                    <a:pt x="156" y="45"/>
                    <a:pt x="159" y="48"/>
                  </a:cubicBezTo>
                  <a:cubicBezTo>
                    <a:pt x="159" y="48"/>
                    <a:pt x="158" y="48"/>
                    <a:pt x="158" y="48"/>
                  </a:cubicBezTo>
                  <a:cubicBezTo>
                    <a:pt x="152" y="67"/>
                    <a:pt x="146" y="88"/>
                    <a:pt x="130" y="101"/>
                  </a:cubicBezTo>
                  <a:cubicBezTo>
                    <a:pt x="111" y="116"/>
                    <a:pt x="88" y="112"/>
                    <a:pt x="67" y="107"/>
                  </a:cubicBezTo>
                  <a:cubicBezTo>
                    <a:pt x="49" y="103"/>
                    <a:pt x="31" y="96"/>
                    <a:pt x="18" y="82"/>
                  </a:cubicBezTo>
                  <a:cubicBezTo>
                    <a:pt x="0" y="62"/>
                    <a:pt x="6" y="41"/>
                    <a:pt x="10" y="18"/>
                  </a:cubicBezTo>
                  <a:cubicBezTo>
                    <a:pt x="21" y="20"/>
                    <a:pt x="31" y="19"/>
                    <a:pt x="42" y="16"/>
                  </a:cubicBezTo>
                  <a:cubicBezTo>
                    <a:pt x="41" y="17"/>
                    <a:pt x="42" y="20"/>
                    <a:pt x="44" y="20"/>
                  </a:cubicBezTo>
                  <a:cubicBezTo>
                    <a:pt x="72" y="18"/>
                    <a:pt x="99" y="12"/>
                    <a:pt x="125" y="0"/>
                  </a:cubicBezTo>
                  <a:cubicBezTo>
                    <a:pt x="129" y="15"/>
                    <a:pt x="137" y="29"/>
                    <a:pt x="146" y="41"/>
                  </a:cubicBezTo>
                  <a:close/>
                </a:path>
              </a:pathLst>
            </a:custGeom>
            <a:solidFill>
              <a:srgbClr val="F3E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9" name="Freeform 138"/>
            <p:cNvSpPr>
              <a:spLocks noEditPoints="1"/>
            </p:cNvSpPr>
            <p:nvPr/>
          </p:nvSpPr>
          <p:spPr bwMode="auto">
            <a:xfrm>
              <a:off x="7082" y="1706"/>
              <a:ext cx="392" cy="708"/>
            </a:xfrm>
            <a:custGeom>
              <a:avLst/>
              <a:gdLst>
                <a:gd name="T0" fmla="*/ 68 w 186"/>
                <a:gd name="T1" fmla="*/ 156 h 336"/>
                <a:gd name="T2" fmla="*/ 119 w 186"/>
                <a:gd name="T3" fmla="*/ 34 h 336"/>
                <a:gd name="T4" fmla="*/ 52 w 186"/>
                <a:gd name="T5" fmla="*/ 81 h 336"/>
                <a:gd name="T6" fmla="*/ 68 w 186"/>
                <a:gd name="T7" fmla="*/ 156 h 336"/>
                <a:gd name="T8" fmla="*/ 127 w 186"/>
                <a:gd name="T9" fmla="*/ 31 h 336"/>
                <a:gd name="T10" fmla="*/ 144 w 186"/>
                <a:gd name="T11" fmla="*/ 115 h 336"/>
                <a:gd name="T12" fmla="*/ 67 w 186"/>
                <a:gd name="T13" fmla="*/ 162 h 336"/>
                <a:gd name="T14" fmla="*/ 24 w 186"/>
                <a:gd name="T15" fmla="*/ 247 h 336"/>
                <a:gd name="T16" fmla="*/ 12 w 186"/>
                <a:gd name="T17" fmla="*/ 292 h 336"/>
                <a:gd name="T18" fmla="*/ 6 w 186"/>
                <a:gd name="T19" fmla="*/ 336 h 336"/>
                <a:gd name="T20" fmla="*/ 6 w 186"/>
                <a:gd name="T21" fmla="*/ 336 h 336"/>
                <a:gd name="T22" fmla="*/ 5 w 186"/>
                <a:gd name="T23" fmla="*/ 336 h 336"/>
                <a:gd name="T24" fmla="*/ 5 w 186"/>
                <a:gd name="T25" fmla="*/ 336 h 336"/>
                <a:gd name="T26" fmla="*/ 20 w 186"/>
                <a:gd name="T27" fmla="*/ 243 h 336"/>
                <a:gd name="T28" fmla="*/ 64 w 186"/>
                <a:gd name="T29" fmla="*/ 160 h 336"/>
                <a:gd name="T30" fmla="*/ 64 w 186"/>
                <a:gd name="T31" fmla="*/ 157 h 336"/>
                <a:gd name="T32" fmla="*/ 127 w 186"/>
                <a:gd name="T33" fmla="*/ 31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6" h="336">
                  <a:moveTo>
                    <a:pt x="68" y="156"/>
                  </a:moveTo>
                  <a:cubicBezTo>
                    <a:pt x="125" y="180"/>
                    <a:pt x="186" y="53"/>
                    <a:pt x="119" y="34"/>
                  </a:cubicBezTo>
                  <a:cubicBezTo>
                    <a:pt x="87" y="25"/>
                    <a:pt x="60" y="52"/>
                    <a:pt x="52" y="81"/>
                  </a:cubicBezTo>
                  <a:cubicBezTo>
                    <a:pt x="44" y="107"/>
                    <a:pt x="47" y="137"/>
                    <a:pt x="68" y="156"/>
                  </a:cubicBezTo>
                  <a:close/>
                  <a:moveTo>
                    <a:pt x="127" y="31"/>
                  </a:moveTo>
                  <a:cubicBezTo>
                    <a:pt x="161" y="46"/>
                    <a:pt x="157" y="87"/>
                    <a:pt x="144" y="115"/>
                  </a:cubicBezTo>
                  <a:cubicBezTo>
                    <a:pt x="132" y="141"/>
                    <a:pt x="99" y="175"/>
                    <a:pt x="67" y="162"/>
                  </a:cubicBezTo>
                  <a:cubicBezTo>
                    <a:pt x="51" y="190"/>
                    <a:pt x="34" y="216"/>
                    <a:pt x="24" y="247"/>
                  </a:cubicBezTo>
                  <a:cubicBezTo>
                    <a:pt x="19" y="262"/>
                    <a:pt x="15" y="277"/>
                    <a:pt x="12" y="292"/>
                  </a:cubicBezTo>
                  <a:cubicBezTo>
                    <a:pt x="10" y="307"/>
                    <a:pt x="10" y="322"/>
                    <a:pt x="6" y="336"/>
                  </a:cubicBezTo>
                  <a:cubicBezTo>
                    <a:pt x="6" y="336"/>
                    <a:pt x="6" y="336"/>
                    <a:pt x="6" y="336"/>
                  </a:cubicBezTo>
                  <a:cubicBezTo>
                    <a:pt x="5" y="336"/>
                    <a:pt x="5" y="336"/>
                    <a:pt x="5" y="336"/>
                  </a:cubicBezTo>
                  <a:cubicBezTo>
                    <a:pt x="5" y="336"/>
                    <a:pt x="5" y="336"/>
                    <a:pt x="5" y="336"/>
                  </a:cubicBezTo>
                  <a:cubicBezTo>
                    <a:pt x="0" y="306"/>
                    <a:pt x="10" y="271"/>
                    <a:pt x="20" y="243"/>
                  </a:cubicBezTo>
                  <a:cubicBezTo>
                    <a:pt x="30" y="214"/>
                    <a:pt x="44" y="183"/>
                    <a:pt x="64" y="160"/>
                  </a:cubicBezTo>
                  <a:cubicBezTo>
                    <a:pt x="63" y="159"/>
                    <a:pt x="63" y="158"/>
                    <a:pt x="64" y="157"/>
                  </a:cubicBezTo>
                  <a:cubicBezTo>
                    <a:pt x="13" y="117"/>
                    <a:pt x="58" y="0"/>
                    <a:pt x="127" y="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0" name="Freeform 139"/>
            <p:cNvSpPr>
              <a:spLocks noEditPoints="1"/>
            </p:cNvSpPr>
            <p:nvPr/>
          </p:nvSpPr>
          <p:spPr bwMode="auto">
            <a:xfrm>
              <a:off x="6896" y="1748"/>
              <a:ext cx="648" cy="1160"/>
            </a:xfrm>
            <a:custGeom>
              <a:avLst/>
              <a:gdLst>
                <a:gd name="T0" fmla="*/ 88 w 307"/>
                <a:gd name="T1" fmla="*/ 331 h 551"/>
                <a:gd name="T2" fmla="*/ 147 w 307"/>
                <a:gd name="T3" fmla="*/ 505 h 551"/>
                <a:gd name="T4" fmla="*/ 163 w 307"/>
                <a:gd name="T5" fmla="*/ 513 h 551"/>
                <a:gd name="T6" fmla="*/ 135 w 307"/>
                <a:gd name="T7" fmla="*/ 496 h 551"/>
                <a:gd name="T8" fmla="*/ 128 w 307"/>
                <a:gd name="T9" fmla="*/ 298 h 551"/>
                <a:gd name="T10" fmla="*/ 191 w 307"/>
                <a:gd name="T11" fmla="*/ 378 h 551"/>
                <a:gd name="T12" fmla="*/ 151 w 307"/>
                <a:gd name="T13" fmla="*/ 372 h 551"/>
                <a:gd name="T14" fmla="*/ 288 w 307"/>
                <a:gd name="T15" fmla="*/ 346 h 551"/>
                <a:gd name="T16" fmla="*/ 288 w 307"/>
                <a:gd name="T17" fmla="*/ 346 h 551"/>
                <a:gd name="T18" fmla="*/ 289 w 307"/>
                <a:gd name="T19" fmla="*/ 387 h 551"/>
                <a:gd name="T20" fmla="*/ 91 w 307"/>
                <a:gd name="T21" fmla="*/ 536 h 551"/>
                <a:gd name="T22" fmla="*/ 91 w 307"/>
                <a:gd name="T23" fmla="*/ 536 h 551"/>
                <a:gd name="T24" fmla="*/ 285 w 307"/>
                <a:gd name="T25" fmla="*/ 314 h 551"/>
                <a:gd name="T26" fmla="*/ 251 w 307"/>
                <a:gd name="T27" fmla="*/ 266 h 551"/>
                <a:gd name="T28" fmla="*/ 144 w 307"/>
                <a:gd name="T29" fmla="*/ 348 h 551"/>
                <a:gd name="T30" fmla="*/ 251 w 307"/>
                <a:gd name="T31" fmla="*/ 263 h 551"/>
                <a:gd name="T32" fmla="*/ 278 w 307"/>
                <a:gd name="T33" fmla="*/ 296 h 551"/>
                <a:gd name="T34" fmla="*/ 291 w 307"/>
                <a:gd name="T35" fmla="*/ 255 h 551"/>
                <a:gd name="T36" fmla="*/ 261 w 307"/>
                <a:gd name="T37" fmla="*/ 240 h 551"/>
                <a:gd name="T38" fmla="*/ 174 w 307"/>
                <a:gd name="T39" fmla="*/ 275 h 551"/>
                <a:gd name="T40" fmla="*/ 36 w 307"/>
                <a:gd name="T41" fmla="*/ 130 h 551"/>
                <a:gd name="T42" fmla="*/ 41 w 307"/>
                <a:gd name="T43" fmla="*/ 11 h 551"/>
                <a:gd name="T44" fmla="*/ 40 w 307"/>
                <a:gd name="T45" fmla="*/ 461 h 551"/>
                <a:gd name="T46" fmla="*/ 6 w 307"/>
                <a:gd name="T47" fmla="*/ 85 h 551"/>
                <a:gd name="T48" fmla="*/ 89 w 307"/>
                <a:gd name="T49" fmla="*/ 316 h 551"/>
                <a:gd name="T50" fmla="*/ 94 w 307"/>
                <a:gd name="T51" fmla="*/ 317 h 551"/>
                <a:gd name="T52" fmla="*/ 152 w 307"/>
                <a:gd name="T53" fmla="*/ 361 h 551"/>
                <a:gd name="T54" fmla="*/ 129 w 307"/>
                <a:gd name="T55" fmla="*/ 294 h 551"/>
                <a:gd name="T56" fmla="*/ 124 w 307"/>
                <a:gd name="T57" fmla="*/ 281 h 551"/>
                <a:gd name="T58" fmla="*/ 212 w 307"/>
                <a:gd name="T59" fmla="*/ 223 h 551"/>
                <a:gd name="T60" fmla="*/ 268 w 307"/>
                <a:gd name="T61" fmla="*/ 228 h 551"/>
                <a:gd name="T62" fmla="*/ 295 w 307"/>
                <a:gd name="T63" fmla="*/ 256 h 551"/>
                <a:gd name="T64" fmla="*/ 301 w 307"/>
                <a:gd name="T65" fmla="*/ 319 h 551"/>
                <a:gd name="T66" fmla="*/ 293 w 307"/>
                <a:gd name="T67" fmla="*/ 346 h 551"/>
                <a:gd name="T68" fmla="*/ 233 w 307"/>
                <a:gd name="T69" fmla="*/ 382 h 551"/>
                <a:gd name="T70" fmla="*/ 306 w 307"/>
                <a:gd name="T71" fmla="*/ 380 h 551"/>
                <a:gd name="T72" fmla="*/ 199 w 307"/>
                <a:gd name="T73" fmla="*/ 491 h 551"/>
                <a:gd name="T74" fmla="*/ 162 w 307"/>
                <a:gd name="T75" fmla="*/ 522 h 551"/>
                <a:gd name="T76" fmla="*/ 90 w 307"/>
                <a:gd name="T77" fmla="*/ 527 h 551"/>
                <a:gd name="T78" fmla="*/ 81 w 307"/>
                <a:gd name="T79" fmla="*/ 524 h 551"/>
                <a:gd name="T80" fmla="*/ 143 w 307"/>
                <a:gd name="T81" fmla="*/ 509 h 551"/>
                <a:gd name="T82" fmla="*/ 124 w 307"/>
                <a:gd name="T83" fmla="*/ 454 h 551"/>
                <a:gd name="T84" fmla="*/ 87 w 307"/>
                <a:gd name="T85" fmla="*/ 453 h 551"/>
                <a:gd name="T86" fmla="*/ 121 w 307"/>
                <a:gd name="T87" fmla="*/ 454 h 551"/>
                <a:gd name="T88" fmla="*/ 104 w 307"/>
                <a:gd name="T89" fmla="*/ 482 h 551"/>
                <a:gd name="T90" fmla="*/ 44 w 307"/>
                <a:gd name="T91" fmla="*/ 453 h 551"/>
                <a:gd name="T92" fmla="*/ 41 w 307"/>
                <a:gd name="T93" fmla="*/ 446 h 551"/>
                <a:gd name="T94" fmla="*/ 74 w 307"/>
                <a:gd name="T95" fmla="*/ 442 h 551"/>
                <a:gd name="T96" fmla="*/ 93 w 307"/>
                <a:gd name="T97" fmla="*/ 415 h 551"/>
                <a:gd name="T98" fmla="*/ 88 w 307"/>
                <a:gd name="T99" fmla="*/ 335 h 551"/>
                <a:gd name="T100" fmla="*/ 85 w 307"/>
                <a:gd name="T101" fmla="*/ 235 h 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07" h="551">
                  <a:moveTo>
                    <a:pt x="91" y="320"/>
                  </a:moveTo>
                  <a:cubicBezTo>
                    <a:pt x="88" y="320"/>
                    <a:pt x="84" y="321"/>
                    <a:pt x="83" y="325"/>
                  </a:cubicBezTo>
                  <a:cubicBezTo>
                    <a:pt x="83" y="328"/>
                    <a:pt x="85" y="330"/>
                    <a:pt x="86" y="332"/>
                  </a:cubicBezTo>
                  <a:cubicBezTo>
                    <a:pt x="87" y="331"/>
                    <a:pt x="87" y="331"/>
                    <a:pt x="88" y="331"/>
                  </a:cubicBezTo>
                  <a:cubicBezTo>
                    <a:pt x="91" y="335"/>
                    <a:pt x="95" y="331"/>
                    <a:pt x="96" y="328"/>
                  </a:cubicBezTo>
                  <a:cubicBezTo>
                    <a:pt x="97" y="325"/>
                    <a:pt x="95" y="321"/>
                    <a:pt x="91" y="320"/>
                  </a:cubicBezTo>
                  <a:close/>
                  <a:moveTo>
                    <a:pt x="135" y="496"/>
                  </a:moveTo>
                  <a:cubicBezTo>
                    <a:pt x="139" y="499"/>
                    <a:pt x="143" y="502"/>
                    <a:pt x="147" y="505"/>
                  </a:cubicBezTo>
                  <a:cubicBezTo>
                    <a:pt x="148" y="504"/>
                    <a:pt x="148" y="504"/>
                    <a:pt x="148" y="505"/>
                  </a:cubicBezTo>
                  <a:cubicBezTo>
                    <a:pt x="148" y="505"/>
                    <a:pt x="148" y="505"/>
                    <a:pt x="148" y="506"/>
                  </a:cubicBezTo>
                  <a:cubicBezTo>
                    <a:pt x="152" y="509"/>
                    <a:pt x="156" y="514"/>
                    <a:pt x="159" y="515"/>
                  </a:cubicBezTo>
                  <a:cubicBezTo>
                    <a:pt x="162" y="516"/>
                    <a:pt x="161" y="516"/>
                    <a:pt x="163" y="513"/>
                  </a:cubicBezTo>
                  <a:cubicBezTo>
                    <a:pt x="166" y="510"/>
                    <a:pt x="167" y="506"/>
                    <a:pt x="169" y="503"/>
                  </a:cubicBezTo>
                  <a:cubicBezTo>
                    <a:pt x="172" y="498"/>
                    <a:pt x="175" y="492"/>
                    <a:pt x="178" y="488"/>
                  </a:cubicBezTo>
                  <a:cubicBezTo>
                    <a:pt x="169" y="484"/>
                    <a:pt x="161" y="480"/>
                    <a:pt x="153" y="475"/>
                  </a:cubicBezTo>
                  <a:cubicBezTo>
                    <a:pt x="147" y="482"/>
                    <a:pt x="141" y="489"/>
                    <a:pt x="135" y="496"/>
                  </a:cubicBezTo>
                  <a:close/>
                  <a:moveTo>
                    <a:pt x="128" y="298"/>
                  </a:moveTo>
                  <a:cubicBezTo>
                    <a:pt x="126" y="299"/>
                    <a:pt x="123" y="300"/>
                    <a:pt x="121" y="303"/>
                  </a:cubicBezTo>
                  <a:cubicBezTo>
                    <a:pt x="119" y="307"/>
                    <a:pt x="122" y="311"/>
                    <a:pt x="126" y="312"/>
                  </a:cubicBezTo>
                  <a:cubicBezTo>
                    <a:pt x="127" y="307"/>
                    <a:pt x="127" y="303"/>
                    <a:pt x="128" y="298"/>
                  </a:cubicBezTo>
                  <a:close/>
                  <a:moveTo>
                    <a:pt x="198" y="489"/>
                  </a:moveTo>
                  <a:cubicBezTo>
                    <a:pt x="207" y="473"/>
                    <a:pt x="219" y="460"/>
                    <a:pt x="225" y="442"/>
                  </a:cubicBezTo>
                  <a:cubicBezTo>
                    <a:pt x="231" y="422"/>
                    <a:pt x="232" y="402"/>
                    <a:pt x="228" y="383"/>
                  </a:cubicBezTo>
                  <a:cubicBezTo>
                    <a:pt x="216" y="383"/>
                    <a:pt x="203" y="381"/>
                    <a:pt x="191" y="378"/>
                  </a:cubicBezTo>
                  <a:cubicBezTo>
                    <a:pt x="178" y="375"/>
                    <a:pt x="165" y="370"/>
                    <a:pt x="154" y="363"/>
                  </a:cubicBezTo>
                  <a:cubicBezTo>
                    <a:pt x="153" y="365"/>
                    <a:pt x="153" y="367"/>
                    <a:pt x="152" y="369"/>
                  </a:cubicBezTo>
                  <a:cubicBezTo>
                    <a:pt x="153" y="369"/>
                    <a:pt x="153" y="371"/>
                    <a:pt x="152" y="371"/>
                  </a:cubicBezTo>
                  <a:cubicBezTo>
                    <a:pt x="152" y="371"/>
                    <a:pt x="151" y="371"/>
                    <a:pt x="151" y="372"/>
                  </a:cubicBezTo>
                  <a:cubicBezTo>
                    <a:pt x="141" y="394"/>
                    <a:pt x="121" y="410"/>
                    <a:pt x="98" y="419"/>
                  </a:cubicBezTo>
                  <a:cubicBezTo>
                    <a:pt x="123" y="452"/>
                    <a:pt x="157" y="476"/>
                    <a:pt x="197" y="489"/>
                  </a:cubicBezTo>
                  <a:cubicBezTo>
                    <a:pt x="197" y="489"/>
                    <a:pt x="198" y="489"/>
                    <a:pt x="198" y="489"/>
                  </a:cubicBezTo>
                  <a:close/>
                  <a:moveTo>
                    <a:pt x="288" y="346"/>
                  </a:moveTo>
                  <a:cubicBezTo>
                    <a:pt x="292" y="341"/>
                    <a:pt x="288" y="337"/>
                    <a:pt x="283" y="337"/>
                  </a:cubicBezTo>
                  <a:cubicBezTo>
                    <a:pt x="282" y="337"/>
                    <a:pt x="282" y="337"/>
                    <a:pt x="282" y="337"/>
                  </a:cubicBezTo>
                  <a:cubicBezTo>
                    <a:pt x="280" y="340"/>
                    <a:pt x="279" y="344"/>
                    <a:pt x="277" y="347"/>
                  </a:cubicBezTo>
                  <a:cubicBezTo>
                    <a:pt x="281" y="347"/>
                    <a:pt x="285" y="350"/>
                    <a:pt x="288" y="346"/>
                  </a:cubicBezTo>
                  <a:close/>
                  <a:moveTo>
                    <a:pt x="301" y="380"/>
                  </a:moveTo>
                  <a:cubicBezTo>
                    <a:pt x="299" y="377"/>
                    <a:pt x="295" y="376"/>
                    <a:pt x="292" y="378"/>
                  </a:cubicBezTo>
                  <a:cubicBezTo>
                    <a:pt x="288" y="380"/>
                    <a:pt x="289" y="383"/>
                    <a:pt x="289" y="386"/>
                  </a:cubicBezTo>
                  <a:cubicBezTo>
                    <a:pt x="289" y="386"/>
                    <a:pt x="289" y="386"/>
                    <a:pt x="289" y="387"/>
                  </a:cubicBezTo>
                  <a:cubicBezTo>
                    <a:pt x="288" y="389"/>
                    <a:pt x="292" y="390"/>
                    <a:pt x="294" y="390"/>
                  </a:cubicBezTo>
                  <a:cubicBezTo>
                    <a:pt x="295" y="390"/>
                    <a:pt x="297" y="390"/>
                    <a:pt x="299" y="389"/>
                  </a:cubicBezTo>
                  <a:cubicBezTo>
                    <a:pt x="301" y="387"/>
                    <a:pt x="302" y="383"/>
                    <a:pt x="301" y="380"/>
                  </a:cubicBezTo>
                  <a:close/>
                  <a:moveTo>
                    <a:pt x="91" y="536"/>
                  </a:moveTo>
                  <a:cubicBezTo>
                    <a:pt x="88" y="533"/>
                    <a:pt x="86" y="530"/>
                    <a:pt x="83" y="527"/>
                  </a:cubicBezTo>
                  <a:cubicBezTo>
                    <a:pt x="81" y="532"/>
                    <a:pt x="81" y="538"/>
                    <a:pt x="85" y="542"/>
                  </a:cubicBezTo>
                  <a:cubicBezTo>
                    <a:pt x="86" y="543"/>
                    <a:pt x="89" y="545"/>
                    <a:pt x="91" y="545"/>
                  </a:cubicBezTo>
                  <a:cubicBezTo>
                    <a:pt x="97" y="544"/>
                    <a:pt x="93" y="539"/>
                    <a:pt x="91" y="536"/>
                  </a:cubicBezTo>
                  <a:close/>
                  <a:moveTo>
                    <a:pt x="193" y="373"/>
                  </a:moveTo>
                  <a:cubicBezTo>
                    <a:pt x="214" y="378"/>
                    <a:pt x="237" y="382"/>
                    <a:pt x="256" y="367"/>
                  </a:cubicBezTo>
                  <a:cubicBezTo>
                    <a:pt x="272" y="354"/>
                    <a:pt x="278" y="333"/>
                    <a:pt x="284" y="314"/>
                  </a:cubicBezTo>
                  <a:cubicBezTo>
                    <a:pt x="284" y="314"/>
                    <a:pt x="285" y="314"/>
                    <a:pt x="285" y="314"/>
                  </a:cubicBezTo>
                  <a:cubicBezTo>
                    <a:pt x="282" y="311"/>
                    <a:pt x="279" y="307"/>
                    <a:pt x="277" y="303"/>
                  </a:cubicBezTo>
                  <a:cubicBezTo>
                    <a:pt x="277" y="304"/>
                    <a:pt x="276" y="305"/>
                    <a:pt x="276" y="306"/>
                  </a:cubicBezTo>
                  <a:cubicBezTo>
                    <a:pt x="277" y="308"/>
                    <a:pt x="274" y="309"/>
                    <a:pt x="272" y="307"/>
                  </a:cubicBezTo>
                  <a:cubicBezTo>
                    <a:pt x="263" y="295"/>
                    <a:pt x="255" y="281"/>
                    <a:pt x="251" y="266"/>
                  </a:cubicBezTo>
                  <a:cubicBezTo>
                    <a:pt x="225" y="278"/>
                    <a:pt x="198" y="284"/>
                    <a:pt x="170" y="286"/>
                  </a:cubicBezTo>
                  <a:cubicBezTo>
                    <a:pt x="168" y="286"/>
                    <a:pt x="167" y="283"/>
                    <a:pt x="168" y="282"/>
                  </a:cubicBezTo>
                  <a:cubicBezTo>
                    <a:pt x="157" y="285"/>
                    <a:pt x="147" y="286"/>
                    <a:pt x="136" y="284"/>
                  </a:cubicBezTo>
                  <a:cubicBezTo>
                    <a:pt x="132" y="307"/>
                    <a:pt x="126" y="328"/>
                    <a:pt x="144" y="348"/>
                  </a:cubicBezTo>
                  <a:cubicBezTo>
                    <a:pt x="157" y="362"/>
                    <a:pt x="175" y="369"/>
                    <a:pt x="193" y="373"/>
                  </a:cubicBezTo>
                  <a:close/>
                  <a:moveTo>
                    <a:pt x="175" y="281"/>
                  </a:moveTo>
                  <a:cubicBezTo>
                    <a:pt x="201" y="278"/>
                    <a:pt x="226" y="272"/>
                    <a:pt x="250" y="263"/>
                  </a:cubicBezTo>
                  <a:cubicBezTo>
                    <a:pt x="250" y="263"/>
                    <a:pt x="250" y="263"/>
                    <a:pt x="251" y="263"/>
                  </a:cubicBezTo>
                  <a:cubicBezTo>
                    <a:pt x="251" y="262"/>
                    <a:pt x="252" y="261"/>
                    <a:pt x="253" y="262"/>
                  </a:cubicBezTo>
                  <a:cubicBezTo>
                    <a:pt x="259" y="275"/>
                    <a:pt x="264" y="288"/>
                    <a:pt x="272" y="300"/>
                  </a:cubicBezTo>
                  <a:cubicBezTo>
                    <a:pt x="273" y="299"/>
                    <a:pt x="274" y="297"/>
                    <a:pt x="275" y="296"/>
                  </a:cubicBezTo>
                  <a:cubicBezTo>
                    <a:pt x="276" y="295"/>
                    <a:pt x="278" y="295"/>
                    <a:pt x="278" y="296"/>
                  </a:cubicBezTo>
                  <a:cubicBezTo>
                    <a:pt x="282" y="304"/>
                    <a:pt x="287" y="313"/>
                    <a:pt x="297" y="315"/>
                  </a:cubicBezTo>
                  <a:cubicBezTo>
                    <a:pt x="296" y="306"/>
                    <a:pt x="296" y="296"/>
                    <a:pt x="293" y="287"/>
                  </a:cubicBezTo>
                  <a:cubicBezTo>
                    <a:pt x="291" y="280"/>
                    <a:pt x="285" y="272"/>
                    <a:pt x="284" y="264"/>
                  </a:cubicBezTo>
                  <a:cubicBezTo>
                    <a:pt x="283" y="259"/>
                    <a:pt x="286" y="255"/>
                    <a:pt x="291" y="255"/>
                  </a:cubicBezTo>
                  <a:cubicBezTo>
                    <a:pt x="286" y="251"/>
                    <a:pt x="281" y="245"/>
                    <a:pt x="274" y="248"/>
                  </a:cubicBezTo>
                  <a:cubicBezTo>
                    <a:pt x="273" y="249"/>
                    <a:pt x="272" y="247"/>
                    <a:pt x="272" y="246"/>
                  </a:cubicBezTo>
                  <a:cubicBezTo>
                    <a:pt x="272" y="241"/>
                    <a:pt x="270" y="237"/>
                    <a:pt x="268" y="233"/>
                  </a:cubicBezTo>
                  <a:cubicBezTo>
                    <a:pt x="268" y="236"/>
                    <a:pt x="266" y="239"/>
                    <a:pt x="261" y="240"/>
                  </a:cubicBezTo>
                  <a:cubicBezTo>
                    <a:pt x="255" y="241"/>
                    <a:pt x="246" y="235"/>
                    <a:pt x="240" y="234"/>
                  </a:cubicBezTo>
                  <a:cubicBezTo>
                    <a:pt x="231" y="231"/>
                    <a:pt x="222" y="229"/>
                    <a:pt x="212" y="229"/>
                  </a:cubicBezTo>
                  <a:cubicBezTo>
                    <a:pt x="173" y="227"/>
                    <a:pt x="145" y="247"/>
                    <a:pt x="127" y="279"/>
                  </a:cubicBezTo>
                  <a:cubicBezTo>
                    <a:pt x="144" y="282"/>
                    <a:pt x="159" y="281"/>
                    <a:pt x="174" y="275"/>
                  </a:cubicBezTo>
                  <a:cubicBezTo>
                    <a:pt x="176" y="275"/>
                    <a:pt x="178" y="277"/>
                    <a:pt x="177" y="279"/>
                  </a:cubicBezTo>
                  <a:cubicBezTo>
                    <a:pt x="176" y="280"/>
                    <a:pt x="176" y="280"/>
                    <a:pt x="175" y="281"/>
                  </a:cubicBezTo>
                  <a:close/>
                  <a:moveTo>
                    <a:pt x="14" y="93"/>
                  </a:moveTo>
                  <a:cubicBezTo>
                    <a:pt x="19" y="107"/>
                    <a:pt x="25" y="120"/>
                    <a:pt x="36" y="130"/>
                  </a:cubicBezTo>
                  <a:cubicBezTo>
                    <a:pt x="46" y="140"/>
                    <a:pt x="58" y="142"/>
                    <a:pt x="70" y="148"/>
                  </a:cubicBezTo>
                  <a:cubicBezTo>
                    <a:pt x="70" y="147"/>
                    <a:pt x="70" y="146"/>
                    <a:pt x="71" y="145"/>
                  </a:cubicBezTo>
                  <a:cubicBezTo>
                    <a:pt x="96" y="128"/>
                    <a:pt x="104" y="96"/>
                    <a:pt x="101" y="68"/>
                  </a:cubicBezTo>
                  <a:cubicBezTo>
                    <a:pt x="99" y="38"/>
                    <a:pt x="76" y="4"/>
                    <a:pt x="41" y="11"/>
                  </a:cubicBezTo>
                  <a:cubicBezTo>
                    <a:pt x="3" y="18"/>
                    <a:pt x="6" y="66"/>
                    <a:pt x="14" y="93"/>
                  </a:cubicBezTo>
                  <a:close/>
                  <a:moveTo>
                    <a:pt x="38" y="449"/>
                  </a:moveTo>
                  <a:cubicBezTo>
                    <a:pt x="34" y="454"/>
                    <a:pt x="29" y="461"/>
                    <a:pt x="34" y="468"/>
                  </a:cubicBezTo>
                  <a:cubicBezTo>
                    <a:pt x="38" y="474"/>
                    <a:pt x="40" y="464"/>
                    <a:pt x="40" y="461"/>
                  </a:cubicBezTo>
                  <a:cubicBezTo>
                    <a:pt x="40" y="457"/>
                    <a:pt x="39" y="453"/>
                    <a:pt x="38" y="449"/>
                  </a:cubicBezTo>
                  <a:close/>
                  <a:moveTo>
                    <a:pt x="71" y="149"/>
                  </a:moveTo>
                  <a:cubicBezTo>
                    <a:pt x="57" y="153"/>
                    <a:pt x="42" y="143"/>
                    <a:pt x="32" y="134"/>
                  </a:cubicBezTo>
                  <a:cubicBezTo>
                    <a:pt x="18" y="121"/>
                    <a:pt x="11" y="103"/>
                    <a:pt x="6" y="85"/>
                  </a:cubicBezTo>
                  <a:cubicBezTo>
                    <a:pt x="0" y="55"/>
                    <a:pt x="3" y="11"/>
                    <a:pt x="42" y="5"/>
                  </a:cubicBezTo>
                  <a:cubicBezTo>
                    <a:pt x="75" y="0"/>
                    <a:pt x="100" y="28"/>
                    <a:pt x="105" y="58"/>
                  </a:cubicBezTo>
                  <a:cubicBezTo>
                    <a:pt x="112" y="91"/>
                    <a:pt x="103" y="129"/>
                    <a:pt x="74" y="149"/>
                  </a:cubicBezTo>
                  <a:cubicBezTo>
                    <a:pt x="90" y="202"/>
                    <a:pt x="96" y="261"/>
                    <a:pt x="89" y="316"/>
                  </a:cubicBezTo>
                  <a:cubicBezTo>
                    <a:pt x="91" y="316"/>
                    <a:pt x="92" y="316"/>
                    <a:pt x="93" y="316"/>
                  </a:cubicBezTo>
                  <a:cubicBezTo>
                    <a:pt x="94" y="316"/>
                    <a:pt x="94" y="316"/>
                    <a:pt x="94" y="316"/>
                  </a:cubicBezTo>
                  <a:cubicBezTo>
                    <a:pt x="94" y="316"/>
                    <a:pt x="94" y="316"/>
                    <a:pt x="94" y="316"/>
                  </a:cubicBezTo>
                  <a:cubicBezTo>
                    <a:pt x="94" y="316"/>
                    <a:pt x="94" y="316"/>
                    <a:pt x="94" y="317"/>
                  </a:cubicBezTo>
                  <a:cubicBezTo>
                    <a:pt x="100" y="319"/>
                    <a:pt x="102" y="326"/>
                    <a:pt x="99" y="332"/>
                  </a:cubicBezTo>
                  <a:cubicBezTo>
                    <a:pt x="98" y="334"/>
                    <a:pt x="95" y="335"/>
                    <a:pt x="93" y="336"/>
                  </a:cubicBezTo>
                  <a:cubicBezTo>
                    <a:pt x="106" y="357"/>
                    <a:pt x="122" y="367"/>
                    <a:pt x="147" y="369"/>
                  </a:cubicBezTo>
                  <a:cubicBezTo>
                    <a:pt x="149" y="366"/>
                    <a:pt x="150" y="364"/>
                    <a:pt x="152" y="361"/>
                  </a:cubicBezTo>
                  <a:cubicBezTo>
                    <a:pt x="146" y="357"/>
                    <a:pt x="141" y="353"/>
                    <a:pt x="137" y="347"/>
                  </a:cubicBezTo>
                  <a:cubicBezTo>
                    <a:pt x="129" y="337"/>
                    <a:pt x="126" y="326"/>
                    <a:pt x="126" y="314"/>
                  </a:cubicBezTo>
                  <a:cubicBezTo>
                    <a:pt x="121" y="315"/>
                    <a:pt x="116" y="309"/>
                    <a:pt x="117" y="304"/>
                  </a:cubicBezTo>
                  <a:cubicBezTo>
                    <a:pt x="118" y="299"/>
                    <a:pt x="124" y="293"/>
                    <a:pt x="129" y="294"/>
                  </a:cubicBezTo>
                  <a:cubicBezTo>
                    <a:pt x="130" y="290"/>
                    <a:pt x="132" y="287"/>
                    <a:pt x="133" y="283"/>
                  </a:cubicBezTo>
                  <a:cubicBezTo>
                    <a:pt x="131" y="282"/>
                    <a:pt x="129" y="282"/>
                    <a:pt x="126" y="281"/>
                  </a:cubicBezTo>
                  <a:cubicBezTo>
                    <a:pt x="126" y="281"/>
                    <a:pt x="126" y="281"/>
                    <a:pt x="126" y="282"/>
                  </a:cubicBezTo>
                  <a:cubicBezTo>
                    <a:pt x="125" y="283"/>
                    <a:pt x="124" y="282"/>
                    <a:pt x="124" y="281"/>
                  </a:cubicBezTo>
                  <a:cubicBezTo>
                    <a:pt x="124" y="281"/>
                    <a:pt x="125" y="280"/>
                    <a:pt x="125" y="280"/>
                  </a:cubicBezTo>
                  <a:cubicBezTo>
                    <a:pt x="125" y="280"/>
                    <a:pt x="125" y="279"/>
                    <a:pt x="125" y="279"/>
                  </a:cubicBezTo>
                  <a:cubicBezTo>
                    <a:pt x="130" y="257"/>
                    <a:pt x="151" y="239"/>
                    <a:pt x="172" y="230"/>
                  </a:cubicBezTo>
                  <a:cubicBezTo>
                    <a:pt x="185" y="225"/>
                    <a:pt x="198" y="223"/>
                    <a:pt x="212" y="223"/>
                  </a:cubicBezTo>
                  <a:cubicBezTo>
                    <a:pt x="218" y="224"/>
                    <a:pt x="225" y="225"/>
                    <a:pt x="231" y="226"/>
                  </a:cubicBezTo>
                  <a:cubicBezTo>
                    <a:pt x="235" y="227"/>
                    <a:pt x="264" y="236"/>
                    <a:pt x="264" y="230"/>
                  </a:cubicBezTo>
                  <a:cubicBezTo>
                    <a:pt x="263" y="228"/>
                    <a:pt x="265" y="227"/>
                    <a:pt x="266" y="228"/>
                  </a:cubicBezTo>
                  <a:cubicBezTo>
                    <a:pt x="267" y="227"/>
                    <a:pt x="268" y="227"/>
                    <a:pt x="268" y="228"/>
                  </a:cubicBezTo>
                  <a:cubicBezTo>
                    <a:pt x="272" y="232"/>
                    <a:pt x="275" y="238"/>
                    <a:pt x="276" y="243"/>
                  </a:cubicBezTo>
                  <a:cubicBezTo>
                    <a:pt x="283" y="242"/>
                    <a:pt x="290" y="246"/>
                    <a:pt x="294" y="252"/>
                  </a:cubicBezTo>
                  <a:cubicBezTo>
                    <a:pt x="295" y="253"/>
                    <a:pt x="295" y="255"/>
                    <a:pt x="294" y="255"/>
                  </a:cubicBezTo>
                  <a:cubicBezTo>
                    <a:pt x="294" y="255"/>
                    <a:pt x="294" y="256"/>
                    <a:pt x="295" y="256"/>
                  </a:cubicBezTo>
                  <a:cubicBezTo>
                    <a:pt x="296" y="256"/>
                    <a:pt x="295" y="258"/>
                    <a:pt x="294" y="257"/>
                  </a:cubicBezTo>
                  <a:cubicBezTo>
                    <a:pt x="284" y="255"/>
                    <a:pt x="295" y="276"/>
                    <a:pt x="295" y="278"/>
                  </a:cubicBezTo>
                  <a:cubicBezTo>
                    <a:pt x="297" y="282"/>
                    <a:pt x="299" y="287"/>
                    <a:pt x="300" y="291"/>
                  </a:cubicBezTo>
                  <a:cubicBezTo>
                    <a:pt x="302" y="300"/>
                    <a:pt x="303" y="310"/>
                    <a:pt x="301" y="319"/>
                  </a:cubicBezTo>
                  <a:cubicBezTo>
                    <a:pt x="301" y="321"/>
                    <a:pt x="298" y="322"/>
                    <a:pt x="297" y="320"/>
                  </a:cubicBezTo>
                  <a:cubicBezTo>
                    <a:pt x="294" y="319"/>
                    <a:pt x="291" y="318"/>
                    <a:pt x="289" y="317"/>
                  </a:cubicBezTo>
                  <a:cubicBezTo>
                    <a:pt x="287" y="322"/>
                    <a:pt x="285" y="327"/>
                    <a:pt x="283" y="333"/>
                  </a:cubicBezTo>
                  <a:cubicBezTo>
                    <a:pt x="290" y="332"/>
                    <a:pt x="296" y="340"/>
                    <a:pt x="293" y="346"/>
                  </a:cubicBezTo>
                  <a:cubicBezTo>
                    <a:pt x="292" y="349"/>
                    <a:pt x="289" y="351"/>
                    <a:pt x="286" y="352"/>
                  </a:cubicBezTo>
                  <a:cubicBezTo>
                    <a:pt x="283" y="352"/>
                    <a:pt x="278" y="352"/>
                    <a:pt x="276" y="350"/>
                  </a:cubicBezTo>
                  <a:cubicBezTo>
                    <a:pt x="271" y="359"/>
                    <a:pt x="264" y="367"/>
                    <a:pt x="255" y="374"/>
                  </a:cubicBezTo>
                  <a:cubicBezTo>
                    <a:pt x="248" y="379"/>
                    <a:pt x="241" y="381"/>
                    <a:pt x="233" y="382"/>
                  </a:cubicBezTo>
                  <a:cubicBezTo>
                    <a:pt x="234" y="387"/>
                    <a:pt x="234" y="392"/>
                    <a:pt x="235" y="398"/>
                  </a:cubicBezTo>
                  <a:cubicBezTo>
                    <a:pt x="253" y="401"/>
                    <a:pt x="268" y="396"/>
                    <a:pt x="284" y="385"/>
                  </a:cubicBezTo>
                  <a:cubicBezTo>
                    <a:pt x="283" y="381"/>
                    <a:pt x="286" y="375"/>
                    <a:pt x="291" y="373"/>
                  </a:cubicBezTo>
                  <a:cubicBezTo>
                    <a:pt x="297" y="371"/>
                    <a:pt x="304" y="374"/>
                    <a:pt x="306" y="380"/>
                  </a:cubicBezTo>
                  <a:cubicBezTo>
                    <a:pt x="307" y="387"/>
                    <a:pt x="304" y="393"/>
                    <a:pt x="297" y="394"/>
                  </a:cubicBezTo>
                  <a:cubicBezTo>
                    <a:pt x="294" y="395"/>
                    <a:pt x="287" y="393"/>
                    <a:pt x="286" y="389"/>
                  </a:cubicBezTo>
                  <a:cubicBezTo>
                    <a:pt x="273" y="402"/>
                    <a:pt x="252" y="406"/>
                    <a:pt x="235" y="401"/>
                  </a:cubicBezTo>
                  <a:cubicBezTo>
                    <a:pt x="236" y="434"/>
                    <a:pt x="227" y="474"/>
                    <a:pt x="199" y="491"/>
                  </a:cubicBezTo>
                  <a:cubicBezTo>
                    <a:pt x="199" y="493"/>
                    <a:pt x="198" y="495"/>
                    <a:pt x="196" y="494"/>
                  </a:cubicBezTo>
                  <a:cubicBezTo>
                    <a:pt x="191" y="493"/>
                    <a:pt x="187" y="491"/>
                    <a:pt x="182" y="490"/>
                  </a:cubicBezTo>
                  <a:cubicBezTo>
                    <a:pt x="178" y="498"/>
                    <a:pt x="173" y="506"/>
                    <a:pt x="169" y="514"/>
                  </a:cubicBezTo>
                  <a:cubicBezTo>
                    <a:pt x="167" y="517"/>
                    <a:pt x="166" y="522"/>
                    <a:pt x="162" y="522"/>
                  </a:cubicBezTo>
                  <a:cubicBezTo>
                    <a:pt x="158" y="523"/>
                    <a:pt x="154" y="518"/>
                    <a:pt x="152" y="515"/>
                  </a:cubicBezTo>
                  <a:cubicBezTo>
                    <a:pt x="150" y="514"/>
                    <a:pt x="148" y="512"/>
                    <a:pt x="147" y="511"/>
                  </a:cubicBezTo>
                  <a:cubicBezTo>
                    <a:pt x="144" y="517"/>
                    <a:pt x="138" y="520"/>
                    <a:pt x="131" y="522"/>
                  </a:cubicBezTo>
                  <a:cubicBezTo>
                    <a:pt x="119" y="526"/>
                    <a:pt x="103" y="528"/>
                    <a:pt x="90" y="527"/>
                  </a:cubicBezTo>
                  <a:cubicBezTo>
                    <a:pt x="92" y="530"/>
                    <a:pt x="94" y="532"/>
                    <a:pt x="96" y="535"/>
                  </a:cubicBezTo>
                  <a:cubicBezTo>
                    <a:pt x="98" y="537"/>
                    <a:pt x="100" y="540"/>
                    <a:pt x="100" y="543"/>
                  </a:cubicBezTo>
                  <a:cubicBezTo>
                    <a:pt x="99" y="548"/>
                    <a:pt x="92" y="551"/>
                    <a:pt x="87" y="549"/>
                  </a:cubicBezTo>
                  <a:cubicBezTo>
                    <a:pt x="77" y="546"/>
                    <a:pt x="75" y="532"/>
                    <a:pt x="81" y="524"/>
                  </a:cubicBezTo>
                  <a:cubicBezTo>
                    <a:pt x="81" y="524"/>
                    <a:pt x="81" y="523"/>
                    <a:pt x="82" y="523"/>
                  </a:cubicBezTo>
                  <a:cubicBezTo>
                    <a:pt x="82" y="522"/>
                    <a:pt x="83" y="522"/>
                    <a:pt x="84" y="521"/>
                  </a:cubicBezTo>
                  <a:cubicBezTo>
                    <a:pt x="84" y="521"/>
                    <a:pt x="85" y="521"/>
                    <a:pt x="85" y="522"/>
                  </a:cubicBezTo>
                  <a:cubicBezTo>
                    <a:pt x="105" y="520"/>
                    <a:pt x="129" y="524"/>
                    <a:pt x="143" y="509"/>
                  </a:cubicBezTo>
                  <a:cubicBezTo>
                    <a:pt x="139" y="505"/>
                    <a:pt x="134" y="502"/>
                    <a:pt x="130" y="499"/>
                  </a:cubicBezTo>
                  <a:cubicBezTo>
                    <a:pt x="128" y="498"/>
                    <a:pt x="128" y="496"/>
                    <a:pt x="129" y="495"/>
                  </a:cubicBezTo>
                  <a:cubicBezTo>
                    <a:pt x="136" y="488"/>
                    <a:pt x="142" y="480"/>
                    <a:pt x="149" y="473"/>
                  </a:cubicBezTo>
                  <a:cubicBezTo>
                    <a:pt x="140" y="467"/>
                    <a:pt x="132" y="461"/>
                    <a:pt x="124" y="454"/>
                  </a:cubicBezTo>
                  <a:cubicBezTo>
                    <a:pt x="115" y="447"/>
                    <a:pt x="107" y="439"/>
                    <a:pt x="100" y="430"/>
                  </a:cubicBezTo>
                  <a:cubicBezTo>
                    <a:pt x="96" y="433"/>
                    <a:pt x="92" y="435"/>
                    <a:pt x="87" y="438"/>
                  </a:cubicBezTo>
                  <a:cubicBezTo>
                    <a:pt x="81" y="441"/>
                    <a:pt x="81" y="444"/>
                    <a:pt x="85" y="450"/>
                  </a:cubicBezTo>
                  <a:cubicBezTo>
                    <a:pt x="86" y="451"/>
                    <a:pt x="87" y="452"/>
                    <a:pt x="87" y="453"/>
                  </a:cubicBezTo>
                  <a:cubicBezTo>
                    <a:pt x="88" y="452"/>
                    <a:pt x="90" y="452"/>
                    <a:pt x="90" y="454"/>
                  </a:cubicBezTo>
                  <a:cubicBezTo>
                    <a:pt x="90" y="454"/>
                    <a:pt x="90" y="455"/>
                    <a:pt x="90" y="455"/>
                  </a:cubicBezTo>
                  <a:cubicBezTo>
                    <a:pt x="95" y="462"/>
                    <a:pt x="100" y="469"/>
                    <a:pt x="106" y="476"/>
                  </a:cubicBezTo>
                  <a:cubicBezTo>
                    <a:pt x="111" y="468"/>
                    <a:pt x="115" y="461"/>
                    <a:pt x="121" y="454"/>
                  </a:cubicBezTo>
                  <a:cubicBezTo>
                    <a:pt x="122" y="454"/>
                    <a:pt x="123" y="454"/>
                    <a:pt x="124" y="454"/>
                  </a:cubicBezTo>
                  <a:cubicBezTo>
                    <a:pt x="124" y="455"/>
                    <a:pt x="125" y="456"/>
                    <a:pt x="124" y="457"/>
                  </a:cubicBezTo>
                  <a:cubicBezTo>
                    <a:pt x="120" y="466"/>
                    <a:pt x="114" y="474"/>
                    <a:pt x="108" y="482"/>
                  </a:cubicBezTo>
                  <a:cubicBezTo>
                    <a:pt x="107" y="483"/>
                    <a:pt x="105" y="484"/>
                    <a:pt x="104" y="482"/>
                  </a:cubicBezTo>
                  <a:cubicBezTo>
                    <a:pt x="98" y="475"/>
                    <a:pt x="93" y="469"/>
                    <a:pt x="88" y="462"/>
                  </a:cubicBezTo>
                  <a:cubicBezTo>
                    <a:pt x="87" y="461"/>
                    <a:pt x="86" y="460"/>
                    <a:pt x="85" y="459"/>
                  </a:cubicBezTo>
                  <a:cubicBezTo>
                    <a:pt x="81" y="462"/>
                    <a:pt x="73" y="462"/>
                    <a:pt x="69" y="462"/>
                  </a:cubicBezTo>
                  <a:cubicBezTo>
                    <a:pt x="60" y="462"/>
                    <a:pt x="51" y="459"/>
                    <a:pt x="44" y="453"/>
                  </a:cubicBezTo>
                  <a:cubicBezTo>
                    <a:pt x="45" y="463"/>
                    <a:pt x="44" y="479"/>
                    <a:pt x="34" y="474"/>
                  </a:cubicBezTo>
                  <a:cubicBezTo>
                    <a:pt x="29" y="472"/>
                    <a:pt x="27" y="466"/>
                    <a:pt x="28" y="461"/>
                  </a:cubicBezTo>
                  <a:cubicBezTo>
                    <a:pt x="28" y="454"/>
                    <a:pt x="33" y="448"/>
                    <a:pt x="38" y="444"/>
                  </a:cubicBezTo>
                  <a:cubicBezTo>
                    <a:pt x="40" y="443"/>
                    <a:pt x="41" y="445"/>
                    <a:pt x="41" y="446"/>
                  </a:cubicBezTo>
                  <a:cubicBezTo>
                    <a:pt x="41" y="446"/>
                    <a:pt x="41" y="446"/>
                    <a:pt x="42" y="446"/>
                  </a:cubicBezTo>
                  <a:cubicBezTo>
                    <a:pt x="48" y="451"/>
                    <a:pt x="55" y="455"/>
                    <a:pt x="63" y="457"/>
                  </a:cubicBezTo>
                  <a:cubicBezTo>
                    <a:pt x="66" y="457"/>
                    <a:pt x="77" y="459"/>
                    <a:pt x="83" y="457"/>
                  </a:cubicBezTo>
                  <a:cubicBezTo>
                    <a:pt x="79" y="452"/>
                    <a:pt x="75" y="447"/>
                    <a:pt x="74" y="442"/>
                  </a:cubicBezTo>
                  <a:cubicBezTo>
                    <a:pt x="73" y="441"/>
                    <a:pt x="74" y="440"/>
                    <a:pt x="74" y="440"/>
                  </a:cubicBezTo>
                  <a:cubicBezTo>
                    <a:pt x="81" y="434"/>
                    <a:pt x="90" y="431"/>
                    <a:pt x="98" y="428"/>
                  </a:cubicBezTo>
                  <a:cubicBezTo>
                    <a:pt x="96" y="425"/>
                    <a:pt x="93" y="422"/>
                    <a:pt x="91" y="419"/>
                  </a:cubicBezTo>
                  <a:cubicBezTo>
                    <a:pt x="90" y="417"/>
                    <a:pt x="91" y="415"/>
                    <a:pt x="93" y="415"/>
                  </a:cubicBezTo>
                  <a:cubicBezTo>
                    <a:pt x="116" y="407"/>
                    <a:pt x="133" y="392"/>
                    <a:pt x="146" y="372"/>
                  </a:cubicBezTo>
                  <a:cubicBezTo>
                    <a:pt x="121" y="375"/>
                    <a:pt x="96" y="359"/>
                    <a:pt x="89" y="336"/>
                  </a:cubicBezTo>
                  <a:cubicBezTo>
                    <a:pt x="89" y="336"/>
                    <a:pt x="89" y="335"/>
                    <a:pt x="89" y="335"/>
                  </a:cubicBezTo>
                  <a:cubicBezTo>
                    <a:pt x="89" y="335"/>
                    <a:pt x="89" y="335"/>
                    <a:pt x="88" y="335"/>
                  </a:cubicBezTo>
                  <a:cubicBezTo>
                    <a:pt x="88" y="336"/>
                    <a:pt x="88" y="336"/>
                    <a:pt x="87" y="336"/>
                  </a:cubicBezTo>
                  <a:cubicBezTo>
                    <a:pt x="80" y="336"/>
                    <a:pt x="77" y="327"/>
                    <a:pt x="79" y="322"/>
                  </a:cubicBezTo>
                  <a:cubicBezTo>
                    <a:pt x="81" y="319"/>
                    <a:pt x="83" y="317"/>
                    <a:pt x="86" y="316"/>
                  </a:cubicBezTo>
                  <a:cubicBezTo>
                    <a:pt x="87" y="289"/>
                    <a:pt x="88" y="262"/>
                    <a:pt x="85" y="235"/>
                  </a:cubicBezTo>
                  <a:cubicBezTo>
                    <a:pt x="83" y="206"/>
                    <a:pt x="77" y="178"/>
                    <a:pt x="71" y="149"/>
                  </a:cubicBezTo>
                  <a:cubicBezTo>
                    <a:pt x="71" y="149"/>
                    <a:pt x="71" y="149"/>
                    <a:pt x="71" y="14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1" name="Freeform 140"/>
            <p:cNvSpPr/>
            <p:nvPr/>
          </p:nvSpPr>
          <p:spPr bwMode="auto">
            <a:xfrm>
              <a:off x="7211" y="2407"/>
              <a:ext cx="223" cy="114"/>
            </a:xfrm>
            <a:custGeom>
              <a:avLst/>
              <a:gdLst>
                <a:gd name="T0" fmla="*/ 101 w 106"/>
                <a:gd name="T1" fmla="*/ 26 h 54"/>
                <a:gd name="T2" fmla="*/ 48 w 106"/>
                <a:gd name="T3" fmla="*/ 41 h 54"/>
                <a:gd name="T4" fmla="*/ 5 w 106"/>
                <a:gd name="T5" fmla="*/ 2 h 54"/>
                <a:gd name="T6" fmla="*/ 2 w 106"/>
                <a:gd name="T7" fmla="*/ 2 h 54"/>
                <a:gd name="T8" fmla="*/ 47 w 106"/>
                <a:gd name="T9" fmla="*/ 45 h 54"/>
                <a:gd name="T10" fmla="*/ 106 w 106"/>
                <a:gd name="T11" fmla="*/ 27 h 54"/>
                <a:gd name="T12" fmla="*/ 101 w 106"/>
                <a:gd name="T13" fmla="*/ 2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" h="54">
                  <a:moveTo>
                    <a:pt x="101" y="26"/>
                  </a:moveTo>
                  <a:cubicBezTo>
                    <a:pt x="98" y="47"/>
                    <a:pt x="63" y="43"/>
                    <a:pt x="48" y="41"/>
                  </a:cubicBezTo>
                  <a:cubicBezTo>
                    <a:pt x="27" y="38"/>
                    <a:pt x="6" y="26"/>
                    <a:pt x="5" y="2"/>
                  </a:cubicBezTo>
                  <a:cubicBezTo>
                    <a:pt x="5" y="0"/>
                    <a:pt x="2" y="0"/>
                    <a:pt x="2" y="2"/>
                  </a:cubicBezTo>
                  <a:cubicBezTo>
                    <a:pt x="0" y="28"/>
                    <a:pt x="24" y="42"/>
                    <a:pt x="47" y="45"/>
                  </a:cubicBezTo>
                  <a:cubicBezTo>
                    <a:pt x="64" y="48"/>
                    <a:pt x="106" y="54"/>
                    <a:pt x="106" y="27"/>
                  </a:cubicBezTo>
                  <a:cubicBezTo>
                    <a:pt x="106" y="24"/>
                    <a:pt x="102" y="24"/>
                    <a:pt x="101" y="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2" name="Freeform 141"/>
            <p:cNvSpPr/>
            <p:nvPr/>
          </p:nvSpPr>
          <p:spPr bwMode="auto">
            <a:xfrm>
              <a:off x="7314" y="2414"/>
              <a:ext cx="25" cy="33"/>
            </a:xfrm>
            <a:custGeom>
              <a:avLst/>
              <a:gdLst>
                <a:gd name="T0" fmla="*/ 11 w 12"/>
                <a:gd name="T1" fmla="*/ 5 h 16"/>
                <a:gd name="T2" fmla="*/ 7 w 12"/>
                <a:gd name="T3" fmla="*/ 1 h 16"/>
                <a:gd name="T4" fmla="*/ 4 w 12"/>
                <a:gd name="T5" fmla="*/ 1 h 16"/>
                <a:gd name="T6" fmla="*/ 1 w 12"/>
                <a:gd name="T7" fmla="*/ 2 h 16"/>
                <a:gd name="T8" fmla="*/ 2 w 12"/>
                <a:gd name="T9" fmla="*/ 3 h 16"/>
                <a:gd name="T10" fmla="*/ 3 w 12"/>
                <a:gd name="T11" fmla="*/ 4 h 16"/>
                <a:gd name="T12" fmla="*/ 5 w 12"/>
                <a:gd name="T13" fmla="*/ 4 h 16"/>
                <a:gd name="T14" fmla="*/ 7 w 12"/>
                <a:gd name="T15" fmla="*/ 6 h 16"/>
                <a:gd name="T16" fmla="*/ 5 w 12"/>
                <a:gd name="T17" fmla="*/ 11 h 16"/>
                <a:gd name="T18" fmla="*/ 7 w 12"/>
                <a:gd name="T19" fmla="*/ 15 h 16"/>
                <a:gd name="T20" fmla="*/ 11 w 12"/>
                <a:gd name="T21" fmla="*/ 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" h="16">
                  <a:moveTo>
                    <a:pt x="11" y="5"/>
                  </a:moveTo>
                  <a:cubicBezTo>
                    <a:pt x="10" y="3"/>
                    <a:pt x="9" y="2"/>
                    <a:pt x="7" y="1"/>
                  </a:cubicBezTo>
                  <a:cubicBezTo>
                    <a:pt x="6" y="1"/>
                    <a:pt x="5" y="1"/>
                    <a:pt x="4" y="1"/>
                  </a:cubicBezTo>
                  <a:cubicBezTo>
                    <a:pt x="3" y="0"/>
                    <a:pt x="2" y="1"/>
                    <a:pt x="1" y="2"/>
                  </a:cubicBezTo>
                  <a:cubicBezTo>
                    <a:pt x="0" y="2"/>
                    <a:pt x="1" y="4"/>
                    <a:pt x="2" y="3"/>
                  </a:cubicBezTo>
                  <a:cubicBezTo>
                    <a:pt x="2" y="3"/>
                    <a:pt x="3" y="4"/>
                    <a:pt x="3" y="4"/>
                  </a:cubicBezTo>
                  <a:cubicBezTo>
                    <a:pt x="4" y="4"/>
                    <a:pt x="4" y="4"/>
                    <a:pt x="5" y="4"/>
                  </a:cubicBezTo>
                  <a:cubicBezTo>
                    <a:pt x="6" y="5"/>
                    <a:pt x="7" y="5"/>
                    <a:pt x="7" y="6"/>
                  </a:cubicBezTo>
                  <a:cubicBezTo>
                    <a:pt x="8" y="8"/>
                    <a:pt x="6" y="10"/>
                    <a:pt x="5" y="11"/>
                  </a:cubicBezTo>
                  <a:cubicBezTo>
                    <a:pt x="2" y="13"/>
                    <a:pt x="4" y="16"/>
                    <a:pt x="7" y="15"/>
                  </a:cubicBezTo>
                  <a:cubicBezTo>
                    <a:pt x="11" y="14"/>
                    <a:pt x="12" y="9"/>
                    <a:pt x="11" y="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3" name="Freeform 142"/>
            <p:cNvSpPr/>
            <p:nvPr/>
          </p:nvSpPr>
          <p:spPr bwMode="auto">
            <a:xfrm>
              <a:off x="7255" y="2367"/>
              <a:ext cx="27" cy="28"/>
            </a:xfrm>
            <a:custGeom>
              <a:avLst/>
              <a:gdLst>
                <a:gd name="T0" fmla="*/ 12 w 13"/>
                <a:gd name="T1" fmla="*/ 3 h 13"/>
                <a:gd name="T2" fmla="*/ 5 w 13"/>
                <a:gd name="T3" fmla="*/ 0 h 13"/>
                <a:gd name="T4" fmla="*/ 0 w 13"/>
                <a:gd name="T5" fmla="*/ 5 h 13"/>
                <a:gd name="T6" fmla="*/ 4 w 13"/>
                <a:gd name="T7" fmla="*/ 11 h 13"/>
                <a:gd name="T8" fmla="*/ 5 w 13"/>
                <a:gd name="T9" fmla="*/ 11 h 13"/>
                <a:gd name="T10" fmla="*/ 6 w 13"/>
                <a:gd name="T11" fmla="*/ 12 h 13"/>
                <a:gd name="T12" fmla="*/ 9 w 13"/>
                <a:gd name="T13" fmla="*/ 12 h 13"/>
                <a:gd name="T14" fmla="*/ 12 w 13"/>
                <a:gd name="T15" fmla="*/ 7 h 13"/>
                <a:gd name="T16" fmla="*/ 12 w 13"/>
                <a:gd name="T17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">
                  <a:moveTo>
                    <a:pt x="12" y="3"/>
                  </a:moveTo>
                  <a:cubicBezTo>
                    <a:pt x="10" y="1"/>
                    <a:pt x="8" y="0"/>
                    <a:pt x="5" y="0"/>
                  </a:cubicBezTo>
                  <a:cubicBezTo>
                    <a:pt x="2" y="1"/>
                    <a:pt x="1" y="3"/>
                    <a:pt x="0" y="5"/>
                  </a:cubicBezTo>
                  <a:cubicBezTo>
                    <a:pt x="0" y="8"/>
                    <a:pt x="1" y="12"/>
                    <a:pt x="4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2"/>
                    <a:pt x="6" y="12"/>
                    <a:pt x="6" y="12"/>
                  </a:cubicBezTo>
                  <a:cubicBezTo>
                    <a:pt x="7" y="13"/>
                    <a:pt x="9" y="13"/>
                    <a:pt x="9" y="12"/>
                  </a:cubicBezTo>
                  <a:cubicBezTo>
                    <a:pt x="10" y="10"/>
                    <a:pt x="11" y="9"/>
                    <a:pt x="12" y="7"/>
                  </a:cubicBezTo>
                  <a:cubicBezTo>
                    <a:pt x="13" y="6"/>
                    <a:pt x="13" y="5"/>
                    <a:pt x="12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4" name="Freeform 143"/>
            <p:cNvSpPr/>
            <p:nvPr/>
          </p:nvSpPr>
          <p:spPr bwMode="auto">
            <a:xfrm>
              <a:off x="7405" y="2382"/>
              <a:ext cx="31" cy="34"/>
            </a:xfrm>
            <a:custGeom>
              <a:avLst/>
              <a:gdLst>
                <a:gd name="T0" fmla="*/ 9 w 15"/>
                <a:gd name="T1" fmla="*/ 1 h 16"/>
                <a:gd name="T2" fmla="*/ 4 w 15"/>
                <a:gd name="T3" fmla="*/ 4 h 16"/>
                <a:gd name="T4" fmla="*/ 2 w 15"/>
                <a:gd name="T5" fmla="*/ 5 h 16"/>
                <a:gd name="T6" fmla="*/ 6 w 15"/>
                <a:gd name="T7" fmla="*/ 14 h 16"/>
                <a:gd name="T8" fmla="*/ 15 w 15"/>
                <a:gd name="T9" fmla="*/ 9 h 16"/>
                <a:gd name="T10" fmla="*/ 9 w 15"/>
                <a:gd name="T11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6">
                  <a:moveTo>
                    <a:pt x="9" y="1"/>
                  </a:moveTo>
                  <a:cubicBezTo>
                    <a:pt x="7" y="0"/>
                    <a:pt x="5" y="2"/>
                    <a:pt x="4" y="4"/>
                  </a:cubicBezTo>
                  <a:cubicBezTo>
                    <a:pt x="4" y="4"/>
                    <a:pt x="3" y="4"/>
                    <a:pt x="2" y="5"/>
                  </a:cubicBezTo>
                  <a:cubicBezTo>
                    <a:pt x="0" y="8"/>
                    <a:pt x="2" y="13"/>
                    <a:pt x="6" y="14"/>
                  </a:cubicBezTo>
                  <a:cubicBezTo>
                    <a:pt x="10" y="16"/>
                    <a:pt x="14" y="13"/>
                    <a:pt x="15" y="9"/>
                  </a:cubicBezTo>
                  <a:cubicBezTo>
                    <a:pt x="15" y="5"/>
                    <a:pt x="13" y="1"/>
                    <a:pt x="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2178685" y="2591435"/>
            <a:ext cx="5137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FF0000"/>
                </a:solidFill>
              </a:rPr>
              <a:t> </a:t>
            </a:r>
            <a:r>
              <a:rPr lang="en-US" altLang="zh-CN" sz="2800" b="1">
                <a:solidFill>
                  <a:srgbClr val="FF0000"/>
                </a:solidFill>
              </a:rPr>
              <a:t>A</a:t>
            </a:r>
            <a:endParaRPr lang="en-US" altLang="zh-CN" sz="2800" b="1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692400" y="3911600"/>
            <a:ext cx="6096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solidFill>
                  <a:srgbClr val="FF0000"/>
                </a:solidFill>
                <a:latin typeface="黑体" panose="02010600030101010101" charset="-122"/>
                <a:ea typeface="黑体" panose="02010600030101010101" charset="-122"/>
              </a:rPr>
              <a:t>c</a:t>
            </a:r>
            <a:endParaRPr lang="en-US" altLang="zh-CN" sz="3600" b="1">
              <a:solidFill>
                <a:srgbClr val="FF000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D5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5"/>
          <p:cNvSpPr/>
          <p:nvPr/>
        </p:nvSpPr>
        <p:spPr bwMode="auto">
          <a:xfrm>
            <a:off x="3175" y="4119563"/>
            <a:ext cx="12188825" cy="2741612"/>
          </a:xfrm>
          <a:custGeom>
            <a:avLst/>
            <a:gdLst>
              <a:gd name="T0" fmla="*/ 2784 w 2784"/>
              <a:gd name="T1" fmla="*/ 822 h 822"/>
              <a:gd name="T2" fmla="*/ 0 w 2784"/>
              <a:gd name="T3" fmla="*/ 822 h 822"/>
              <a:gd name="T4" fmla="*/ 0 w 2784"/>
              <a:gd name="T5" fmla="*/ 257 h 822"/>
              <a:gd name="T6" fmla="*/ 1338 w 2784"/>
              <a:gd name="T7" fmla="*/ 14 h 822"/>
              <a:gd name="T8" fmla="*/ 2784 w 2784"/>
              <a:gd name="T9" fmla="*/ 257 h 822"/>
              <a:gd name="T10" fmla="*/ 2784 w 2784"/>
              <a:gd name="T11" fmla="*/ 822 h 8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784" h="822">
                <a:moveTo>
                  <a:pt x="2784" y="822"/>
                </a:moveTo>
                <a:cubicBezTo>
                  <a:pt x="0" y="822"/>
                  <a:pt x="0" y="822"/>
                  <a:pt x="0" y="822"/>
                </a:cubicBezTo>
                <a:cubicBezTo>
                  <a:pt x="0" y="257"/>
                  <a:pt x="0" y="257"/>
                  <a:pt x="0" y="257"/>
                </a:cubicBezTo>
                <a:cubicBezTo>
                  <a:pt x="0" y="257"/>
                  <a:pt x="528" y="26"/>
                  <a:pt x="1338" y="14"/>
                </a:cubicBezTo>
                <a:cubicBezTo>
                  <a:pt x="2223" y="0"/>
                  <a:pt x="2784" y="257"/>
                  <a:pt x="2784" y="257"/>
                </a:cubicBezTo>
                <a:lnTo>
                  <a:pt x="2784" y="822"/>
                </a:lnTo>
                <a:close/>
              </a:path>
            </a:pathLst>
          </a:custGeom>
          <a:solidFill>
            <a:srgbClr val="98C22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22" name="Group 8"/>
          <p:cNvGrpSpPr>
            <a:grpSpLocks noChangeAspect="1"/>
          </p:cNvGrpSpPr>
          <p:nvPr/>
        </p:nvGrpSpPr>
        <p:grpSpPr bwMode="auto">
          <a:xfrm>
            <a:off x="281613" y="3962400"/>
            <a:ext cx="541338" cy="479158"/>
            <a:chOff x="-12" y="-47"/>
            <a:chExt cx="592" cy="524"/>
          </a:xfrm>
        </p:grpSpPr>
        <p:sp>
          <p:nvSpPr>
            <p:cNvPr id="23" name="Freeform 9"/>
            <p:cNvSpPr/>
            <p:nvPr/>
          </p:nvSpPr>
          <p:spPr bwMode="auto">
            <a:xfrm>
              <a:off x="12" y="-32"/>
              <a:ext cx="555" cy="494"/>
            </a:xfrm>
            <a:custGeom>
              <a:avLst/>
              <a:gdLst>
                <a:gd name="T0" fmla="*/ 231 w 263"/>
                <a:gd name="T1" fmla="*/ 128 h 233"/>
                <a:gd name="T2" fmla="*/ 239 w 263"/>
                <a:gd name="T3" fmla="*/ 195 h 233"/>
                <a:gd name="T4" fmla="*/ 167 w 263"/>
                <a:gd name="T5" fmla="*/ 196 h 233"/>
                <a:gd name="T6" fmla="*/ 160 w 263"/>
                <a:gd name="T7" fmla="*/ 195 h 233"/>
                <a:gd name="T8" fmla="*/ 105 w 263"/>
                <a:gd name="T9" fmla="*/ 230 h 233"/>
                <a:gd name="T10" fmla="*/ 62 w 263"/>
                <a:gd name="T11" fmla="*/ 181 h 233"/>
                <a:gd name="T12" fmla="*/ 57 w 263"/>
                <a:gd name="T13" fmla="*/ 178 h 233"/>
                <a:gd name="T14" fmla="*/ 27 w 263"/>
                <a:gd name="T15" fmla="*/ 189 h 233"/>
                <a:gd name="T16" fmla="*/ 2 w 263"/>
                <a:gd name="T17" fmla="*/ 164 h 233"/>
                <a:gd name="T18" fmla="*/ 33 w 263"/>
                <a:gd name="T19" fmla="*/ 120 h 233"/>
                <a:gd name="T20" fmla="*/ 33 w 263"/>
                <a:gd name="T21" fmla="*/ 116 h 233"/>
                <a:gd name="T22" fmla="*/ 27 w 263"/>
                <a:gd name="T23" fmla="*/ 72 h 233"/>
                <a:gd name="T24" fmla="*/ 72 w 263"/>
                <a:gd name="T25" fmla="*/ 67 h 233"/>
                <a:gd name="T26" fmla="*/ 72 w 263"/>
                <a:gd name="T27" fmla="*/ 65 h 233"/>
                <a:gd name="T28" fmla="*/ 65 w 263"/>
                <a:gd name="T29" fmla="*/ 62 h 233"/>
                <a:gd name="T30" fmla="*/ 68 w 263"/>
                <a:gd name="T31" fmla="*/ 60 h 233"/>
                <a:gd name="T32" fmla="*/ 168 w 263"/>
                <a:gd name="T33" fmla="*/ 72 h 233"/>
                <a:gd name="T34" fmla="*/ 172 w 263"/>
                <a:gd name="T35" fmla="*/ 74 h 233"/>
                <a:gd name="T36" fmla="*/ 172 w 263"/>
                <a:gd name="T37" fmla="*/ 74 h 233"/>
                <a:gd name="T38" fmla="*/ 176 w 263"/>
                <a:gd name="T39" fmla="*/ 73 h 233"/>
                <a:gd name="T40" fmla="*/ 236 w 263"/>
                <a:gd name="T41" fmla="*/ 56 h 233"/>
                <a:gd name="T42" fmla="*/ 231 w 263"/>
                <a:gd name="T43" fmla="*/ 122 h 233"/>
                <a:gd name="T44" fmla="*/ 231 w 263"/>
                <a:gd name="T45" fmla="*/ 128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3" h="233">
                  <a:moveTo>
                    <a:pt x="231" y="128"/>
                  </a:moveTo>
                  <a:cubicBezTo>
                    <a:pt x="263" y="138"/>
                    <a:pt x="262" y="177"/>
                    <a:pt x="239" y="195"/>
                  </a:cubicBezTo>
                  <a:cubicBezTo>
                    <a:pt x="218" y="212"/>
                    <a:pt x="189" y="210"/>
                    <a:pt x="167" y="196"/>
                  </a:cubicBezTo>
                  <a:cubicBezTo>
                    <a:pt x="167" y="193"/>
                    <a:pt x="162" y="192"/>
                    <a:pt x="160" y="195"/>
                  </a:cubicBezTo>
                  <a:cubicBezTo>
                    <a:pt x="152" y="218"/>
                    <a:pt x="129" y="233"/>
                    <a:pt x="105" y="230"/>
                  </a:cubicBezTo>
                  <a:cubicBezTo>
                    <a:pt x="80" y="226"/>
                    <a:pt x="63" y="204"/>
                    <a:pt x="62" y="181"/>
                  </a:cubicBezTo>
                  <a:cubicBezTo>
                    <a:pt x="62" y="178"/>
                    <a:pt x="59" y="177"/>
                    <a:pt x="57" y="178"/>
                  </a:cubicBezTo>
                  <a:cubicBezTo>
                    <a:pt x="48" y="184"/>
                    <a:pt x="39" y="189"/>
                    <a:pt x="27" y="189"/>
                  </a:cubicBezTo>
                  <a:cubicBezTo>
                    <a:pt x="13" y="189"/>
                    <a:pt x="3" y="178"/>
                    <a:pt x="2" y="164"/>
                  </a:cubicBezTo>
                  <a:cubicBezTo>
                    <a:pt x="0" y="144"/>
                    <a:pt x="16" y="129"/>
                    <a:pt x="33" y="120"/>
                  </a:cubicBezTo>
                  <a:cubicBezTo>
                    <a:pt x="35" y="119"/>
                    <a:pt x="35" y="116"/>
                    <a:pt x="33" y="116"/>
                  </a:cubicBezTo>
                  <a:cubicBezTo>
                    <a:pt x="12" y="109"/>
                    <a:pt x="12" y="84"/>
                    <a:pt x="27" y="72"/>
                  </a:cubicBezTo>
                  <a:cubicBezTo>
                    <a:pt x="40" y="61"/>
                    <a:pt x="56" y="62"/>
                    <a:pt x="72" y="67"/>
                  </a:cubicBezTo>
                  <a:cubicBezTo>
                    <a:pt x="73" y="67"/>
                    <a:pt x="73" y="66"/>
                    <a:pt x="72" y="65"/>
                  </a:cubicBezTo>
                  <a:cubicBezTo>
                    <a:pt x="70" y="64"/>
                    <a:pt x="67" y="63"/>
                    <a:pt x="65" y="62"/>
                  </a:cubicBezTo>
                  <a:cubicBezTo>
                    <a:pt x="66" y="62"/>
                    <a:pt x="68" y="61"/>
                    <a:pt x="68" y="60"/>
                  </a:cubicBezTo>
                  <a:cubicBezTo>
                    <a:pt x="75" y="0"/>
                    <a:pt x="193" y="21"/>
                    <a:pt x="168" y="72"/>
                  </a:cubicBezTo>
                  <a:cubicBezTo>
                    <a:pt x="167" y="75"/>
                    <a:pt x="170" y="76"/>
                    <a:pt x="172" y="74"/>
                  </a:cubicBezTo>
                  <a:cubicBezTo>
                    <a:pt x="172" y="74"/>
                    <a:pt x="172" y="74"/>
                    <a:pt x="172" y="74"/>
                  </a:cubicBezTo>
                  <a:cubicBezTo>
                    <a:pt x="173" y="75"/>
                    <a:pt x="175" y="75"/>
                    <a:pt x="176" y="73"/>
                  </a:cubicBezTo>
                  <a:cubicBezTo>
                    <a:pt x="189" y="53"/>
                    <a:pt x="214" y="42"/>
                    <a:pt x="236" y="56"/>
                  </a:cubicBezTo>
                  <a:cubicBezTo>
                    <a:pt x="257" y="69"/>
                    <a:pt x="259" y="114"/>
                    <a:pt x="231" y="122"/>
                  </a:cubicBezTo>
                  <a:cubicBezTo>
                    <a:pt x="228" y="123"/>
                    <a:pt x="228" y="127"/>
                    <a:pt x="231" y="1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" name="Freeform 10"/>
            <p:cNvSpPr>
              <a:spLocks noEditPoints="1"/>
            </p:cNvSpPr>
            <p:nvPr/>
          </p:nvSpPr>
          <p:spPr bwMode="auto">
            <a:xfrm>
              <a:off x="-12" y="-47"/>
              <a:ext cx="592" cy="524"/>
            </a:xfrm>
            <a:custGeom>
              <a:avLst/>
              <a:gdLst>
                <a:gd name="T0" fmla="*/ 116 w 280"/>
                <a:gd name="T1" fmla="*/ 237 h 247"/>
                <a:gd name="T2" fmla="*/ 171 w 280"/>
                <a:gd name="T3" fmla="*/ 202 h 247"/>
                <a:gd name="T4" fmla="*/ 178 w 280"/>
                <a:gd name="T5" fmla="*/ 203 h 247"/>
                <a:gd name="T6" fmla="*/ 250 w 280"/>
                <a:gd name="T7" fmla="*/ 202 h 247"/>
                <a:gd name="T8" fmla="*/ 242 w 280"/>
                <a:gd name="T9" fmla="*/ 135 h 247"/>
                <a:gd name="T10" fmla="*/ 242 w 280"/>
                <a:gd name="T11" fmla="*/ 129 h 247"/>
                <a:gd name="T12" fmla="*/ 247 w 280"/>
                <a:gd name="T13" fmla="*/ 63 h 247"/>
                <a:gd name="T14" fmla="*/ 187 w 280"/>
                <a:gd name="T15" fmla="*/ 80 h 247"/>
                <a:gd name="T16" fmla="*/ 183 w 280"/>
                <a:gd name="T17" fmla="*/ 81 h 247"/>
                <a:gd name="T18" fmla="*/ 183 w 280"/>
                <a:gd name="T19" fmla="*/ 81 h 247"/>
                <a:gd name="T20" fmla="*/ 179 w 280"/>
                <a:gd name="T21" fmla="*/ 79 h 247"/>
                <a:gd name="T22" fmla="*/ 79 w 280"/>
                <a:gd name="T23" fmla="*/ 67 h 247"/>
                <a:gd name="T24" fmla="*/ 76 w 280"/>
                <a:gd name="T25" fmla="*/ 69 h 247"/>
                <a:gd name="T26" fmla="*/ 83 w 280"/>
                <a:gd name="T27" fmla="*/ 72 h 247"/>
                <a:gd name="T28" fmla="*/ 83 w 280"/>
                <a:gd name="T29" fmla="*/ 74 h 247"/>
                <a:gd name="T30" fmla="*/ 38 w 280"/>
                <a:gd name="T31" fmla="*/ 79 h 247"/>
                <a:gd name="T32" fmla="*/ 44 w 280"/>
                <a:gd name="T33" fmla="*/ 123 h 247"/>
                <a:gd name="T34" fmla="*/ 44 w 280"/>
                <a:gd name="T35" fmla="*/ 127 h 247"/>
                <a:gd name="T36" fmla="*/ 13 w 280"/>
                <a:gd name="T37" fmla="*/ 171 h 247"/>
                <a:gd name="T38" fmla="*/ 38 w 280"/>
                <a:gd name="T39" fmla="*/ 196 h 247"/>
                <a:gd name="T40" fmla="*/ 68 w 280"/>
                <a:gd name="T41" fmla="*/ 185 h 247"/>
                <a:gd name="T42" fmla="*/ 73 w 280"/>
                <a:gd name="T43" fmla="*/ 188 h 247"/>
                <a:gd name="T44" fmla="*/ 116 w 280"/>
                <a:gd name="T45" fmla="*/ 237 h 247"/>
                <a:gd name="T46" fmla="*/ 176 w 280"/>
                <a:gd name="T47" fmla="*/ 208 h 247"/>
                <a:gd name="T48" fmla="*/ 115 w 280"/>
                <a:gd name="T49" fmla="*/ 243 h 247"/>
                <a:gd name="T50" fmla="*/ 67 w 280"/>
                <a:gd name="T51" fmla="*/ 193 h 247"/>
                <a:gd name="T52" fmla="*/ 10 w 280"/>
                <a:gd name="T53" fmla="*/ 182 h 247"/>
                <a:gd name="T54" fmla="*/ 37 w 280"/>
                <a:gd name="T55" fmla="*/ 125 h 247"/>
                <a:gd name="T56" fmla="*/ 26 w 280"/>
                <a:gd name="T57" fmla="*/ 85 h 247"/>
                <a:gd name="T58" fmla="*/ 73 w 280"/>
                <a:gd name="T59" fmla="*/ 69 h 247"/>
                <a:gd name="T60" fmla="*/ 72 w 280"/>
                <a:gd name="T61" fmla="*/ 67 h 247"/>
                <a:gd name="T62" fmla="*/ 187 w 280"/>
                <a:gd name="T63" fmla="*/ 69 h 247"/>
                <a:gd name="T64" fmla="*/ 258 w 280"/>
                <a:gd name="T65" fmla="*/ 63 h 247"/>
                <a:gd name="T66" fmla="*/ 251 w 280"/>
                <a:gd name="T67" fmla="*/ 132 h 247"/>
                <a:gd name="T68" fmla="*/ 264 w 280"/>
                <a:gd name="T69" fmla="*/ 198 h 247"/>
                <a:gd name="T70" fmla="*/ 176 w 280"/>
                <a:gd name="T71" fmla="*/ 208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80" h="247">
                  <a:moveTo>
                    <a:pt x="116" y="237"/>
                  </a:moveTo>
                  <a:cubicBezTo>
                    <a:pt x="140" y="240"/>
                    <a:pt x="163" y="225"/>
                    <a:pt x="171" y="202"/>
                  </a:cubicBezTo>
                  <a:cubicBezTo>
                    <a:pt x="173" y="199"/>
                    <a:pt x="178" y="200"/>
                    <a:pt x="178" y="203"/>
                  </a:cubicBezTo>
                  <a:cubicBezTo>
                    <a:pt x="200" y="217"/>
                    <a:pt x="229" y="219"/>
                    <a:pt x="250" y="202"/>
                  </a:cubicBezTo>
                  <a:cubicBezTo>
                    <a:pt x="273" y="184"/>
                    <a:pt x="274" y="145"/>
                    <a:pt x="242" y="135"/>
                  </a:cubicBezTo>
                  <a:cubicBezTo>
                    <a:pt x="239" y="134"/>
                    <a:pt x="239" y="130"/>
                    <a:pt x="242" y="129"/>
                  </a:cubicBezTo>
                  <a:cubicBezTo>
                    <a:pt x="270" y="121"/>
                    <a:pt x="268" y="76"/>
                    <a:pt x="247" y="63"/>
                  </a:cubicBezTo>
                  <a:cubicBezTo>
                    <a:pt x="225" y="49"/>
                    <a:pt x="200" y="60"/>
                    <a:pt x="187" y="80"/>
                  </a:cubicBezTo>
                  <a:cubicBezTo>
                    <a:pt x="186" y="82"/>
                    <a:pt x="184" y="82"/>
                    <a:pt x="183" y="81"/>
                  </a:cubicBezTo>
                  <a:cubicBezTo>
                    <a:pt x="183" y="81"/>
                    <a:pt x="183" y="81"/>
                    <a:pt x="183" y="81"/>
                  </a:cubicBezTo>
                  <a:cubicBezTo>
                    <a:pt x="181" y="83"/>
                    <a:pt x="178" y="82"/>
                    <a:pt x="179" y="79"/>
                  </a:cubicBezTo>
                  <a:cubicBezTo>
                    <a:pt x="204" y="28"/>
                    <a:pt x="86" y="7"/>
                    <a:pt x="79" y="67"/>
                  </a:cubicBezTo>
                  <a:cubicBezTo>
                    <a:pt x="79" y="68"/>
                    <a:pt x="77" y="69"/>
                    <a:pt x="76" y="69"/>
                  </a:cubicBezTo>
                  <a:cubicBezTo>
                    <a:pt x="78" y="70"/>
                    <a:pt x="81" y="71"/>
                    <a:pt x="83" y="72"/>
                  </a:cubicBezTo>
                  <a:cubicBezTo>
                    <a:pt x="84" y="73"/>
                    <a:pt x="84" y="74"/>
                    <a:pt x="83" y="74"/>
                  </a:cubicBezTo>
                  <a:cubicBezTo>
                    <a:pt x="67" y="69"/>
                    <a:pt x="51" y="68"/>
                    <a:pt x="38" y="79"/>
                  </a:cubicBezTo>
                  <a:cubicBezTo>
                    <a:pt x="23" y="91"/>
                    <a:pt x="23" y="116"/>
                    <a:pt x="44" y="123"/>
                  </a:cubicBezTo>
                  <a:cubicBezTo>
                    <a:pt x="46" y="123"/>
                    <a:pt x="46" y="126"/>
                    <a:pt x="44" y="127"/>
                  </a:cubicBezTo>
                  <a:cubicBezTo>
                    <a:pt x="27" y="136"/>
                    <a:pt x="11" y="151"/>
                    <a:pt x="13" y="171"/>
                  </a:cubicBezTo>
                  <a:cubicBezTo>
                    <a:pt x="14" y="185"/>
                    <a:pt x="24" y="196"/>
                    <a:pt x="38" y="196"/>
                  </a:cubicBezTo>
                  <a:cubicBezTo>
                    <a:pt x="50" y="196"/>
                    <a:pt x="59" y="191"/>
                    <a:pt x="68" y="185"/>
                  </a:cubicBezTo>
                  <a:cubicBezTo>
                    <a:pt x="70" y="184"/>
                    <a:pt x="73" y="185"/>
                    <a:pt x="73" y="188"/>
                  </a:cubicBezTo>
                  <a:cubicBezTo>
                    <a:pt x="74" y="211"/>
                    <a:pt x="91" y="233"/>
                    <a:pt x="116" y="237"/>
                  </a:cubicBezTo>
                  <a:close/>
                  <a:moveTo>
                    <a:pt x="176" y="208"/>
                  </a:moveTo>
                  <a:cubicBezTo>
                    <a:pt x="166" y="231"/>
                    <a:pt x="141" y="247"/>
                    <a:pt x="115" y="243"/>
                  </a:cubicBezTo>
                  <a:cubicBezTo>
                    <a:pt x="89" y="239"/>
                    <a:pt x="70" y="217"/>
                    <a:pt x="67" y="193"/>
                  </a:cubicBezTo>
                  <a:cubicBezTo>
                    <a:pt x="47" y="203"/>
                    <a:pt x="21" y="209"/>
                    <a:pt x="10" y="182"/>
                  </a:cubicBezTo>
                  <a:cubicBezTo>
                    <a:pt x="0" y="158"/>
                    <a:pt x="17" y="137"/>
                    <a:pt x="37" y="125"/>
                  </a:cubicBezTo>
                  <a:cubicBezTo>
                    <a:pt x="23" y="117"/>
                    <a:pt x="17" y="99"/>
                    <a:pt x="26" y="85"/>
                  </a:cubicBezTo>
                  <a:cubicBezTo>
                    <a:pt x="36" y="68"/>
                    <a:pt x="55" y="64"/>
                    <a:pt x="73" y="69"/>
                  </a:cubicBezTo>
                  <a:cubicBezTo>
                    <a:pt x="72" y="68"/>
                    <a:pt x="72" y="67"/>
                    <a:pt x="72" y="67"/>
                  </a:cubicBezTo>
                  <a:cubicBezTo>
                    <a:pt x="79" y="0"/>
                    <a:pt x="197" y="20"/>
                    <a:pt x="187" y="69"/>
                  </a:cubicBezTo>
                  <a:cubicBezTo>
                    <a:pt x="205" y="49"/>
                    <a:pt x="237" y="42"/>
                    <a:pt x="258" y="63"/>
                  </a:cubicBezTo>
                  <a:cubicBezTo>
                    <a:pt x="275" y="81"/>
                    <a:pt x="273" y="119"/>
                    <a:pt x="251" y="132"/>
                  </a:cubicBezTo>
                  <a:cubicBezTo>
                    <a:pt x="275" y="144"/>
                    <a:pt x="280" y="176"/>
                    <a:pt x="264" y="198"/>
                  </a:cubicBezTo>
                  <a:cubicBezTo>
                    <a:pt x="243" y="225"/>
                    <a:pt x="203" y="227"/>
                    <a:pt x="176" y="20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25" name="Group 13"/>
          <p:cNvGrpSpPr>
            <a:grpSpLocks noChangeAspect="1"/>
          </p:cNvGrpSpPr>
          <p:nvPr/>
        </p:nvGrpSpPr>
        <p:grpSpPr bwMode="auto">
          <a:xfrm>
            <a:off x="571500" y="157163"/>
            <a:ext cx="1831974" cy="2012950"/>
            <a:chOff x="592" y="231"/>
            <a:chExt cx="1154" cy="1268"/>
          </a:xfrm>
        </p:grpSpPr>
        <p:sp>
          <p:nvSpPr>
            <p:cNvPr id="26" name="Freeform 14"/>
            <p:cNvSpPr/>
            <p:nvPr/>
          </p:nvSpPr>
          <p:spPr bwMode="auto">
            <a:xfrm>
              <a:off x="924" y="553"/>
              <a:ext cx="435" cy="397"/>
            </a:xfrm>
            <a:custGeom>
              <a:avLst/>
              <a:gdLst>
                <a:gd name="T0" fmla="*/ 141 w 207"/>
                <a:gd name="T1" fmla="*/ 6 h 189"/>
                <a:gd name="T2" fmla="*/ 207 w 207"/>
                <a:gd name="T3" fmla="*/ 49 h 189"/>
                <a:gd name="T4" fmla="*/ 196 w 207"/>
                <a:gd name="T5" fmla="*/ 61 h 189"/>
                <a:gd name="T6" fmla="*/ 69 w 207"/>
                <a:gd name="T7" fmla="*/ 53 h 189"/>
                <a:gd name="T8" fmla="*/ 29 w 207"/>
                <a:gd name="T9" fmla="*/ 111 h 189"/>
                <a:gd name="T10" fmla="*/ 44 w 207"/>
                <a:gd name="T11" fmla="*/ 180 h 189"/>
                <a:gd name="T12" fmla="*/ 26 w 207"/>
                <a:gd name="T13" fmla="*/ 189 h 189"/>
                <a:gd name="T14" fmla="*/ 4 w 207"/>
                <a:gd name="T15" fmla="*/ 110 h 189"/>
                <a:gd name="T16" fmla="*/ 56 w 207"/>
                <a:gd name="T17" fmla="*/ 31 h 189"/>
                <a:gd name="T18" fmla="*/ 141 w 207"/>
                <a:gd name="T19" fmla="*/ 6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7" h="189">
                  <a:moveTo>
                    <a:pt x="141" y="6"/>
                  </a:moveTo>
                  <a:cubicBezTo>
                    <a:pt x="168" y="12"/>
                    <a:pt x="191" y="28"/>
                    <a:pt x="207" y="49"/>
                  </a:cubicBezTo>
                  <a:cubicBezTo>
                    <a:pt x="201" y="52"/>
                    <a:pt x="198" y="56"/>
                    <a:pt x="196" y="61"/>
                  </a:cubicBezTo>
                  <a:cubicBezTo>
                    <a:pt x="165" y="23"/>
                    <a:pt x="107" y="24"/>
                    <a:pt x="69" y="53"/>
                  </a:cubicBezTo>
                  <a:cubicBezTo>
                    <a:pt x="50" y="68"/>
                    <a:pt x="35" y="88"/>
                    <a:pt x="29" y="111"/>
                  </a:cubicBezTo>
                  <a:cubicBezTo>
                    <a:pt x="23" y="136"/>
                    <a:pt x="30" y="159"/>
                    <a:pt x="44" y="180"/>
                  </a:cubicBezTo>
                  <a:cubicBezTo>
                    <a:pt x="37" y="182"/>
                    <a:pt x="31" y="185"/>
                    <a:pt x="26" y="189"/>
                  </a:cubicBezTo>
                  <a:cubicBezTo>
                    <a:pt x="9" y="166"/>
                    <a:pt x="0" y="139"/>
                    <a:pt x="4" y="110"/>
                  </a:cubicBezTo>
                  <a:cubicBezTo>
                    <a:pt x="8" y="77"/>
                    <a:pt x="31" y="52"/>
                    <a:pt x="56" y="31"/>
                  </a:cubicBezTo>
                  <a:cubicBezTo>
                    <a:pt x="81" y="11"/>
                    <a:pt x="109" y="0"/>
                    <a:pt x="141" y="6"/>
                  </a:cubicBezTo>
                  <a:close/>
                </a:path>
              </a:pathLst>
            </a:custGeom>
            <a:solidFill>
              <a:srgbClr val="33B2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Freeform 15"/>
            <p:cNvSpPr/>
            <p:nvPr/>
          </p:nvSpPr>
          <p:spPr bwMode="auto">
            <a:xfrm>
              <a:off x="859" y="447"/>
              <a:ext cx="500" cy="552"/>
            </a:xfrm>
            <a:custGeom>
              <a:avLst/>
              <a:gdLst>
                <a:gd name="T0" fmla="*/ 234 w 238"/>
                <a:gd name="T1" fmla="*/ 56 h 262"/>
                <a:gd name="T2" fmla="*/ 236 w 238"/>
                <a:gd name="T3" fmla="*/ 56 h 262"/>
                <a:gd name="T4" fmla="*/ 238 w 238"/>
                <a:gd name="T5" fmla="*/ 88 h 262"/>
                <a:gd name="T6" fmla="*/ 173 w 238"/>
                <a:gd name="T7" fmla="*/ 50 h 262"/>
                <a:gd name="T8" fmla="*/ 84 w 238"/>
                <a:gd name="T9" fmla="*/ 76 h 262"/>
                <a:gd name="T10" fmla="*/ 29 w 238"/>
                <a:gd name="T11" fmla="*/ 157 h 262"/>
                <a:gd name="T12" fmla="*/ 54 w 238"/>
                <a:gd name="T13" fmla="*/ 241 h 262"/>
                <a:gd name="T14" fmla="*/ 40 w 238"/>
                <a:gd name="T15" fmla="*/ 262 h 262"/>
                <a:gd name="T16" fmla="*/ 36 w 238"/>
                <a:gd name="T17" fmla="*/ 258 h 262"/>
                <a:gd name="T18" fmla="*/ 36 w 238"/>
                <a:gd name="T19" fmla="*/ 256 h 262"/>
                <a:gd name="T20" fmla="*/ 27 w 238"/>
                <a:gd name="T21" fmla="*/ 246 h 262"/>
                <a:gd name="T22" fmla="*/ 1 w 238"/>
                <a:gd name="T23" fmla="*/ 174 h 262"/>
                <a:gd name="T24" fmla="*/ 46 w 238"/>
                <a:gd name="T25" fmla="*/ 78 h 262"/>
                <a:gd name="T26" fmla="*/ 234 w 238"/>
                <a:gd name="T27" fmla="*/ 56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8" h="262">
                  <a:moveTo>
                    <a:pt x="234" y="56"/>
                  </a:moveTo>
                  <a:cubicBezTo>
                    <a:pt x="235" y="56"/>
                    <a:pt x="235" y="56"/>
                    <a:pt x="236" y="56"/>
                  </a:cubicBezTo>
                  <a:cubicBezTo>
                    <a:pt x="233" y="66"/>
                    <a:pt x="234" y="77"/>
                    <a:pt x="238" y="88"/>
                  </a:cubicBezTo>
                  <a:cubicBezTo>
                    <a:pt x="221" y="68"/>
                    <a:pt x="198" y="55"/>
                    <a:pt x="173" y="50"/>
                  </a:cubicBezTo>
                  <a:cubicBezTo>
                    <a:pt x="140" y="43"/>
                    <a:pt x="109" y="55"/>
                    <a:pt x="84" y="76"/>
                  </a:cubicBezTo>
                  <a:cubicBezTo>
                    <a:pt x="57" y="97"/>
                    <a:pt x="34" y="123"/>
                    <a:pt x="29" y="157"/>
                  </a:cubicBezTo>
                  <a:cubicBezTo>
                    <a:pt x="24" y="187"/>
                    <a:pt x="33" y="219"/>
                    <a:pt x="54" y="241"/>
                  </a:cubicBezTo>
                  <a:cubicBezTo>
                    <a:pt x="48" y="247"/>
                    <a:pt x="43" y="254"/>
                    <a:pt x="40" y="262"/>
                  </a:cubicBezTo>
                  <a:cubicBezTo>
                    <a:pt x="39" y="261"/>
                    <a:pt x="38" y="259"/>
                    <a:pt x="36" y="258"/>
                  </a:cubicBezTo>
                  <a:cubicBezTo>
                    <a:pt x="37" y="257"/>
                    <a:pt x="37" y="256"/>
                    <a:pt x="36" y="256"/>
                  </a:cubicBezTo>
                  <a:cubicBezTo>
                    <a:pt x="33" y="253"/>
                    <a:pt x="30" y="249"/>
                    <a:pt x="27" y="246"/>
                  </a:cubicBezTo>
                  <a:cubicBezTo>
                    <a:pt x="11" y="225"/>
                    <a:pt x="1" y="200"/>
                    <a:pt x="1" y="174"/>
                  </a:cubicBezTo>
                  <a:cubicBezTo>
                    <a:pt x="0" y="137"/>
                    <a:pt x="20" y="105"/>
                    <a:pt x="46" y="78"/>
                  </a:cubicBezTo>
                  <a:cubicBezTo>
                    <a:pt x="96" y="27"/>
                    <a:pt x="177" y="0"/>
                    <a:pt x="234" y="56"/>
                  </a:cubicBezTo>
                  <a:close/>
                </a:path>
              </a:pathLst>
            </a:custGeom>
            <a:solidFill>
              <a:srgbClr val="33AA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Freeform 16"/>
            <p:cNvSpPr/>
            <p:nvPr/>
          </p:nvSpPr>
          <p:spPr bwMode="auto">
            <a:xfrm>
              <a:off x="628" y="281"/>
              <a:ext cx="914" cy="741"/>
            </a:xfrm>
            <a:custGeom>
              <a:avLst/>
              <a:gdLst>
                <a:gd name="T0" fmla="*/ 305 w 435"/>
                <a:gd name="T1" fmla="*/ 10 h 352"/>
                <a:gd name="T2" fmla="*/ 435 w 435"/>
                <a:gd name="T3" fmla="*/ 101 h 352"/>
                <a:gd name="T4" fmla="*/ 423 w 435"/>
                <a:gd name="T5" fmla="*/ 116 h 352"/>
                <a:gd name="T6" fmla="*/ 422 w 435"/>
                <a:gd name="T7" fmla="*/ 114 h 352"/>
                <a:gd name="T8" fmla="*/ 207 w 435"/>
                <a:gd name="T9" fmla="*/ 43 h 352"/>
                <a:gd name="T10" fmla="*/ 53 w 435"/>
                <a:gd name="T11" fmla="*/ 209 h 352"/>
                <a:gd name="T12" fmla="*/ 72 w 435"/>
                <a:gd name="T13" fmla="*/ 332 h 352"/>
                <a:gd name="T14" fmla="*/ 73 w 435"/>
                <a:gd name="T15" fmla="*/ 333 h 352"/>
                <a:gd name="T16" fmla="*/ 59 w 435"/>
                <a:gd name="T17" fmla="*/ 352 h 352"/>
                <a:gd name="T18" fmla="*/ 56 w 435"/>
                <a:gd name="T19" fmla="*/ 119 h 352"/>
                <a:gd name="T20" fmla="*/ 110 w 435"/>
                <a:gd name="T21" fmla="*/ 66 h 352"/>
                <a:gd name="T22" fmla="*/ 177 w 435"/>
                <a:gd name="T23" fmla="*/ 21 h 352"/>
                <a:gd name="T24" fmla="*/ 305 w 435"/>
                <a:gd name="T25" fmla="*/ 1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5" h="352">
                  <a:moveTo>
                    <a:pt x="305" y="10"/>
                  </a:moveTo>
                  <a:cubicBezTo>
                    <a:pt x="358" y="23"/>
                    <a:pt x="403" y="58"/>
                    <a:pt x="435" y="101"/>
                  </a:cubicBezTo>
                  <a:cubicBezTo>
                    <a:pt x="430" y="105"/>
                    <a:pt x="425" y="110"/>
                    <a:pt x="423" y="116"/>
                  </a:cubicBezTo>
                  <a:cubicBezTo>
                    <a:pt x="423" y="115"/>
                    <a:pt x="423" y="115"/>
                    <a:pt x="422" y="114"/>
                  </a:cubicBezTo>
                  <a:cubicBezTo>
                    <a:pt x="373" y="51"/>
                    <a:pt x="284" y="23"/>
                    <a:pt x="207" y="43"/>
                  </a:cubicBezTo>
                  <a:cubicBezTo>
                    <a:pt x="128" y="64"/>
                    <a:pt x="67" y="129"/>
                    <a:pt x="53" y="209"/>
                  </a:cubicBezTo>
                  <a:cubicBezTo>
                    <a:pt x="46" y="251"/>
                    <a:pt x="52" y="295"/>
                    <a:pt x="72" y="332"/>
                  </a:cubicBezTo>
                  <a:cubicBezTo>
                    <a:pt x="73" y="333"/>
                    <a:pt x="73" y="333"/>
                    <a:pt x="73" y="333"/>
                  </a:cubicBezTo>
                  <a:cubicBezTo>
                    <a:pt x="67" y="338"/>
                    <a:pt x="62" y="345"/>
                    <a:pt x="59" y="352"/>
                  </a:cubicBezTo>
                  <a:cubicBezTo>
                    <a:pt x="6" y="283"/>
                    <a:pt x="0" y="189"/>
                    <a:pt x="56" y="119"/>
                  </a:cubicBezTo>
                  <a:cubicBezTo>
                    <a:pt x="72" y="99"/>
                    <a:pt x="91" y="82"/>
                    <a:pt x="110" y="66"/>
                  </a:cubicBezTo>
                  <a:cubicBezTo>
                    <a:pt x="131" y="49"/>
                    <a:pt x="152" y="32"/>
                    <a:pt x="177" y="21"/>
                  </a:cubicBezTo>
                  <a:cubicBezTo>
                    <a:pt x="217" y="3"/>
                    <a:pt x="263" y="0"/>
                    <a:pt x="305" y="10"/>
                  </a:cubicBezTo>
                  <a:close/>
                </a:path>
              </a:pathLst>
            </a:custGeom>
            <a:solidFill>
              <a:srgbClr val="E84B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Freeform 17"/>
            <p:cNvSpPr/>
            <p:nvPr/>
          </p:nvSpPr>
          <p:spPr bwMode="auto">
            <a:xfrm>
              <a:off x="708" y="327"/>
              <a:ext cx="769" cy="651"/>
            </a:xfrm>
            <a:custGeom>
              <a:avLst/>
              <a:gdLst>
                <a:gd name="T0" fmla="*/ 106 w 366"/>
                <a:gd name="T1" fmla="*/ 57 h 309"/>
                <a:gd name="T2" fmla="*/ 366 w 366"/>
                <a:gd name="T3" fmla="*/ 82 h 309"/>
                <a:gd name="T4" fmla="*/ 336 w 366"/>
                <a:gd name="T5" fmla="*/ 82 h 309"/>
                <a:gd name="T6" fmla="*/ 116 w 366"/>
                <a:gd name="T7" fmla="*/ 77 h 309"/>
                <a:gd name="T8" fmla="*/ 38 w 366"/>
                <a:gd name="T9" fmla="*/ 186 h 309"/>
                <a:gd name="T10" fmla="*/ 59 w 366"/>
                <a:gd name="T11" fmla="*/ 300 h 309"/>
                <a:gd name="T12" fmla="*/ 42 w 366"/>
                <a:gd name="T13" fmla="*/ 306 h 309"/>
                <a:gd name="T14" fmla="*/ 38 w 366"/>
                <a:gd name="T15" fmla="*/ 309 h 309"/>
                <a:gd name="T16" fmla="*/ 106 w 366"/>
                <a:gd name="T17" fmla="*/ 57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6" h="309">
                  <a:moveTo>
                    <a:pt x="106" y="57"/>
                  </a:moveTo>
                  <a:cubicBezTo>
                    <a:pt x="190" y="0"/>
                    <a:pt x="296" y="16"/>
                    <a:pt x="366" y="82"/>
                  </a:cubicBezTo>
                  <a:cubicBezTo>
                    <a:pt x="357" y="79"/>
                    <a:pt x="346" y="78"/>
                    <a:pt x="336" y="82"/>
                  </a:cubicBezTo>
                  <a:cubicBezTo>
                    <a:pt x="276" y="27"/>
                    <a:pt x="179" y="26"/>
                    <a:pt x="116" y="77"/>
                  </a:cubicBezTo>
                  <a:cubicBezTo>
                    <a:pt x="82" y="105"/>
                    <a:pt x="49" y="143"/>
                    <a:pt x="38" y="186"/>
                  </a:cubicBezTo>
                  <a:cubicBezTo>
                    <a:pt x="29" y="224"/>
                    <a:pt x="35" y="268"/>
                    <a:pt x="59" y="300"/>
                  </a:cubicBezTo>
                  <a:cubicBezTo>
                    <a:pt x="53" y="301"/>
                    <a:pt x="47" y="303"/>
                    <a:pt x="42" y="306"/>
                  </a:cubicBezTo>
                  <a:cubicBezTo>
                    <a:pt x="41" y="307"/>
                    <a:pt x="39" y="308"/>
                    <a:pt x="38" y="309"/>
                  </a:cubicBezTo>
                  <a:cubicBezTo>
                    <a:pt x="0" y="219"/>
                    <a:pt x="23" y="114"/>
                    <a:pt x="106" y="57"/>
                  </a:cubicBezTo>
                  <a:close/>
                </a:path>
              </a:pathLst>
            </a:custGeom>
            <a:solidFill>
              <a:srgbClr val="F8AF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" name="Freeform 18"/>
            <p:cNvSpPr/>
            <p:nvPr/>
          </p:nvSpPr>
          <p:spPr bwMode="auto">
            <a:xfrm>
              <a:off x="783" y="397"/>
              <a:ext cx="616" cy="574"/>
            </a:xfrm>
            <a:custGeom>
              <a:avLst/>
              <a:gdLst>
                <a:gd name="T0" fmla="*/ 31 w 293"/>
                <a:gd name="T1" fmla="*/ 194 h 273"/>
                <a:gd name="T2" fmla="*/ 60 w 293"/>
                <a:gd name="T3" fmla="*/ 273 h 273"/>
                <a:gd name="T4" fmla="*/ 27 w 293"/>
                <a:gd name="T5" fmla="*/ 267 h 273"/>
                <a:gd name="T6" fmla="*/ 27 w 293"/>
                <a:gd name="T7" fmla="*/ 265 h 273"/>
                <a:gd name="T8" fmla="*/ 8 w 293"/>
                <a:gd name="T9" fmla="*/ 158 h 273"/>
                <a:gd name="T10" fmla="*/ 87 w 293"/>
                <a:gd name="T11" fmla="*/ 48 h 273"/>
                <a:gd name="T12" fmla="*/ 293 w 293"/>
                <a:gd name="T13" fmla="*/ 52 h 273"/>
                <a:gd name="T14" fmla="*/ 288 w 293"/>
                <a:gd name="T15" fmla="*/ 55 h 273"/>
                <a:gd name="T16" fmla="*/ 274 w 293"/>
                <a:gd name="T17" fmla="*/ 74 h 273"/>
                <a:gd name="T18" fmla="*/ 185 w 293"/>
                <a:gd name="T19" fmla="*/ 42 h 273"/>
                <a:gd name="T20" fmla="*/ 80 w 293"/>
                <a:gd name="T21" fmla="*/ 95 h 273"/>
                <a:gd name="T22" fmla="*/ 31 w 293"/>
                <a:gd name="T23" fmla="*/ 194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3" h="273">
                  <a:moveTo>
                    <a:pt x="31" y="194"/>
                  </a:moveTo>
                  <a:cubicBezTo>
                    <a:pt x="30" y="224"/>
                    <a:pt x="41" y="251"/>
                    <a:pt x="60" y="273"/>
                  </a:cubicBezTo>
                  <a:cubicBezTo>
                    <a:pt x="50" y="268"/>
                    <a:pt x="38" y="266"/>
                    <a:pt x="27" y="267"/>
                  </a:cubicBezTo>
                  <a:cubicBezTo>
                    <a:pt x="27" y="266"/>
                    <a:pt x="27" y="266"/>
                    <a:pt x="27" y="265"/>
                  </a:cubicBezTo>
                  <a:cubicBezTo>
                    <a:pt x="9" y="232"/>
                    <a:pt x="0" y="196"/>
                    <a:pt x="8" y="158"/>
                  </a:cubicBezTo>
                  <a:cubicBezTo>
                    <a:pt x="17" y="114"/>
                    <a:pt x="52" y="75"/>
                    <a:pt x="87" y="48"/>
                  </a:cubicBezTo>
                  <a:cubicBezTo>
                    <a:pt x="147" y="0"/>
                    <a:pt x="234" y="3"/>
                    <a:pt x="293" y="52"/>
                  </a:cubicBezTo>
                  <a:cubicBezTo>
                    <a:pt x="291" y="53"/>
                    <a:pt x="290" y="54"/>
                    <a:pt x="288" y="55"/>
                  </a:cubicBezTo>
                  <a:cubicBezTo>
                    <a:pt x="281" y="61"/>
                    <a:pt x="277" y="67"/>
                    <a:pt x="274" y="74"/>
                  </a:cubicBezTo>
                  <a:cubicBezTo>
                    <a:pt x="252" y="49"/>
                    <a:pt x="217" y="40"/>
                    <a:pt x="185" y="42"/>
                  </a:cubicBezTo>
                  <a:cubicBezTo>
                    <a:pt x="144" y="45"/>
                    <a:pt x="108" y="67"/>
                    <a:pt x="80" y="95"/>
                  </a:cubicBezTo>
                  <a:cubicBezTo>
                    <a:pt x="53" y="122"/>
                    <a:pt x="31" y="155"/>
                    <a:pt x="31" y="194"/>
                  </a:cubicBezTo>
                  <a:close/>
                </a:path>
              </a:pathLst>
            </a:custGeom>
            <a:solidFill>
              <a:srgbClr val="FFE8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" name="Freeform 19"/>
            <p:cNvSpPr/>
            <p:nvPr/>
          </p:nvSpPr>
          <p:spPr bwMode="auto">
            <a:xfrm>
              <a:off x="613" y="931"/>
              <a:ext cx="568" cy="562"/>
            </a:xfrm>
            <a:custGeom>
              <a:avLst/>
              <a:gdLst>
                <a:gd name="T0" fmla="*/ 159 w 270"/>
                <a:gd name="T1" fmla="*/ 255 h 267"/>
                <a:gd name="T2" fmla="*/ 88 w 270"/>
                <a:gd name="T3" fmla="*/ 219 h 267"/>
                <a:gd name="T4" fmla="*/ 85 w 270"/>
                <a:gd name="T5" fmla="*/ 219 h 267"/>
                <a:gd name="T6" fmla="*/ 85 w 270"/>
                <a:gd name="T7" fmla="*/ 221 h 267"/>
                <a:gd name="T8" fmla="*/ 82 w 270"/>
                <a:gd name="T9" fmla="*/ 221 h 267"/>
                <a:gd name="T10" fmla="*/ 32 w 270"/>
                <a:gd name="T11" fmla="*/ 162 h 267"/>
                <a:gd name="T12" fmla="*/ 32 w 270"/>
                <a:gd name="T13" fmla="*/ 155 h 267"/>
                <a:gd name="T14" fmla="*/ 11 w 270"/>
                <a:gd name="T15" fmla="*/ 103 h 267"/>
                <a:gd name="T16" fmla="*/ 68 w 270"/>
                <a:gd name="T17" fmla="*/ 90 h 267"/>
                <a:gd name="T18" fmla="*/ 71 w 270"/>
                <a:gd name="T19" fmla="*/ 88 h 267"/>
                <a:gd name="T20" fmla="*/ 94 w 270"/>
                <a:gd name="T21" fmla="*/ 23 h 267"/>
                <a:gd name="T22" fmla="*/ 156 w 270"/>
                <a:gd name="T23" fmla="*/ 40 h 267"/>
                <a:gd name="T24" fmla="*/ 160 w 270"/>
                <a:gd name="T25" fmla="*/ 38 h 267"/>
                <a:gd name="T26" fmla="*/ 159 w 270"/>
                <a:gd name="T27" fmla="*/ 37 h 267"/>
                <a:gd name="T28" fmla="*/ 160 w 270"/>
                <a:gd name="T29" fmla="*/ 36 h 267"/>
                <a:gd name="T30" fmla="*/ 215 w 270"/>
                <a:gd name="T31" fmla="*/ 6 h 267"/>
                <a:gd name="T32" fmla="*/ 241 w 270"/>
                <a:gd name="T33" fmla="*/ 64 h 267"/>
                <a:gd name="T34" fmla="*/ 241 w 270"/>
                <a:gd name="T35" fmla="*/ 67 h 267"/>
                <a:gd name="T36" fmla="*/ 246 w 270"/>
                <a:gd name="T37" fmla="*/ 71 h 267"/>
                <a:gd name="T38" fmla="*/ 269 w 270"/>
                <a:gd name="T39" fmla="*/ 90 h 267"/>
                <a:gd name="T40" fmla="*/ 261 w 270"/>
                <a:gd name="T41" fmla="*/ 112 h 267"/>
                <a:gd name="T42" fmla="*/ 221 w 270"/>
                <a:gd name="T43" fmla="*/ 125 h 267"/>
                <a:gd name="T44" fmla="*/ 219 w 270"/>
                <a:gd name="T45" fmla="*/ 127 h 267"/>
                <a:gd name="T46" fmla="*/ 219 w 270"/>
                <a:gd name="T47" fmla="*/ 132 h 267"/>
                <a:gd name="T48" fmla="*/ 182 w 270"/>
                <a:gd name="T49" fmla="*/ 182 h 267"/>
                <a:gd name="T50" fmla="*/ 176 w 270"/>
                <a:gd name="T51" fmla="*/ 185 h 267"/>
                <a:gd name="T52" fmla="*/ 159 w 270"/>
                <a:gd name="T53" fmla="*/ 255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70" h="267">
                  <a:moveTo>
                    <a:pt x="159" y="255"/>
                  </a:moveTo>
                  <a:cubicBezTo>
                    <a:pt x="131" y="267"/>
                    <a:pt x="97" y="244"/>
                    <a:pt x="88" y="219"/>
                  </a:cubicBezTo>
                  <a:cubicBezTo>
                    <a:pt x="87" y="218"/>
                    <a:pt x="85" y="218"/>
                    <a:pt x="85" y="219"/>
                  </a:cubicBezTo>
                  <a:cubicBezTo>
                    <a:pt x="85" y="220"/>
                    <a:pt x="85" y="221"/>
                    <a:pt x="85" y="221"/>
                  </a:cubicBezTo>
                  <a:cubicBezTo>
                    <a:pt x="84" y="220"/>
                    <a:pt x="83" y="220"/>
                    <a:pt x="82" y="221"/>
                  </a:cubicBezTo>
                  <a:cubicBezTo>
                    <a:pt x="43" y="256"/>
                    <a:pt x="0" y="178"/>
                    <a:pt x="32" y="162"/>
                  </a:cubicBezTo>
                  <a:cubicBezTo>
                    <a:pt x="34" y="160"/>
                    <a:pt x="35" y="156"/>
                    <a:pt x="32" y="155"/>
                  </a:cubicBezTo>
                  <a:cubicBezTo>
                    <a:pt x="11" y="148"/>
                    <a:pt x="0" y="123"/>
                    <a:pt x="11" y="103"/>
                  </a:cubicBezTo>
                  <a:cubicBezTo>
                    <a:pt x="22" y="83"/>
                    <a:pt x="49" y="80"/>
                    <a:pt x="68" y="90"/>
                  </a:cubicBezTo>
                  <a:cubicBezTo>
                    <a:pt x="70" y="92"/>
                    <a:pt x="72" y="91"/>
                    <a:pt x="71" y="88"/>
                  </a:cubicBezTo>
                  <a:cubicBezTo>
                    <a:pt x="62" y="65"/>
                    <a:pt x="69" y="34"/>
                    <a:pt x="94" y="23"/>
                  </a:cubicBezTo>
                  <a:cubicBezTo>
                    <a:pt x="118" y="12"/>
                    <a:pt x="139" y="24"/>
                    <a:pt x="156" y="40"/>
                  </a:cubicBezTo>
                  <a:cubicBezTo>
                    <a:pt x="158" y="42"/>
                    <a:pt x="161" y="40"/>
                    <a:pt x="160" y="38"/>
                  </a:cubicBezTo>
                  <a:cubicBezTo>
                    <a:pt x="160" y="37"/>
                    <a:pt x="159" y="37"/>
                    <a:pt x="159" y="37"/>
                  </a:cubicBezTo>
                  <a:cubicBezTo>
                    <a:pt x="160" y="36"/>
                    <a:pt x="160" y="36"/>
                    <a:pt x="160" y="36"/>
                  </a:cubicBezTo>
                  <a:cubicBezTo>
                    <a:pt x="169" y="14"/>
                    <a:pt x="191" y="0"/>
                    <a:pt x="215" y="6"/>
                  </a:cubicBezTo>
                  <a:cubicBezTo>
                    <a:pt x="239" y="13"/>
                    <a:pt x="258" y="41"/>
                    <a:pt x="241" y="64"/>
                  </a:cubicBezTo>
                  <a:cubicBezTo>
                    <a:pt x="240" y="65"/>
                    <a:pt x="240" y="66"/>
                    <a:pt x="241" y="67"/>
                  </a:cubicBezTo>
                  <a:cubicBezTo>
                    <a:pt x="241" y="69"/>
                    <a:pt x="243" y="72"/>
                    <a:pt x="246" y="71"/>
                  </a:cubicBezTo>
                  <a:cubicBezTo>
                    <a:pt x="259" y="67"/>
                    <a:pt x="268" y="78"/>
                    <a:pt x="269" y="90"/>
                  </a:cubicBezTo>
                  <a:cubicBezTo>
                    <a:pt x="269" y="98"/>
                    <a:pt x="266" y="106"/>
                    <a:pt x="261" y="112"/>
                  </a:cubicBezTo>
                  <a:cubicBezTo>
                    <a:pt x="251" y="124"/>
                    <a:pt x="236" y="129"/>
                    <a:pt x="221" y="125"/>
                  </a:cubicBezTo>
                  <a:cubicBezTo>
                    <a:pt x="220" y="124"/>
                    <a:pt x="219" y="125"/>
                    <a:pt x="219" y="127"/>
                  </a:cubicBezTo>
                  <a:cubicBezTo>
                    <a:pt x="217" y="128"/>
                    <a:pt x="217" y="131"/>
                    <a:pt x="219" y="132"/>
                  </a:cubicBezTo>
                  <a:cubicBezTo>
                    <a:pt x="270" y="151"/>
                    <a:pt x="204" y="215"/>
                    <a:pt x="182" y="182"/>
                  </a:cubicBezTo>
                  <a:cubicBezTo>
                    <a:pt x="180" y="178"/>
                    <a:pt x="174" y="182"/>
                    <a:pt x="176" y="185"/>
                  </a:cubicBezTo>
                  <a:cubicBezTo>
                    <a:pt x="189" y="209"/>
                    <a:pt x="188" y="243"/>
                    <a:pt x="159" y="2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" name="Freeform 20"/>
            <p:cNvSpPr/>
            <p:nvPr/>
          </p:nvSpPr>
          <p:spPr bwMode="auto">
            <a:xfrm>
              <a:off x="1347" y="483"/>
              <a:ext cx="390" cy="417"/>
            </a:xfrm>
            <a:custGeom>
              <a:avLst/>
              <a:gdLst>
                <a:gd name="T0" fmla="*/ 19 w 186"/>
                <a:gd name="T1" fmla="*/ 24 h 198"/>
                <a:gd name="T2" fmla="*/ 77 w 186"/>
                <a:gd name="T3" fmla="*/ 29 h 198"/>
                <a:gd name="T4" fmla="*/ 79 w 186"/>
                <a:gd name="T5" fmla="*/ 29 h 198"/>
                <a:gd name="T6" fmla="*/ 85 w 186"/>
                <a:gd name="T7" fmla="*/ 29 h 198"/>
                <a:gd name="T8" fmla="*/ 121 w 186"/>
                <a:gd name="T9" fmla="*/ 4 h 198"/>
                <a:gd name="T10" fmla="*/ 138 w 186"/>
                <a:gd name="T11" fmla="*/ 38 h 198"/>
                <a:gd name="T12" fmla="*/ 139 w 186"/>
                <a:gd name="T13" fmla="*/ 41 h 198"/>
                <a:gd name="T14" fmla="*/ 142 w 186"/>
                <a:gd name="T15" fmla="*/ 42 h 198"/>
                <a:gd name="T16" fmla="*/ 183 w 186"/>
                <a:gd name="T17" fmla="*/ 67 h 198"/>
                <a:gd name="T18" fmla="*/ 147 w 186"/>
                <a:gd name="T19" fmla="*/ 108 h 198"/>
                <a:gd name="T20" fmla="*/ 143 w 186"/>
                <a:gd name="T21" fmla="*/ 107 h 198"/>
                <a:gd name="T22" fmla="*/ 141 w 186"/>
                <a:gd name="T23" fmla="*/ 107 h 198"/>
                <a:gd name="T24" fmla="*/ 138 w 186"/>
                <a:gd name="T25" fmla="*/ 112 h 198"/>
                <a:gd name="T26" fmla="*/ 143 w 186"/>
                <a:gd name="T27" fmla="*/ 165 h 198"/>
                <a:gd name="T28" fmla="*/ 82 w 186"/>
                <a:gd name="T29" fmla="*/ 165 h 198"/>
                <a:gd name="T30" fmla="*/ 79 w 186"/>
                <a:gd name="T31" fmla="*/ 164 h 198"/>
                <a:gd name="T32" fmla="*/ 76 w 186"/>
                <a:gd name="T33" fmla="*/ 166 h 198"/>
                <a:gd name="T34" fmla="*/ 31 w 186"/>
                <a:gd name="T35" fmla="*/ 181 h 198"/>
                <a:gd name="T36" fmla="*/ 30 w 186"/>
                <a:gd name="T37" fmla="*/ 125 h 198"/>
                <a:gd name="T38" fmla="*/ 27 w 186"/>
                <a:gd name="T39" fmla="*/ 121 h 198"/>
                <a:gd name="T40" fmla="*/ 0 w 186"/>
                <a:gd name="T41" fmla="*/ 103 h 198"/>
                <a:gd name="T42" fmla="*/ 9 w 186"/>
                <a:gd name="T43" fmla="*/ 85 h 198"/>
                <a:gd name="T44" fmla="*/ 14 w 186"/>
                <a:gd name="T45" fmla="*/ 81 h 198"/>
                <a:gd name="T46" fmla="*/ 13 w 186"/>
                <a:gd name="T47" fmla="*/ 81 h 198"/>
                <a:gd name="T48" fmla="*/ 14 w 186"/>
                <a:gd name="T49" fmla="*/ 79 h 198"/>
                <a:gd name="T50" fmla="*/ 19 w 186"/>
                <a:gd name="T51" fmla="*/ 24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86" h="198">
                  <a:moveTo>
                    <a:pt x="19" y="24"/>
                  </a:moveTo>
                  <a:cubicBezTo>
                    <a:pt x="37" y="5"/>
                    <a:pt x="62" y="10"/>
                    <a:pt x="77" y="29"/>
                  </a:cubicBezTo>
                  <a:cubicBezTo>
                    <a:pt x="77" y="30"/>
                    <a:pt x="78" y="30"/>
                    <a:pt x="79" y="29"/>
                  </a:cubicBezTo>
                  <a:cubicBezTo>
                    <a:pt x="81" y="31"/>
                    <a:pt x="84" y="32"/>
                    <a:pt x="85" y="29"/>
                  </a:cubicBezTo>
                  <a:cubicBezTo>
                    <a:pt x="90" y="14"/>
                    <a:pt x="103" y="0"/>
                    <a:pt x="121" y="4"/>
                  </a:cubicBezTo>
                  <a:cubicBezTo>
                    <a:pt x="136" y="8"/>
                    <a:pt x="145" y="25"/>
                    <a:pt x="138" y="38"/>
                  </a:cubicBezTo>
                  <a:cubicBezTo>
                    <a:pt x="138" y="39"/>
                    <a:pt x="138" y="40"/>
                    <a:pt x="139" y="41"/>
                  </a:cubicBezTo>
                  <a:cubicBezTo>
                    <a:pt x="140" y="42"/>
                    <a:pt x="141" y="42"/>
                    <a:pt x="142" y="42"/>
                  </a:cubicBezTo>
                  <a:cubicBezTo>
                    <a:pt x="162" y="34"/>
                    <a:pt x="186" y="42"/>
                    <a:pt x="183" y="67"/>
                  </a:cubicBezTo>
                  <a:cubicBezTo>
                    <a:pt x="182" y="83"/>
                    <a:pt x="167" y="113"/>
                    <a:pt x="147" y="108"/>
                  </a:cubicBezTo>
                  <a:cubicBezTo>
                    <a:pt x="146" y="108"/>
                    <a:pt x="144" y="108"/>
                    <a:pt x="143" y="107"/>
                  </a:cubicBezTo>
                  <a:cubicBezTo>
                    <a:pt x="142" y="107"/>
                    <a:pt x="142" y="107"/>
                    <a:pt x="141" y="107"/>
                  </a:cubicBezTo>
                  <a:cubicBezTo>
                    <a:pt x="139" y="107"/>
                    <a:pt x="136" y="110"/>
                    <a:pt x="138" y="112"/>
                  </a:cubicBezTo>
                  <a:cubicBezTo>
                    <a:pt x="152" y="126"/>
                    <a:pt x="155" y="149"/>
                    <a:pt x="143" y="165"/>
                  </a:cubicBezTo>
                  <a:cubicBezTo>
                    <a:pt x="128" y="185"/>
                    <a:pt x="98" y="182"/>
                    <a:pt x="82" y="165"/>
                  </a:cubicBezTo>
                  <a:cubicBezTo>
                    <a:pt x="81" y="164"/>
                    <a:pt x="79" y="164"/>
                    <a:pt x="79" y="164"/>
                  </a:cubicBezTo>
                  <a:cubicBezTo>
                    <a:pt x="78" y="165"/>
                    <a:pt x="77" y="165"/>
                    <a:pt x="76" y="166"/>
                  </a:cubicBezTo>
                  <a:cubicBezTo>
                    <a:pt x="68" y="184"/>
                    <a:pt x="49" y="198"/>
                    <a:pt x="31" y="181"/>
                  </a:cubicBezTo>
                  <a:cubicBezTo>
                    <a:pt x="15" y="166"/>
                    <a:pt x="11" y="139"/>
                    <a:pt x="30" y="125"/>
                  </a:cubicBezTo>
                  <a:cubicBezTo>
                    <a:pt x="33" y="123"/>
                    <a:pt x="30" y="120"/>
                    <a:pt x="27" y="121"/>
                  </a:cubicBezTo>
                  <a:cubicBezTo>
                    <a:pt x="13" y="125"/>
                    <a:pt x="0" y="117"/>
                    <a:pt x="0" y="103"/>
                  </a:cubicBezTo>
                  <a:cubicBezTo>
                    <a:pt x="0" y="95"/>
                    <a:pt x="3" y="90"/>
                    <a:pt x="9" y="85"/>
                  </a:cubicBezTo>
                  <a:cubicBezTo>
                    <a:pt x="11" y="88"/>
                    <a:pt x="16" y="84"/>
                    <a:pt x="14" y="81"/>
                  </a:cubicBezTo>
                  <a:cubicBezTo>
                    <a:pt x="14" y="81"/>
                    <a:pt x="13" y="81"/>
                    <a:pt x="13" y="81"/>
                  </a:cubicBezTo>
                  <a:cubicBezTo>
                    <a:pt x="14" y="80"/>
                    <a:pt x="14" y="80"/>
                    <a:pt x="14" y="79"/>
                  </a:cubicBezTo>
                  <a:cubicBezTo>
                    <a:pt x="5" y="61"/>
                    <a:pt x="5" y="39"/>
                    <a:pt x="19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" name="Freeform 21"/>
            <p:cNvSpPr/>
            <p:nvPr/>
          </p:nvSpPr>
          <p:spPr bwMode="auto">
            <a:xfrm>
              <a:off x="972" y="601"/>
              <a:ext cx="713" cy="330"/>
            </a:xfrm>
            <a:custGeom>
              <a:avLst/>
              <a:gdLst>
                <a:gd name="T0" fmla="*/ 316 w 339"/>
                <a:gd name="T1" fmla="*/ 56 h 157"/>
                <a:gd name="T2" fmla="*/ 319 w 339"/>
                <a:gd name="T3" fmla="*/ 51 h 157"/>
                <a:gd name="T4" fmla="*/ 321 w 339"/>
                <a:gd name="T5" fmla="*/ 51 h 157"/>
                <a:gd name="T6" fmla="*/ 325 w 339"/>
                <a:gd name="T7" fmla="*/ 52 h 157"/>
                <a:gd name="T8" fmla="*/ 324 w 339"/>
                <a:gd name="T9" fmla="*/ 56 h 157"/>
                <a:gd name="T10" fmla="*/ 322 w 339"/>
                <a:gd name="T11" fmla="*/ 117 h 157"/>
                <a:gd name="T12" fmla="*/ 258 w 339"/>
                <a:gd name="T13" fmla="*/ 114 h 157"/>
                <a:gd name="T14" fmla="*/ 208 w 339"/>
                <a:gd name="T15" fmla="*/ 133 h 157"/>
                <a:gd name="T16" fmla="*/ 198 w 339"/>
                <a:gd name="T17" fmla="*/ 71 h 157"/>
                <a:gd name="T18" fmla="*/ 172 w 339"/>
                <a:gd name="T19" fmla="*/ 47 h 157"/>
                <a:gd name="T20" fmla="*/ 171 w 339"/>
                <a:gd name="T21" fmla="*/ 46 h 157"/>
                <a:gd name="T22" fmla="*/ 48 w 339"/>
                <a:gd name="T23" fmla="*/ 37 h 157"/>
                <a:gd name="T24" fmla="*/ 12 w 339"/>
                <a:gd name="T25" fmla="*/ 93 h 157"/>
                <a:gd name="T26" fmla="*/ 24 w 339"/>
                <a:gd name="T27" fmla="*/ 156 h 157"/>
                <a:gd name="T28" fmla="*/ 21 w 339"/>
                <a:gd name="T29" fmla="*/ 157 h 157"/>
                <a:gd name="T30" fmla="*/ 6 w 339"/>
                <a:gd name="T31" fmla="*/ 88 h 157"/>
                <a:gd name="T32" fmla="*/ 46 w 339"/>
                <a:gd name="T33" fmla="*/ 30 h 157"/>
                <a:gd name="T34" fmla="*/ 173 w 339"/>
                <a:gd name="T35" fmla="*/ 38 h 157"/>
                <a:gd name="T36" fmla="*/ 184 w 339"/>
                <a:gd name="T37" fmla="*/ 26 h 157"/>
                <a:gd name="T38" fmla="*/ 187 w 339"/>
                <a:gd name="T39" fmla="*/ 29 h 157"/>
                <a:gd name="T40" fmla="*/ 178 w 339"/>
                <a:gd name="T41" fmla="*/ 47 h 157"/>
                <a:gd name="T42" fmla="*/ 205 w 339"/>
                <a:gd name="T43" fmla="*/ 65 h 157"/>
                <a:gd name="T44" fmla="*/ 208 w 339"/>
                <a:gd name="T45" fmla="*/ 69 h 157"/>
                <a:gd name="T46" fmla="*/ 209 w 339"/>
                <a:gd name="T47" fmla="*/ 125 h 157"/>
                <a:gd name="T48" fmla="*/ 254 w 339"/>
                <a:gd name="T49" fmla="*/ 110 h 157"/>
                <a:gd name="T50" fmla="*/ 257 w 339"/>
                <a:gd name="T51" fmla="*/ 108 h 157"/>
                <a:gd name="T52" fmla="*/ 260 w 339"/>
                <a:gd name="T53" fmla="*/ 109 h 157"/>
                <a:gd name="T54" fmla="*/ 321 w 339"/>
                <a:gd name="T55" fmla="*/ 109 h 157"/>
                <a:gd name="T56" fmla="*/ 316 w 339"/>
                <a:gd name="T57" fmla="*/ 56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39" h="157">
                  <a:moveTo>
                    <a:pt x="316" y="56"/>
                  </a:moveTo>
                  <a:cubicBezTo>
                    <a:pt x="314" y="54"/>
                    <a:pt x="317" y="51"/>
                    <a:pt x="319" y="51"/>
                  </a:cubicBezTo>
                  <a:cubicBezTo>
                    <a:pt x="320" y="51"/>
                    <a:pt x="320" y="51"/>
                    <a:pt x="321" y="51"/>
                  </a:cubicBezTo>
                  <a:cubicBezTo>
                    <a:pt x="322" y="52"/>
                    <a:pt x="324" y="52"/>
                    <a:pt x="325" y="52"/>
                  </a:cubicBezTo>
                  <a:cubicBezTo>
                    <a:pt x="324" y="56"/>
                    <a:pt x="324" y="56"/>
                    <a:pt x="324" y="56"/>
                  </a:cubicBezTo>
                  <a:cubicBezTo>
                    <a:pt x="338" y="74"/>
                    <a:pt x="339" y="101"/>
                    <a:pt x="322" y="117"/>
                  </a:cubicBezTo>
                  <a:cubicBezTo>
                    <a:pt x="304" y="134"/>
                    <a:pt x="275" y="131"/>
                    <a:pt x="258" y="114"/>
                  </a:cubicBezTo>
                  <a:cubicBezTo>
                    <a:pt x="252" y="135"/>
                    <a:pt x="227" y="146"/>
                    <a:pt x="208" y="133"/>
                  </a:cubicBezTo>
                  <a:cubicBezTo>
                    <a:pt x="189" y="119"/>
                    <a:pt x="183" y="89"/>
                    <a:pt x="198" y="71"/>
                  </a:cubicBezTo>
                  <a:cubicBezTo>
                    <a:pt x="184" y="71"/>
                    <a:pt x="174" y="59"/>
                    <a:pt x="172" y="47"/>
                  </a:cubicBezTo>
                  <a:cubicBezTo>
                    <a:pt x="172" y="47"/>
                    <a:pt x="171" y="47"/>
                    <a:pt x="171" y="46"/>
                  </a:cubicBezTo>
                  <a:cubicBezTo>
                    <a:pt x="141" y="7"/>
                    <a:pt x="85" y="8"/>
                    <a:pt x="48" y="37"/>
                  </a:cubicBezTo>
                  <a:cubicBezTo>
                    <a:pt x="31" y="51"/>
                    <a:pt x="16" y="71"/>
                    <a:pt x="12" y="93"/>
                  </a:cubicBezTo>
                  <a:cubicBezTo>
                    <a:pt x="7" y="116"/>
                    <a:pt x="16" y="135"/>
                    <a:pt x="24" y="156"/>
                  </a:cubicBezTo>
                  <a:cubicBezTo>
                    <a:pt x="21" y="157"/>
                    <a:pt x="21" y="157"/>
                    <a:pt x="21" y="157"/>
                  </a:cubicBezTo>
                  <a:cubicBezTo>
                    <a:pt x="7" y="136"/>
                    <a:pt x="0" y="113"/>
                    <a:pt x="6" y="88"/>
                  </a:cubicBezTo>
                  <a:cubicBezTo>
                    <a:pt x="12" y="65"/>
                    <a:pt x="27" y="45"/>
                    <a:pt x="46" y="30"/>
                  </a:cubicBezTo>
                  <a:cubicBezTo>
                    <a:pt x="84" y="1"/>
                    <a:pt x="142" y="0"/>
                    <a:pt x="173" y="38"/>
                  </a:cubicBezTo>
                  <a:cubicBezTo>
                    <a:pt x="175" y="33"/>
                    <a:pt x="178" y="29"/>
                    <a:pt x="184" y="26"/>
                  </a:cubicBezTo>
                  <a:cubicBezTo>
                    <a:pt x="187" y="29"/>
                    <a:pt x="187" y="29"/>
                    <a:pt x="187" y="29"/>
                  </a:cubicBezTo>
                  <a:cubicBezTo>
                    <a:pt x="181" y="34"/>
                    <a:pt x="178" y="39"/>
                    <a:pt x="178" y="47"/>
                  </a:cubicBezTo>
                  <a:cubicBezTo>
                    <a:pt x="178" y="61"/>
                    <a:pt x="191" y="69"/>
                    <a:pt x="205" y="65"/>
                  </a:cubicBezTo>
                  <a:cubicBezTo>
                    <a:pt x="208" y="64"/>
                    <a:pt x="211" y="67"/>
                    <a:pt x="208" y="69"/>
                  </a:cubicBezTo>
                  <a:cubicBezTo>
                    <a:pt x="189" y="83"/>
                    <a:pt x="193" y="110"/>
                    <a:pt x="209" y="125"/>
                  </a:cubicBezTo>
                  <a:cubicBezTo>
                    <a:pt x="227" y="142"/>
                    <a:pt x="246" y="128"/>
                    <a:pt x="254" y="110"/>
                  </a:cubicBezTo>
                  <a:cubicBezTo>
                    <a:pt x="255" y="109"/>
                    <a:pt x="256" y="109"/>
                    <a:pt x="257" y="108"/>
                  </a:cubicBezTo>
                  <a:cubicBezTo>
                    <a:pt x="257" y="108"/>
                    <a:pt x="259" y="108"/>
                    <a:pt x="260" y="109"/>
                  </a:cubicBezTo>
                  <a:cubicBezTo>
                    <a:pt x="276" y="126"/>
                    <a:pt x="306" y="129"/>
                    <a:pt x="321" y="109"/>
                  </a:cubicBezTo>
                  <a:cubicBezTo>
                    <a:pt x="333" y="93"/>
                    <a:pt x="330" y="70"/>
                    <a:pt x="316" y="5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" name="Freeform 22"/>
            <p:cNvSpPr/>
            <p:nvPr/>
          </p:nvSpPr>
          <p:spPr bwMode="auto">
            <a:xfrm>
              <a:off x="628" y="231"/>
              <a:ext cx="1118" cy="797"/>
            </a:xfrm>
            <a:custGeom>
              <a:avLst/>
              <a:gdLst>
                <a:gd name="T0" fmla="*/ 59 w 532"/>
                <a:gd name="T1" fmla="*/ 376 h 379"/>
                <a:gd name="T2" fmla="*/ 9 w 532"/>
                <a:gd name="T3" fmla="*/ 252 h 379"/>
                <a:gd name="T4" fmla="*/ 192 w 532"/>
                <a:gd name="T5" fmla="*/ 31 h 379"/>
                <a:gd name="T6" fmla="*/ 465 w 532"/>
                <a:gd name="T7" fmla="*/ 118 h 379"/>
                <a:gd name="T8" fmla="*/ 532 w 532"/>
                <a:gd name="T9" fmla="*/ 184 h 379"/>
                <a:gd name="T10" fmla="*/ 489 w 532"/>
                <a:gd name="T11" fmla="*/ 228 h 379"/>
                <a:gd name="T12" fmla="*/ 484 w 532"/>
                <a:gd name="T13" fmla="*/ 162 h 379"/>
                <a:gd name="T14" fmla="*/ 480 w 532"/>
                <a:gd name="T15" fmla="*/ 158 h 379"/>
                <a:gd name="T16" fmla="*/ 427 w 532"/>
                <a:gd name="T17" fmla="*/ 149 h 379"/>
                <a:gd name="T18" fmla="*/ 419 w 532"/>
                <a:gd name="T19" fmla="*/ 149 h 379"/>
                <a:gd name="T20" fmla="*/ 356 w 532"/>
                <a:gd name="T21" fmla="*/ 199 h 379"/>
                <a:gd name="T22" fmla="*/ 356 w 532"/>
                <a:gd name="T23" fmla="*/ 201 h 379"/>
                <a:gd name="T24" fmla="*/ 348 w 532"/>
                <a:gd name="T25" fmla="*/ 202 h 379"/>
                <a:gd name="T26" fmla="*/ 197 w 532"/>
                <a:gd name="T27" fmla="*/ 184 h 379"/>
                <a:gd name="T28" fmla="*/ 167 w 532"/>
                <a:gd name="T29" fmla="*/ 342 h 379"/>
                <a:gd name="T30" fmla="*/ 139 w 532"/>
                <a:gd name="T31" fmla="*/ 260 h 379"/>
                <a:gd name="T32" fmla="*/ 283 w 532"/>
                <a:gd name="T33" fmla="*/ 153 h 379"/>
                <a:gd name="T34" fmla="*/ 346 w 532"/>
                <a:gd name="T35" fmla="*/ 159 h 379"/>
                <a:gd name="T36" fmla="*/ 156 w 532"/>
                <a:gd name="T37" fmla="*/ 181 h 379"/>
                <a:gd name="T38" fmla="*/ 137 w 532"/>
                <a:gd name="T39" fmla="*/ 349 h 379"/>
                <a:gd name="T40" fmla="*/ 105 w 532"/>
                <a:gd name="T41" fmla="*/ 273 h 379"/>
                <a:gd name="T42" fmla="*/ 259 w 532"/>
                <a:gd name="T43" fmla="*/ 121 h 379"/>
                <a:gd name="T44" fmla="*/ 362 w 532"/>
                <a:gd name="T45" fmla="*/ 134 h 379"/>
                <a:gd name="T46" fmla="*/ 161 w 532"/>
                <a:gd name="T47" fmla="*/ 127 h 379"/>
                <a:gd name="T48" fmla="*/ 101 w 532"/>
                <a:gd name="T49" fmla="*/ 344 h 379"/>
                <a:gd name="T50" fmla="*/ 76 w 532"/>
                <a:gd name="T51" fmla="*/ 232 h 379"/>
                <a:gd name="T52" fmla="*/ 374 w 532"/>
                <a:gd name="T53" fmla="*/ 128 h 379"/>
                <a:gd name="T54" fmla="*/ 144 w 532"/>
                <a:gd name="T55" fmla="*/ 103 h 379"/>
                <a:gd name="T56" fmla="*/ 72 w 532"/>
                <a:gd name="T57" fmla="*/ 356 h 379"/>
                <a:gd name="T58" fmla="*/ 207 w 532"/>
                <a:gd name="T59" fmla="*/ 67 h 379"/>
                <a:gd name="T60" fmla="*/ 423 w 532"/>
                <a:gd name="T61" fmla="*/ 140 h 379"/>
                <a:gd name="T62" fmla="*/ 305 w 532"/>
                <a:gd name="T63" fmla="*/ 34 h 379"/>
                <a:gd name="T64" fmla="*/ 110 w 532"/>
                <a:gd name="T65" fmla="*/ 90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32" h="379">
                  <a:moveTo>
                    <a:pt x="56" y="143"/>
                  </a:moveTo>
                  <a:cubicBezTo>
                    <a:pt x="0" y="213"/>
                    <a:pt x="6" y="307"/>
                    <a:pt x="59" y="376"/>
                  </a:cubicBezTo>
                  <a:cubicBezTo>
                    <a:pt x="56" y="379"/>
                    <a:pt x="56" y="379"/>
                    <a:pt x="56" y="379"/>
                  </a:cubicBezTo>
                  <a:cubicBezTo>
                    <a:pt x="24" y="345"/>
                    <a:pt x="8" y="298"/>
                    <a:pt x="9" y="252"/>
                  </a:cubicBezTo>
                  <a:cubicBezTo>
                    <a:pt x="10" y="205"/>
                    <a:pt x="29" y="163"/>
                    <a:pt x="60" y="128"/>
                  </a:cubicBezTo>
                  <a:cubicBezTo>
                    <a:pt x="95" y="89"/>
                    <a:pt x="141" y="48"/>
                    <a:pt x="192" y="31"/>
                  </a:cubicBezTo>
                  <a:cubicBezTo>
                    <a:pt x="286" y="0"/>
                    <a:pt x="385" y="44"/>
                    <a:pt x="440" y="121"/>
                  </a:cubicBezTo>
                  <a:cubicBezTo>
                    <a:pt x="448" y="117"/>
                    <a:pt x="457" y="116"/>
                    <a:pt x="465" y="118"/>
                  </a:cubicBezTo>
                  <a:cubicBezTo>
                    <a:pt x="480" y="122"/>
                    <a:pt x="490" y="139"/>
                    <a:pt x="486" y="154"/>
                  </a:cubicBezTo>
                  <a:cubicBezTo>
                    <a:pt x="506" y="142"/>
                    <a:pt x="532" y="162"/>
                    <a:pt x="532" y="184"/>
                  </a:cubicBezTo>
                  <a:cubicBezTo>
                    <a:pt x="532" y="204"/>
                    <a:pt x="512" y="241"/>
                    <a:pt x="488" y="232"/>
                  </a:cubicBezTo>
                  <a:cubicBezTo>
                    <a:pt x="489" y="228"/>
                    <a:pt x="489" y="228"/>
                    <a:pt x="489" y="228"/>
                  </a:cubicBezTo>
                  <a:cubicBezTo>
                    <a:pt x="509" y="233"/>
                    <a:pt x="524" y="203"/>
                    <a:pt x="525" y="187"/>
                  </a:cubicBezTo>
                  <a:cubicBezTo>
                    <a:pt x="528" y="162"/>
                    <a:pt x="504" y="154"/>
                    <a:pt x="484" y="162"/>
                  </a:cubicBezTo>
                  <a:cubicBezTo>
                    <a:pt x="483" y="162"/>
                    <a:pt x="482" y="162"/>
                    <a:pt x="481" y="161"/>
                  </a:cubicBezTo>
                  <a:cubicBezTo>
                    <a:pt x="480" y="160"/>
                    <a:pt x="480" y="159"/>
                    <a:pt x="480" y="158"/>
                  </a:cubicBezTo>
                  <a:cubicBezTo>
                    <a:pt x="487" y="145"/>
                    <a:pt x="478" y="128"/>
                    <a:pt x="463" y="124"/>
                  </a:cubicBezTo>
                  <a:cubicBezTo>
                    <a:pt x="445" y="120"/>
                    <a:pt x="432" y="134"/>
                    <a:pt x="427" y="149"/>
                  </a:cubicBezTo>
                  <a:cubicBezTo>
                    <a:pt x="426" y="152"/>
                    <a:pt x="423" y="151"/>
                    <a:pt x="421" y="149"/>
                  </a:cubicBezTo>
                  <a:cubicBezTo>
                    <a:pt x="420" y="150"/>
                    <a:pt x="419" y="150"/>
                    <a:pt x="419" y="149"/>
                  </a:cubicBezTo>
                  <a:cubicBezTo>
                    <a:pt x="404" y="130"/>
                    <a:pt x="379" y="125"/>
                    <a:pt x="361" y="144"/>
                  </a:cubicBezTo>
                  <a:cubicBezTo>
                    <a:pt x="347" y="159"/>
                    <a:pt x="347" y="181"/>
                    <a:pt x="356" y="199"/>
                  </a:cubicBezTo>
                  <a:cubicBezTo>
                    <a:pt x="356" y="200"/>
                    <a:pt x="356" y="200"/>
                    <a:pt x="355" y="201"/>
                  </a:cubicBezTo>
                  <a:cubicBezTo>
                    <a:pt x="355" y="201"/>
                    <a:pt x="356" y="201"/>
                    <a:pt x="356" y="201"/>
                  </a:cubicBezTo>
                  <a:cubicBezTo>
                    <a:pt x="358" y="204"/>
                    <a:pt x="353" y="208"/>
                    <a:pt x="351" y="205"/>
                  </a:cubicBezTo>
                  <a:cubicBezTo>
                    <a:pt x="348" y="202"/>
                    <a:pt x="348" y="202"/>
                    <a:pt x="348" y="202"/>
                  </a:cubicBezTo>
                  <a:cubicBezTo>
                    <a:pt x="332" y="181"/>
                    <a:pt x="309" y="165"/>
                    <a:pt x="282" y="159"/>
                  </a:cubicBezTo>
                  <a:cubicBezTo>
                    <a:pt x="250" y="153"/>
                    <a:pt x="222" y="164"/>
                    <a:pt x="197" y="184"/>
                  </a:cubicBezTo>
                  <a:cubicBezTo>
                    <a:pt x="172" y="205"/>
                    <a:pt x="149" y="230"/>
                    <a:pt x="145" y="263"/>
                  </a:cubicBezTo>
                  <a:cubicBezTo>
                    <a:pt x="141" y="292"/>
                    <a:pt x="150" y="319"/>
                    <a:pt x="167" y="342"/>
                  </a:cubicBezTo>
                  <a:cubicBezTo>
                    <a:pt x="164" y="344"/>
                    <a:pt x="164" y="344"/>
                    <a:pt x="164" y="344"/>
                  </a:cubicBezTo>
                  <a:cubicBezTo>
                    <a:pt x="143" y="322"/>
                    <a:pt x="134" y="290"/>
                    <a:pt x="139" y="260"/>
                  </a:cubicBezTo>
                  <a:cubicBezTo>
                    <a:pt x="144" y="226"/>
                    <a:pt x="167" y="200"/>
                    <a:pt x="194" y="179"/>
                  </a:cubicBezTo>
                  <a:cubicBezTo>
                    <a:pt x="219" y="158"/>
                    <a:pt x="250" y="146"/>
                    <a:pt x="283" y="153"/>
                  </a:cubicBezTo>
                  <a:cubicBezTo>
                    <a:pt x="308" y="158"/>
                    <a:pt x="331" y="171"/>
                    <a:pt x="348" y="191"/>
                  </a:cubicBezTo>
                  <a:cubicBezTo>
                    <a:pt x="344" y="180"/>
                    <a:pt x="343" y="169"/>
                    <a:pt x="346" y="159"/>
                  </a:cubicBezTo>
                  <a:cubicBezTo>
                    <a:pt x="345" y="159"/>
                    <a:pt x="345" y="159"/>
                    <a:pt x="344" y="159"/>
                  </a:cubicBezTo>
                  <a:cubicBezTo>
                    <a:pt x="287" y="103"/>
                    <a:pt x="206" y="130"/>
                    <a:pt x="156" y="181"/>
                  </a:cubicBezTo>
                  <a:cubicBezTo>
                    <a:pt x="130" y="208"/>
                    <a:pt x="110" y="240"/>
                    <a:pt x="111" y="277"/>
                  </a:cubicBezTo>
                  <a:cubicBezTo>
                    <a:pt x="111" y="303"/>
                    <a:pt x="121" y="328"/>
                    <a:pt x="137" y="349"/>
                  </a:cubicBezTo>
                  <a:cubicBezTo>
                    <a:pt x="134" y="352"/>
                    <a:pt x="134" y="352"/>
                    <a:pt x="134" y="352"/>
                  </a:cubicBezTo>
                  <a:cubicBezTo>
                    <a:pt x="115" y="330"/>
                    <a:pt x="104" y="303"/>
                    <a:pt x="105" y="273"/>
                  </a:cubicBezTo>
                  <a:cubicBezTo>
                    <a:pt x="105" y="234"/>
                    <a:pt x="127" y="201"/>
                    <a:pt x="154" y="174"/>
                  </a:cubicBezTo>
                  <a:cubicBezTo>
                    <a:pt x="182" y="146"/>
                    <a:pt x="218" y="124"/>
                    <a:pt x="259" y="121"/>
                  </a:cubicBezTo>
                  <a:cubicBezTo>
                    <a:pt x="291" y="119"/>
                    <a:pt x="326" y="128"/>
                    <a:pt x="348" y="153"/>
                  </a:cubicBezTo>
                  <a:cubicBezTo>
                    <a:pt x="351" y="146"/>
                    <a:pt x="355" y="140"/>
                    <a:pt x="362" y="134"/>
                  </a:cubicBezTo>
                  <a:cubicBezTo>
                    <a:pt x="364" y="133"/>
                    <a:pt x="365" y="132"/>
                    <a:pt x="367" y="131"/>
                  </a:cubicBezTo>
                  <a:cubicBezTo>
                    <a:pt x="308" y="82"/>
                    <a:pt x="221" y="79"/>
                    <a:pt x="161" y="127"/>
                  </a:cubicBezTo>
                  <a:cubicBezTo>
                    <a:pt x="126" y="154"/>
                    <a:pt x="91" y="193"/>
                    <a:pt x="82" y="237"/>
                  </a:cubicBezTo>
                  <a:cubicBezTo>
                    <a:pt x="74" y="275"/>
                    <a:pt x="83" y="311"/>
                    <a:pt x="101" y="344"/>
                  </a:cubicBezTo>
                  <a:cubicBezTo>
                    <a:pt x="97" y="346"/>
                    <a:pt x="97" y="346"/>
                    <a:pt x="97" y="346"/>
                  </a:cubicBezTo>
                  <a:cubicBezTo>
                    <a:pt x="73" y="314"/>
                    <a:pt x="67" y="270"/>
                    <a:pt x="76" y="232"/>
                  </a:cubicBezTo>
                  <a:cubicBezTo>
                    <a:pt x="87" y="189"/>
                    <a:pt x="120" y="151"/>
                    <a:pt x="154" y="123"/>
                  </a:cubicBezTo>
                  <a:cubicBezTo>
                    <a:pt x="217" y="72"/>
                    <a:pt x="314" y="73"/>
                    <a:pt x="374" y="128"/>
                  </a:cubicBezTo>
                  <a:cubicBezTo>
                    <a:pt x="384" y="124"/>
                    <a:pt x="395" y="125"/>
                    <a:pt x="404" y="128"/>
                  </a:cubicBezTo>
                  <a:cubicBezTo>
                    <a:pt x="334" y="62"/>
                    <a:pt x="228" y="46"/>
                    <a:pt x="144" y="103"/>
                  </a:cubicBezTo>
                  <a:cubicBezTo>
                    <a:pt x="61" y="160"/>
                    <a:pt x="38" y="265"/>
                    <a:pt x="76" y="355"/>
                  </a:cubicBezTo>
                  <a:cubicBezTo>
                    <a:pt x="72" y="356"/>
                    <a:pt x="72" y="356"/>
                    <a:pt x="72" y="356"/>
                  </a:cubicBezTo>
                  <a:cubicBezTo>
                    <a:pt x="52" y="319"/>
                    <a:pt x="46" y="275"/>
                    <a:pt x="53" y="233"/>
                  </a:cubicBezTo>
                  <a:cubicBezTo>
                    <a:pt x="67" y="153"/>
                    <a:pt x="128" y="88"/>
                    <a:pt x="207" y="67"/>
                  </a:cubicBezTo>
                  <a:cubicBezTo>
                    <a:pt x="284" y="47"/>
                    <a:pt x="373" y="75"/>
                    <a:pt x="422" y="138"/>
                  </a:cubicBezTo>
                  <a:cubicBezTo>
                    <a:pt x="423" y="139"/>
                    <a:pt x="423" y="139"/>
                    <a:pt x="423" y="140"/>
                  </a:cubicBezTo>
                  <a:cubicBezTo>
                    <a:pt x="425" y="134"/>
                    <a:pt x="430" y="129"/>
                    <a:pt x="435" y="125"/>
                  </a:cubicBezTo>
                  <a:cubicBezTo>
                    <a:pt x="403" y="82"/>
                    <a:pt x="358" y="47"/>
                    <a:pt x="305" y="34"/>
                  </a:cubicBezTo>
                  <a:cubicBezTo>
                    <a:pt x="263" y="24"/>
                    <a:pt x="217" y="27"/>
                    <a:pt x="177" y="45"/>
                  </a:cubicBezTo>
                  <a:cubicBezTo>
                    <a:pt x="152" y="56"/>
                    <a:pt x="131" y="73"/>
                    <a:pt x="110" y="90"/>
                  </a:cubicBezTo>
                  <a:cubicBezTo>
                    <a:pt x="91" y="106"/>
                    <a:pt x="72" y="123"/>
                    <a:pt x="56" y="1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" name="Freeform 23"/>
            <p:cNvSpPr>
              <a:spLocks noEditPoints="1"/>
            </p:cNvSpPr>
            <p:nvPr/>
          </p:nvSpPr>
          <p:spPr bwMode="auto">
            <a:xfrm>
              <a:off x="592" y="925"/>
              <a:ext cx="610" cy="574"/>
            </a:xfrm>
            <a:custGeom>
              <a:avLst/>
              <a:gdLst>
                <a:gd name="T0" fmla="*/ 42 w 290"/>
                <a:gd name="T1" fmla="*/ 165 h 273"/>
                <a:gd name="T2" fmla="*/ 92 w 290"/>
                <a:gd name="T3" fmla="*/ 224 h 273"/>
                <a:gd name="T4" fmla="*/ 95 w 290"/>
                <a:gd name="T5" fmla="*/ 224 h 273"/>
                <a:gd name="T6" fmla="*/ 95 w 290"/>
                <a:gd name="T7" fmla="*/ 222 h 273"/>
                <a:gd name="T8" fmla="*/ 98 w 290"/>
                <a:gd name="T9" fmla="*/ 222 h 273"/>
                <a:gd name="T10" fmla="*/ 169 w 290"/>
                <a:gd name="T11" fmla="*/ 258 h 273"/>
                <a:gd name="T12" fmla="*/ 186 w 290"/>
                <a:gd name="T13" fmla="*/ 188 h 273"/>
                <a:gd name="T14" fmla="*/ 192 w 290"/>
                <a:gd name="T15" fmla="*/ 185 h 273"/>
                <a:gd name="T16" fmla="*/ 229 w 290"/>
                <a:gd name="T17" fmla="*/ 135 h 273"/>
                <a:gd name="T18" fmla="*/ 229 w 290"/>
                <a:gd name="T19" fmla="*/ 130 h 273"/>
                <a:gd name="T20" fmla="*/ 231 w 290"/>
                <a:gd name="T21" fmla="*/ 128 h 273"/>
                <a:gd name="T22" fmla="*/ 271 w 290"/>
                <a:gd name="T23" fmla="*/ 115 h 273"/>
                <a:gd name="T24" fmla="*/ 279 w 290"/>
                <a:gd name="T25" fmla="*/ 93 h 273"/>
                <a:gd name="T26" fmla="*/ 256 w 290"/>
                <a:gd name="T27" fmla="*/ 74 h 273"/>
                <a:gd name="T28" fmla="*/ 251 w 290"/>
                <a:gd name="T29" fmla="*/ 70 h 273"/>
                <a:gd name="T30" fmla="*/ 251 w 290"/>
                <a:gd name="T31" fmla="*/ 67 h 273"/>
                <a:gd name="T32" fmla="*/ 225 w 290"/>
                <a:gd name="T33" fmla="*/ 9 h 273"/>
                <a:gd name="T34" fmla="*/ 170 w 290"/>
                <a:gd name="T35" fmla="*/ 39 h 273"/>
                <a:gd name="T36" fmla="*/ 169 w 290"/>
                <a:gd name="T37" fmla="*/ 40 h 273"/>
                <a:gd name="T38" fmla="*/ 170 w 290"/>
                <a:gd name="T39" fmla="*/ 41 h 273"/>
                <a:gd name="T40" fmla="*/ 166 w 290"/>
                <a:gd name="T41" fmla="*/ 43 h 273"/>
                <a:gd name="T42" fmla="*/ 104 w 290"/>
                <a:gd name="T43" fmla="*/ 26 h 273"/>
                <a:gd name="T44" fmla="*/ 81 w 290"/>
                <a:gd name="T45" fmla="*/ 91 h 273"/>
                <a:gd name="T46" fmla="*/ 78 w 290"/>
                <a:gd name="T47" fmla="*/ 93 h 273"/>
                <a:gd name="T48" fmla="*/ 21 w 290"/>
                <a:gd name="T49" fmla="*/ 106 h 273"/>
                <a:gd name="T50" fmla="*/ 42 w 290"/>
                <a:gd name="T51" fmla="*/ 158 h 273"/>
                <a:gd name="T52" fmla="*/ 42 w 290"/>
                <a:gd name="T53" fmla="*/ 165 h 273"/>
                <a:gd name="T54" fmla="*/ 96 w 290"/>
                <a:gd name="T55" fmla="*/ 229 h 273"/>
                <a:gd name="T56" fmla="*/ 34 w 290"/>
                <a:gd name="T57" fmla="*/ 162 h 273"/>
                <a:gd name="T58" fmla="*/ 14 w 290"/>
                <a:gd name="T59" fmla="*/ 103 h 273"/>
                <a:gd name="T60" fmla="*/ 75 w 290"/>
                <a:gd name="T61" fmla="*/ 87 h 273"/>
                <a:gd name="T62" fmla="*/ 74 w 290"/>
                <a:gd name="T63" fmla="*/ 50 h 273"/>
                <a:gd name="T64" fmla="*/ 73 w 290"/>
                <a:gd name="T65" fmla="*/ 49 h 273"/>
                <a:gd name="T66" fmla="*/ 76 w 290"/>
                <a:gd name="T67" fmla="*/ 46 h 273"/>
                <a:gd name="T68" fmla="*/ 90 w 290"/>
                <a:gd name="T69" fmla="*/ 27 h 273"/>
                <a:gd name="T70" fmla="*/ 89 w 290"/>
                <a:gd name="T71" fmla="*/ 26 h 273"/>
                <a:gd name="T72" fmla="*/ 93 w 290"/>
                <a:gd name="T73" fmla="*/ 25 h 273"/>
                <a:gd name="T74" fmla="*/ 97 w 290"/>
                <a:gd name="T75" fmla="*/ 22 h 273"/>
                <a:gd name="T76" fmla="*/ 114 w 290"/>
                <a:gd name="T77" fmla="*/ 16 h 273"/>
                <a:gd name="T78" fmla="*/ 118 w 290"/>
                <a:gd name="T79" fmla="*/ 14 h 273"/>
                <a:gd name="T80" fmla="*/ 118 w 290"/>
                <a:gd name="T81" fmla="*/ 16 h 273"/>
                <a:gd name="T82" fmla="*/ 151 w 290"/>
                <a:gd name="T83" fmla="*/ 22 h 273"/>
                <a:gd name="T84" fmla="*/ 154 w 290"/>
                <a:gd name="T85" fmla="*/ 19 h 273"/>
                <a:gd name="T86" fmla="*/ 163 w 290"/>
                <a:gd name="T87" fmla="*/ 29 h 273"/>
                <a:gd name="T88" fmla="*/ 163 w 290"/>
                <a:gd name="T89" fmla="*/ 31 h 273"/>
                <a:gd name="T90" fmla="*/ 167 w 290"/>
                <a:gd name="T91" fmla="*/ 35 h 273"/>
                <a:gd name="T92" fmla="*/ 181 w 290"/>
                <a:gd name="T93" fmla="*/ 14 h 273"/>
                <a:gd name="T94" fmla="*/ 184 w 290"/>
                <a:gd name="T95" fmla="*/ 12 h 273"/>
                <a:gd name="T96" fmla="*/ 202 w 290"/>
                <a:gd name="T97" fmla="*/ 3 h 273"/>
                <a:gd name="T98" fmla="*/ 205 w 290"/>
                <a:gd name="T99" fmla="*/ 2 h 273"/>
                <a:gd name="T100" fmla="*/ 206 w 290"/>
                <a:gd name="T101" fmla="*/ 2 h 273"/>
                <a:gd name="T102" fmla="*/ 235 w 290"/>
                <a:gd name="T103" fmla="*/ 6 h 273"/>
                <a:gd name="T104" fmla="*/ 259 w 290"/>
                <a:gd name="T105" fmla="*/ 66 h 273"/>
                <a:gd name="T106" fmla="*/ 284 w 290"/>
                <a:gd name="T107" fmla="*/ 105 h 273"/>
                <a:gd name="T108" fmla="*/ 242 w 290"/>
                <a:gd name="T109" fmla="*/ 135 h 273"/>
                <a:gd name="T110" fmla="*/ 247 w 290"/>
                <a:gd name="T111" fmla="*/ 181 h 273"/>
                <a:gd name="T112" fmla="*/ 198 w 290"/>
                <a:gd name="T113" fmla="*/ 198 h 273"/>
                <a:gd name="T114" fmla="*/ 167 w 290"/>
                <a:gd name="T115" fmla="*/ 266 h 273"/>
                <a:gd name="T116" fmla="*/ 96 w 290"/>
                <a:gd name="T117" fmla="*/ 229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90" h="273">
                  <a:moveTo>
                    <a:pt x="42" y="165"/>
                  </a:moveTo>
                  <a:cubicBezTo>
                    <a:pt x="10" y="181"/>
                    <a:pt x="53" y="259"/>
                    <a:pt x="92" y="224"/>
                  </a:cubicBezTo>
                  <a:cubicBezTo>
                    <a:pt x="93" y="223"/>
                    <a:pt x="94" y="223"/>
                    <a:pt x="95" y="224"/>
                  </a:cubicBezTo>
                  <a:cubicBezTo>
                    <a:pt x="95" y="224"/>
                    <a:pt x="95" y="223"/>
                    <a:pt x="95" y="222"/>
                  </a:cubicBezTo>
                  <a:cubicBezTo>
                    <a:pt x="95" y="221"/>
                    <a:pt x="97" y="221"/>
                    <a:pt x="98" y="222"/>
                  </a:cubicBezTo>
                  <a:cubicBezTo>
                    <a:pt x="107" y="247"/>
                    <a:pt x="141" y="270"/>
                    <a:pt x="169" y="258"/>
                  </a:cubicBezTo>
                  <a:cubicBezTo>
                    <a:pt x="198" y="246"/>
                    <a:pt x="199" y="212"/>
                    <a:pt x="186" y="188"/>
                  </a:cubicBezTo>
                  <a:cubicBezTo>
                    <a:pt x="184" y="185"/>
                    <a:pt x="190" y="181"/>
                    <a:pt x="192" y="185"/>
                  </a:cubicBezTo>
                  <a:cubicBezTo>
                    <a:pt x="214" y="218"/>
                    <a:pt x="280" y="154"/>
                    <a:pt x="229" y="135"/>
                  </a:cubicBezTo>
                  <a:cubicBezTo>
                    <a:pt x="227" y="134"/>
                    <a:pt x="227" y="131"/>
                    <a:pt x="229" y="130"/>
                  </a:cubicBezTo>
                  <a:cubicBezTo>
                    <a:pt x="229" y="128"/>
                    <a:pt x="230" y="127"/>
                    <a:pt x="231" y="128"/>
                  </a:cubicBezTo>
                  <a:cubicBezTo>
                    <a:pt x="246" y="132"/>
                    <a:pt x="261" y="127"/>
                    <a:pt x="271" y="115"/>
                  </a:cubicBezTo>
                  <a:cubicBezTo>
                    <a:pt x="276" y="109"/>
                    <a:pt x="279" y="101"/>
                    <a:pt x="279" y="93"/>
                  </a:cubicBezTo>
                  <a:cubicBezTo>
                    <a:pt x="278" y="81"/>
                    <a:pt x="269" y="70"/>
                    <a:pt x="256" y="74"/>
                  </a:cubicBezTo>
                  <a:cubicBezTo>
                    <a:pt x="253" y="75"/>
                    <a:pt x="251" y="72"/>
                    <a:pt x="251" y="70"/>
                  </a:cubicBezTo>
                  <a:cubicBezTo>
                    <a:pt x="250" y="69"/>
                    <a:pt x="250" y="68"/>
                    <a:pt x="251" y="67"/>
                  </a:cubicBezTo>
                  <a:cubicBezTo>
                    <a:pt x="268" y="44"/>
                    <a:pt x="249" y="16"/>
                    <a:pt x="225" y="9"/>
                  </a:cubicBezTo>
                  <a:cubicBezTo>
                    <a:pt x="201" y="3"/>
                    <a:pt x="179" y="17"/>
                    <a:pt x="170" y="39"/>
                  </a:cubicBezTo>
                  <a:cubicBezTo>
                    <a:pt x="170" y="39"/>
                    <a:pt x="170" y="39"/>
                    <a:pt x="169" y="40"/>
                  </a:cubicBezTo>
                  <a:cubicBezTo>
                    <a:pt x="169" y="40"/>
                    <a:pt x="170" y="40"/>
                    <a:pt x="170" y="41"/>
                  </a:cubicBezTo>
                  <a:cubicBezTo>
                    <a:pt x="171" y="43"/>
                    <a:pt x="168" y="45"/>
                    <a:pt x="166" y="43"/>
                  </a:cubicBezTo>
                  <a:cubicBezTo>
                    <a:pt x="149" y="27"/>
                    <a:pt x="128" y="15"/>
                    <a:pt x="104" y="26"/>
                  </a:cubicBezTo>
                  <a:cubicBezTo>
                    <a:pt x="79" y="37"/>
                    <a:pt x="72" y="68"/>
                    <a:pt x="81" y="91"/>
                  </a:cubicBezTo>
                  <a:cubicBezTo>
                    <a:pt x="82" y="94"/>
                    <a:pt x="80" y="95"/>
                    <a:pt x="78" y="93"/>
                  </a:cubicBezTo>
                  <a:cubicBezTo>
                    <a:pt x="59" y="83"/>
                    <a:pt x="32" y="86"/>
                    <a:pt x="21" y="106"/>
                  </a:cubicBezTo>
                  <a:cubicBezTo>
                    <a:pt x="10" y="126"/>
                    <a:pt x="21" y="151"/>
                    <a:pt x="42" y="158"/>
                  </a:cubicBezTo>
                  <a:cubicBezTo>
                    <a:pt x="45" y="159"/>
                    <a:pt x="44" y="163"/>
                    <a:pt x="42" y="165"/>
                  </a:cubicBezTo>
                  <a:close/>
                  <a:moveTo>
                    <a:pt x="96" y="229"/>
                  </a:moveTo>
                  <a:cubicBezTo>
                    <a:pt x="58" y="271"/>
                    <a:pt x="0" y="190"/>
                    <a:pt x="34" y="162"/>
                  </a:cubicBezTo>
                  <a:cubicBezTo>
                    <a:pt x="13" y="151"/>
                    <a:pt x="2" y="124"/>
                    <a:pt x="14" y="103"/>
                  </a:cubicBezTo>
                  <a:cubicBezTo>
                    <a:pt x="26" y="82"/>
                    <a:pt x="55" y="76"/>
                    <a:pt x="75" y="87"/>
                  </a:cubicBezTo>
                  <a:cubicBezTo>
                    <a:pt x="70" y="76"/>
                    <a:pt x="70" y="62"/>
                    <a:pt x="74" y="50"/>
                  </a:cubicBezTo>
                  <a:cubicBezTo>
                    <a:pt x="74" y="50"/>
                    <a:pt x="73" y="49"/>
                    <a:pt x="73" y="49"/>
                  </a:cubicBezTo>
                  <a:cubicBezTo>
                    <a:pt x="76" y="46"/>
                    <a:pt x="76" y="46"/>
                    <a:pt x="76" y="46"/>
                  </a:cubicBezTo>
                  <a:cubicBezTo>
                    <a:pt x="79" y="39"/>
                    <a:pt x="84" y="32"/>
                    <a:pt x="90" y="27"/>
                  </a:cubicBezTo>
                  <a:cubicBezTo>
                    <a:pt x="90" y="27"/>
                    <a:pt x="90" y="27"/>
                    <a:pt x="89" y="26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4" y="24"/>
                    <a:pt x="96" y="23"/>
                    <a:pt x="97" y="22"/>
                  </a:cubicBezTo>
                  <a:cubicBezTo>
                    <a:pt x="102" y="19"/>
                    <a:pt x="108" y="17"/>
                    <a:pt x="114" y="16"/>
                  </a:cubicBezTo>
                  <a:cubicBezTo>
                    <a:pt x="118" y="14"/>
                    <a:pt x="118" y="14"/>
                    <a:pt x="118" y="14"/>
                  </a:cubicBezTo>
                  <a:cubicBezTo>
                    <a:pt x="118" y="15"/>
                    <a:pt x="118" y="15"/>
                    <a:pt x="118" y="16"/>
                  </a:cubicBezTo>
                  <a:cubicBezTo>
                    <a:pt x="129" y="15"/>
                    <a:pt x="141" y="17"/>
                    <a:pt x="151" y="22"/>
                  </a:cubicBezTo>
                  <a:cubicBezTo>
                    <a:pt x="154" y="19"/>
                    <a:pt x="154" y="19"/>
                    <a:pt x="154" y="19"/>
                  </a:cubicBezTo>
                  <a:cubicBezTo>
                    <a:pt x="157" y="22"/>
                    <a:pt x="160" y="26"/>
                    <a:pt x="163" y="29"/>
                  </a:cubicBezTo>
                  <a:cubicBezTo>
                    <a:pt x="164" y="29"/>
                    <a:pt x="164" y="30"/>
                    <a:pt x="163" y="31"/>
                  </a:cubicBezTo>
                  <a:cubicBezTo>
                    <a:pt x="165" y="32"/>
                    <a:pt x="166" y="34"/>
                    <a:pt x="167" y="35"/>
                  </a:cubicBezTo>
                  <a:cubicBezTo>
                    <a:pt x="170" y="27"/>
                    <a:pt x="175" y="20"/>
                    <a:pt x="181" y="14"/>
                  </a:cubicBezTo>
                  <a:cubicBezTo>
                    <a:pt x="184" y="12"/>
                    <a:pt x="184" y="12"/>
                    <a:pt x="184" y="12"/>
                  </a:cubicBezTo>
                  <a:cubicBezTo>
                    <a:pt x="189" y="8"/>
                    <a:pt x="195" y="5"/>
                    <a:pt x="202" y="3"/>
                  </a:cubicBezTo>
                  <a:cubicBezTo>
                    <a:pt x="205" y="2"/>
                    <a:pt x="205" y="2"/>
                    <a:pt x="205" y="2"/>
                  </a:cubicBezTo>
                  <a:cubicBezTo>
                    <a:pt x="205" y="2"/>
                    <a:pt x="206" y="2"/>
                    <a:pt x="206" y="2"/>
                  </a:cubicBezTo>
                  <a:cubicBezTo>
                    <a:pt x="215" y="0"/>
                    <a:pt x="225" y="1"/>
                    <a:pt x="235" y="6"/>
                  </a:cubicBezTo>
                  <a:cubicBezTo>
                    <a:pt x="257" y="16"/>
                    <a:pt x="274" y="46"/>
                    <a:pt x="259" y="66"/>
                  </a:cubicBezTo>
                  <a:cubicBezTo>
                    <a:pt x="279" y="64"/>
                    <a:pt x="290" y="87"/>
                    <a:pt x="284" y="105"/>
                  </a:cubicBezTo>
                  <a:cubicBezTo>
                    <a:pt x="278" y="123"/>
                    <a:pt x="260" y="136"/>
                    <a:pt x="242" y="135"/>
                  </a:cubicBezTo>
                  <a:cubicBezTo>
                    <a:pt x="255" y="146"/>
                    <a:pt x="258" y="166"/>
                    <a:pt x="247" y="181"/>
                  </a:cubicBezTo>
                  <a:cubicBezTo>
                    <a:pt x="237" y="194"/>
                    <a:pt x="214" y="204"/>
                    <a:pt x="198" y="198"/>
                  </a:cubicBezTo>
                  <a:cubicBezTo>
                    <a:pt x="206" y="224"/>
                    <a:pt x="198" y="256"/>
                    <a:pt x="167" y="266"/>
                  </a:cubicBezTo>
                  <a:cubicBezTo>
                    <a:pt x="142" y="273"/>
                    <a:pt x="101" y="256"/>
                    <a:pt x="96" y="2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36" name="Freeform 27"/>
          <p:cNvSpPr/>
          <p:nvPr/>
        </p:nvSpPr>
        <p:spPr bwMode="auto">
          <a:xfrm>
            <a:off x="716271" y="420688"/>
            <a:ext cx="10616574" cy="6137948"/>
          </a:xfrm>
          <a:custGeom>
            <a:avLst/>
            <a:gdLst>
              <a:gd name="T0" fmla="*/ 2409 w 2411"/>
              <a:gd name="T1" fmla="*/ 867 h 1559"/>
              <a:gd name="T2" fmla="*/ 2325 w 2411"/>
              <a:gd name="T3" fmla="*/ 655 h 1559"/>
              <a:gd name="T4" fmla="*/ 2152 w 2411"/>
              <a:gd name="T5" fmla="*/ 539 h 1559"/>
              <a:gd name="T6" fmla="*/ 2096 w 2411"/>
              <a:gd name="T7" fmla="*/ 225 h 1559"/>
              <a:gd name="T8" fmla="*/ 1719 w 2411"/>
              <a:gd name="T9" fmla="*/ 140 h 1559"/>
              <a:gd name="T10" fmla="*/ 1551 w 2411"/>
              <a:gd name="T11" fmla="*/ 227 h 1559"/>
              <a:gd name="T12" fmla="*/ 1309 w 2411"/>
              <a:gd name="T13" fmla="*/ 27 h 1559"/>
              <a:gd name="T14" fmla="*/ 1096 w 2411"/>
              <a:gd name="T15" fmla="*/ 7 h 1559"/>
              <a:gd name="T16" fmla="*/ 914 w 2411"/>
              <a:gd name="T17" fmla="*/ 57 h 1559"/>
              <a:gd name="T18" fmla="*/ 806 w 2411"/>
              <a:gd name="T19" fmla="*/ 157 h 1559"/>
              <a:gd name="T20" fmla="*/ 602 w 2411"/>
              <a:gd name="T21" fmla="*/ 131 h 1559"/>
              <a:gd name="T22" fmla="*/ 430 w 2411"/>
              <a:gd name="T23" fmla="*/ 300 h 1559"/>
              <a:gd name="T24" fmla="*/ 421 w 2411"/>
              <a:gd name="T25" fmla="*/ 404 h 1559"/>
              <a:gd name="T26" fmla="*/ 66 w 2411"/>
              <a:gd name="T27" fmla="*/ 678 h 1559"/>
              <a:gd name="T28" fmla="*/ 161 w 2411"/>
              <a:gd name="T29" fmla="*/ 1145 h 1559"/>
              <a:gd name="T30" fmla="*/ 411 w 2411"/>
              <a:gd name="T31" fmla="*/ 1252 h 1559"/>
              <a:gd name="T32" fmla="*/ 549 w 2411"/>
              <a:gd name="T33" fmla="*/ 1422 h 1559"/>
              <a:gd name="T34" fmla="*/ 772 w 2411"/>
              <a:gd name="T35" fmla="*/ 1392 h 1559"/>
              <a:gd name="T36" fmla="*/ 1010 w 2411"/>
              <a:gd name="T37" fmla="*/ 1537 h 1559"/>
              <a:gd name="T38" fmla="*/ 1317 w 2411"/>
              <a:gd name="T39" fmla="*/ 1480 h 1559"/>
              <a:gd name="T40" fmla="*/ 1412 w 2411"/>
              <a:gd name="T41" fmla="*/ 1394 h 1559"/>
              <a:gd name="T42" fmla="*/ 1648 w 2411"/>
              <a:gd name="T43" fmla="*/ 1460 h 1559"/>
              <a:gd name="T44" fmla="*/ 1786 w 2411"/>
              <a:gd name="T45" fmla="*/ 1427 h 1559"/>
              <a:gd name="T46" fmla="*/ 1916 w 2411"/>
              <a:gd name="T47" fmla="*/ 1341 h 1559"/>
              <a:gd name="T48" fmla="*/ 1961 w 2411"/>
              <a:gd name="T49" fmla="*/ 1232 h 1559"/>
              <a:gd name="T50" fmla="*/ 2341 w 2411"/>
              <a:gd name="T51" fmla="*/ 1090 h 1559"/>
              <a:gd name="T52" fmla="*/ 2409 w 2411"/>
              <a:gd name="T53" fmla="*/ 867 h 15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11" h="1559">
                <a:moveTo>
                  <a:pt x="2409" y="867"/>
                </a:moveTo>
                <a:cubicBezTo>
                  <a:pt x="2406" y="789"/>
                  <a:pt x="2376" y="716"/>
                  <a:pt x="2325" y="655"/>
                </a:cubicBezTo>
                <a:cubicBezTo>
                  <a:pt x="2281" y="601"/>
                  <a:pt x="2219" y="560"/>
                  <a:pt x="2152" y="539"/>
                </a:cubicBezTo>
                <a:cubicBezTo>
                  <a:pt x="2201" y="436"/>
                  <a:pt x="2179" y="309"/>
                  <a:pt x="2096" y="225"/>
                </a:cubicBezTo>
                <a:cubicBezTo>
                  <a:pt x="2000" y="127"/>
                  <a:pt x="1848" y="102"/>
                  <a:pt x="1719" y="140"/>
                </a:cubicBezTo>
                <a:cubicBezTo>
                  <a:pt x="1657" y="158"/>
                  <a:pt x="1601" y="188"/>
                  <a:pt x="1551" y="227"/>
                </a:cubicBezTo>
                <a:cubicBezTo>
                  <a:pt x="1504" y="130"/>
                  <a:pt x="1413" y="59"/>
                  <a:pt x="1309" y="27"/>
                </a:cubicBezTo>
                <a:cubicBezTo>
                  <a:pt x="1241" y="5"/>
                  <a:pt x="1167" y="0"/>
                  <a:pt x="1096" y="7"/>
                </a:cubicBezTo>
                <a:cubicBezTo>
                  <a:pt x="1033" y="14"/>
                  <a:pt x="970" y="28"/>
                  <a:pt x="914" y="57"/>
                </a:cubicBezTo>
                <a:cubicBezTo>
                  <a:pt x="869" y="80"/>
                  <a:pt x="830" y="114"/>
                  <a:pt x="806" y="157"/>
                </a:cubicBezTo>
                <a:cubicBezTo>
                  <a:pt x="745" y="123"/>
                  <a:pt x="671" y="112"/>
                  <a:pt x="602" y="131"/>
                </a:cubicBezTo>
                <a:cubicBezTo>
                  <a:pt x="519" y="154"/>
                  <a:pt x="455" y="220"/>
                  <a:pt x="430" y="300"/>
                </a:cubicBezTo>
                <a:cubicBezTo>
                  <a:pt x="420" y="334"/>
                  <a:pt x="417" y="369"/>
                  <a:pt x="421" y="404"/>
                </a:cubicBezTo>
                <a:cubicBezTo>
                  <a:pt x="265" y="427"/>
                  <a:pt x="126" y="536"/>
                  <a:pt x="66" y="678"/>
                </a:cubicBezTo>
                <a:cubicBezTo>
                  <a:pt x="0" y="834"/>
                  <a:pt x="43" y="1024"/>
                  <a:pt x="161" y="1145"/>
                </a:cubicBezTo>
                <a:cubicBezTo>
                  <a:pt x="225" y="1211"/>
                  <a:pt x="317" y="1261"/>
                  <a:pt x="411" y="1252"/>
                </a:cubicBezTo>
                <a:cubicBezTo>
                  <a:pt x="425" y="1327"/>
                  <a:pt x="477" y="1393"/>
                  <a:pt x="549" y="1422"/>
                </a:cubicBezTo>
                <a:cubicBezTo>
                  <a:pt x="623" y="1452"/>
                  <a:pt x="709" y="1437"/>
                  <a:pt x="772" y="1392"/>
                </a:cubicBezTo>
                <a:cubicBezTo>
                  <a:pt x="831" y="1465"/>
                  <a:pt x="916" y="1517"/>
                  <a:pt x="1010" y="1537"/>
                </a:cubicBezTo>
                <a:cubicBezTo>
                  <a:pt x="1116" y="1559"/>
                  <a:pt x="1227" y="1538"/>
                  <a:pt x="1317" y="1480"/>
                </a:cubicBezTo>
                <a:cubicBezTo>
                  <a:pt x="1354" y="1457"/>
                  <a:pt x="1386" y="1428"/>
                  <a:pt x="1412" y="1394"/>
                </a:cubicBezTo>
                <a:cubicBezTo>
                  <a:pt x="1477" y="1447"/>
                  <a:pt x="1563" y="1467"/>
                  <a:pt x="1648" y="1460"/>
                </a:cubicBezTo>
                <a:cubicBezTo>
                  <a:pt x="1695" y="1456"/>
                  <a:pt x="1742" y="1445"/>
                  <a:pt x="1786" y="1427"/>
                </a:cubicBezTo>
                <a:cubicBezTo>
                  <a:pt x="1835" y="1408"/>
                  <a:pt x="1882" y="1381"/>
                  <a:pt x="1916" y="1341"/>
                </a:cubicBezTo>
                <a:cubicBezTo>
                  <a:pt x="1941" y="1310"/>
                  <a:pt x="1959" y="1271"/>
                  <a:pt x="1961" y="1232"/>
                </a:cubicBezTo>
                <a:cubicBezTo>
                  <a:pt x="2102" y="1263"/>
                  <a:pt x="2256" y="1206"/>
                  <a:pt x="2341" y="1090"/>
                </a:cubicBezTo>
                <a:cubicBezTo>
                  <a:pt x="2387" y="1027"/>
                  <a:pt x="2411" y="946"/>
                  <a:pt x="2409" y="86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37" name="Group 30"/>
          <p:cNvGrpSpPr>
            <a:grpSpLocks noChangeAspect="1"/>
          </p:cNvGrpSpPr>
          <p:nvPr/>
        </p:nvGrpSpPr>
        <p:grpSpPr bwMode="auto">
          <a:xfrm>
            <a:off x="9265190" y="500063"/>
            <a:ext cx="2346745" cy="1660525"/>
            <a:chOff x="5022" y="261"/>
            <a:chExt cx="1898" cy="1343"/>
          </a:xfrm>
        </p:grpSpPr>
        <p:sp>
          <p:nvSpPr>
            <p:cNvPr id="38" name="Freeform 31"/>
            <p:cNvSpPr/>
            <p:nvPr/>
          </p:nvSpPr>
          <p:spPr bwMode="auto">
            <a:xfrm>
              <a:off x="5609" y="547"/>
              <a:ext cx="38" cy="59"/>
            </a:xfrm>
            <a:custGeom>
              <a:avLst/>
              <a:gdLst>
                <a:gd name="T0" fmla="*/ 6 w 18"/>
                <a:gd name="T1" fmla="*/ 0 h 28"/>
                <a:gd name="T2" fmla="*/ 18 w 18"/>
                <a:gd name="T3" fmla="*/ 28 h 28"/>
                <a:gd name="T4" fmla="*/ 9 w 18"/>
                <a:gd name="T5" fmla="*/ 26 h 28"/>
                <a:gd name="T6" fmla="*/ 0 w 18"/>
                <a:gd name="T7" fmla="*/ 22 h 28"/>
                <a:gd name="T8" fmla="*/ 6 w 18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8">
                  <a:moveTo>
                    <a:pt x="6" y="0"/>
                  </a:moveTo>
                  <a:cubicBezTo>
                    <a:pt x="9" y="10"/>
                    <a:pt x="14" y="19"/>
                    <a:pt x="18" y="28"/>
                  </a:cubicBezTo>
                  <a:cubicBezTo>
                    <a:pt x="15" y="28"/>
                    <a:pt x="12" y="27"/>
                    <a:pt x="9" y="26"/>
                  </a:cubicBezTo>
                  <a:cubicBezTo>
                    <a:pt x="6" y="25"/>
                    <a:pt x="3" y="23"/>
                    <a:pt x="0" y="22"/>
                  </a:cubicBezTo>
                  <a:cubicBezTo>
                    <a:pt x="2" y="15"/>
                    <a:pt x="4" y="7"/>
                    <a:pt x="6" y="0"/>
                  </a:cubicBezTo>
                  <a:close/>
                </a:path>
              </a:pathLst>
            </a:custGeom>
            <a:solidFill>
              <a:srgbClr val="CD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" name="Freeform 32"/>
            <p:cNvSpPr/>
            <p:nvPr/>
          </p:nvSpPr>
          <p:spPr bwMode="auto">
            <a:xfrm>
              <a:off x="5060" y="437"/>
              <a:ext cx="553" cy="301"/>
            </a:xfrm>
            <a:custGeom>
              <a:avLst/>
              <a:gdLst>
                <a:gd name="T0" fmla="*/ 264 w 264"/>
                <a:gd name="T1" fmla="*/ 44 h 143"/>
                <a:gd name="T2" fmla="*/ 228 w 264"/>
                <a:gd name="T3" fmla="*/ 143 h 143"/>
                <a:gd name="T4" fmla="*/ 227 w 264"/>
                <a:gd name="T5" fmla="*/ 140 h 143"/>
                <a:gd name="T6" fmla="*/ 165 w 264"/>
                <a:gd name="T7" fmla="*/ 106 h 143"/>
                <a:gd name="T8" fmla="*/ 105 w 264"/>
                <a:gd name="T9" fmla="*/ 70 h 143"/>
                <a:gd name="T10" fmla="*/ 0 w 264"/>
                <a:gd name="T11" fmla="*/ 0 h 143"/>
                <a:gd name="T12" fmla="*/ 127 w 264"/>
                <a:gd name="T13" fmla="*/ 26 h 143"/>
                <a:gd name="T14" fmla="*/ 264 w 264"/>
                <a:gd name="T15" fmla="*/ 4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4" h="143">
                  <a:moveTo>
                    <a:pt x="264" y="44"/>
                  </a:moveTo>
                  <a:cubicBezTo>
                    <a:pt x="254" y="78"/>
                    <a:pt x="240" y="110"/>
                    <a:pt x="228" y="143"/>
                  </a:cubicBezTo>
                  <a:cubicBezTo>
                    <a:pt x="228" y="142"/>
                    <a:pt x="228" y="141"/>
                    <a:pt x="227" y="140"/>
                  </a:cubicBezTo>
                  <a:cubicBezTo>
                    <a:pt x="208" y="127"/>
                    <a:pt x="185" y="117"/>
                    <a:pt x="165" y="106"/>
                  </a:cubicBezTo>
                  <a:cubicBezTo>
                    <a:pt x="145" y="94"/>
                    <a:pt x="125" y="82"/>
                    <a:pt x="105" y="70"/>
                  </a:cubicBezTo>
                  <a:cubicBezTo>
                    <a:pt x="69" y="47"/>
                    <a:pt x="35" y="23"/>
                    <a:pt x="0" y="0"/>
                  </a:cubicBezTo>
                  <a:cubicBezTo>
                    <a:pt x="41" y="11"/>
                    <a:pt x="84" y="18"/>
                    <a:pt x="127" y="26"/>
                  </a:cubicBezTo>
                  <a:cubicBezTo>
                    <a:pt x="172" y="33"/>
                    <a:pt x="219" y="43"/>
                    <a:pt x="264" y="44"/>
                  </a:cubicBezTo>
                  <a:close/>
                </a:path>
              </a:pathLst>
            </a:custGeom>
            <a:solidFill>
              <a:srgbClr val="CD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" name="Freeform 33"/>
            <p:cNvSpPr/>
            <p:nvPr/>
          </p:nvSpPr>
          <p:spPr bwMode="auto">
            <a:xfrm>
              <a:off x="5058" y="425"/>
              <a:ext cx="591" cy="160"/>
            </a:xfrm>
            <a:custGeom>
              <a:avLst/>
              <a:gdLst>
                <a:gd name="T0" fmla="*/ 276 w 282"/>
                <a:gd name="T1" fmla="*/ 19 h 76"/>
                <a:gd name="T2" fmla="*/ 282 w 282"/>
                <a:gd name="T3" fmla="*/ 76 h 76"/>
                <a:gd name="T4" fmla="*/ 270 w 282"/>
                <a:gd name="T5" fmla="*/ 52 h 76"/>
                <a:gd name="T6" fmla="*/ 270 w 282"/>
                <a:gd name="T7" fmla="*/ 52 h 76"/>
                <a:gd name="T8" fmla="*/ 269 w 282"/>
                <a:gd name="T9" fmla="*/ 49 h 76"/>
                <a:gd name="T10" fmla="*/ 268 w 282"/>
                <a:gd name="T11" fmla="*/ 45 h 76"/>
                <a:gd name="T12" fmla="*/ 127 w 282"/>
                <a:gd name="T13" fmla="*/ 25 h 76"/>
                <a:gd name="T14" fmla="*/ 2 w 282"/>
                <a:gd name="T15" fmla="*/ 1 h 76"/>
                <a:gd name="T16" fmla="*/ 0 w 282"/>
                <a:gd name="T17" fmla="*/ 0 h 76"/>
                <a:gd name="T18" fmla="*/ 273 w 282"/>
                <a:gd name="T19" fmla="*/ 20 h 76"/>
                <a:gd name="T20" fmla="*/ 276 w 282"/>
                <a:gd name="T21" fmla="*/ 1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2" h="76">
                  <a:moveTo>
                    <a:pt x="276" y="19"/>
                  </a:moveTo>
                  <a:cubicBezTo>
                    <a:pt x="279" y="38"/>
                    <a:pt x="282" y="57"/>
                    <a:pt x="282" y="76"/>
                  </a:cubicBezTo>
                  <a:cubicBezTo>
                    <a:pt x="278" y="68"/>
                    <a:pt x="274" y="60"/>
                    <a:pt x="270" y="52"/>
                  </a:cubicBezTo>
                  <a:cubicBezTo>
                    <a:pt x="270" y="52"/>
                    <a:pt x="270" y="52"/>
                    <a:pt x="270" y="52"/>
                  </a:cubicBezTo>
                  <a:cubicBezTo>
                    <a:pt x="270" y="50"/>
                    <a:pt x="270" y="50"/>
                    <a:pt x="269" y="49"/>
                  </a:cubicBezTo>
                  <a:cubicBezTo>
                    <a:pt x="270" y="48"/>
                    <a:pt x="270" y="45"/>
                    <a:pt x="268" y="45"/>
                  </a:cubicBezTo>
                  <a:cubicBezTo>
                    <a:pt x="221" y="36"/>
                    <a:pt x="173" y="32"/>
                    <a:pt x="127" y="25"/>
                  </a:cubicBezTo>
                  <a:cubicBezTo>
                    <a:pt x="85" y="18"/>
                    <a:pt x="43" y="9"/>
                    <a:pt x="2" y="1"/>
                  </a:cubicBezTo>
                  <a:cubicBezTo>
                    <a:pt x="1" y="1"/>
                    <a:pt x="0" y="1"/>
                    <a:pt x="0" y="0"/>
                  </a:cubicBezTo>
                  <a:cubicBezTo>
                    <a:pt x="91" y="5"/>
                    <a:pt x="182" y="10"/>
                    <a:pt x="273" y="20"/>
                  </a:cubicBezTo>
                  <a:cubicBezTo>
                    <a:pt x="274" y="20"/>
                    <a:pt x="275" y="20"/>
                    <a:pt x="276" y="19"/>
                  </a:cubicBezTo>
                  <a:close/>
                </a:path>
              </a:pathLst>
            </a:custGeom>
            <a:solidFill>
              <a:srgbClr val="CD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" name="Freeform 34"/>
            <p:cNvSpPr/>
            <p:nvPr/>
          </p:nvSpPr>
          <p:spPr bwMode="auto">
            <a:xfrm>
              <a:off x="5058" y="278"/>
              <a:ext cx="677" cy="174"/>
            </a:xfrm>
            <a:custGeom>
              <a:avLst/>
              <a:gdLst>
                <a:gd name="T0" fmla="*/ 239 w 323"/>
                <a:gd name="T1" fmla="*/ 12 h 83"/>
                <a:gd name="T2" fmla="*/ 323 w 323"/>
                <a:gd name="T3" fmla="*/ 1 h 83"/>
                <a:gd name="T4" fmla="*/ 299 w 323"/>
                <a:gd name="T5" fmla="*/ 38 h 83"/>
                <a:gd name="T6" fmla="*/ 273 w 323"/>
                <a:gd name="T7" fmla="*/ 83 h 83"/>
                <a:gd name="T8" fmla="*/ 273 w 323"/>
                <a:gd name="T9" fmla="*/ 83 h 83"/>
                <a:gd name="T10" fmla="*/ 0 w 323"/>
                <a:gd name="T11" fmla="*/ 65 h 83"/>
                <a:gd name="T12" fmla="*/ 157 w 323"/>
                <a:gd name="T13" fmla="*/ 31 h 83"/>
                <a:gd name="T14" fmla="*/ 239 w 323"/>
                <a:gd name="T15" fmla="*/ 1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3" h="83">
                  <a:moveTo>
                    <a:pt x="239" y="12"/>
                  </a:moveTo>
                  <a:cubicBezTo>
                    <a:pt x="267" y="6"/>
                    <a:pt x="295" y="0"/>
                    <a:pt x="323" y="1"/>
                  </a:cubicBezTo>
                  <a:cubicBezTo>
                    <a:pt x="314" y="12"/>
                    <a:pt x="306" y="26"/>
                    <a:pt x="299" y="38"/>
                  </a:cubicBezTo>
                  <a:cubicBezTo>
                    <a:pt x="290" y="53"/>
                    <a:pt x="280" y="68"/>
                    <a:pt x="273" y="83"/>
                  </a:cubicBezTo>
                  <a:cubicBezTo>
                    <a:pt x="273" y="83"/>
                    <a:pt x="273" y="83"/>
                    <a:pt x="273" y="83"/>
                  </a:cubicBezTo>
                  <a:cubicBezTo>
                    <a:pt x="183" y="73"/>
                    <a:pt x="91" y="65"/>
                    <a:pt x="0" y="65"/>
                  </a:cubicBezTo>
                  <a:cubicBezTo>
                    <a:pt x="53" y="55"/>
                    <a:pt x="105" y="42"/>
                    <a:pt x="157" y="31"/>
                  </a:cubicBezTo>
                  <a:cubicBezTo>
                    <a:pt x="184" y="25"/>
                    <a:pt x="211" y="18"/>
                    <a:pt x="239" y="12"/>
                  </a:cubicBezTo>
                  <a:close/>
                </a:path>
              </a:pathLst>
            </a:custGeom>
            <a:solidFill>
              <a:srgbClr val="CD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" name="Freeform 35"/>
            <p:cNvSpPr>
              <a:spLocks noEditPoints="1"/>
            </p:cNvSpPr>
            <p:nvPr/>
          </p:nvSpPr>
          <p:spPr bwMode="auto">
            <a:xfrm>
              <a:off x="5861" y="406"/>
              <a:ext cx="1059" cy="1198"/>
            </a:xfrm>
            <a:custGeom>
              <a:avLst/>
              <a:gdLst>
                <a:gd name="T0" fmla="*/ 447 w 505"/>
                <a:gd name="T1" fmla="*/ 405 h 570"/>
                <a:gd name="T2" fmla="*/ 414 w 505"/>
                <a:gd name="T3" fmla="*/ 378 h 570"/>
                <a:gd name="T4" fmla="*/ 379 w 505"/>
                <a:gd name="T5" fmla="*/ 409 h 570"/>
                <a:gd name="T6" fmla="*/ 427 w 505"/>
                <a:gd name="T7" fmla="*/ 417 h 570"/>
                <a:gd name="T8" fmla="*/ 447 w 505"/>
                <a:gd name="T9" fmla="*/ 405 h 570"/>
                <a:gd name="T10" fmla="*/ 261 w 505"/>
                <a:gd name="T11" fmla="*/ 147 h 570"/>
                <a:gd name="T12" fmla="*/ 263 w 505"/>
                <a:gd name="T13" fmla="*/ 130 h 570"/>
                <a:gd name="T14" fmla="*/ 210 w 505"/>
                <a:gd name="T15" fmla="*/ 157 h 570"/>
                <a:gd name="T16" fmla="*/ 196 w 505"/>
                <a:gd name="T17" fmla="*/ 192 h 570"/>
                <a:gd name="T18" fmla="*/ 238 w 505"/>
                <a:gd name="T19" fmla="*/ 188 h 570"/>
                <a:gd name="T20" fmla="*/ 261 w 505"/>
                <a:gd name="T21" fmla="*/ 147 h 570"/>
                <a:gd name="T22" fmla="*/ 134 w 505"/>
                <a:gd name="T23" fmla="*/ 9 h 570"/>
                <a:gd name="T24" fmla="*/ 266 w 505"/>
                <a:gd name="T25" fmla="*/ 94 h 570"/>
                <a:gd name="T26" fmla="*/ 270 w 505"/>
                <a:gd name="T27" fmla="*/ 121 h 570"/>
                <a:gd name="T28" fmla="*/ 375 w 505"/>
                <a:gd name="T29" fmla="*/ 139 h 570"/>
                <a:gd name="T30" fmla="*/ 486 w 505"/>
                <a:gd name="T31" fmla="*/ 255 h 570"/>
                <a:gd name="T32" fmla="*/ 456 w 505"/>
                <a:gd name="T33" fmla="*/ 406 h 570"/>
                <a:gd name="T34" fmla="*/ 470 w 505"/>
                <a:gd name="T35" fmla="*/ 444 h 570"/>
                <a:gd name="T36" fmla="*/ 401 w 505"/>
                <a:gd name="T37" fmla="*/ 568 h 570"/>
                <a:gd name="T38" fmla="*/ 397 w 505"/>
                <a:gd name="T39" fmla="*/ 562 h 570"/>
                <a:gd name="T40" fmla="*/ 462 w 505"/>
                <a:gd name="T41" fmla="*/ 441 h 570"/>
                <a:gd name="T42" fmla="*/ 451 w 505"/>
                <a:gd name="T43" fmla="*/ 411 h 570"/>
                <a:gd name="T44" fmla="*/ 390 w 505"/>
                <a:gd name="T45" fmla="*/ 427 h 570"/>
                <a:gd name="T46" fmla="*/ 376 w 505"/>
                <a:gd name="T47" fmla="*/ 382 h 570"/>
                <a:gd name="T48" fmla="*/ 429 w 505"/>
                <a:gd name="T49" fmla="*/ 377 h 570"/>
                <a:gd name="T50" fmla="*/ 453 w 505"/>
                <a:gd name="T51" fmla="*/ 400 h 570"/>
                <a:gd name="T52" fmla="*/ 489 w 505"/>
                <a:gd name="T53" fmla="*/ 309 h 570"/>
                <a:gd name="T54" fmla="*/ 437 w 505"/>
                <a:gd name="T55" fmla="*/ 192 h 570"/>
                <a:gd name="T56" fmla="*/ 330 w 505"/>
                <a:gd name="T57" fmla="*/ 132 h 570"/>
                <a:gd name="T58" fmla="*/ 270 w 505"/>
                <a:gd name="T59" fmla="*/ 129 h 570"/>
                <a:gd name="T60" fmla="*/ 224 w 505"/>
                <a:gd name="T61" fmla="*/ 206 h 570"/>
                <a:gd name="T62" fmla="*/ 188 w 505"/>
                <a:gd name="T63" fmla="*/ 186 h 570"/>
                <a:gd name="T64" fmla="*/ 225 w 505"/>
                <a:gd name="T65" fmla="*/ 136 h 570"/>
                <a:gd name="T66" fmla="*/ 263 w 505"/>
                <a:gd name="T67" fmla="*/ 123 h 570"/>
                <a:gd name="T68" fmla="*/ 219 w 505"/>
                <a:gd name="T69" fmla="*/ 43 h 570"/>
                <a:gd name="T70" fmla="*/ 4 w 505"/>
                <a:gd name="T71" fmla="*/ 83 h 570"/>
                <a:gd name="T72" fmla="*/ 0 w 505"/>
                <a:gd name="T73" fmla="*/ 82 h 570"/>
                <a:gd name="T74" fmla="*/ 134 w 505"/>
                <a:gd name="T75" fmla="*/ 9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05" h="570">
                  <a:moveTo>
                    <a:pt x="447" y="405"/>
                  </a:moveTo>
                  <a:cubicBezTo>
                    <a:pt x="439" y="392"/>
                    <a:pt x="428" y="382"/>
                    <a:pt x="414" y="378"/>
                  </a:cubicBezTo>
                  <a:cubicBezTo>
                    <a:pt x="397" y="373"/>
                    <a:pt x="368" y="387"/>
                    <a:pt x="379" y="409"/>
                  </a:cubicBezTo>
                  <a:cubicBezTo>
                    <a:pt x="388" y="426"/>
                    <a:pt x="412" y="424"/>
                    <a:pt x="427" y="417"/>
                  </a:cubicBezTo>
                  <a:cubicBezTo>
                    <a:pt x="434" y="414"/>
                    <a:pt x="441" y="409"/>
                    <a:pt x="447" y="405"/>
                  </a:cubicBezTo>
                  <a:close/>
                  <a:moveTo>
                    <a:pt x="261" y="147"/>
                  </a:moveTo>
                  <a:cubicBezTo>
                    <a:pt x="262" y="141"/>
                    <a:pt x="263" y="136"/>
                    <a:pt x="263" y="130"/>
                  </a:cubicBezTo>
                  <a:cubicBezTo>
                    <a:pt x="243" y="134"/>
                    <a:pt x="225" y="142"/>
                    <a:pt x="210" y="157"/>
                  </a:cubicBezTo>
                  <a:cubicBezTo>
                    <a:pt x="202" y="164"/>
                    <a:pt x="191" y="180"/>
                    <a:pt x="196" y="192"/>
                  </a:cubicBezTo>
                  <a:cubicBezTo>
                    <a:pt x="205" y="212"/>
                    <a:pt x="228" y="197"/>
                    <a:pt x="238" y="188"/>
                  </a:cubicBezTo>
                  <a:cubicBezTo>
                    <a:pt x="250" y="178"/>
                    <a:pt x="257" y="163"/>
                    <a:pt x="261" y="147"/>
                  </a:cubicBezTo>
                  <a:close/>
                  <a:moveTo>
                    <a:pt x="134" y="9"/>
                  </a:moveTo>
                  <a:cubicBezTo>
                    <a:pt x="189" y="11"/>
                    <a:pt x="249" y="39"/>
                    <a:pt x="266" y="94"/>
                  </a:cubicBezTo>
                  <a:cubicBezTo>
                    <a:pt x="268" y="103"/>
                    <a:pt x="270" y="112"/>
                    <a:pt x="270" y="121"/>
                  </a:cubicBezTo>
                  <a:cubicBezTo>
                    <a:pt x="305" y="117"/>
                    <a:pt x="343" y="125"/>
                    <a:pt x="375" y="139"/>
                  </a:cubicBezTo>
                  <a:cubicBezTo>
                    <a:pt x="425" y="162"/>
                    <a:pt x="466" y="204"/>
                    <a:pt x="486" y="255"/>
                  </a:cubicBezTo>
                  <a:cubicBezTo>
                    <a:pt x="505" y="306"/>
                    <a:pt x="499" y="368"/>
                    <a:pt x="456" y="406"/>
                  </a:cubicBezTo>
                  <a:cubicBezTo>
                    <a:pt x="463" y="418"/>
                    <a:pt x="468" y="431"/>
                    <a:pt x="470" y="444"/>
                  </a:cubicBezTo>
                  <a:cubicBezTo>
                    <a:pt x="479" y="496"/>
                    <a:pt x="450" y="547"/>
                    <a:pt x="401" y="568"/>
                  </a:cubicBezTo>
                  <a:cubicBezTo>
                    <a:pt x="397" y="570"/>
                    <a:pt x="393" y="564"/>
                    <a:pt x="397" y="562"/>
                  </a:cubicBezTo>
                  <a:cubicBezTo>
                    <a:pt x="445" y="541"/>
                    <a:pt x="473" y="492"/>
                    <a:pt x="462" y="441"/>
                  </a:cubicBezTo>
                  <a:cubicBezTo>
                    <a:pt x="460" y="431"/>
                    <a:pt x="456" y="421"/>
                    <a:pt x="451" y="411"/>
                  </a:cubicBezTo>
                  <a:cubicBezTo>
                    <a:pt x="434" y="424"/>
                    <a:pt x="411" y="435"/>
                    <a:pt x="390" y="427"/>
                  </a:cubicBezTo>
                  <a:cubicBezTo>
                    <a:pt x="372" y="419"/>
                    <a:pt x="363" y="398"/>
                    <a:pt x="376" y="382"/>
                  </a:cubicBezTo>
                  <a:cubicBezTo>
                    <a:pt x="390" y="366"/>
                    <a:pt x="413" y="366"/>
                    <a:pt x="429" y="377"/>
                  </a:cubicBezTo>
                  <a:cubicBezTo>
                    <a:pt x="439" y="383"/>
                    <a:pt x="446" y="391"/>
                    <a:pt x="453" y="400"/>
                  </a:cubicBezTo>
                  <a:cubicBezTo>
                    <a:pt x="477" y="377"/>
                    <a:pt x="490" y="342"/>
                    <a:pt x="489" y="309"/>
                  </a:cubicBezTo>
                  <a:cubicBezTo>
                    <a:pt x="488" y="265"/>
                    <a:pt x="467" y="223"/>
                    <a:pt x="437" y="192"/>
                  </a:cubicBezTo>
                  <a:cubicBezTo>
                    <a:pt x="408" y="162"/>
                    <a:pt x="370" y="141"/>
                    <a:pt x="330" y="132"/>
                  </a:cubicBezTo>
                  <a:cubicBezTo>
                    <a:pt x="311" y="128"/>
                    <a:pt x="290" y="126"/>
                    <a:pt x="270" y="129"/>
                  </a:cubicBezTo>
                  <a:cubicBezTo>
                    <a:pt x="269" y="161"/>
                    <a:pt x="255" y="193"/>
                    <a:pt x="224" y="206"/>
                  </a:cubicBezTo>
                  <a:cubicBezTo>
                    <a:pt x="207" y="212"/>
                    <a:pt x="188" y="206"/>
                    <a:pt x="188" y="186"/>
                  </a:cubicBezTo>
                  <a:cubicBezTo>
                    <a:pt x="188" y="164"/>
                    <a:pt x="208" y="146"/>
                    <a:pt x="225" y="136"/>
                  </a:cubicBezTo>
                  <a:cubicBezTo>
                    <a:pt x="237" y="130"/>
                    <a:pt x="250" y="125"/>
                    <a:pt x="263" y="123"/>
                  </a:cubicBezTo>
                  <a:cubicBezTo>
                    <a:pt x="262" y="91"/>
                    <a:pt x="246" y="62"/>
                    <a:pt x="219" y="43"/>
                  </a:cubicBezTo>
                  <a:cubicBezTo>
                    <a:pt x="158" y="0"/>
                    <a:pt x="34" y="3"/>
                    <a:pt x="4" y="83"/>
                  </a:cubicBezTo>
                  <a:cubicBezTo>
                    <a:pt x="3" y="85"/>
                    <a:pt x="0" y="84"/>
                    <a:pt x="0" y="82"/>
                  </a:cubicBezTo>
                  <a:cubicBezTo>
                    <a:pt x="18" y="27"/>
                    <a:pt x="81" y="7"/>
                    <a:pt x="134" y="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" name="Freeform 36"/>
            <p:cNvSpPr/>
            <p:nvPr/>
          </p:nvSpPr>
          <p:spPr bwMode="auto">
            <a:xfrm>
              <a:off x="5060" y="427"/>
              <a:ext cx="564" cy="103"/>
            </a:xfrm>
            <a:custGeom>
              <a:avLst/>
              <a:gdLst>
                <a:gd name="T0" fmla="*/ 127 w 269"/>
                <a:gd name="T1" fmla="*/ 31 h 49"/>
                <a:gd name="T2" fmla="*/ 0 w 269"/>
                <a:gd name="T3" fmla="*/ 5 h 49"/>
                <a:gd name="T4" fmla="*/ 1 w 269"/>
                <a:gd name="T5" fmla="*/ 0 h 49"/>
                <a:gd name="T6" fmla="*/ 126 w 269"/>
                <a:gd name="T7" fmla="*/ 24 h 49"/>
                <a:gd name="T8" fmla="*/ 267 w 269"/>
                <a:gd name="T9" fmla="*/ 44 h 49"/>
                <a:gd name="T10" fmla="*/ 268 w 269"/>
                <a:gd name="T11" fmla="*/ 48 h 49"/>
                <a:gd name="T12" fmla="*/ 264 w 269"/>
                <a:gd name="T13" fmla="*/ 49 h 49"/>
                <a:gd name="T14" fmla="*/ 127 w 269"/>
                <a:gd name="T15" fmla="*/ 3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9" h="49">
                  <a:moveTo>
                    <a:pt x="127" y="31"/>
                  </a:moveTo>
                  <a:cubicBezTo>
                    <a:pt x="84" y="23"/>
                    <a:pt x="41" y="16"/>
                    <a:pt x="0" y="5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42" y="8"/>
                    <a:pt x="84" y="17"/>
                    <a:pt x="126" y="24"/>
                  </a:cubicBezTo>
                  <a:cubicBezTo>
                    <a:pt x="172" y="31"/>
                    <a:pt x="220" y="35"/>
                    <a:pt x="267" y="44"/>
                  </a:cubicBezTo>
                  <a:cubicBezTo>
                    <a:pt x="269" y="44"/>
                    <a:pt x="269" y="47"/>
                    <a:pt x="268" y="48"/>
                  </a:cubicBezTo>
                  <a:cubicBezTo>
                    <a:pt x="264" y="49"/>
                    <a:pt x="264" y="49"/>
                    <a:pt x="264" y="49"/>
                  </a:cubicBezTo>
                  <a:cubicBezTo>
                    <a:pt x="219" y="48"/>
                    <a:pt x="172" y="38"/>
                    <a:pt x="127" y="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5022" y="404"/>
              <a:ext cx="642" cy="351"/>
            </a:xfrm>
            <a:custGeom>
              <a:avLst/>
              <a:gdLst>
                <a:gd name="T0" fmla="*/ 298 w 306"/>
                <a:gd name="T1" fmla="*/ 96 h 167"/>
                <a:gd name="T2" fmla="*/ 286 w 306"/>
                <a:gd name="T3" fmla="*/ 68 h 167"/>
                <a:gd name="T4" fmla="*/ 280 w 306"/>
                <a:gd name="T5" fmla="*/ 90 h 167"/>
                <a:gd name="T6" fmla="*/ 289 w 306"/>
                <a:gd name="T7" fmla="*/ 94 h 167"/>
                <a:gd name="T8" fmla="*/ 298 w 306"/>
                <a:gd name="T9" fmla="*/ 96 h 167"/>
                <a:gd name="T10" fmla="*/ 18 w 306"/>
                <a:gd name="T11" fmla="*/ 16 h 167"/>
                <a:gd name="T12" fmla="*/ 123 w 306"/>
                <a:gd name="T13" fmla="*/ 86 h 167"/>
                <a:gd name="T14" fmla="*/ 183 w 306"/>
                <a:gd name="T15" fmla="*/ 122 h 167"/>
                <a:gd name="T16" fmla="*/ 245 w 306"/>
                <a:gd name="T17" fmla="*/ 156 h 167"/>
                <a:gd name="T18" fmla="*/ 246 w 306"/>
                <a:gd name="T19" fmla="*/ 159 h 167"/>
                <a:gd name="T20" fmla="*/ 282 w 306"/>
                <a:gd name="T21" fmla="*/ 60 h 167"/>
                <a:gd name="T22" fmla="*/ 286 w 306"/>
                <a:gd name="T23" fmla="*/ 59 h 167"/>
                <a:gd name="T24" fmla="*/ 287 w 306"/>
                <a:gd name="T25" fmla="*/ 62 h 167"/>
                <a:gd name="T26" fmla="*/ 287 w 306"/>
                <a:gd name="T27" fmla="*/ 62 h 167"/>
                <a:gd name="T28" fmla="*/ 299 w 306"/>
                <a:gd name="T29" fmla="*/ 86 h 167"/>
                <a:gd name="T30" fmla="*/ 293 w 306"/>
                <a:gd name="T31" fmla="*/ 29 h 167"/>
                <a:gd name="T32" fmla="*/ 290 w 306"/>
                <a:gd name="T33" fmla="*/ 30 h 167"/>
                <a:gd name="T34" fmla="*/ 17 w 306"/>
                <a:gd name="T35" fmla="*/ 10 h 167"/>
                <a:gd name="T36" fmla="*/ 19 w 306"/>
                <a:gd name="T37" fmla="*/ 11 h 167"/>
                <a:gd name="T38" fmla="*/ 18 w 306"/>
                <a:gd name="T39" fmla="*/ 16 h 167"/>
                <a:gd name="T40" fmla="*/ 119 w 306"/>
                <a:gd name="T41" fmla="*/ 92 h 167"/>
                <a:gd name="T42" fmla="*/ 3 w 306"/>
                <a:gd name="T43" fmla="*/ 13 h 167"/>
                <a:gd name="T44" fmla="*/ 3 w 306"/>
                <a:gd name="T45" fmla="*/ 13 h 167"/>
                <a:gd name="T46" fmla="*/ 3 w 306"/>
                <a:gd name="T47" fmla="*/ 9 h 167"/>
                <a:gd name="T48" fmla="*/ 5 w 306"/>
                <a:gd name="T49" fmla="*/ 6 h 167"/>
                <a:gd name="T50" fmla="*/ 5 w 306"/>
                <a:gd name="T51" fmla="*/ 6 h 167"/>
                <a:gd name="T52" fmla="*/ 7 w 306"/>
                <a:gd name="T53" fmla="*/ 2 h 167"/>
                <a:gd name="T54" fmla="*/ 16 w 306"/>
                <a:gd name="T55" fmla="*/ 0 h 167"/>
                <a:gd name="T56" fmla="*/ 17 w 306"/>
                <a:gd name="T57" fmla="*/ 5 h 167"/>
                <a:gd name="T58" fmla="*/ 290 w 306"/>
                <a:gd name="T59" fmla="*/ 23 h 167"/>
                <a:gd name="T60" fmla="*/ 290 w 306"/>
                <a:gd name="T61" fmla="*/ 23 h 167"/>
                <a:gd name="T62" fmla="*/ 296 w 306"/>
                <a:gd name="T63" fmla="*/ 24 h 167"/>
                <a:gd name="T64" fmla="*/ 297 w 306"/>
                <a:gd name="T65" fmla="*/ 25 h 167"/>
                <a:gd name="T66" fmla="*/ 304 w 306"/>
                <a:gd name="T67" fmla="*/ 97 h 167"/>
                <a:gd name="T68" fmla="*/ 300 w 306"/>
                <a:gd name="T69" fmla="*/ 100 h 167"/>
                <a:gd name="T70" fmla="*/ 279 w 306"/>
                <a:gd name="T71" fmla="*/ 95 h 167"/>
                <a:gd name="T72" fmla="*/ 251 w 306"/>
                <a:gd name="T73" fmla="*/ 164 h 167"/>
                <a:gd name="T74" fmla="*/ 245 w 306"/>
                <a:gd name="T75" fmla="*/ 161 h 167"/>
                <a:gd name="T76" fmla="*/ 242 w 306"/>
                <a:gd name="T77" fmla="*/ 162 h 167"/>
                <a:gd name="T78" fmla="*/ 180 w 306"/>
                <a:gd name="T79" fmla="*/ 128 h 167"/>
                <a:gd name="T80" fmla="*/ 119 w 306"/>
                <a:gd name="T81" fmla="*/ 92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06" h="167">
                  <a:moveTo>
                    <a:pt x="298" y="96"/>
                  </a:moveTo>
                  <a:cubicBezTo>
                    <a:pt x="294" y="87"/>
                    <a:pt x="289" y="78"/>
                    <a:pt x="286" y="68"/>
                  </a:cubicBezTo>
                  <a:cubicBezTo>
                    <a:pt x="284" y="75"/>
                    <a:pt x="282" y="83"/>
                    <a:pt x="280" y="90"/>
                  </a:cubicBezTo>
                  <a:cubicBezTo>
                    <a:pt x="283" y="91"/>
                    <a:pt x="286" y="93"/>
                    <a:pt x="289" y="94"/>
                  </a:cubicBezTo>
                  <a:cubicBezTo>
                    <a:pt x="292" y="95"/>
                    <a:pt x="295" y="96"/>
                    <a:pt x="298" y="96"/>
                  </a:cubicBezTo>
                  <a:close/>
                  <a:moveTo>
                    <a:pt x="18" y="16"/>
                  </a:moveTo>
                  <a:cubicBezTo>
                    <a:pt x="53" y="39"/>
                    <a:pt x="87" y="63"/>
                    <a:pt x="123" y="86"/>
                  </a:cubicBezTo>
                  <a:cubicBezTo>
                    <a:pt x="143" y="98"/>
                    <a:pt x="163" y="110"/>
                    <a:pt x="183" y="122"/>
                  </a:cubicBezTo>
                  <a:cubicBezTo>
                    <a:pt x="203" y="133"/>
                    <a:pt x="226" y="143"/>
                    <a:pt x="245" y="156"/>
                  </a:cubicBezTo>
                  <a:cubicBezTo>
                    <a:pt x="246" y="157"/>
                    <a:pt x="246" y="158"/>
                    <a:pt x="246" y="159"/>
                  </a:cubicBezTo>
                  <a:cubicBezTo>
                    <a:pt x="258" y="126"/>
                    <a:pt x="272" y="94"/>
                    <a:pt x="282" y="60"/>
                  </a:cubicBezTo>
                  <a:cubicBezTo>
                    <a:pt x="286" y="59"/>
                    <a:pt x="286" y="59"/>
                    <a:pt x="286" y="59"/>
                  </a:cubicBezTo>
                  <a:cubicBezTo>
                    <a:pt x="287" y="60"/>
                    <a:pt x="287" y="60"/>
                    <a:pt x="287" y="62"/>
                  </a:cubicBezTo>
                  <a:cubicBezTo>
                    <a:pt x="287" y="62"/>
                    <a:pt x="287" y="62"/>
                    <a:pt x="287" y="62"/>
                  </a:cubicBezTo>
                  <a:cubicBezTo>
                    <a:pt x="291" y="70"/>
                    <a:pt x="295" y="78"/>
                    <a:pt x="299" y="86"/>
                  </a:cubicBezTo>
                  <a:cubicBezTo>
                    <a:pt x="299" y="67"/>
                    <a:pt x="296" y="48"/>
                    <a:pt x="293" y="29"/>
                  </a:cubicBezTo>
                  <a:cubicBezTo>
                    <a:pt x="292" y="30"/>
                    <a:pt x="291" y="30"/>
                    <a:pt x="290" y="30"/>
                  </a:cubicBezTo>
                  <a:cubicBezTo>
                    <a:pt x="199" y="20"/>
                    <a:pt x="108" y="15"/>
                    <a:pt x="17" y="10"/>
                  </a:cubicBezTo>
                  <a:cubicBezTo>
                    <a:pt x="17" y="11"/>
                    <a:pt x="18" y="11"/>
                    <a:pt x="19" y="11"/>
                  </a:cubicBezTo>
                  <a:lnTo>
                    <a:pt x="18" y="16"/>
                  </a:lnTo>
                  <a:close/>
                  <a:moveTo>
                    <a:pt x="119" y="92"/>
                  </a:moveTo>
                  <a:cubicBezTo>
                    <a:pt x="80" y="67"/>
                    <a:pt x="39" y="42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0" y="12"/>
                    <a:pt x="1" y="9"/>
                    <a:pt x="3" y="9"/>
                  </a:cubicBezTo>
                  <a:cubicBezTo>
                    <a:pt x="2" y="7"/>
                    <a:pt x="3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3"/>
                    <a:pt x="5" y="3"/>
                    <a:pt x="7" y="2"/>
                  </a:cubicBezTo>
                  <a:cubicBezTo>
                    <a:pt x="10" y="1"/>
                    <a:pt x="13" y="0"/>
                    <a:pt x="16" y="0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08" y="5"/>
                    <a:pt x="200" y="13"/>
                    <a:pt x="290" y="23"/>
                  </a:cubicBezTo>
                  <a:cubicBezTo>
                    <a:pt x="290" y="23"/>
                    <a:pt x="290" y="23"/>
                    <a:pt x="290" y="23"/>
                  </a:cubicBezTo>
                  <a:cubicBezTo>
                    <a:pt x="296" y="24"/>
                    <a:pt x="296" y="24"/>
                    <a:pt x="296" y="24"/>
                  </a:cubicBezTo>
                  <a:cubicBezTo>
                    <a:pt x="296" y="24"/>
                    <a:pt x="296" y="24"/>
                    <a:pt x="297" y="25"/>
                  </a:cubicBezTo>
                  <a:cubicBezTo>
                    <a:pt x="305" y="47"/>
                    <a:pt x="306" y="74"/>
                    <a:pt x="304" y="97"/>
                  </a:cubicBezTo>
                  <a:cubicBezTo>
                    <a:pt x="304" y="99"/>
                    <a:pt x="301" y="101"/>
                    <a:pt x="300" y="100"/>
                  </a:cubicBezTo>
                  <a:cubicBezTo>
                    <a:pt x="293" y="101"/>
                    <a:pt x="284" y="100"/>
                    <a:pt x="279" y="95"/>
                  </a:cubicBezTo>
                  <a:cubicBezTo>
                    <a:pt x="272" y="119"/>
                    <a:pt x="263" y="143"/>
                    <a:pt x="251" y="164"/>
                  </a:cubicBezTo>
                  <a:cubicBezTo>
                    <a:pt x="249" y="167"/>
                    <a:pt x="244" y="165"/>
                    <a:pt x="245" y="161"/>
                  </a:cubicBezTo>
                  <a:cubicBezTo>
                    <a:pt x="245" y="162"/>
                    <a:pt x="244" y="162"/>
                    <a:pt x="242" y="162"/>
                  </a:cubicBezTo>
                  <a:cubicBezTo>
                    <a:pt x="220" y="153"/>
                    <a:pt x="200" y="140"/>
                    <a:pt x="180" y="128"/>
                  </a:cubicBezTo>
                  <a:cubicBezTo>
                    <a:pt x="159" y="116"/>
                    <a:pt x="139" y="104"/>
                    <a:pt x="119" y="9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" name="Freeform 38"/>
            <p:cNvSpPr/>
            <p:nvPr/>
          </p:nvSpPr>
          <p:spPr bwMode="auto">
            <a:xfrm>
              <a:off x="5056" y="261"/>
              <a:ext cx="698" cy="193"/>
            </a:xfrm>
            <a:custGeom>
              <a:avLst/>
              <a:gdLst>
                <a:gd name="T0" fmla="*/ 0 w 333"/>
                <a:gd name="T1" fmla="*/ 68 h 92"/>
                <a:gd name="T2" fmla="*/ 162 w 333"/>
                <a:gd name="T3" fmla="*/ 30 h 92"/>
                <a:gd name="T4" fmla="*/ 250 w 333"/>
                <a:gd name="T5" fmla="*/ 11 h 92"/>
                <a:gd name="T6" fmla="*/ 328 w 333"/>
                <a:gd name="T7" fmla="*/ 2 h 92"/>
                <a:gd name="T8" fmla="*/ 331 w 333"/>
                <a:gd name="T9" fmla="*/ 8 h 92"/>
                <a:gd name="T10" fmla="*/ 331 w 333"/>
                <a:gd name="T11" fmla="*/ 9 h 92"/>
                <a:gd name="T12" fmla="*/ 304 w 333"/>
                <a:gd name="T13" fmla="*/ 52 h 92"/>
                <a:gd name="T14" fmla="*/ 280 w 333"/>
                <a:gd name="T15" fmla="*/ 92 h 92"/>
                <a:gd name="T16" fmla="*/ 274 w 333"/>
                <a:gd name="T17" fmla="*/ 91 h 92"/>
                <a:gd name="T18" fmla="*/ 300 w 333"/>
                <a:gd name="T19" fmla="*/ 46 h 92"/>
                <a:gd name="T20" fmla="*/ 324 w 333"/>
                <a:gd name="T21" fmla="*/ 9 h 92"/>
                <a:gd name="T22" fmla="*/ 240 w 333"/>
                <a:gd name="T23" fmla="*/ 20 h 92"/>
                <a:gd name="T24" fmla="*/ 158 w 333"/>
                <a:gd name="T25" fmla="*/ 39 h 92"/>
                <a:gd name="T26" fmla="*/ 1 w 333"/>
                <a:gd name="T27" fmla="*/ 73 h 92"/>
                <a:gd name="T28" fmla="*/ 0 w 333"/>
                <a:gd name="T29" fmla="*/ 6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33" h="92">
                  <a:moveTo>
                    <a:pt x="0" y="68"/>
                  </a:moveTo>
                  <a:cubicBezTo>
                    <a:pt x="53" y="53"/>
                    <a:pt x="108" y="42"/>
                    <a:pt x="162" y="30"/>
                  </a:cubicBezTo>
                  <a:cubicBezTo>
                    <a:pt x="191" y="24"/>
                    <a:pt x="220" y="17"/>
                    <a:pt x="250" y="11"/>
                  </a:cubicBezTo>
                  <a:cubicBezTo>
                    <a:pt x="276" y="5"/>
                    <a:pt x="302" y="0"/>
                    <a:pt x="328" y="2"/>
                  </a:cubicBezTo>
                  <a:cubicBezTo>
                    <a:pt x="332" y="2"/>
                    <a:pt x="333" y="6"/>
                    <a:pt x="331" y="8"/>
                  </a:cubicBezTo>
                  <a:cubicBezTo>
                    <a:pt x="331" y="8"/>
                    <a:pt x="331" y="9"/>
                    <a:pt x="331" y="9"/>
                  </a:cubicBezTo>
                  <a:cubicBezTo>
                    <a:pt x="324" y="24"/>
                    <a:pt x="313" y="38"/>
                    <a:pt x="304" y="52"/>
                  </a:cubicBezTo>
                  <a:cubicBezTo>
                    <a:pt x="296" y="65"/>
                    <a:pt x="288" y="79"/>
                    <a:pt x="280" y="92"/>
                  </a:cubicBezTo>
                  <a:cubicBezTo>
                    <a:pt x="274" y="91"/>
                    <a:pt x="274" y="91"/>
                    <a:pt x="274" y="91"/>
                  </a:cubicBezTo>
                  <a:cubicBezTo>
                    <a:pt x="281" y="76"/>
                    <a:pt x="291" y="61"/>
                    <a:pt x="300" y="46"/>
                  </a:cubicBezTo>
                  <a:cubicBezTo>
                    <a:pt x="307" y="34"/>
                    <a:pt x="315" y="20"/>
                    <a:pt x="324" y="9"/>
                  </a:cubicBezTo>
                  <a:cubicBezTo>
                    <a:pt x="296" y="8"/>
                    <a:pt x="268" y="14"/>
                    <a:pt x="240" y="20"/>
                  </a:cubicBezTo>
                  <a:cubicBezTo>
                    <a:pt x="212" y="26"/>
                    <a:pt x="185" y="33"/>
                    <a:pt x="158" y="39"/>
                  </a:cubicBezTo>
                  <a:cubicBezTo>
                    <a:pt x="106" y="50"/>
                    <a:pt x="54" y="63"/>
                    <a:pt x="1" y="73"/>
                  </a:cubicBezTo>
                  <a:lnTo>
                    <a:pt x="0" y="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" name="Freeform 39"/>
            <p:cNvSpPr>
              <a:spLocks noEditPoints="1"/>
            </p:cNvSpPr>
            <p:nvPr/>
          </p:nvSpPr>
          <p:spPr bwMode="auto">
            <a:xfrm>
              <a:off x="6012" y="1039"/>
              <a:ext cx="382" cy="410"/>
            </a:xfrm>
            <a:custGeom>
              <a:avLst/>
              <a:gdLst>
                <a:gd name="T0" fmla="*/ 58 w 182"/>
                <a:gd name="T1" fmla="*/ 97 h 195"/>
                <a:gd name="T2" fmla="*/ 59 w 182"/>
                <a:gd name="T3" fmla="*/ 83 h 195"/>
                <a:gd name="T4" fmla="*/ 45 w 182"/>
                <a:gd name="T5" fmla="*/ 85 h 195"/>
                <a:gd name="T6" fmla="*/ 44 w 182"/>
                <a:gd name="T7" fmla="*/ 95 h 195"/>
                <a:gd name="T8" fmla="*/ 58 w 182"/>
                <a:gd name="T9" fmla="*/ 97 h 195"/>
                <a:gd name="T10" fmla="*/ 115 w 182"/>
                <a:gd name="T11" fmla="*/ 5 h 195"/>
                <a:gd name="T12" fmla="*/ 179 w 182"/>
                <a:gd name="T13" fmla="*/ 100 h 195"/>
                <a:gd name="T14" fmla="*/ 80 w 182"/>
                <a:gd name="T15" fmla="*/ 187 h 195"/>
                <a:gd name="T16" fmla="*/ 6 w 182"/>
                <a:gd name="T17" fmla="*/ 84 h 195"/>
                <a:gd name="T18" fmla="*/ 99 w 182"/>
                <a:gd name="T19" fmla="*/ 0 h 195"/>
                <a:gd name="T20" fmla="*/ 112 w 182"/>
                <a:gd name="T21" fmla="*/ 6 h 195"/>
                <a:gd name="T22" fmla="*/ 115 w 182"/>
                <a:gd name="T23" fmla="*/ 5 h 195"/>
                <a:gd name="T24" fmla="*/ 144 w 182"/>
                <a:gd name="T25" fmla="*/ 128 h 195"/>
                <a:gd name="T26" fmla="*/ 139 w 182"/>
                <a:gd name="T27" fmla="*/ 125 h 195"/>
                <a:gd name="T28" fmla="*/ 86 w 182"/>
                <a:gd name="T29" fmla="*/ 159 h 195"/>
                <a:gd name="T30" fmla="*/ 33 w 182"/>
                <a:gd name="T31" fmla="*/ 123 h 195"/>
                <a:gd name="T32" fmla="*/ 29 w 182"/>
                <a:gd name="T33" fmla="*/ 124 h 195"/>
                <a:gd name="T34" fmla="*/ 79 w 182"/>
                <a:gd name="T35" fmla="*/ 164 h 195"/>
                <a:gd name="T36" fmla="*/ 144 w 182"/>
                <a:gd name="T37" fmla="*/ 128 h 195"/>
                <a:gd name="T38" fmla="*/ 98 w 182"/>
                <a:gd name="T39" fmla="*/ 95 h 195"/>
                <a:gd name="T40" fmla="*/ 101 w 182"/>
                <a:gd name="T41" fmla="*/ 83 h 195"/>
                <a:gd name="T42" fmla="*/ 88 w 182"/>
                <a:gd name="T43" fmla="*/ 82 h 195"/>
                <a:gd name="T44" fmla="*/ 87 w 182"/>
                <a:gd name="T45" fmla="*/ 85 h 195"/>
                <a:gd name="T46" fmla="*/ 87 w 182"/>
                <a:gd name="T47" fmla="*/ 89 h 195"/>
                <a:gd name="T48" fmla="*/ 98 w 182"/>
                <a:gd name="T49" fmla="*/ 95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2" h="195">
                  <a:moveTo>
                    <a:pt x="58" y="97"/>
                  </a:moveTo>
                  <a:cubicBezTo>
                    <a:pt x="63" y="94"/>
                    <a:pt x="63" y="87"/>
                    <a:pt x="59" y="83"/>
                  </a:cubicBezTo>
                  <a:cubicBezTo>
                    <a:pt x="55" y="80"/>
                    <a:pt x="48" y="80"/>
                    <a:pt x="45" y="85"/>
                  </a:cubicBezTo>
                  <a:cubicBezTo>
                    <a:pt x="43" y="87"/>
                    <a:pt x="43" y="91"/>
                    <a:pt x="44" y="95"/>
                  </a:cubicBezTo>
                  <a:cubicBezTo>
                    <a:pt x="47" y="100"/>
                    <a:pt x="54" y="100"/>
                    <a:pt x="58" y="97"/>
                  </a:cubicBezTo>
                  <a:close/>
                  <a:moveTo>
                    <a:pt x="115" y="5"/>
                  </a:moveTo>
                  <a:cubicBezTo>
                    <a:pt x="154" y="19"/>
                    <a:pt x="182" y="58"/>
                    <a:pt x="179" y="100"/>
                  </a:cubicBezTo>
                  <a:cubicBezTo>
                    <a:pt x="176" y="148"/>
                    <a:pt x="132" y="195"/>
                    <a:pt x="80" y="187"/>
                  </a:cubicBezTo>
                  <a:cubicBezTo>
                    <a:pt x="31" y="180"/>
                    <a:pt x="0" y="131"/>
                    <a:pt x="6" y="84"/>
                  </a:cubicBezTo>
                  <a:cubicBezTo>
                    <a:pt x="13" y="35"/>
                    <a:pt x="53" y="6"/>
                    <a:pt x="99" y="0"/>
                  </a:cubicBezTo>
                  <a:cubicBezTo>
                    <a:pt x="104" y="1"/>
                    <a:pt x="108" y="3"/>
                    <a:pt x="112" y="6"/>
                  </a:cubicBezTo>
                  <a:cubicBezTo>
                    <a:pt x="113" y="6"/>
                    <a:pt x="114" y="6"/>
                    <a:pt x="115" y="5"/>
                  </a:cubicBezTo>
                  <a:close/>
                  <a:moveTo>
                    <a:pt x="144" y="128"/>
                  </a:moveTo>
                  <a:cubicBezTo>
                    <a:pt x="145" y="125"/>
                    <a:pt x="141" y="122"/>
                    <a:pt x="139" y="125"/>
                  </a:cubicBezTo>
                  <a:cubicBezTo>
                    <a:pt x="127" y="144"/>
                    <a:pt x="110" y="158"/>
                    <a:pt x="86" y="159"/>
                  </a:cubicBezTo>
                  <a:cubicBezTo>
                    <a:pt x="64" y="160"/>
                    <a:pt x="37" y="147"/>
                    <a:pt x="33" y="123"/>
                  </a:cubicBezTo>
                  <a:cubicBezTo>
                    <a:pt x="32" y="121"/>
                    <a:pt x="29" y="122"/>
                    <a:pt x="29" y="124"/>
                  </a:cubicBezTo>
                  <a:cubicBezTo>
                    <a:pt x="30" y="149"/>
                    <a:pt x="57" y="162"/>
                    <a:pt x="79" y="164"/>
                  </a:cubicBezTo>
                  <a:cubicBezTo>
                    <a:pt x="106" y="166"/>
                    <a:pt x="132" y="152"/>
                    <a:pt x="144" y="128"/>
                  </a:cubicBezTo>
                  <a:close/>
                  <a:moveTo>
                    <a:pt x="98" y="95"/>
                  </a:moveTo>
                  <a:cubicBezTo>
                    <a:pt x="103" y="93"/>
                    <a:pt x="105" y="87"/>
                    <a:pt x="101" y="83"/>
                  </a:cubicBezTo>
                  <a:cubicBezTo>
                    <a:pt x="98" y="79"/>
                    <a:pt x="92" y="78"/>
                    <a:pt x="88" y="82"/>
                  </a:cubicBezTo>
                  <a:cubicBezTo>
                    <a:pt x="87" y="83"/>
                    <a:pt x="87" y="84"/>
                    <a:pt x="87" y="85"/>
                  </a:cubicBezTo>
                  <a:cubicBezTo>
                    <a:pt x="87" y="86"/>
                    <a:pt x="87" y="88"/>
                    <a:pt x="87" y="89"/>
                  </a:cubicBezTo>
                  <a:cubicBezTo>
                    <a:pt x="87" y="94"/>
                    <a:pt x="93" y="97"/>
                    <a:pt x="98" y="95"/>
                  </a:cubicBezTo>
                  <a:close/>
                </a:path>
              </a:pathLst>
            </a:custGeom>
            <a:solidFill>
              <a:srgbClr val="FFE8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" name="Freeform 40"/>
            <p:cNvSpPr/>
            <p:nvPr/>
          </p:nvSpPr>
          <p:spPr bwMode="auto">
            <a:xfrm>
              <a:off x="6194" y="1203"/>
              <a:ext cx="38" cy="40"/>
            </a:xfrm>
            <a:custGeom>
              <a:avLst/>
              <a:gdLst>
                <a:gd name="T0" fmla="*/ 14 w 18"/>
                <a:gd name="T1" fmla="*/ 5 h 19"/>
                <a:gd name="T2" fmla="*/ 11 w 18"/>
                <a:gd name="T3" fmla="*/ 17 h 19"/>
                <a:gd name="T4" fmla="*/ 0 w 18"/>
                <a:gd name="T5" fmla="*/ 11 h 19"/>
                <a:gd name="T6" fmla="*/ 0 w 18"/>
                <a:gd name="T7" fmla="*/ 7 h 19"/>
                <a:gd name="T8" fmla="*/ 1 w 18"/>
                <a:gd name="T9" fmla="*/ 4 h 19"/>
                <a:gd name="T10" fmla="*/ 14 w 18"/>
                <a:gd name="T11" fmla="*/ 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9">
                  <a:moveTo>
                    <a:pt x="14" y="5"/>
                  </a:moveTo>
                  <a:cubicBezTo>
                    <a:pt x="18" y="9"/>
                    <a:pt x="16" y="15"/>
                    <a:pt x="11" y="17"/>
                  </a:cubicBezTo>
                  <a:cubicBezTo>
                    <a:pt x="6" y="19"/>
                    <a:pt x="0" y="16"/>
                    <a:pt x="0" y="11"/>
                  </a:cubicBezTo>
                  <a:cubicBezTo>
                    <a:pt x="0" y="10"/>
                    <a:pt x="0" y="8"/>
                    <a:pt x="0" y="7"/>
                  </a:cubicBezTo>
                  <a:cubicBezTo>
                    <a:pt x="0" y="6"/>
                    <a:pt x="0" y="5"/>
                    <a:pt x="1" y="4"/>
                  </a:cubicBezTo>
                  <a:cubicBezTo>
                    <a:pt x="5" y="0"/>
                    <a:pt x="11" y="1"/>
                    <a:pt x="14" y="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" name="Freeform 41"/>
            <p:cNvSpPr>
              <a:spLocks noEditPoints="1"/>
            </p:cNvSpPr>
            <p:nvPr/>
          </p:nvSpPr>
          <p:spPr bwMode="auto">
            <a:xfrm>
              <a:off x="6102" y="1207"/>
              <a:ext cx="42" cy="42"/>
            </a:xfrm>
            <a:custGeom>
              <a:avLst/>
              <a:gdLst>
                <a:gd name="T0" fmla="*/ 16 w 20"/>
                <a:gd name="T1" fmla="*/ 3 h 20"/>
                <a:gd name="T2" fmla="*/ 15 w 20"/>
                <a:gd name="T3" fmla="*/ 17 h 20"/>
                <a:gd name="T4" fmla="*/ 1 w 20"/>
                <a:gd name="T5" fmla="*/ 15 h 20"/>
                <a:gd name="T6" fmla="*/ 2 w 20"/>
                <a:gd name="T7" fmla="*/ 5 h 20"/>
                <a:gd name="T8" fmla="*/ 16 w 20"/>
                <a:gd name="T9" fmla="*/ 3 h 20"/>
                <a:gd name="T10" fmla="*/ 13 w 20"/>
                <a:gd name="T11" fmla="*/ 10 h 20"/>
                <a:gd name="T12" fmla="*/ 8 w 20"/>
                <a:gd name="T13" fmla="*/ 8 h 20"/>
                <a:gd name="T14" fmla="*/ 8 w 20"/>
                <a:gd name="T15" fmla="*/ 10 h 20"/>
                <a:gd name="T16" fmla="*/ 9 w 20"/>
                <a:gd name="T17" fmla="*/ 11 h 20"/>
                <a:gd name="T18" fmla="*/ 10 w 20"/>
                <a:gd name="T19" fmla="*/ 12 h 20"/>
                <a:gd name="T20" fmla="*/ 11 w 20"/>
                <a:gd name="T21" fmla="*/ 13 h 20"/>
                <a:gd name="T22" fmla="*/ 13 w 20"/>
                <a:gd name="T23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" h="20">
                  <a:moveTo>
                    <a:pt x="16" y="3"/>
                  </a:moveTo>
                  <a:cubicBezTo>
                    <a:pt x="20" y="7"/>
                    <a:pt x="20" y="14"/>
                    <a:pt x="15" y="17"/>
                  </a:cubicBezTo>
                  <a:cubicBezTo>
                    <a:pt x="11" y="20"/>
                    <a:pt x="4" y="20"/>
                    <a:pt x="1" y="15"/>
                  </a:cubicBezTo>
                  <a:cubicBezTo>
                    <a:pt x="0" y="11"/>
                    <a:pt x="0" y="7"/>
                    <a:pt x="2" y="5"/>
                  </a:cubicBezTo>
                  <a:cubicBezTo>
                    <a:pt x="5" y="0"/>
                    <a:pt x="12" y="0"/>
                    <a:pt x="16" y="3"/>
                  </a:cubicBezTo>
                  <a:close/>
                  <a:moveTo>
                    <a:pt x="13" y="10"/>
                  </a:moveTo>
                  <a:cubicBezTo>
                    <a:pt x="13" y="9"/>
                    <a:pt x="9" y="6"/>
                    <a:pt x="8" y="8"/>
                  </a:cubicBezTo>
                  <a:cubicBezTo>
                    <a:pt x="8" y="8"/>
                    <a:pt x="8" y="10"/>
                    <a:pt x="8" y="10"/>
                  </a:cubicBezTo>
                  <a:cubicBezTo>
                    <a:pt x="8" y="11"/>
                    <a:pt x="9" y="11"/>
                    <a:pt x="9" y="11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1" y="12"/>
                    <a:pt x="11" y="12"/>
                    <a:pt x="11" y="13"/>
                  </a:cubicBezTo>
                  <a:cubicBezTo>
                    <a:pt x="12" y="12"/>
                    <a:pt x="13" y="11"/>
                    <a:pt x="13" y="1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" name="Freeform 42"/>
            <p:cNvSpPr/>
            <p:nvPr/>
          </p:nvSpPr>
          <p:spPr bwMode="auto">
            <a:xfrm>
              <a:off x="6073" y="1293"/>
              <a:ext cx="243" cy="95"/>
            </a:xfrm>
            <a:custGeom>
              <a:avLst/>
              <a:gdLst>
                <a:gd name="T0" fmla="*/ 50 w 116"/>
                <a:gd name="T1" fmla="*/ 43 h 45"/>
                <a:gd name="T2" fmla="*/ 0 w 116"/>
                <a:gd name="T3" fmla="*/ 3 h 45"/>
                <a:gd name="T4" fmla="*/ 4 w 116"/>
                <a:gd name="T5" fmla="*/ 2 h 45"/>
                <a:gd name="T6" fmla="*/ 57 w 116"/>
                <a:gd name="T7" fmla="*/ 38 h 45"/>
                <a:gd name="T8" fmla="*/ 110 w 116"/>
                <a:gd name="T9" fmla="*/ 4 h 45"/>
                <a:gd name="T10" fmla="*/ 115 w 116"/>
                <a:gd name="T11" fmla="*/ 7 h 45"/>
                <a:gd name="T12" fmla="*/ 50 w 116"/>
                <a:gd name="T13" fmla="*/ 4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45">
                  <a:moveTo>
                    <a:pt x="50" y="43"/>
                  </a:moveTo>
                  <a:cubicBezTo>
                    <a:pt x="28" y="41"/>
                    <a:pt x="1" y="28"/>
                    <a:pt x="0" y="3"/>
                  </a:cubicBezTo>
                  <a:cubicBezTo>
                    <a:pt x="0" y="1"/>
                    <a:pt x="3" y="0"/>
                    <a:pt x="4" y="2"/>
                  </a:cubicBezTo>
                  <a:cubicBezTo>
                    <a:pt x="8" y="26"/>
                    <a:pt x="35" y="39"/>
                    <a:pt x="57" y="38"/>
                  </a:cubicBezTo>
                  <a:cubicBezTo>
                    <a:pt x="81" y="37"/>
                    <a:pt x="98" y="23"/>
                    <a:pt x="110" y="4"/>
                  </a:cubicBezTo>
                  <a:cubicBezTo>
                    <a:pt x="112" y="1"/>
                    <a:pt x="116" y="4"/>
                    <a:pt x="115" y="7"/>
                  </a:cubicBezTo>
                  <a:cubicBezTo>
                    <a:pt x="103" y="31"/>
                    <a:pt x="77" y="45"/>
                    <a:pt x="50" y="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" name="Freeform 43"/>
            <p:cNvSpPr>
              <a:spLocks noEditPoints="1"/>
            </p:cNvSpPr>
            <p:nvPr/>
          </p:nvSpPr>
          <p:spPr bwMode="auto">
            <a:xfrm>
              <a:off x="5913" y="910"/>
              <a:ext cx="585" cy="614"/>
            </a:xfrm>
            <a:custGeom>
              <a:avLst/>
              <a:gdLst>
                <a:gd name="T0" fmla="*/ 53 w 279"/>
                <a:gd name="T1" fmla="*/ 145 h 292"/>
                <a:gd name="T2" fmla="*/ 127 w 279"/>
                <a:gd name="T3" fmla="*/ 248 h 292"/>
                <a:gd name="T4" fmla="*/ 226 w 279"/>
                <a:gd name="T5" fmla="*/ 161 h 292"/>
                <a:gd name="T6" fmla="*/ 162 w 279"/>
                <a:gd name="T7" fmla="*/ 66 h 292"/>
                <a:gd name="T8" fmla="*/ 159 w 279"/>
                <a:gd name="T9" fmla="*/ 67 h 292"/>
                <a:gd name="T10" fmla="*/ 146 w 279"/>
                <a:gd name="T11" fmla="*/ 61 h 292"/>
                <a:gd name="T12" fmla="*/ 53 w 279"/>
                <a:gd name="T13" fmla="*/ 145 h 292"/>
                <a:gd name="T14" fmla="*/ 2 w 279"/>
                <a:gd name="T15" fmla="*/ 115 h 292"/>
                <a:gd name="T16" fmla="*/ 25 w 279"/>
                <a:gd name="T17" fmla="*/ 118 h 292"/>
                <a:gd name="T18" fmla="*/ 52 w 279"/>
                <a:gd name="T19" fmla="*/ 125 h 292"/>
                <a:gd name="T20" fmla="*/ 83 w 279"/>
                <a:gd name="T21" fmla="*/ 79 h 292"/>
                <a:gd name="T22" fmla="*/ 68 w 279"/>
                <a:gd name="T23" fmla="*/ 56 h 292"/>
                <a:gd name="T24" fmla="*/ 71 w 279"/>
                <a:gd name="T25" fmla="*/ 54 h 292"/>
                <a:gd name="T26" fmla="*/ 86 w 279"/>
                <a:gd name="T27" fmla="*/ 78 h 292"/>
                <a:gd name="T28" fmla="*/ 147 w 279"/>
                <a:gd name="T29" fmla="*/ 57 h 292"/>
                <a:gd name="T30" fmla="*/ 162 w 279"/>
                <a:gd name="T31" fmla="*/ 2 h 292"/>
                <a:gd name="T32" fmla="*/ 166 w 279"/>
                <a:gd name="T33" fmla="*/ 4 h 292"/>
                <a:gd name="T34" fmla="*/ 152 w 279"/>
                <a:gd name="T35" fmla="*/ 54 h 292"/>
                <a:gd name="T36" fmla="*/ 153 w 279"/>
                <a:gd name="T37" fmla="*/ 54 h 292"/>
                <a:gd name="T38" fmla="*/ 154 w 279"/>
                <a:gd name="T39" fmla="*/ 55 h 292"/>
                <a:gd name="T40" fmla="*/ 152 w 279"/>
                <a:gd name="T41" fmla="*/ 57 h 292"/>
                <a:gd name="T42" fmla="*/ 156 w 279"/>
                <a:gd name="T43" fmla="*/ 58 h 292"/>
                <a:gd name="T44" fmla="*/ 157 w 279"/>
                <a:gd name="T45" fmla="*/ 58 h 292"/>
                <a:gd name="T46" fmla="*/ 217 w 279"/>
                <a:gd name="T47" fmla="*/ 102 h 292"/>
                <a:gd name="T48" fmla="*/ 237 w 279"/>
                <a:gd name="T49" fmla="*/ 89 h 292"/>
                <a:gd name="T50" fmla="*/ 239 w 279"/>
                <a:gd name="T51" fmla="*/ 92 h 292"/>
                <a:gd name="T52" fmla="*/ 219 w 279"/>
                <a:gd name="T53" fmla="*/ 105 h 292"/>
                <a:gd name="T54" fmla="*/ 219 w 279"/>
                <a:gd name="T55" fmla="*/ 105 h 292"/>
                <a:gd name="T56" fmla="*/ 233 w 279"/>
                <a:gd name="T57" fmla="*/ 150 h 292"/>
                <a:gd name="T58" fmla="*/ 230 w 279"/>
                <a:gd name="T59" fmla="*/ 179 h 292"/>
                <a:gd name="T60" fmla="*/ 276 w 279"/>
                <a:gd name="T61" fmla="*/ 191 h 292"/>
                <a:gd name="T62" fmla="*/ 275 w 279"/>
                <a:gd name="T63" fmla="*/ 195 h 292"/>
                <a:gd name="T64" fmla="*/ 229 w 279"/>
                <a:gd name="T65" fmla="*/ 183 h 292"/>
                <a:gd name="T66" fmla="*/ 184 w 279"/>
                <a:gd name="T67" fmla="*/ 242 h 292"/>
                <a:gd name="T68" fmla="*/ 184 w 279"/>
                <a:gd name="T69" fmla="*/ 242 h 292"/>
                <a:gd name="T70" fmla="*/ 199 w 279"/>
                <a:gd name="T71" fmla="*/ 256 h 292"/>
                <a:gd name="T72" fmla="*/ 196 w 279"/>
                <a:gd name="T73" fmla="*/ 258 h 292"/>
                <a:gd name="T74" fmla="*/ 182 w 279"/>
                <a:gd name="T75" fmla="*/ 244 h 292"/>
                <a:gd name="T76" fmla="*/ 182 w 279"/>
                <a:gd name="T77" fmla="*/ 243 h 292"/>
                <a:gd name="T78" fmla="*/ 176 w 279"/>
                <a:gd name="T79" fmla="*/ 246 h 292"/>
                <a:gd name="T80" fmla="*/ 110 w 279"/>
                <a:gd name="T81" fmla="*/ 250 h 292"/>
                <a:gd name="T82" fmla="*/ 97 w 279"/>
                <a:gd name="T83" fmla="*/ 289 h 292"/>
                <a:gd name="T84" fmla="*/ 94 w 279"/>
                <a:gd name="T85" fmla="*/ 287 h 292"/>
                <a:gd name="T86" fmla="*/ 107 w 279"/>
                <a:gd name="T87" fmla="*/ 249 h 292"/>
                <a:gd name="T88" fmla="*/ 68 w 279"/>
                <a:gd name="T89" fmla="*/ 221 h 292"/>
                <a:gd name="T90" fmla="*/ 55 w 279"/>
                <a:gd name="T91" fmla="*/ 200 h 292"/>
                <a:gd name="T92" fmla="*/ 54 w 279"/>
                <a:gd name="T93" fmla="*/ 201 h 292"/>
                <a:gd name="T94" fmla="*/ 38 w 279"/>
                <a:gd name="T95" fmla="*/ 206 h 292"/>
                <a:gd name="T96" fmla="*/ 26 w 279"/>
                <a:gd name="T97" fmla="*/ 214 h 292"/>
                <a:gd name="T98" fmla="*/ 23 w 279"/>
                <a:gd name="T99" fmla="*/ 212 h 292"/>
                <a:gd name="T100" fmla="*/ 53 w 279"/>
                <a:gd name="T101" fmla="*/ 199 h 292"/>
                <a:gd name="T102" fmla="*/ 55 w 279"/>
                <a:gd name="T103" fmla="*/ 199 h 292"/>
                <a:gd name="T104" fmla="*/ 51 w 279"/>
                <a:gd name="T105" fmla="*/ 129 h 292"/>
                <a:gd name="T106" fmla="*/ 29 w 279"/>
                <a:gd name="T107" fmla="*/ 125 h 292"/>
                <a:gd name="T108" fmla="*/ 18 w 279"/>
                <a:gd name="T109" fmla="*/ 122 h 292"/>
                <a:gd name="T110" fmla="*/ 10 w 279"/>
                <a:gd name="T111" fmla="*/ 120 h 292"/>
                <a:gd name="T112" fmla="*/ 4 w 279"/>
                <a:gd name="T113" fmla="*/ 119 h 292"/>
                <a:gd name="T114" fmla="*/ 3 w 279"/>
                <a:gd name="T115" fmla="*/ 121 h 292"/>
                <a:gd name="T116" fmla="*/ 0 w 279"/>
                <a:gd name="T117" fmla="*/ 116 h 292"/>
                <a:gd name="T118" fmla="*/ 2 w 279"/>
                <a:gd name="T119" fmla="*/ 115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9" h="292">
                  <a:moveTo>
                    <a:pt x="53" y="145"/>
                  </a:moveTo>
                  <a:cubicBezTo>
                    <a:pt x="47" y="192"/>
                    <a:pt x="78" y="241"/>
                    <a:pt x="127" y="248"/>
                  </a:cubicBezTo>
                  <a:cubicBezTo>
                    <a:pt x="179" y="256"/>
                    <a:pt x="223" y="209"/>
                    <a:pt x="226" y="161"/>
                  </a:cubicBezTo>
                  <a:cubicBezTo>
                    <a:pt x="229" y="119"/>
                    <a:pt x="201" y="80"/>
                    <a:pt x="162" y="66"/>
                  </a:cubicBezTo>
                  <a:cubicBezTo>
                    <a:pt x="161" y="67"/>
                    <a:pt x="160" y="67"/>
                    <a:pt x="159" y="67"/>
                  </a:cubicBezTo>
                  <a:cubicBezTo>
                    <a:pt x="155" y="64"/>
                    <a:pt x="151" y="62"/>
                    <a:pt x="146" y="61"/>
                  </a:cubicBezTo>
                  <a:cubicBezTo>
                    <a:pt x="100" y="67"/>
                    <a:pt x="60" y="96"/>
                    <a:pt x="53" y="145"/>
                  </a:cubicBezTo>
                  <a:close/>
                  <a:moveTo>
                    <a:pt x="2" y="115"/>
                  </a:moveTo>
                  <a:cubicBezTo>
                    <a:pt x="8" y="112"/>
                    <a:pt x="18" y="117"/>
                    <a:pt x="25" y="118"/>
                  </a:cubicBezTo>
                  <a:cubicBezTo>
                    <a:pt x="34" y="120"/>
                    <a:pt x="44" y="122"/>
                    <a:pt x="52" y="125"/>
                  </a:cubicBezTo>
                  <a:cubicBezTo>
                    <a:pt x="59" y="108"/>
                    <a:pt x="69" y="92"/>
                    <a:pt x="83" y="79"/>
                  </a:cubicBezTo>
                  <a:cubicBezTo>
                    <a:pt x="78" y="72"/>
                    <a:pt x="72" y="64"/>
                    <a:pt x="68" y="56"/>
                  </a:cubicBezTo>
                  <a:cubicBezTo>
                    <a:pt x="67" y="54"/>
                    <a:pt x="69" y="52"/>
                    <a:pt x="71" y="54"/>
                  </a:cubicBezTo>
                  <a:cubicBezTo>
                    <a:pt x="77" y="61"/>
                    <a:pt x="81" y="69"/>
                    <a:pt x="86" y="78"/>
                  </a:cubicBezTo>
                  <a:cubicBezTo>
                    <a:pt x="102" y="64"/>
                    <a:pt x="123" y="56"/>
                    <a:pt x="147" y="57"/>
                  </a:cubicBezTo>
                  <a:cubicBezTo>
                    <a:pt x="150" y="39"/>
                    <a:pt x="156" y="20"/>
                    <a:pt x="162" y="2"/>
                  </a:cubicBezTo>
                  <a:cubicBezTo>
                    <a:pt x="163" y="0"/>
                    <a:pt x="167" y="1"/>
                    <a:pt x="166" y="4"/>
                  </a:cubicBezTo>
                  <a:cubicBezTo>
                    <a:pt x="162" y="20"/>
                    <a:pt x="158" y="38"/>
                    <a:pt x="152" y="54"/>
                  </a:cubicBezTo>
                  <a:cubicBezTo>
                    <a:pt x="153" y="54"/>
                    <a:pt x="153" y="54"/>
                    <a:pt x="153" y="54"/>
                  </a:cubicBezTo>
                  <a:cubicBezTo>
                    <a:pt x="154" y="53"/>
                    <a:pt x="155" y="55"/>
                    <a:pt x="154" y="55"/>
                  </a:cubicBezTo>
                  <a:cubicBezTo>
                    <a:pt x="154" y="56"/>
                    <a:pt x="153" y="56"/>
                    <a:pt x="152" y="57"/>
                  </a:cubicBezTo>
                  <a:cubicBezTo>
                    <a:pt x="154" y="57"/>
                    <a:pt x="155" y="57"/>
                    <a:pt x="156" y="58"/>
                  </a:cubicBezTo>
                  <a:cubicBezTo>
                    <a:pt x="157" y="58"/>
                    <a:pt x="157" y="58"/>
                    <a:pt x="157" y="58"/>
                  </a:cubicBezTo>
                  <a:cubicBezTo>
                    <a:pt x="182" y="65"/>
                    <a:pt x="203" y="81"/>
                    <a:pt x="217" y="102"/>
                  </a:cubicBezTo>
                  <a:cubicBezTo>
                    <a:pt x="223" y="97"/>
                    <a:pt x="230" y="91"/>
                    <a:pt x="237" y="89"/>
                  </a:cubicBezTo>
                  <a:cubicBezTo>
                    <a:pt x="239" y="88"/>
                    <a:pt x="240" y="91"/>
                    <a:pt x="239" y="92"/>
                  </a:cubicBezTo>
                  <a:cubicBezTo>
                    <a:pt x="232" y="96"/>
                    <a:pt x="225" y="100"/>
                    <a:pt x="219" y="105"/>
                  </a:cubicBezTo>
                  <a:cubicBezTo>
                    <a:pt x="219" y="105"/>
                    <a:pt x="219" y="105"/>
                    <a:pt x="219" y="105"/>
                  </a:cubicBezTo>
                  <a:cubicBezTo>
                    <a:pt x="227" y="119"/>
                    <a:pt x="232" y="134"/>
                    <a:pt x="233" y="150"/>
                  </a:cubicBezTo>
                  <a:cubicBezTo>
                    <a:pt x="233" y="160"/>
                    <a:pt x="232" y="169"/>
                    <a:pt x="230" y="179"/>
                  </a:cubicBezTo>
                  <a:cubicBezTo>
                    <a:pt x="245" y="182"/>
                    <a:pt x="261" y="185"/>
                    <a:pt x="276" y="191"/>
                  </a:cubicBezTo>
                  <a:cubicBezTo>
                    <a:pt x="279" y="192"/>
                    <a:pt x="278" y="196"/>
                    <a:pt x="275" y="195"/>
                  </a:cubicBezTo>
                  <a:cubicBezTo>
                    <a:pt x="259" y="193"/>
                    <a:pt x="244" y="187"/>
                    <a:pt x="229" y="183"/>
                  </a:cubicBezTo>
                  <a:cubicBezTo>
                    <a:pt x="222" y="207"/>
                    <a:pt x="206" y="228"/>
                    <a:pt x="184" y="242"/>
                  </a:cubicBezTo>
                  <a:cubicBezTo>
                    <a:pt x="184" y="242"/>
                    <a:pt x="184" y="242"/>
                    <a:pt x="184" y="242"/>
                  </a:cubicBezTo>
                  <a:cubicBezTo>
                    <a:pt x="189" y="246"/>
                    <a:pt x="195" y="250"/>
                    <a:pt x="199" y="256"/>
                  </a:cubicBezTo>
                  <a:cubicBezTo>
                    <a:pt x="201" y="258"/>
                    <a:pt x="198" y="260"/>
                    <a:pt x="196" y="258"/>
                  </a:cubicBezTo>
                  <a:cubicBezTo>
                    <a:pt x="191" y="254"/>
                    <a:pt x="187" y="249"/>
                    <a:pt x="182" y="244"/>
                  </a:cubicBezTo>
                  <a:cubicBezTo>
                    <a:pt x="182" y="243"/>
                    <a:pt x="182" y="243"/>
                    <a:pt x="182" y="243"/>
                  </a:cubicBezTo>
                  <a:cubicBezTo>
                    <a:pt x="180" y="244"/>
                    <a:pt x="178" y="245"/>
                    <a:pt x="176" y="246"/>
                  </a:cubicBezTo>
                  <a:cubicBezTo>
                    <a:pt x="154" y="257"/>
                    <a:pt x="131" y="257"/>
                    <a:pt x="110" y="250"/>
                  </a:cubicBezTo>
                  <a:cubicBezTo>
                    <a:pt x="109" y="263"/>
                    <a:pt x="105" y="278"/>
                    <a:pt x="97" y="289"/>
                  </a:cubicBezTo>
                  <a:cubicBezTo>
                    <a:pt x="96" y="292"/>
                    <a:pt x="92" y="290"/>
                    <a:pt x="94" y="287"/>
                  </a:cubicBezTo>
                  <a:cubicBezTo>
                    <a:pt x="100" y="274"/>
                    <a:pt x="105" y="263"/>
                    <a:pt x="107" y="249"/>
                  </a:cubicBezTo>
                  <a:cubicBezTo>
                    <a:pt x="92" y="243"/>
                    <a:pt x="79" y="234"/>
                    <a:pt x="68" y="221"/>
                  </a:cubicBezTo>
                  <a:cubicBezTo>
                    <a:pt x="63" y="214"/>
                    <a:pt x="58" y="207"/>
                    <a:pt x="55" y="200"/>
                  </a:cubicBezTo>
                  <a:cubicBezTo>
                    <a:pt x="55" y="200"/>
                    <a:pt x="55" y="201"/>
                    <a:pt x="54" y="201"/>
                  </a:cubicBezTo>
                  <a:cubicBezTo>
                    <a:pt x="49" y="202"/>
                    <a:pt x="43" y="204"/>
                    <a:pt x="38" y="206"/>
                  </a:cubicBezTo>
                  <a:cubicBezTo>
                    <a:pt x="34" y="208"/>
                    <a:pt x="30" y="212"/>
                    <a:pt x="26" y="214"/>
                  </a:cubicBezTo>
                  <a:cubicBezTo>
                    <a:pt x="25" y="215"/>
                    <a:pt x="22" y="213"/>
                    <a:pt x="23" y="212"/>
                  </a:cubicBezTo>
                  <a:cubicBezTo>
                    <a:pt x="29" y="203"/>
                    <a:pt x="43" y="199"/>
                    <a:pt x="53" y="199"/>
                  </a:cubicBezTo>
                  <a:cubicBezTo>
                    <a:pt x="54" y="199"/>
                    <a:pt x="54" y="199"/>
                    <a:pt x="55" y="199"/>
                  </a:cubicBezTo>
                  <a:cubicBezTo>
                    <a:pt x="44" y="177"/>
                    <a:pt x="44" y="152"/>
                    <a:pt x="51" y="129"/>
                  </a:cubicBezTo>
                  <a:cubicBezTo>
                    <a:pt x="44" y="129"/>
                    <a:pt x="37" y="126"/>
                    <a:pt x="29" y="125"/>
                  </a:cubicBezTo>
                  <a:cubicBezTo>
                    <a:pt x="26" y="124"/>
                    <a:pt x="22" y="123"/>
                    <a:pt x="18" y="122"/>
                  </a:cubicBezTo>
                  <a:cubicBezTo>
                    <a:pt x="15" y="121"/>
                    <a:pt x="13" y="120"/>
                    <a:pt x="10" y="120"/>
                  </a:cubicBezTo>
                  <a:cubicBezTo>
                    <a:pt x="8" y="118"/>
                    <a:pt x="6" y="118"/>
                    <a:pt x="4" y="119"/>
                  </a:cubicBezTo>
                  <a:cubicBezTo>
                    <a:pt x="5" y="120"/>
                    <a:pt x="4" y="122"/>
                    <a:pt x="3" y="121"/>
                  </a:cubicBezTo>
                  <a:cubicBezTo>
                    <a:pt x="0" y="120"/>
                    <a:pt x="0" y="119"/>
                    <a:pt x="0" y="116"/>
                  </a:cubicBezTo>
                  <a:cubicBezTo>
                    <a:pt x="0" y="116"/>
                    <a:pt x="1" y="115"/>
                    <a:pt x="2" y="1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51" name="Group 46"/>
          <p:cNvGrpSpPr>
            <a:grpSpLocks noChangeAspect="1"/>
          </p:cNvGrpSpPr>
          <p:nvPr/>
        </p:nvGrpSpPr>
        <p:grpSpPr bwMode="auto">
          <a:xfrm>
            <a:off x="964406" y="4484631"/>
            <a:ext cx="2684462" cy="2011476"/>
            <a:chOff x="619" y="2918"/>
            <a:chExt cx="1436" cy="1076"/>
          </a:xfrm>
        </p:grpSpPr>
        <p:sp>
          <p:nvSpPr>
            <p:cNvPr id="52" name="Freeform 47"/>
            <p:cNvSpPr/>
            <p:nvPr/>
          </p:nvSpPr>
          <p:spPr bwMode="auto">
            <a:xfrm>
              <a:off x="1998" y="3912"/>
              <a:ext cx="45" cy="32"/>
            </a:xfrm>
            <a:custGeom>
              <a:avLst/>
              <a:gdLst>
                <a:gd name="T0" fmla="*/ 18 w 21"/>
                <a:gd name="T1" fmla="*/ 2 h 15"/>
                <a:gd name="T2" fmla="*/ 16 w 21"/>
                <a:gd name="T3" fmla="*/ 10 h 15"/>
                <a:gd name="T4" fmla="*/ 12 w 21"/>
                <a:gd name="T5" fmla="*/ 13 h 15"/>
                <a:gd name="T6" fmla="*/ 0 w 21"/>
                <a:gd name="T7" fmla="*/ 15 h 15"/>
                <a:gd name="T8" fmla="*/ 8 w 21"/>
                <a:gd name="T9" fmla="*/ 5 h 15"/>
                <a:gd name="T10" fmla="*/ 12 w 21"/>
                <a:gd name="T11" fmla="*/ 1 h 15"/>
                <a:gd name="T12" fmla="*/ 18 w 21"/>
                <a:gd name="T13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15">
                  <a:moveTo>
                    <a:pt x="18" y="2"/>
                  </a:moveTo>
                  <a:cubicBezTo>
                    <a:pt x="21" y="5"/>
                    <a:pt x="20" y="8"/>
                    <a:pt x="16" y="10"/>
                  </a:cubicBezTo>
                  <a:cubicBezTo>
                    <a:pt x="15" y="11"/>
                    <a:pt x="14" y="12"/>
                    <a:pt x="12" y="13"/>
                  </a:cubicBezTo>
                  <a:cubicBezTo>
                    <a:pt x="8" y="14"/>
                    <a:pt x="4" y="14"/>
                    <a:pt x="0" y="15"/>
                  </a:cubicBezTo>
                  <a:cubicBezTo>
                    <a:pt x="3" y="11"/>
                    <a:pt x="6" y="6"/>
                    <a:pt x="8" y="5"/>
                  </a:cubicBezTo>
                  <a:cubicBezTo>
                    <a:pt x="9" y="3"/>
                    <a:pt x="11" y="2"/>
                    <a:pt x="12" y="1"/>
                  </a:cubicBezTo>
                  <a:cubicBezTo>
                    <a:pt x="15" y="0"/>
                    <a:pt x="16" y="0"/>
                    <a:pt x="18" y="2"/>
                  </a:cubicBezTo>
                  <a:close/>
                </a:path>
              </a:pathLst>
            </a:custGeom>
            <a:solidFill>
              <a:srgbClr val="B14D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" name="Freeform 48"/>
            <p:cNvSpPr/>
            <p:nvPr/>
          </p:nvSpPr>
          <p:spPr bwMode="auto">
            <a:xfrm>
              <a:off x="1627" y="3952"/>
              <a:ext cx="35" cy="30"/>
            </a:xfrm>
            <a:custGeom>
              <a:avLst/>
              <a:gdLst>
                <a:gd name="T0" fmla="*/ 11 w 17"/>
                <a:gd name="T1" fmla="*/ 6 h 14"/>
                <a:gd name="T2" fmla="*/ 17 w 17"/>
                <a:gd name="T3" fmla="*/ 14 h 14"/>
                <a:gd name="T4" fmla="*/ 17 w 17"/>
                <a:gd name="T5" fmla="*/ 14 h 14"/>
                <a:gd name="T6" fmla="*/ 1 w 17"/>
                <a:gd name="T7" fmla="*/ 5 h 14"/>
                <a:gd name="T8" fmla="*/ 11 w 17"/>
                <a:gd name="T9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4">
                  <a:moveTo>
                    <a:pt x="11" y="6"/>
                  </a:moveTo>
                  <a:cubicBezTo>
                    <a:pt x="14" y="8"/>
                    <a:pt x="15" y="11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1" y="14"/>
                    <a:pt x="0" y="13"/>
                    <a:pt x="1" y="5"/>
                  </a:cubicBezTo>
                  <a:cubicBezTo>
                    <a:pt x="2" y="0"/>
                    <a:pt x="9" y="4"/>
                    <a:pt x="11" y="6"/>
                  </a:cubicBezTo>
                  <a:close/>
                </a:path>
              </a:pathLst>
            </a:custGeom>
            <a:solidFill>
              <a:srgbClr val="B14D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" name="Freeform 49"/>
            <p:cNvSpPr/>
            <p:nvPr/>
          </p:nvSpPr>
          <p:spPr bwMode="auto">
            <a:xfrm>
              <a:off x="1675" y="3582"/>
              <a:ext cx="221" cy="197"/>
            </a:xfrm>
            <a:custGeom>
              <a:avLst/>
              <a:gdLst>
                <a:gd name="T0" fmla="*/ 0 w 105"/>
                <a:gd name="T1" fmla="*/ 89 h 94"/>
                <a:gd name="T2" fmla="*/ 9 w 105"/>
                <a:gd name="T3" fmla="*/ 8 h 94"/>
                <a:gd name="T4" fmla="*/ 40 w 105"/>
                <a:gd name="T5" fmla="*/ 11 h 94"/>
                <a:gd name="T6" fmla="*/ 83 w 105"/>
                <a:gd name="T7" fmla="*/ 0 h 94"/>
                <a:gd name="T8" fmla="*/ 105 w 105"/>
                <a:gd name="T9" fmla="*/ 75 h 94"/>
                <a:gd name="T10" fmla="*/ 0 w 105"/>
                <a:gd name="T11" fmla="*/ 89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" h="94">
                  <a:moveTo>
                    <a:pt x="0" y="89"/>
                  </a:moveTo>
                  <a:cubicBezTo>
                    <a:pt x="4" y="62"/>
                    <a:pt x="4" y="33"/>
                    <a:pt x="9" y="8"/>
                  </a:cubicBezTo>
                  <a:cubicBezTo>
                    <a:pt x="19" y="10"/>
                    <a:pt x="30" y="11"/>
                    <a:pt x="40" y="11"/>
                  </a:cubicBezTo>
                  <a:cubicBezTo>
                    <a:pt x="54" y="10"/>
                    <a:pt x="69" y="6"/>
                    <a:pt x="83" y="0"/>
                  </a:cubicBezTo>
                  <a:cubicBezTo>
                    <a:pt x="88" y="25"/>
                    <a:pt x="95" y="51"/>
                    <a:pt x="105" y="75"/>
                  </a:cubicBezTo>
                  <a:cubicBezTo>
                    <a:pt x="71" y="90"/>
                    <a:pt x="36" y="94"/>
                    <a:pt x="0" y="89"/>
                  </a:cubicBezTo>
                  <a:close/>
                </a:path>
              </a:pathLst>
            </a:custGeom>
            <a:solidFill>
              <a:srgbClr val="B14D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" name="Freeform 50"/>
            <p:cNvSpPr/>
            <p:nvPr/>
          </p:nvSpPr>
          <p:spPr bwMode="auto">
            <a:xfrm>
              <a:off x="1639" y="3748"/>
              <a:ext cx="311" cy="147"/>
            </a:xfrm>
            <a:custGeom>
              <a:avLst/>
              <a:gdLst>
                <a:gd name="T0" fmla="*/ 148 w 148"/>
                <a:gd name="T1" fmla="*/ 43 h 70"/>
                <a:gd name="T2" fmla="*/ 136 w 148"/>
                <a:gd name="T3" fmla="*/ 51 h 70"/>
                <a:gd name="T4" fmla="*/ 136 w 148"/>
                <a:gd name="T5" fmla="*/ 51 h 70"/>
                <a:gd name="T6" fmla="*/ 135 w 148"/>
                <a:gd name="T7" fmla="*/ 52 h 70"/>
                <a:gd name="T8" fmla="*/ 116 w 148"/>
                <a:gd name="T9" fmla="*/ 60 h 70"/>
                <a:gd name="T10" fmla="*/ 102 w 148"/>
                <a:gd name="T11" fmla="*/ 49 h 70"/>
                <a:gd name="T12" fmla="*/ 92 w 148"/>
                <a:gd name="T13" fmla="*/ 38 h 70"/>
                <a:gd name="T14" fmla="*/ 109 w 148"/>
                <a:gd name="T15" fmla="*/ 31 h 70"/>
                <a:gd name="T16" fmla="*/ 108 w 148"/>
                <a:gd name="T17" fmla="*/ 27 h 70"/>
                <a:gd name="T18" fmla="*/ 107 w 148"/>
                <a:gd name="T19" fmla="*/ 27 h 70"/>
                <a:gd name="T20" fmla="*/ 105 w 148"/>
                <a:gd name="T21" fmla="*/ 28 h 70"/>
                <a:gd name="T22" fmla="*/ 105 w 148"/>
                <a:gd name="T23" fmla="*/ 29 h 70"/>
                <a:gd name="T24" fmla="*/ 105 w 148"/>
                <a:gd name="T25" fmla="*/ 30 h 70"/>
                <a:gd name="T26" fmla="*/ 90 w 148"/>
                <a:gd name="T27" fmla="*/ 33 h 70"/>
                <a:gd name="T28" fmla="*/ 75 w 148"/>
                <a:gd name="T29" fmla="*/ 36 h 70"/>
                <a:gd name="T30" fmla="*/ 34 w 148"/>
                <a:gd name="T31" fmla="*/ 36 h 70"/>
                <a:gd name="T32" fmla="*/ 34 w 148"/>
                <a:gd name="T33" fmla="*/ 38 h 70"/>
                <a:gd name="T34" fmla="*/ 51 w 148"/>
                <a:gd name="T35" fmla="*/ 41 h 70"/>
                <a:gd name="T36" fmla="*/ 51 w 148"/>
                <a:gd name="T37" fmla="*/ 42 h 70"/>
                <a:gd name="T38" fmla="*/ 48 w 148"/>
                <a:gd name="T39" fmla="*/ 59 h 70"/>
                <a:gd name="T40" fmla="*/ 39 w 148"/>
                <a:gd name="T41" fmla="*/ 70 h 70"/>
                <a:gd name="T42" fmla="*/ 0 w 148"/>
                <a:gd name="T43" fmla="*/ 63 h 70"/>
                <a:gd name="T44" fmla="*/ 16 w 148"/>
                <a:gd name="T45" fmla="*/ 12 h 70"/>
                <a:gd name="T46" fmla="*/ 123 w 148"/>
                <a:gd name="T47" fmla="*/ 0 h 70"/>
                <a:gd name="T48" fmla="*/ 148 w 148"/>
                <a:gd name="T49" fmla="*/ 43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8" h="70">
                  <a:moveTo>
                    <a:pt x="148" y="43"/>
                  </a:moveTo>
                  <a:cubicBezTo>
                    <a:pt x="144" y="46"/>
                    <a:pt x="140" y="48"/>
                    <a:pt x="136" y="51"/>
                  </a:cubicBezTo>
                  <a:cubicBezTo>
                    <a:pt x="136" y="51"/>
                    <a:pt x="136" y="51"/>
                    <a:pt x="136" y="51"/>
                  </a:cubicBezTo>
                  <a:cubicBezTo>
                    <a:pt x="135" y="50"/>
                    <a:pt x="134" y="51"/>
                    <a:pt x="135" y="52"/>
                  </a:cubicBezTo>
                  <a:cubicBezTo>
                    <a:pt x="129" y="55"/>
                    <a:pt x="123" y="58"/>
                    <a:pt x="116" y="60"/>
                  </a:cubicBezTo>
                  <a:cubicBezTo>
                    <a:pt x="109" y="61"/>
                    <a:pt x="106" y="54"/>
                    <a:pt x="102" y="49"/>
                  </a:cubicBezTo>
                  <a:cubicBezTo>
                    <a:pt x="99" y="45"/>
                    <a:pt x="95" y="42"/>
                    <a:pt x="92" y="38"/>
                  </a:cubicBezTo>
                  <a:cubicBezTo>
                    <a:pt x="99" y="37"/>
                    <a:pt x="106" y="34"/>
                    <a:pt x="109" y="31"/>
                  </a:cubicBezTo>
                  <a:cubicBezTo>
                    <a:pt x="110" y="30"/>
                    <a:pt x="110" y="27"/>
                    <a:pt x="108" y="27"/>
                  </a:cubicBezTo>
                  <a:cubicBezTo>
                    <a:pt x="108" y="27"/>
                    <a:pt x="108" y="27"/>
                    <a:pt x="107" y="27"/>
                  </a:cubicBezTo>
                  <a:cubicBezTo>
                    <a:pt x="106" y="27"/>
                    <a:pt x="105" y="27"/>
                    <a:pt x="105" y="28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5" y="29"/>
                    <a:pt x="105" y="30"/>
                    <a:pt x="105" y="30"/>
                  </a:cubicBezTo>
                  <a:cubicBezTo>
                    <a:pt x="100" y="30"/>
                    <a:pt x="90" y="33"/>
                    <a:pt x="90" y="33"/>
                  </a:cubicBezTo>
                  <a:cubicBezTo>
                    <a:pt x="85" y="34"/>
                    <a:pt x="80" y="35"/>
                    <a:pt x="75" y="36"/>
                  </a:cubicBezTo>
                  <a:cubicBezTo>
                    <a:pt x="61" y="38"/>
                    <a:pt x="48" y="38"/>
                    <a:pt x="34" y="36"/>
                  </a:cubicBezTo>
                  <a:cubicBezTo>
                    <a:pt x="32" y="35"/>
                    <a:pt x="32" y="38"/>
                    <a:pt x="34" y="38"/>
                  </a:cubicBezTo>
                  <a:cubicBezTo>
                    <a:pt x="39" y="40"/>
                    <a:pt x="45" y="41"/>
                    <a:pt x="51" y="41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50" y="47"/>
                    <a:pt x="49" y="53"/>
                    <a:pt x="48" y="59"/>
                  </a:cubicBezTo>
                  <a:cubicBezTo>
                    <a:pt x="47" y="66"/>
                    <a:pt x="47" y="70"/>
                    <a:pt x="39" y="70"/>
                  </a:cubicBezTo>
                  <a:cubicBezTo>
                    <a:pt x="26" y="70"/>
                    <a:pt x="12" y="66"/>
                    <a:pt x="0" y="63"/>
                  </a:cubicBezTo>
                  <a:cubicBezTo>
                    <a:pt x="9" y="48"/>
                    <a:pt x="13" y="30"/>
                    <a:pt x="16" y="12"/>
                  </a:cubicBezTo>
                  <a:cubicBezTo>
                    <a:pt x="52" y="21"/>
                    <a:pt x="90" y="15"/>
                    <a:pt x="123" y="0"/>
                  </a:cubicBezTo>
                  <a:cubicBezTo>
                    <a:pt x="130" y="15"/>
                    <a:pt x="138" y="30"/>
                    <a:pt x="148" y="43"/>
                  </a:cubicBezTo>
                  <a:close/>
                </a:path>
              </a:pathLst>
            </a:custGeom>
            <a:solidFill>
              <a:srgbClr val="33B2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" name="Freeform 51"/>
            <p:cNvSpPr/>
            <p:nvPr/>
          </p:nvSpPr>
          <p:spPr bwMode="auto">
            <a:xfrm>
              <a:off x="1578" y="3232"/>
              <a:ext cx="334" cy="194"/>
            </a:xfrm>
            <a:custGeom>
              <a:avLst/>
              <a:gdLst>
                <a:gd name="T0" fmla="*/ 145 w 159"/>
                <a:gd name="T1" fmla="*/ 52 h 92"/>
                <a:gd name="T2" fmla="*/ 159 w 159"/>
                <a:gd name="T3" fmla="*/ 69 h 92"/>
                <a:gd name="T4" fmla="*/ 116 w 159"/>
                <a:gd name="T5" fmla="*/ 44 h 92"/>
                <a:gd name="T6" fmla="*/ 115 w 159"/>
                <a:gd name="T7" fmla="*/ 43 h 92"/>
                <a:gd name="T8" fmla="*/ 112 w 159"/>
                <a:gd name="T9" fmla="*/ 43 h 92"/>
                <a:gd name="T10" fmla="*/ 80 w 159"/>
                <a:gd name="T11" fmla="*/ 74 h 92"/>
                <a:gd name="T12" fmla="*/ 82 w 159"/>
                <a:gd name="T13" fmla="*/ 68 h 92"/>
                <a:gd name="T14" fmla="*/ 77 w 159"/>
                <a:gd name="T15" fmla="*/ 65 h 92"/>
                <a:gd name="T16" fmla="*/ 38 w 159"/>
                <a:gd name="T17" fmla="*/ 90 h 92"/>
                <a:gd name="T18" fmla="*/ 40 w 159"/>
                <a:gd name="T19" fmla="*/ 84 h 92"/>
                <a:gd name="T20" fmla="*/ 37 w 159"/>
                <a:gd name="T21" fmla="*/ 81 h 92"/>
                <a:gd name="T22" fmla="*/ 0 w 159"/>
                <a:gd name="T23" fmla="*/ 92 h 92"/>
                <a:gd name="T24" fmla="*/ 17 w 159"/>
                <a:gd name="T25" fmla="*/ 43 h 92"/>
                <a:gd name="T26" fmla="*/ 77 w 159"/>
                <a:gd name="T27" fmla="*/ 9 h 92"/>
                <a:gd name="T28" fmla="*/ 79 w 159"/>
                <a:gd name="T29" fmla="*/ 5 h 92"/>
                <a:gd name="T30" fmla="*/ 77 w 159"/>
                <a:gd name="T31" fmla="*/ 2 h 92"/>
                <a:gd name="T32" fmla="*/ 86 w 159"/>
                <a:gd name="T33" fmla="*/ 4 h 92"/>
                <a:gd name="T34" fmla="*/ 91 w 159"/>
                <a:gd name="T35" fmla="*/ 4 h 92"/>
                <a:gd name="T36" fmla="*/ 96 w 159"/>
                <a:gd name="T37" fmla="*/ 0 h 92"/>
                <a:gd name="T38" fmla="*/ 121 w 159"/>
                <a:gd name="T39" fmla="*/ 7 h 92"/>
                <a:gd name="T40" fmla="*/ 117 w 159"/>
                <a:gd name="T41" fmla="*/ 13 h 92"/>
                <a:gd name="T42" fmla="*/ 118 w 159"/>
                <a:gd name="T43" fmla="*/ 17 h 92"/>
                <a:gd name="T44" fmla="*/ 153 w 159"/>
                <a:gd name="T45" fmla="*/ 49 h 92"/>
                <a:gd name="T46" fmla="*/ 147 w 159"/>
                <a:gd name="T47" fmla="*/ 48 h 92"/>
                <a:gd name="T48" fmla="*/ 145 w 159"/>
                <a:gd name="T49" fmla="*/ 5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59" h="92">
                  <a:moveTo>
                    <a:pt x="145" y="52"/>
                  </a:moveTo>
                  <a:cubicBezTo>
                    <a:pt x="151" y="57"/>
                    <a:pt x="156" y="62"/>
                    <a:pt x="159" y="69"/>
                  </a:cubicBezTo>
                  <a:cubicBezTo>
                    <a:pt x="144" y="61"/>
                    <a:pt x="130" y="53"/>
                    <a:pt x="116" y="44"/>
                  </a:cubicBezTo>
                  <a:cubicBezTo>
                    <a:pt x="115" y="43"/>
                    <a:pt x="115" y="43"/>
                    <a:pt x="115" y="43"/>
                  </a:cubicBezTo>
                  <a:cubicBezTo>
                    <a:pt x="114" y="43"/>
                    <a:pt x="113" y="42"/>
                    <a:pt x="112" y="43"/>
                  </a:cubicBezTo>
                  <a:cubicBezTo>
                    <a:pt x="104" y="57"/>
                    <a:pt x="94" y="67"/>
                    <a:pt x="80" y="74"/>
                  </a:cubicBezTo>
                  <a:cubicBezTo>
                    <a:pt x="81" y="72"/>
                    <a:pt x="82" y="70"/>
                    <a:pt x="82" y="68"/>
                  </a:cubicBezTo>
                  <a:cubicBezTo>
                    <a:pt x="83" y="65"/>
                    <a:pt x="79" y="63"/>
                    <a:pt x="77" y="65"/>
                  </a:cubicBezTo>
                  <a:cubicBezTo>
                    <a:pt x="65" y="76"/>
                    <a:pt x="52" y="84"/>
                    <a:pt x="38" y="90"/>
                  </a:cubicBezTo>
                  <a:cubicBezTo>
                    <a:pt x="39" y="88"/>
                    <a:pt x="39" y="86"/>
                    <a:pt x="40" y="84"/>
                  </a:cubicBezTo>
                  <a:cubicBezTo>
                    <a:pt x="41" y="82"/>
                    <a:pt x="38" y="80"/>
                    <a:pt x="37" y="81"/>
                  </a:cubicBezTo>
                  <a:cubicBezTo>
                    <a:pt x="25" y="87"/>
                    <a:pt x="13" y="91"/>
                    <a:pt x="0" y="92"/>
                  </a:cubicBezTo>
                  <a:cubicBezTo>
                    <a:pt x="6" y="76"/>
                    <a:pt x="9" y="58"/>
                    <a:pt x="17" y="43"/>
                  </a:cubicBezTo>
                  <a:cubicBezTo>
                    <a:pt x="28" y="16"/>
                    <a:pt x="49" y="9"/>
                    <a:pt x="77" y="9"/>
                  </a:cubicBezTo>
                  <a:cubicBezTo>
                    <a:pt x="79" y="9"/>
                    <a:pt x="80" y="7"/>
                    <a:pt x="79" y="5"/>
                  </a:cubicBezTo>
                  <a:cubicBezTo>
                    <a:pt x="79" y="4"/>
                    <a:pt x="78" y="3"/>
                    <a:pt x="77" y="2"/>
                  </a:cubicBezTo>
                  <a:cubicBezTo>
                    <a:pt x="80" y="3"/>
                    <a:pt x="83" y="3"/>
                    <a:pt x="86" y="4"/>
                  </a:cubicBezTo>
                  <a:cubicBezTo>
                    <a:pt x="88" y="5"/>
                    <a:pt x="90" y="5"/>
                    <a:pt x="91" y="4"/>
                  </a:cubicBezTo>
                  <a:cubicBezTo>
                    <a:pt x="92" y="2"/>
                    <a:pt x="94" y="1"/>
                    <a:pt x="96" y="0"/>
                  </a:cubicBezTo>
                  <a:cubicBezTo>
                    <a:pt x="98" y="8"/>
                    <a:pt x="112" y="7"/>
                    <a:pt x="121" y="7"/>
                  </a:cubicBezTo>
                  <a:cubicBezTo>
                    <a:pt x="120" y="9"/>
                    <a:pt x="118" y="11"/>
                    <a:pt x="117" y="13"/>
                  </a:cubicBezTo>
                  <a:cubicBezTo>
                    <a:pt x="116" y="15"/>
                    <a:pt x="117" y="17"/>
                    <a:pt x="118" y="17"/>
                  </a:cubicBezTo>
                  <a:cubicBezTo>
                    <a:pt x="134" y="23"/>
                    <a:pt x="146" y="34"/>
                    <a:pt x="153" y="49"/>
                  </a:cubicBezTo>
                  <a:cubicBezTo>
                    <a:pt x="151" y="49"/>
                    <a:pt x="149" y="48"/>
                    <a:pt x="147" y="48"/>
                  </a:cubicBezTo>
                  <a:cubicBezTo>
                    <a:pt x="144" y="47"/>
                    <a:pt x="142" y="51"/>
                    <a:pt x="145" y="52"/>
                  </a:cubicBezTo>
                  <a:close/>
                </a:path>
              </a:pathLst>
            </a:custGeom>
            <a:solidFill>
              <a:srgbClr val="FFE8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" name="Freeform 52"/>
            <p:cNvSpPr/>
            <p:nvPr/>
          </p:nvSpPr>
          <p:spPr bwMode="auto">
            <a:xfrm>
              <a:off x="1961" y="3512"/>
              <a:ext cx="29" cy="32"/>
            </a:xfrm>
            <a:custGeom>
              <a:avLst/>
              <a:gdLst>
                <a:gd name="T0" fmla="*/ 13 w 14"/>
                <a:gd name="T1" fmla="*/ 4 h 15"/>
                <a:gd name="T2" fmla="*/ 9 w 14"/>
                <a:gd name="T3" fmla="*/ 14 h 15"/>
                <a:gd name="T4" fmla="*/ 1 w 14"/>
                <a:gd name="T5" fmla="*/ 14 h 15"/>
                <a:gd name="T6" fmla="*/ 1 w 14"/>
                <a:gd name="T7" fmla="*/ 12 h 15"/>
                <a:gd name="T8" fmla="*/ 3 w 14"/>
                <a:gd name="T9" fmla="*/ 2 h 15"/>
                <a:gd name="T10" fmla="*/ 13 w 14"/>
                <a:gd name="T11" fmla="*/ 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5">
                  <a:moveTo>
                    <a:pt x="13" y="4"/>
                  </a:moveTo>
                  <a:cubicBezTo>
                    <a:pt x="14" y="8"/>
                    <a:pt x="13" y="12"/>
                    <a:pt x="9" y="14"/>
                  </a:cubicBezTo>
                  <a:cubicBezTo>
                    <a:pt x="7" y="15"/>
                    <a:pt x="4" y="14"/>
                    <a:pt x="1" y="14"/>
                  </a:cubicBezTo>
                  <a:cubicBezTo>
                    <a:pt x="2" y="13"/>
                    <a:pt x="2" y="12"/>
                    <a:pt x="1" y="12"/>
                  </a:cubicBezTo>
                  <a:cubicBezTo>
                    <a:pt x="0" y="8"/>
                    <a:pt x="0" y="4"/>
                    <a:pt x="3" y="2"/>
                  </a:cubicBezTo>
                  <a:cubicBezTo>
                    <a:pt x="6" y="0"/>
                    <a:pt x="11" y="1"/>
                    <a:pt x="13" y="4"/>
                  </a:cubicBezTo>
                  <a:close/>
                </a:path>
              </a:pathLst>
            </a:custGeom>
            <a:solidFill>
              <a:srgbClr val="F3E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" name="Freeform 53"/>
            <p:cNvSpPr/>
            <p:nvPr/>
          </p:nvSpPr>
          <p:spPr bwMode="auto">
            <a:xfrm>
              <a:off x="1929" y="3400"/>
              <a:ext cx="25" cy="34"/>
            </a:xfrm>
            <a:custGeom>
              <a:avLst/>
              <a:gdLst>
                <a:gd name="T0" fmla="*/ 10 w 12"/>
                <a:gd name="T1" fmla="*/ 6 h 16"/>
                <a:gd name="T2" fmla="*/ 1 w 12"/>
                <a:gd name="T3" fmla="*/ 16 h 16"/>
                <a:gd name="T4" fmla="*/ 0 w 12"/>
                <a:gd name="T5" fmla="*/ 0 h 16"/>
                <a:gd name="T6" fmla="*/ 5 w 12"/>
                <a:gd name="T7" fmla="*/ 1 h 16"/>
                <a:gd name="T8" fmla="*/ 10 w 12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6">
                  <a:moveTo>
                    <a:pt x="10" y="6"/>
                  </a:moveTo>
                  <a:cubicBezTo>
                    <a:pt x="12" y="11"/>
                    <a:pt x="6" y="16"/>
                    <a:pt x="1" y="16"/>
                  </a:cubicBezTo>
                  <a:cubicBezTo>
                    <a:pt x="1" y="10"/>
                    <a:pt x="1" y="5"/>
                    <a:pt x="0" y="0"/>
                  </a:cubicBezTo>
                  <a:cubicBezTo>
                    <a:pt x="2" y="0"/>
                    <a:pt x="4" y="0"/>
                    <a:pt x="5" y="1"/>
                  </a:cubicBezTo>
                  <a:cubicBezTo>
                    <a:pt x="8" y="2"/>
                    <a:pt x="10" y="4"/>
                    <a:pt x="10" y="6"/>
                  </a:cubicBezTo>
                  <a:close/>
                </a:path>
              </a:pathLst>
            </a:custGeom>
            <a:solidFill>
              <a:srgbClr val="F3E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" name="Freeform 54"/>
            <p:cNvSpPr/>
            <p:nvPr/>
          </p:nvSpPr>
          <p:spPr bwMode="auto">
            <a:xfrm>
              <a:off x="1543" y="3563"/>
              <a:ext cx="25" cy="25"/>
            </a:xfrm>
            <a:custGeom>
              <a:avLst/>
              <a:gdLst>
                <a:gd name="T0" fmla="*/ 2 w 12"/>
                <a:gd name="T1" fmla="*/ 10 h 12"/>
                <a:gd name="T2" fmla="*/ 4 w 12"/>
                <a:gd name="T3" fmla="*/ 2 h 12"/>
                <a:gd name="T4" fmla="*/ 11 w 12"/>
                <a:gd name="T5" fmla="*/ 5 h 12"/>
                <a:gd name="T6" fmla="*/ 9 w 12"/>
                <a:gd name="T7" fmla="*/ 11 h 12"/>
                <a:gd name="T8" fmla="*/ 8 w 12"/>
                <a:gd name="T9" fmla="*/ 11 h 12"/>
                <a:gd name="T10" fmla="*/ 2 w 12"/>
                <a:gd name="T11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2">
                  <a:moveTo>
                    <a:pt x="2" y="10"/>
                  </a:moveTo>
                  <a:cubicBezTo>
                    <a:pt x="0" y="8"/>
                    <a:pt x="2" y="4"/>
                    <a:pt x="4" y="2"/>
                  </a:cubicBezTo>
                  <a:cubicBezTo>
                    <a:pt x="7" y="0"/>
                    <a:pt x="11" y="2"/>
                    <a:pt x="11" y="5"/>
                  </a:cubicBezTo>
                  <a:cubicBezTo>
                    <a:pt x="12" y="8"/>
                    <a:pt x="11" y="10"/>
                    <a:pt x="9" y="11"/>
                  </a:cubicBezTo>
                  <a:cubicBezTo>
                    <a:pt x="9" y="11"/>
                    <a:pt x="8" y="10"/>
                    <a:pt x="8" y="11"/>
                  </a:cubicBezTo>
                  <a:cubicBezTo>
                    <a:pt x="6" y="11"/>
                    <a:pt x="4" y="12"/>
                    <a:pt x="2" y="10"/>
                  </a:cubicBezTo>
                  <a:close/>
                </a:path>
              </a:pathLst>
            </a:custGeom>
            <a:solidFill>
              <a:srgbClr val="F3E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" name="Freeform 55"/>
            <p:cNvSpPr/>
            <p:nvPr/>
          </p:nvSpPr>
          <p:spPr bwMode="auto">
            <a:xfrm>
              <a:off x="1560" y="3466"/>
              <a:ext cx="25" cy="29"/>
            </a:xfrm>
            <a:custGeom>
              <a:avLst/>
              <a:gdLst>
                <a:gd name="T0" fmla="*/ 6 w 12"/>
                <a:gd name="T1" fmla="*/ 13 h 14"/>
                <a:gd name="T2" fmla="*/ 1 w 12"/>
                <a:gd name="T3" fmla="*/ 8 h 14"/>
                <a:gd name="T4" fmla="*/ 4 w 12"/>
                <a:gd name="T5" fmla="*/ 1 h 14"/>
                <a:gd name="T6" fmla="*/ 10 w 12"/>
                <a:gd name="T7" fmla="*/ 0 h 14"/>
                <a:gd name="T8" fmla="*/ 12 w 12"/>
                <a:gd name="T9" fmla="*/ 13 h 14"/>
                <a:gd name="T10" fmla="*/ 6 w 12"/>
                <a:gd name="T11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4">
                  <a:moveTo>
                    <a:pt x="6" y="13"/>
                  </a:moveTo>
                  <a:cubicBezTo>
                    <a:pt x="3" y="13"/>
                    <a:pt x="1" y="11"/>
                    <a:pt x="1" y="8"/>
                  </a:cubicBezTo>
                  <a:cubicBezTo>
                    <a:pt x="0" y="5"/>
                    <a:pt x="2" y="3"/>
                    <a:pt x="4" y="1"/>
                  </a:cubicBezTo>
                  <a:cubicBezTo>
                    <a:pt x="6" y="0"/>
                    <a:pt x="8" y="0"/>
                    <a:pt x="10" y="0"/>
                  </a:cubicBezTo>
                  <a:cubicBezTo>
                    <a:pt x="10" y="4"/>
                    <a:pt x="10" y="9"/>
                    <a:pt x="12" y="13"/>
                  </a:cubicBezTo>
                  <a:cubicBezTo>
                    <a:pt x="10" y="13"/>
                    <a:pt x="8" y="14"/>
                    <a:pt x="6" y="13"/>
                  </a:cubicBezTo>
                  <a:close/>
                </a:path>
              </a:pathLst>
            </a:custGeom>
            <a:solidFill>
              <a:srgbClr val="F3E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" name="Freeform 56"/>
            <p:cNvSpPr>
              <a:spLocks noEditPoints="1"/>
            </p:cNvSpPr>
            <p:nvPr/>
          </p:nvSpPr>
          <p:spPr bwMode="auto">
            <a:xfrm>
              <a:off x="1585" y="3335"/>
              <a:ext cx="340" cy="268"/>
            </a:xfrm>
            <a:custGeom>
              <a:avLst/>
              <a:gdLst>
                <a:gd name="T0" fmla="*/ 83 w 162"/>
                <a:gd name="T1" fmla="*/ 81 h 127"/>
                <a:gd name="T2" fmla="*/ 81 w 162"/>
                <a:gd name="T3" fmla="*/ 84 h 127"/>
                <a:gd name="T4" fmla="*/ 88 w 162"/>
                <a:gd name="T5" fmla="*/ 86 h 127"/>
                <a:gd name="T6" fmla="*/ 92 w 162"/>
                <a:gd name="T7" fmla="*/ 79 h 127"/>
                <a:gd name="T8" fmla="*/ 87 w 162"/>
                <a:gd name="T9" fmla="*/ 73 h 127"/>
                <a:gd name="T10" fmla="*/ 79 w 162"/>
                <a:gd name="T11" fmla="*/ 75 h 127"/>
                <a:gd name="T12" fmla="*/ 80 w 162"/>
                <a:gd name="T13" fmla="*/ 76 h 127"/>
                <a:gd name="T14" fmla="*/ 88 w 162"/>
                <a:gd name="T15" fmla="*/ 79 h 127"/>
                <a:gd name="T16" fmla="*/ 86 w 162"/>
                <a:gd name="T17" fmla="*/ 82 h 127"/>
                <a:gd name="T18" fmla="*/ 83 w 162"/>
                <a:gd name="T19" fmla="*/ 81 h 127"/>
                <a:gd name="T20" fmla="*/ 68 w 162"/>
                <a:gd name="T21" fmla="*/ 29 h 127"/>
                <a:gd name="T22" fmla="*/ 71 w 162"/>
                <a:gd name="T23" fmla="*/ 34 h 127"/>
                <a:gd name="T24" fmla="*/ 110 w 162"/>
                <a:gd name="T25" fmla="*/ 0 h 127"/>
                <a:gd name="T26" fmla="*/ 159 w 162"/>
                <a:gd name="T27" fmla="*/ 27 h 127"/>
                <a:gd name="T28" fmla="*/ 159 w 162"/>
                <a:gd name="T29" fmla="*/ 28 h 127"/>
                <a:gd name="T30" fmla="*/ 150 w 162"/>
                <a:gd name="T31" fmla="*/ 89 h 127"/>
                <a:gd name="T32" fmla="*/ 88 w 162"/>
                <a:gd name="T33" fmla="*/ 122 h 127"/>
                <a:gd name="T34" fmla="*/ 2 w 162"/>
                <a:gd name="T35" fmla="*/ 48 h 127"/>
                <a:gd name="T36" fmla="*/ 27 w 162"/>
                <a:gd name="T37" fmla="*/ 41 h 127"/>
                <a:gd name="T38" fmla="*/ 23 w 162"/>
                <a:gd name="T39" fmla="*/ 45 h 127"/>
                <a:gd name="T40" fmla="*/ 26 w 162"/>
                <a:gd name="T41" fmla="*/ 50 h 127"/>
                <a:gd name="T42" fmla="*/ 68 w 162"/>
                <a:gd name="T43" fmla="*/ 29 h 127"/>
                <a:gd name="T44" fmla="*/ 68 w 162"/>
                <a:gd name="T45" fmla="*/ 29 h 127"/>
                <a:gd name="T46" fmla="*/ 142 w 162"/>
                <a:gd name="T47" fmla="*/ 58 h 127"/>
                <a:gd name="T48" fmla="*/ 139 w 162"/>
                <a:gd name="T49" fmla="*/ 49 h 127"/>
                <a:gd name="T50" fmla="*/ 134 w 162"/>
                <a:gd name="T51" fmla="*/ 58 h 127"/>
                <a:gd name="T52" fmla="*/ 137 w 162"/>
                <a:gd name="T53" fmla="*/ 59 h 127"/>
                <a:gd name="T54" fmla="*/ 142 w 162"/>
                <a:gd name="T55" fmla="*/ 58 h 127"/>
                <a:gd name="T56" fmla="*/ 138 w 162"/>
                <a:gd name="T57" fmla="*/ 89 h 127"/>
                <a:gd name="T58" fmla="*/ 135 w 162"/>
                <a:gd name="T59" fmla="*/ 87 h 127"/>
                <a:gd name="T60" fmla="*/ 34 w 162"/>
                <a:gd name="T61" fmla="*/ 90 h 127"/>
                <a:gd name="T62" fmla="*/ 32 w 162"/>
                <a:gd name="T63" fmla="*/ 91 h 127"/>
                <a:gd name="T64" fmla="*/ 138 w 162"/>
                <a:gd name="T65" fmla="*/ 89 h 127"/>
                <a:gd name="T66" fmla="*/ 37 w 162"/>
                <a:gd name="T67" fmla="*/ 68 h 127"/>
                <a:gd name="T68" fmla="*/ 30 w 162"/>
                <a:gd name="T69" fmla="*/ 60 h 127"/>
                <a:gd name="T70" fmla="*/ 27 w 162"/>
                <a:gd name="T71" fmla="*/ 66 h 127"/>
                <a:gd name="T72" fmla="*/ 31 w 162"/>
                <a:gd name="T73" fmla="*/ 71 h 127"/>
                <a:gd name="T74" fmla="*/ 37 w 162"/>
                <a:gd name="T75" fmla="*/ 68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2" h="127">
                  <a:moveTo>
                    <a:pt x="83" y="81"/>
                  </a:moveTo>
                  <a:cubicBezTo>
                    <a:pt x="81" y="81"/>
                    <a:pt x="81" y="83"/>
                    <a:pt x="81" y="84"/>
                  </a:cubicBezTo>
                  <a:cubicBezTo>
                    <a:pt x="82" y="87"/>
                    <a:pt x="85" y="87"/>
                    <a:pt x="88" y="86"/>
                  </a:cubicBezTo>
                  <a:cubicBezTo>
                    <a:pt x="91" y="85"/>
                    <a:pt x="92" y="82"/>
                    <a:pt x="92" y="79"/>
                  </a:cubicBezTo>
                  <a:cubicBezTo>
                    <a:pt x="92" y="77"/>
                    <a:pt x="90" y="74"/>
                    <a:pt x="87" y="73"/>
                  </a:cubicBezTo>
                  <a:cubicBezTo>
                    <a:pt x="84" y="72"/>
                    <a:pt x="82" y="73"/>
                    <a:pt x="79" y="75"/>
                  </a:cubicBezTo>
                  <a:cubicBezTo>
                    <a:pt x="78" y="75"/>
                    <a:pt x="79" y="77"/>
                    <a:pt x="80" y="76"/>
                  </a:cubicBezTo>
                  <a:cubicBezTo>
                    <a:pt x="83" y="75"/>
                    <a:pt x="88" y="76"/>
                    <a:pt x="88" y="79"/>
                  </a:cubicBezTo>
                  <a:cubicBezTo>
                    <a:pt x="88" y="80"/>
                    <a:pt x="87" y="81"/>
                    <a:pt x="86" y="82"/>
                  </a:cubicBezTo>
                  <a:cubicBezTo>
                    <a:pt x="85" y="82"/>
                    <a:pt x="84" y="81"/>
                    <a:pt x="83" y="81"/>
                  </a:cubicBezTo>
                  <a:close/>
                  <a:moveTo>
                    <a:pt x="68" y="29"/>
                  </a:moveTo>
                  <a:cubicBezTo>
                    <a:pt x="66" y="32"/>
                    <a:pt x="69" y="35"/>
                    <a:pt x="71" y="34"/>
                  </a:cubicBezTo>
                  <a:cubicBezTo>
                    <a:pt x="88" y="28"/>
                    <a:pt x="104" y="16"/>
                    <a:pt x="110" y="0"/>
                  </a:cubicBezTo>
                  <a:cubicBezTo>
                    <a:pt x="126" y="10"/>
                    <a:pt x="142" y="19"/>
                    <a:pt x="159" y="27"/>
                  </a:cubicBezTo>
                  <a:cubicBezTo>
                    <a:pt x="159" y="27"/>
                    <a:pt x="159" y="27"/>
                    <a:pt x="159" y="28"/>
                  </a:cubicBezTo>
                  <a:cubicBezTo>
                    <a:pt x="161" y="48"/>
                    <a:pt x="162" y="71"/>
                    <a:pt x="150" y="89"/>
                  </a:cubicBezTo>
                  <a:cubicBezTo>
                    <a:pt x="138" y="110"/>
                    <a:pt x="111" y="119"/>
                    <a:pt x="88" y="122"/>
                  </a:cubicBezTo>
                  <a:cubicBezTo>
                    <a:pt x="40" y="127"/>
                    <a:pt x="0" y="96"/>
                    <a:pt x="2" y="48"/>
                  </a:cubicBezTo>
                  <a:cubicBezTo>
                    <a:pt x="11" y="46"/>
                    <a:pt x="19" y="44"/>
                    <a:pt x="27" y="41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1" y="47"/>
                    <a:pt x="22" y="51"/>
                    <a:pt x="26" y="50"/>
                  </a:cubicBezTo>
                  <a:cubicBezTo>
                    <a:pt x="41" y="46"/>
                    <a:pt x="55" y="39"/>
                    <a:pt x="68" y="29"/>
                  </a:cubicBezTo>
                  <a:cubicBezTo>
                    <a:pt x="68" y="29"/>
                    <a:pt x="68" y="29"/>
                    <a:pt x="68" y="29"/>
                  </a:cubicBezTo>
                  <a:close/>
                  <a:moveTo>
                    <a:pt x="142" y="58"/>
                  </a:moveTo>
                  <a:cubicBezTo>
                    <a:pt x="146" y="55"/>
                    <a:pt x="143" y="49"/>
                    <a:pt x="139" y="49"/>
                  </a:cubicBezTo>
                  <a:cubicBezTo>
                    <a:pt x="134" y="48"/>
                    <a:pt x="131" y="55"/>
                    <a:pt x="134" y="58"/>
                  </a:cubicBezTo>
                  <a:cubicBezTo>
                    <a:pt x="135" y="59"/>
                    <a:pt x="136" y="59"/>
                    <a:pt x="137" y="59"/>
                  </a:cubicBezTo>
                  <a:cubicBezTo>
                    <a:pt x="139" y="60"/>
                    <a:pt x="141" y="59"/>
                    <a:pt x="142" y="58"/>
                  </a:cubicBezTo>
                  <a:close/>
                  <a:moveTo>
                    <a:pt x="138" y="89"/>
                  </a:moveTo>
                  <a:cubicBezTo>
                    <a:pt x="139" y="87"/>
                    <a:pt x="136" y="86"/>
                    <a:pt x="135" y="87"/>
                  </a:cubicBezTo>
                  <a:cubicBezTo>
                    <a:pt x="109" y="108"/>
                    <a:pt x="60" y="115"/>
                    <a:pt x="34" y="90"/>
                  </a:cubicBezTo>
                  <a:cubicBezTo>
                    <a:pt x="33" y="88"/>
                    <a:pt x="31" y="90"/>
                    <a:pt x="32" y="91"/>
                  </a:cubicBezTo>
                  <a:cubicBezTo>
                    <a:pt x="53" y="120"/>
                    <a:pt x="117" y="117"/>
                    <a:pt x="138" y="89"/>
                  </a:cubicBezTo>
                  <a:close/>
                  <a:moveTo>
                    <a:pt x="37" y="68"/>
                  </a:moveTo>
                  <a:cubicBezTo>
                    <a:pt x="40" y="64"/>
                    <a:pt x="35" y="58"/>
                    <a:pt x="30" y="60"/>
                  </a:cubicBezTo>
                  <a:cubicBezTo>
                    <a:pt x="28" y="60"/>
                    <a:pt x="26" y="64"/>
                    <a:pt x="27" y="66"/>
                  </a:cubicBezTo>
                  <a:cubicBezTo>
                    <a:pt x="27" y="68"/>
                    <a:pt x="29" y="70"/>
                    <a:pt x="31" y="71"/>
                  </a:cubicBezTo>
                  <a:cubicBezTo>
                    <a:pt x="33" y="71"/>
                    <a:pt x="36" y="70"/>
                    <a:pt x="37" y="68"/>
                  </a:cubicBezTo>
                  <a:close/>
                </a:path>
              </a:pathLst>
            </a:custGeom>
            <a:solidFill>
              <a:srgbClr val="F3E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" name="Freeform 57"/>
            <p:cNvSpPr/>
            <p:nvPr/>
          </p:nvSpPr>
          <p:spPr bwMode="auto">
            <a:xfrm>
              <a:off x="1860" y="3436"/>
              <a:ext cx="31" cy="26"/>
            </a:xfrm>
            <a:custGeom>
              <a:avLst/>
              <a:gdLst>
                <a:gd name="T0" fmla="*/ 11 w 15"/>
                <a:gd name="T1" fmla="*/ 10 h 12"/>
                <a:gd name="T2" fmla="*/ 6 w 15"/>
                <a:gd name="T3" fmla="*/ 11 h 12"/>
                <a:gd name="T4" fmla="*/ 3 w 15"/>
                <a:gd name="T5" fmla="*/ 10 h 12"/>
                <a:gd name="T6" fmla="*/ 8 w 15"/>
                <a:gd name="T7" fmla="*/ 1 h 12"/>
                <a:gd name="T8" fmla="*/ 11 w 15"/>
                <a:gd name="T9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2">
                  <a:moveTo>
                    <a:pt x="11" y="10"/>
                  </a:moveTo>
                  <a:cubicBezTo>
                    <a:pt x="10" y="11"/>
                    <a:pt x="8" y="12"/>
                    <a:pt x="6" y="11"/>
                  </a:cubicBezTo>
                  <a:cubicBezTo>
                    <a:pt x="5" y="11"/>
                    <a:pt x="4" y="11"/>
                    <a:pt x="3" y="10"/>
                  </a:cubicBezTo>
                  <a:cubicBezTo>
                    <a:pt x="0" y="7"/>
                    <a:pt x="3" y="0"/>
                    <a:pt x="8" y="1"/>
                  </a:cubicBezTo>
                  <a:cubicBezTo>
                    <a:pt x="12" y="1"/>
                    <a:pt x="15" y="7"/>
                    <a:pt x="11" y="1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" name="Freeform 58"/>
            <p:cNvSpPr/>
            <p:nvPr/>
          </p:nvSpPr>
          <p:spPr bwMode="auto">
            <a:xfrm>
              <a:off x="1749" y="3487"/>
              <a:ext cx="29" cy="31"/>
            </a:xfrm>
            <a:custGeom>
              <a:avLst/>
              <a:gdLst>
                <a:gd name="T0" fmla="*/ 10 w 14"/>
                <a:gd name="T1" fmla="*/ 7 h 15"/>
                <a:gd name="T2" fmla="*/ 2 w 14"/>
                <a:gd name="T3" fmla="*/ 4 h 15"/>
                <a:gd name="T4" fmla="*/ 1 w 14"/>
                <a:gd name="T5" fmla="*/ 3 h 15"/>
                <a:gd name="T6" fmla="*/ 9 w 14"/>
                <a:gd name="T7" fmla="*/ 1 h 15"/>
                <a:gd name="T8" fmla="*/ 14 w 14"/>
                <a:gd name="T9" fmla="*/ 7 h 15"/>
                <a:gd name="T10" fmla="*/ 10 w 14"/>
                <a:gd name="T11" fmla="*/ 14 h 15"/>
                <a:gd name="T12" fmla="*/ 3 w 14"/>
                <a:gd name="T13" fmla="*/ 12 h 15"/>
                <a:gd name="T14" fmla="*/ 5 w 14"/>
                <a:gd name="T15" fmla="*/ 9 h 15"/>
                <a:gd name="T16" fmla="*/ 8 w 14"/>
                <a:gd name="T17" fmla="*/ 10 h 15"/>
                <a:gd name="T18" fmla="*/ 10 w 14"/>
                <a:gd name="T19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5">
                  <a:moveTo>
                    <a:pt x="10" y="7"/>
                  </a:moveTo>
                  <a:cubicBezTo>
                    <a:pt x="10" y="4"/>
                    <a:pt x="5" y="3"/>
                    <a:pt x="2" y="4"/>
                  </a:cubicBezTo>
                  <a:cubicBezTo>
                    <a:pt x="1" y="5"/>
                    <a:pt x="0" y="3"/>
                    <a:pt x="1" y="3"/>
                  </a:cubicBezTo>
                  <a:cubicBezTo>
                    <a:pt x="4" y="1"/>
                    <a:pt x="6" y="0"/>
                    <a:pt x="9" y="1"/>
                  </a:cubicBezTo>
                  <a:cubicBezTo>
                    <a:pt x="12" y="2"/>
                    <a:pt x="14" y="5"/>
                    <a:pt x="14" y="7"/>
                  </a:cubicBezTo>
                  <a:cubicBezTo>
                    <a:pt x="14" y="10"/>
                    <a:pt x="13" y="13"/>
                    <a:pt x="10" y="14"/>
                  </a:cubicBezTo>
                  <a:cubicBezTo>
                    <a:pt x="7" y="15"/>
                    <a:pt x="4" y="15"/>
                    <a:pt x="3" y="12"/>
                  </a:cubicBezTo>
                  <a:cubicBezTo>
                    <a:pt x="3" y="11"/>
                    <a:pt x="3" y="9"/>
                    <a:pt x="5" y="9"/>
                  </a:cubicBezTo>
                  <a:cubicBezTo>
                    <a:pt x="6" y="9"/>
                    <a:pt x="7" y="10"/>
                    <a:pt x="8" y="10"/>
                  </a:cubicBezTo>
                  <a:cubicBezTo>
                    <a:pt x="9" y="9"/>
                    <a:pt x="10" y="8"/>
                    <a:pt x="10" y="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4" name="Freeform 59"/>
            <p:cNvSpPr/>
            <p:nvPr/>
          </p:nvSpPr>
          <p:spPr bwMode="auto">
            <a:xfrm>
              <a:off x="1639" y="3457"/>
              <a:ext cx="30" cy="28"/>
            </a:xfrm>
            <a:custGeom>
              <a:avLst/>
              <a:gdLst>
                <a:gd name="T0" fmla="*/ 4 w 14"/>
                <a:gd name="T1" fmla="*/ 2 h 13"/>
                <a:gd name="T2" fmla="*/ 11 w 14"/>
                <a:gd name="T3" fmla="*/ 10 h 13"/>
                <a:gd name="T4" fmla="*/ 5 w 14"/>
                <a:gd name="T5" fmla="*/ 13 h 13"/>
                <a:gd name="T6" fmla="*/ 1 w 14"/>
                <a:gd name="T7" fmla="*/ 8 h 13"/>
                <a:gd name="T8" fmla="*/ 4 w 14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">
                  <a:moveTo>
                    <a:pt x="4" y="2"/>
                  </a:moveTo>
                  <a:cubicBezTo>
                    <a:pt x="9" y="0"/>
                    <a:pt x="14" y="6"/>
                    <a:pt x="11" y="10"/>
                  </a:cubicBezTo>
                  <a:cubicBezTo>
                    <a:pt x="10" y="12"/>
                    <a:pt x="7" y="13"/>
                    <a:pt x="5" y="13"/>
                  </a:cubicBezTo>
                  <a:cubicBezTo>
                    <a:pt x="3" y="12"/>
                    <a:pt x="1" y="10"/>
                    <a:pt x="1" y="8"/>
                  </a:cubicBezTo>
                  <a:cubicBezTo>
                    <a:pt x="0" y="6"/>
                    <a:pt x="2" y="2"/>
                    <a:pt x="4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5" name="Freeform 60"/>
            <p:cNvSpPr/>
            <p:nvPr/>
          </p:nvSpPr>
          <p:spPr bwMode="auto">
            <a:xfrm>
              <a:off x="1650" y="3516"/>
              <a:ext cx="227" cy="72"/>
            </a:xfrm>
            <a:custGeom>
              <a:avLst/>
              <a:gdLst>
                <a:gd name="T0" fmla="*/ 3 w 108"/>
                <a:gd name="T1" fmla="*/ 4 h 34"/>
                <a:gd name="T2" fmla="*/ 104 w 108"/>
                <a:gd name="T3" fmla="*/ 1 h 34"/>
                <a:gd name="T4" fmla="*/ 107 w 108"/>
                <a:gd name="T5" fmla="*/ 3 h 34"/>
                <a:gd name="T6" fmla="*/ 1 w 108"/>
                <a:gd name="T7" fmla="*/ 5 h 34"/>
                <a:gd name="T8" fmla="*/ 3 w 108"/>
                <a:gd name="T9" fmla="*/ 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34">
                  <a:moveTo>
                    <a:pt x="3" y="4"/>
                  </a:moveTo>
                  <a:cubicBezTo>
                    <a:pt x="29" y="29"/>
                    <a:pt x="78" y="22"/>
                    <a:pt x="104" y="1"/>
                  </a:cubicBezTo>
                  <a:cubicBezTo>
                    <a:pt x="105" y="0"/>
                    <a:pt x="108" y="1"/>
                    <a:pt x="107" y="3"/>
                  </a:cubicBezTo>
                  <a:cubicBezTo>
                    <a:pt x="86" y="31"/>
                    <a:pt x="22" y="34"/>
                    <a:pt x="1" y="5"/>
                  </a:cubicBezTo>
                  <a:cubicBezTo>
                    <a:pt x="0" y="4"/>
                    <a:pt x="2" y="2"/>
                    <a:pt x="3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" name="Freeform 61"/>
            <p:cNvSpPr>
              <a:spLocks noEditPoints="1"/>
            </p:cNvSpPr>
            <p:nvPr/>
          </p:nvSpPr>
          <p:spPr bwMode="auto">
            <a:xfrm>
              <a:off x="1532" y="3213"/>
              <a:ext cx="523" cy="781"/>
            </a:xfrm>
            <a:custGeom>
              <a:avLst/>
              <a:gdLst>
                <a:gd name="T0" fmla="*/ 25 w 249"/>
                <a:gd name="T1" fmla="*/ 133 h 371"/>
                <a:gd name="T2" fmla="*/ 14 w 249"/>
                <a:gd name="T3" fmla="*/ 128 h 371"/>
                <a:gd name="T4" fmla="*/ 13 w 249"/>
                <a:gd name="T5" fmla="*/ 177 h 371"/>
                <a:gd name="T6" fmla="*/ 9 w 249"/>
                <a:gd name="T7" fmla="*/ 168 h 371"/>
                <a:gd name="T8" fmla="*/ 189 w 249"/>
                <a:gd name="T9" fmla="*/ 89 h 371"/>
                <a:gd name="T10" fmla="*/ 108 w 249"/>
                <a:gd name="T11" fmla="*/ 186 h 371"/>
                <a:gd name="T12" fmla="*/ 173 w 249"/>
                <a:gd name="T13" fmla="*/ 250 h 371"/>
                <a:gd name="T14" fmla="*/ 99 w 249"/>
                <a:gd name="T15" fmla="*/ 18 h 371"/>
                <a:gd name="T16" fmla="*/ 59 w 249"/>
                <a:gd name="T17" fmla="*/ 90 h 371"/>
                <a:gd name="T18" fmla="*/ 99 w 249"/>
                <a:gd name="T19" fmla="*/ 74 h 371"/>
                <a:gd name="T20" fmla="*/ 134 w 249"/>
                <a:gd name="T21" fmla="*/ 52 h 371"/>
                <a:gd name="T22" fmla="*/ 181 w 249"/>
                <a:gd name="T23" fmla="*/ 78 h 371"/>
                <a:gd name="T24" fmla="*/ 175 w 249"/>
                <a:gd name="T25" fmla="*/ 58 h 371"/>
                <a:gd name="T26" fmla="*/ 143 w 249"/>
                <a:gd name="T27" fmla="*/ 16 h 371"/>
                <a:gd name="T28" fmla="*/ 108 w 249"/>
                <a:gd name="T29" fmla="*/ 13 h 371"/>
                <a:gd name="T30" fmla="*/ 99 w 249"/>
                <a:gd name="T31" fmla="*/ 18 h 371"/>
                <a:gd name="T32" fmla="*/ 175 w 249"/>
                <a:gd name="T33" fmla="*/ 147 h 371"/>
                <a:gd name="T34" fmla="*/ 135 w 249"/>
                <a:gd name="T35" fmla="*/ 58 h 371"/>
                <a:gd name="T36" fmla="*/ 93 w 249"/>
                <a:gd name="T37" fmla="*/ 87 h 371"/>
                <a:gd name="T38" fmla="*/ 52 w 249"/>
                <a:gd name="T39" fmla="*/ 99 h 371"/>
                <a:gd name="T40" fmla="*/ 90 w 249"/>
                <a:gd name="T41" fmla="*/ 324 h 371"/>
                <a:gd name="T42" fmla="*/ 102 w 249"/>
                <a:gd name="T43" fmla="*/ 295 h 371"/>
                <a:gd name="T44" fmla="*/ 126 w 249"/>
                <a:gd name="T45" fmla="*/ 290 h 371"/>
                <a:gd name="T46" fmla="*/ 156 w 249"/>
                <a:gd name="T47" fmla="*/ 283 h 371"/>
                <a:gd name="T48" fmla="*/ 159 w 249"/>
                <a:gd name="T49" fmla="*/ 281 h 371"/>
                <a:gd name="T50" fmla="*/ 153 w 249"/>
                <a:gd name="T51" fmla="*/ 303 h 371"/>
                <a:gd name="T52" fmla="*/ 187 w 249"/>
                <a:gd name="T53" fmla="*/ 305 h 371"/>
                <a:gd name="T54" fmla="*/ 174 w 249"/>
                <a:gd name="T55" fmla="*/ 254 h 371"/>
                <a:gd name="T56" fmla="*/ 56 w 249"/>
                <a:gd name="T57" fmla="*/ 357 h 371"/>
                <a:gd name="T58" fmla="*/ 62 w 249"/>
                <a:gd name="T59" fmla="*/ 365 h 371"/>
                <a:gd name="T60" fmla="*/ 240 w 249"/>
                <a:gd name="T61" fmla="*/ 334 h 371"/>
                <a:gd name="T62" fmla="*/ 222 w 249"/>
                <a:gd name="T63" fmla="*/ 347 h 371"/>
                <a:gd name="T64" fmla="*/ 213 w 249"/>
                <a:gd name="T65" fmla="*/ 156 h 371"/>
                <a:gd name="T66" fmla="*/ 205 w 249"/>
                <a:gd name="T67" fmla="*/ 154 h 371"/>
                <a:gd name="T68" fmla="*/ 217 w 249"/>
                <a:gd name="T69" fmla="*/ 158 h 371"/>
                <a:gd name="T70" fmla="*/ 204 w 249"/>
                <a:gd name="T71" fmla="*/ 295 h 371"/>
                <a:gd name="T72" fmla="*/ 191 w 249"/>
                <a:gd name="T73" fmla="*/ 308 h 371"/>
                <a:gd name="T74" fmla="*/ 214 w 249"/>
                <a:gd name="T75" fmla="*/ 345 h 371"/>
                <a:gd name="T76" fmla="*/ 246 w 249"/>
                <a:gd name="T77" fmla="*/ 333 h 371"/>
                <a:gd name="T78" fmla="*/ 212 w 249"/>
                <a:gd name="T79" fmla="*/ 349 h 371"/>
                <a:gd name="T80" fmla="*/ 200 w 249"/>
                <a:gd name="T81" fmla="*/ 329 h 371"/>
                <a:gd name="T82" fmla="*/ 181 w 249"/>
                <a:gd name="T83" fmla="*/ 314 h 371"/>
                <a:gd name="T84" fmla="*/ 139 w 249"/>
                <a:gd name="T85" fmla="*/ 293 h 371"/>
                <a:gd name="T86" fmla="*/ 106 w 249"/>
                <a:gd name="T87" fmla="*/ 296 h 371"/>
                <a:gd name="T88" fmla="*/ 78 w 249"/>
                <a:gd name="T89" fmla="*/ 327 h 371"/>
                <a:gd name="T90" fmla="*/ 42 w 249"/>
                <a:gd name="T91" fmla="*/ 353 h 371"/>
                <a:gd name="T92" fmla="*/ 48 w 249"/>
                <a:gd name="T93" fmla="*/ 319 h 371"/>
                <a:gd name="T94" fmla="*/ 63 w 249"/>
                <a:gd name="T95" fmla="*/ 245 h 371"/>
                <a:gd name="T96" fmla="*/ 15 w 249"/>
                <a:gd name="T97" fmla="*/ 180 h 371"/>
                <a:gd name="T98" fmla="*/ 6 w 249"/>
                <a:gd name="T99" fmla="*/ 165 h 371"/>
                <a:gd name="T100" fmla="*/ 45 w 249"/>
                <a:gd name="T101" fmla="*/ 193 h 371"/>
                <a:gd name="T102" fmla="*/ 41 w 249"/>
                <a:gd name="T103" fmla="*/ 162 h 371"/>
                <a:gd name="T104" fmla="*/ 9 w 249"/>
                <a:gd name="T105" fmla="*/ 128 h 371"/>
                <a:gd name="T106" fmla="*/ 18 w 249"/>
                <a:gd name="T107" fmla="*/ 107 h 371"/>
                <a:gd name="T108" fmla="*/ 94 w 249"/>
                <a:gd name="T109" fmla="*/ 13 h 371"/>
                <a:gd name="T110" fmla="*/ 110 w 249"/>
                <a:gd name="T111" fmla="*/ 7 h 371"/>
                <a:gd name="T112" fmla="*/ 149 w 249"/>
                <a:gd name="T113" fmla="*/ 12 h 371"/>
                <a:gd name="T114" fmla="*/ 182 w 249"/>
                <a:gd name="T115" fmla="*/ 62 h 371"/>
                <a:gd name="T116" fmla="*/ 189 w 249"/>
                <a:gd name="T117" fmla="*/ 85 h 371"/>
                <a:gd name="T118" fmla="*/ 204 w 249"/>
                <a:gd name="T119" fmla="*/ 95 h 371"/>
                <a:gd name="T120" fmla="*/ 154 w 249"/>
                <a:gd name="T121" fmla="*/ 173 h 371"/>
                <a:gd name="T122" fmla="*/ 201 w 249"/>
                <a:gd name="T123" fmla="*/ 156 h 371"/>
                <a:gd name="T124" fmla="*/ 204 w 249"/>
                <a:gd name="T125" fmla="*/ 141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9" h="371">
                  <a:moveTo>
                    <a:pt x="14" y="128"/>
                  </a:moveTo>
                  <a:cubicBezTo>
                    <a:pt x="14" y="131"/>
                    <a:pt x="16" y="133"/>
                    <a:pt x="19" y="133"/>
                  </a:cubicBezTo>
                  <a:cubicBezTo>
                    <a:pt x="21" y="134"/>
                    <a:pt x="23" y="133"/>
                    <a:pt x="25" y="133"/>
                  </a:cubicBezTo>
                  <a:cubicBezTo>
                    <a:pt x="23" y="129"/>
                    <a:pt x="23" y="124"/>
                    <a:pt x="23" y="120"/>
                  </a:cubicBezTo>
                  <a:cubicBezTo>
                    <a:pt x="21" y="120"/>
                    <a:pt x="19" y="120"/>
                    <a:pt x="17" y="121"/>
                  </a:cubicBezTo>
                  <a:cubicBezTo>
                    <a:pt x="15" y="123"/>
                    <a:pt x="13" y="125"/>
                    <a:pt x="14" y="128"/>
                  </a:cubicBezTo>
                  <a:close/>
                  <a:moveTo>
                    <a:pt x="9" y="168"/>
                  </a:moveTo>
                  <a:cubicBezTo>
                    <a:pt x="7" y="170"/>
                    <a:pt x="5" y="174"/>
                    <a:pt x="7" y="176"/>
                  </a:cubicBezTo>
                  <a:cubicBezTo>
                    <a:pt x="9" y="178"/>
                    <a:pt x="11" y="177"/>
                    <a:pt x="13" y="177"/>
                  </a:cubicBezTo>
                  <a:cubicBezTo>
                    <a:pt x="13" y="176"/>
                    <a:pt x="14" y="177"/>
                    <a:pt x="14" y="177"/>
                  </a:cubicBezTo>
                  <a:cubicBezTo>
                    <a:pt x="16" y="176"/>
                    <a:pt x="17" y="174"/>
                    <a:pt x="16" y="171"/>
                  </a:cubicBezTo>
                  <a:cubicBezTo>
                    <a:pt x="16" y="168"/>
                    <a:pt x="12" y="166"/>
                    <a:pt x="9" y="168"/>
                  </a:cubicBezTo>
                  <a:close/>
                  <a:moveTo>
                    <a:pt x="199" y="95"/>
                  </a:moveTo>
                  <a:cubicBezTo>
                    <a:pt x="199" y="93"/>
                    <a:pt x="197" y="91"/>
                    <a:pt x="194" y="90"/>
                  </a:cubicBezTo>
                  <a:cubicBezTo>
                    <a:pt x="193" y="89"/>
                    <a:pt x="191" y="89"/>
                    <a:pt x="189" y="89"/>
                  </a:cubicBezTo>
                  <a:cubicBezTo>
                    <a:pt x="190" y="94"/>
                    <a:pt x="190" y="99"/>
                    <a:pt x="190" y="105"/>
                  </a:cubicBezTo>
                  <a:cubicBezTo>
                    <a:pt x="195" y="105"/>
                    <a:pt x="201" y="100"/>
                    <a:pt x="199" y="95"/>
                  </a:cubicBezTo>
                  <a:close/>
                  <a:moveTo>
                    <a:pt x="108" y="186"/>
                  </a:moveTo>
                  <a:cubicBezTo>
                    <a:pt x="98" y="186"/>
                    <a:pt x="87" y="185"/>
                    <a:pt x="77" y="183"/>
                  </a:cubicBezTo>
                  <a:cubicBezTo>
                    <a:pt x="72" y="208"/>
                    <a:pt x="72" y="237"/>
                    <a:pt x="68" y="264"/>
                  </a:cubicBezTo>
                  <a:cubicBezTo>
                    <a:pt x="104" y="269"/>
                    <a:pt x="139" y="265"/>
                    <a:pt x="173" y="250"/>
                  </a:cubicBezTo>
                  <a:cubicBezTo>
                    <a:pt x="163" y="226"/>
                    <a:pt x="156" y="200"/>
                    <a:pt x="151" y="175"/>
                  </a:cubicBezTo>
                  <a:cubicBezTo>
                    <a:pt x="137" y="181"/>
                    <a:pt x="122" y="185"/>
                    <a:pt x="108" y="186"/>
                  </a:cubicBezTo>
                  <a:close/>
                  <a:moveTo>
                    <a:pt x="99" y="18"/>
                  </a:moveTo>
                  <a:cubicBezTo>
                    <a:pt x="71" y="18"/>
                    <a:pt x="50" y="25"/>
                    <a:pt x="39" y="52"/>
                  </a:cubicBezTo>
                  <a:cubicBezTo>
                    <a:pt x="31" y="67"/>
                    <a:pt x="28" y="85"/>
                    <a:pt x="22" y="101"/>
                  </a:cubicBezTo>
                  <a:cubicBezTo>
                    <a:pt x="35" y="100"/>
                    <a:pt x="47" y="96"/>
                    <a:pt x="59" y="90"/>
                  </a:cubicBezTo>
                  <a:cubicBezTo>
                    <a:pt x="60" y="89"/>
                    <a:pt x="63" y="91"/>
                    <a:pt x="62" y="93"/>
                  </a:cubicBezTo>
                  <a:cubicBezTo>
                    <a:pt x="61" y="95"/>
                    <a:pt x="61" y="97"/>
                    <a:pt x="60" y="99"/>
                  </a:cubicBezTo>
                  <a:cubicBezTo>
                    <a:pt x="74" y="93"/>
                    <a:pt x="87" y="85"/>
                    <a:pt x="99" y="74"/>
                  </a:cubicBezTo>
                  <a:cubicBezTo>
                    <a:pt x="101" y="72"/>
                    <a:pt x="105" y="74"/>
                    <a:pt x="104" y="77"/>
                  </a:cubicBezTo>
                  <a:cubicBezTo>
                    <a:pt x="104" y="79"/>
                    <a:pt x="103" y="81"/>
                    <a:pt x="102" y="83"/>
                  </a:cubicBezTo>
                  <a:cubicBezTo>
                    <a:pt x="116" y="76"/>
                    <a:pt x="126" y="66"/>
                    <a:pt x="134" y="52"/>
                  </a:cubicBezTo>
                  <a:cubicBezTo>
                    <a:pt x="135" y="51"/>
                    <a:pt x="136" y="52"/>
                    <a:pt x="137" y="52"/>
                  </a:cubicBezTo>
                  <a:cubicBezTo>
                    <a:pt x="137" y="52"/>
                    <a:pt x="137" y="52"/>
                    <a:pt x="138" y="53"/>
                  </a:cubicBezTo>
                  <a:cubicBezTo>
                    <a:pt x="152" y="62"/>
                    <a:pt x="166" y="70"/>
                    <a:pt x="181" y="78"/>
                  </a:cubicBezTo>
                  <a:cubicBezTo>
                    <a:pt x="178" y="71"/>
                    <a:pt x="173" y="66"/>
                    <a:pt x="167" y="61"/>
                  </a:cubicBezTo>
                  <a:cubicBezTo>
                    <a:pt x="164" y="60"/>
                    <a:pt x="166" y="56"/>
                    <a:pt x="169" y="57"/>
                  </a:cubicBezTo>
                  <a:cubicBezTo>
                    <a:pt x="171" y="57"/>
                    <a:pt x="173" y="58"/>
                    <a:pt x="175" y="58"/>
                  </a:cubicBezTo>
                  <a:cubicBezTo>
                    <a:pt x="168" y="43"/>
                    <a:pt x="156" y="32"/>
                    <a:pt x="140" y="26"/>
                  </a:cubicBezTo>
                  <a:cubicBezTo>
                    <a:pt x="139" y="26"/>
                    <a:pt x="138" y="24"/>
                    <a:pt x="139" y="22"/>
                  </a:cubicBezTo>
                  <a:cubicBezTo>
                    <a:pt x="140" y="20"/>
                    <a:pt x="142" y="18"/>
                    <a:pt x="143" y="16"/>
                  </a:cubicBezTo>
                  <a:cubicBezTo>
                    <a:pt x="134" y="16"/>
                    <a:pt x="120" y="17"/>
                    <a:pt x="118" y="9"/>
                  </a:cubicBezTo>
                  <a:cubicBezTo>
                    <a:pt x="116" y="10"/>
                    <a:pt x="114" y="11"/>
                    <a:pt x="113" y="13"/>
                  </a:cubicBezTo>
                  <a:cubicBezTo>
                    <a:pt x="112" y="14"/>
                    <a:pt x="110" y="14"/>
                    <a:pt x="108" y="13"/>
                  </a:cubicBezTo>
                  <a:cubicBezTo>
                    <a:pt x="105" y="12"/>
                    <a:pt x="102" y="12"/>
                    <a:pt x="99" y="11"/>
                  </a:cubicBezTo>
                  <a:cubicBezTo>
                    <a:pt x="100" y="12"/>
                    <a:pt x="101" y="13"/>
                    <a:pt x="101" y="14"/>
                  </a:cubicBezTo>
                  <a:cubicBezTo>
                    <a:pt x="102" y="16"/>
                    <a:pt x="101" y="18"/>
                    <a:pt x="99" y="18"/>
                  </a:cubicBezTo>
                  <a:close/>
                  <a:moveTo>
                    <a:pt x="27" y="106"/>
                  </a:moveTo>
                  <a:cubicBezTo>
                    <a:pt x="25" y="154"/>
                    <a:pt x="65" y="185"/>
                    <a:pt x="113" y="180"/>
                  </a:cubicBezTo>
                  <a:cubicBezTo>
                    <a:pt x="136" y="177"/>
                    <a:pt x="163" y="168"/>
                    <a:pt x="175" y="147"/>
                  </a:cubicBezTo>
                  <a:cubicBezTo>
                    <a:pt x="187" y="129"/>
                    <a:pt x="186" y="106"/>
                    <a:pt x="184" y="86"/>
                  </a:cubicBezTo>
                  <a:cubicBezTo>
                    <a:pt x="184" y="85"/>
                    <a:pt x="184" y="85"/>
                    <a:pt x="184" y="85"/>
                  </a:cubicBezTo>
                  <a:cubicBezTo>
                    <a:pt x="167" y="77"/>
                    <a:pt x="151" y="68"/>
                    <a:pt x="135" y="58"/>
                  </a:cubicBezTo>
                  <a:cubicBezTo>
                    <a:pt x="129" y="74"/>
                    <a:pt x="113" y="86"/>
                    <a:pt x="96" y="92"/>
                  </a:cubicBezTo>
                  <a:cubicBezTo>
                    <a:pt x="94" y="93"/>
                    <a:pt x="91" y="90"/>
                    <a:pt x="93" y="87"/>
                  </a:cubicBezTo>
                  <a:cubicBezTo>
                    <a:pt x="93" y="87"/>
                    <a:pt x="93" y="87"/>
                    <a:pt x="93" y="87"/>
                  </a:cubicBezTo>
                  <a:cubicBezTo>
                    <a:pt x="80" y="97"/>
                    <a:pt x="66" y="104"/>
                    <a:pt x="51" y="108"/>
                  </a:cubicBezTo>
                  <a:cubicBezTo>
                    <a:pt x="47" y="109"/>
                    <a:pt x="46" y="105"/>
                    <a:pt x="48" y="103"/>
                  </a:cubicBezTo>
                  <a:cubicBezTo>
                    <a:pt x="52" y="99"/>
                    <a:pt x="52" y="99"/>
                    <a:pt x="52" y="99"/>
                  </a:cubicBezTo>
                  <a:cubicBezTo>
                    <a:pt x="44" y="102"/>
                    <a:pt x="36" y="104"/>
                    <a:pt x="27" y="106"/>
                  </a:cubicBezTo>
                  <a:close/>
                  <a:moveTo>
                    <a:pt x="51" y="317"/>
                  </a:moveTo>
                  <a:cubicBezTo>
                    <a:pt x="63" y="320"/>
                    <a:pt x="77" y="324"/>
                    <a:pt x="90" y="324"/>
                  </a:cubicBezTo>
                  <a:cubicBezTo>
                    <a:pt x="98" y="324"/>
                    <a:pt x="98" y="320"/>
                    <a:pt x="99" y="313"/>
                  </a:cubicBezTo>
                  <a:cubicBezTo>
                    <a:pt x="100" y="307"/>
                    <a:pt x="101" y="301"/>
                    <a:pt x="102" y="296"/>
                  </a:cubicBezTo>
                  <a:cubicBezTo>
                    <a:pt x="102" y="296"/>
                    <a:pt x="102" y="296"/>
                    <a:pt x="102" y="295"/>
                  </a:cubicBezTo>
                  <a:cubicBezTo>
                    <a:pt x="96" y="295"/>
                    <a:pt x="90" y="294"/>
                    <a:pt x="85" y="292"/>
                  </a:cubicBezTo>
                  <a:cubicBezTo>
                    <a:pt x="83" y="292"/>
                    <a:pt x="83" y="289"/>
                    <a:pt x="85" y="290"/>
                  </a:cubicBezTo>
                  <a:cubicBezTo>
                    <a:pt x="99" y="292"/>
                    <a:pt x="112" y="292"/>
                    <a:pt x="126" y="290"/>
                  </a:cubicBezTo>
                  <a:cubicBezTo>
                    <a:pt x="131" y="289"/>
                    <a:pt x="136" y="288"/>
                    <a:pt x="141" y="287"/>
                  </a:cubicBezTo>
                  <a:cubicBezTo>
                    <a:pt x="141" y="287"/>
                    <a:pt x="151" y="284"/>
                    <a:pt x="156" y="284"/>
                  </a:cubicBezTo>
                  <a:cubicBezTo>
                    <a:pt x="156" y="284"/>
                    <a:pt x="156" y="283"/>
                    <a:pt x="156" y="283"/>
                  </a:cubicBezTo>
                  <a:cubicBezTo>
                    <a:pt x="156" y="283"/>
                    <a:pt x="156" y="283"/>
                    <a:pt x="156" y="282"/>
                  </a:cubicBezTo>
                  <a:cubicBezTo>
                    <a:pt x="156" y="281"/>
                    <a:pt x="157" y="281"/>
                    <a:pt x="158" y="281"/>
                  </a:cubicBezTo>
                  <a:cubicBezTo>
                    <a:pt x="159" y="281"/>
                    <a:pt x="159" y="281"/>
                    <a:pt x="159" y="281"/>
                  </a:cubicBezTo>
                  <a:cubicBezTo>
                    <a:pt x="161" y="281"/>
                    <a:pt x="161" y="284"/>
                    <a:pt x="160" y="285"/>
                  </a:cubicBezTo>
                  <a:cubicBezTo>
                    <a:pt x="157" y="288"/>
                    <a:pt x="150" y="291"/>
                    <a:pt x="143" y="292"/>
                  </a:cubicBezTo>
                  <a:cubicBezTo>
                    <a:pt x="146" y="296"/>
                    <a:pt x="150" y="299"/>
                    <a:pt x="153" y="303"/>
                  </a:cubicBezTo>
                  <a:cubicBezTo>
                    <a:pt x="157" y="308"/>
                    <a:pt x="160" y="315"/>
                    <a:pt x="167" y="314"/>
                  </a:cubicBezTo>
                  <a:cubicBezTo>
                    <a:pt x="174" y="312"/>
                    <a:pt x="180" y="309"/>
                    <a:pt x="186" y="306"/>
                  </a:cubicBezTo>
                  <a:cubicBezTo>
                    <a:pt x="185" y="305"/>
                    <a:pt x="186" y="304"/>
                    <a:pt x="187" y="305"/>
                  </a:cubicBezTo>
                  <a:cubicBezTo>
                    <a:pt x="187" y="305"/>
                    <a:pt x="187" y="305"/>
                    <a:pt x="187" y="305"/>
                  </a:cubicBezTo>
                  <a:cubicBezTo>
                    <a:pt x="191" y="302"/>
                    <a:pt x="195" y="300"/>
                    <a:pt x="199" y="297"/>
                  </a:cubicBezTo>
                  <a:cubicBezTo>
                    <a:pt x="189" y="284"/>
                    <a:pt x="181" y="269"/>
                    <a:pt x="174" y="254"/>
                  </a:cubicBezTo>
                  <a:cubicBezTo>
                    <a:pt x="141" y="269"/>
                    <a:pt x="103" y="275"/>
                    <a:pt x="67" y="266"/>
                  </a:cubicBezTo>
                  <a:cubicBezTo>
                    <a:pt x="64" y="284"/>
                    <a:pt x="60" y="302"/>
                    <a:pt x="51" y="317"/>
                  </a:cubicBezTo>
                  <a:close/>
                  <a:moveTo>
                    <a:pt x="56" y="357"/>
                  </a:moveTo>
                  <a:cubicBezTo>
                    <a:pt x="54" y="355"/>
                    <a:pt x="47" y="351"/>
                    <a:pt x="46" y="356"/>
                  </a:cubicBezTo>
                  <a:cubicBezTo>
                    <a:pt x="45" y="364"/>
                    <a:pt x="56" y="365"/>
                    <a:pt x="62" y="365"/>
                  </a:cubicBezTo>
                  <a:cubicBezTo>
                    <a:pt x="62" y="365"/>
                    <a:pt x="62" y="365"/>
                    <a:pt x="62" y="365"/>
                  </a:cubicBezTo>
                  <a:cubicBezTo>
                    <a:pt x="60" y="362"/>
                    <a:pt x="59" y="359"/>
                    <a:pt x="56" y="357"/>
                  </a:cubicBezTo>
                  <a:close/>
                  <a:moveTo>
                    <a:pt x="238" y="342"/>
                  </a:moveTo>
                  <a:cubicBezTo>
                    <a:pt x="242" y="340"/>
                    <a:pt x="243" y="337"/>
                    <a:pt x="240" y="334"/>
                  </a:cubicBezTo>
                  <a:cubicBezTo>
                    <a:pt x="238" y="332"/>
                    <a:pt x="237" y="332"/>
                    <a:pt x="234" y="333"/>
                  </a:cubicBezTo>
                  <a:cubicBezTo>
                    <a:pt x="233" y="334"/>
                    <a:pt x="231" y="335"/>
                    <a:pt x="230" y="337"/>
                  </a:cubicBezTo>
                  <a:cubicBezTo>
                    <a:pt x="228" y="338"/>
                    <a:pt x="225" y="343"/>
                    <a:pt x="222" y="347"/>
                  </a:cubicBezTo>
                  <a:cubicBezTo>
                    <a:pt x="226" y="346"/>
                    <a:pt x="230" y="346"/>
                    <a:pt x="234" y="345"/>
                  </a:cubicBezTo>
                  <a:cubicBezTo>
                    <a:pt x="236" y="344"/>
                    <a:pt x="237" y="343"/>
                    <a:pt x="238" y="342"/>
                  </a:cubicBezTo>
                  <a:close/>
                  <a:moveTo>
                    <a:pt x="213" y="156"/>
                  </a:moveTo>
                  <a:cubicBezTo>
                    <a:pt x="217" y="154"/>
                    <a:pt x="218" y="150"/>
                    <a:pt x="217" y="146"/>
                  </a:cubicBezTo>
                  <a:cubicBezTo>
                    <a:pt x="215" y="143"/>
                    <a:pt x="210" y="142"/>
                    <a:pt x="207" y="144"/>
                  </a:cubicBezTo>
                  <a:cubicBezTo>
                    <a:pt x="204" y="146"/>
                    <a:pt x="204" y="150"/>
                    <a:pt x="205" y="154"/>
                  </a:cubicBezTo>
                  <a:cubicBezTo>
                    <a:pt x="206" y="154"/>
                    <a:pt x="206" y="155"/>
                    <a:pt x="205" y="156"/>
                  </a:cubicBezTo>
                  <a:cubicBezTo>
                    <a:pt x="208" y="156"/>
                    <a:pt x="211" y="157"/>
                    <a:pt x="213" y="156"/>
                  </a:cubicBezTo>
                  <a:close/>
                  <a:moveTo>
                    <a:pt x="217" y="158"/>
                  </a:moveTo>
                  <a:cubicBezTo>
                    <a:pt x="213" y="161"/>
                    <a:pt x="208" y="161"/>
                    <a:pt x="204" y="158"/>
                  </a:cubicBezTo>
                  <a:cubicBezTo>
                    <a:pt x="198" y="176"/>
                    <a:pt x="179" y="191"/>
                    <a:pt x="161" y="196"/>
                  </a:cubicBezTo>
                  <a:cubicBezTo>
                    <a:pt x="172" y="230"/>
                    <a:pt x="183" y="264"/>
                    <a:pt x="204" y="295"/>
                  </a:cubicBezTo>
                  <a:cubicBezTo>
                    <a:pt x="205" y="296"/>
                    <a:pt x="205" y="298"/>
                    <a:pt x="203" y="298"/>
                  </a:cubicBezTo>
                  <a:cubicBezTo>
                    <a:pt x="204" y="299"/>
                    <a:pt x="203" y="300"/>
                    <a:pt x="203" y="300"/>
                  </a:cubicBezTo>
                  <a:cubicBezTo>
                    <a:pt x="199" y="303"/>
                    <a:pt x="195" y="306"/>
                    <a:pt x="191" y="308"/>
                  </a:cubicBezTo>
                  <a:cubicBezTo>
                    <a:pt x="195" y="313"/>
                    <a:pt x="200" y="319"/>
                    <a:pt x="201" y="320"/>
                  </a:cubicBezTo>
                  <a:cubicBezTo>
                    <a:pt x="206" y="328"/>
                    <a:pt x="211" y="336"/>
                    <a:pt x="214" y="345"/>
                  </a:cubicBezTo>
                  <a:cubicBezTo>
                    <a:pt x="214" y="345"/>
                    <a:pt x="214" y="345"/>
                    <a:pt x="214" y="345"/>
                  </a:cubicBezTo>
                  <a:cubicBezTo>
                    <a:pt x="217" y="344"/>
                    <a:pt x="221" y="338"/>
                    <a:pt x="224" y="336"/>
                  </a:cubicBezTo>
                  <a:cubicBezTo>
                    <a:pt x="226" y="333"/>
                    <a:pt x="229" y="330"/>
                    <a:pt x="232" y="328"/>
                  </a:cubicBezTo>
                  <a:cubicBezTo>
                    <a:pt x="237" y="326"/>
                    <a:pt x="244" y="327"/>
                    <a:pt x="246" y="333"/>
                  </a:cubicBezTo>
                  <a:cubicBezTo>
                    <a:pt x="249" y="339"/>
                    <a:pt x="245" y="345"/>
                    <a:pt x="239" y="347"/>
                  </a:cubicBezTo>
                  <a:cubicBezTo>
                    <a:pt x="232" y="351"/>
                    <a:pt x="224" y="351"/>
                    <a:pt x="217" y="350"/>
                  </a:cubicBezTo>
                  <a:cubicBezTo>
                    <a:pt x="215" y="351"/>
                    <a:pt x="213" y="351"/>
                    <a:pt x="212" y="349"/>
                  </a:cubicBezTo>
                  <a:cubicBezTo>
                    <a:pt x="212" y="349"/>
                    <a:pt x="211" y="348"/>
                    <a:pt x="211" y="348"/>
                  </a:cubicBezTo>
                  <a:cubicBezTo>
                    <a:pt x="211" y="348"/>
                    <a:pt x="210" y="348"/>
                    <a:pt x="210" y="347"/>
                  </a:cubicBezTo>
                  <a:cubicBezTo>
                    <a:pt x="206" y="341"/>
                    <a:pt x="204" y="335"/>
                    <a:pt x="200" y="329"/>
                  </a:cubicBezTo>
                  <a:cubicBezTo>
                    <a:pt x="196" y="323"/>
                    <a:pt x="192" y="318"/>
                    <a:pt x="189" y="312"/>
                  </a:cubicBezTo>
                  <a:cubicBezTo>
                    <a:pt x="188" y="312"/>
                    <a:pt x="188" y="311"/>
                    <a:pt x="188" y="310"/>
                  </a:cubicBezTo>
                  <a:cubicBezTo>
                    <a:pt x="186" y="312"/>
                    <a:pt x="183" y="313"/>
                    <a:pt x="181" y="314"/>
                  </a:cubicBezTo>
                  <a:cubicBezTo>
                    <a:pt x="176" y="316"/>
                    <a:pt x="169" y="320"/>
                    <a:pt x="164" y="320"/>
                  </a:cubicBezTo>
                  <a:cubicBezTo>
                    <a:pt x="159" y="320"/>
                    <a:pt x="158" y="317"/>
                    <a:pt x="154" y="312"/>
                  </a:cubicBezTo>
                  <a:cubicBezTo>
                    <a:pt x="149" y="306"/>
                    <a:pt x="143" y="300"/>
                    <a:pt x="139" y="293"/>
                  </a:cubicBezTo>
                  <a:cubicBezTo>
                    <a:pt x="133" y="294"/>
                    <a:pt x="128" y="294"/>
                    <a:pt x="124" y="295"/>
                  </a:cubicBezTo>
                  <a:cubicBezTo>
                    <a:pt x="118" y="296"/>
                    <a:pt x="112" y="296"/>
                    <a:pt x="106" y="296"/>
                  </a:cubicBezTo>
                  <a:cubicBezTo>
                    <a:pt x="106" y="296"/>
                    <a:pt x="106" y="296"/>
                    <a:pt x="106" y="296"/>
                  </a:cubicBezTo>
                  <a:cubicBezTo>
                    <a:pt x="105" y="305"/>
                    <a:pt x="104" y="313"/>
                    <a:pt x="103" y="322"/>
                  </a:cubicBezTo>
                  <a:cubicBezTo>
                    <a:pt x="102" y="325"/>
                    <a:pt x="101" y="328"/>
                    <a:pt x="98" y="329"/>
                  </a:cubicBezTo>
                  <a:cubicBezTo>
                    <a:pt x="93" y="331"/>
                    <a:pt x="83" y="328"/>
                    <a:pt x="78" y="327"/>
                  </a:cubicBezTo>
                  <a:cubicBezTo>
                    <a:pt x="78" y="341"/>
                    <a:pt x="73" y="356"/>
                    <a:pt x="67" y="367"/>
                  </a:cubicBezTo>
                  <a:cubicBezTo>
                    <a:pt x="66" y="369"/>
                    <a:pt x="65" y="369"/>
                    <a:pt x="64" y="368"/>
                  </a:cubicBezTo>
                  <a:cubicBezTo>
                    <a:pt x="54" y="371"/>
                    <a:pt x="37" y="366"/>
                    <a:pt x="42" y="353"/>
                  </a:cubicBezTo>
                  <a:cubicBezTo>
                    <a:pt x="47" y="343"/>
                    <a:pt x="59" y="351"/>
                    <a:pt x="64" y="359"/>
                  </a:cubicBezTo>
                  <a:cubicBezTo>
                    <a:pt x="68" y="348"/>
                    <a:pt x="72" y="337"/>
                    <a:pt x="75" y="327"/>
                  </a:cubicBezTo>
                  <a:cubicBezTo>
                    <a:pt x="66" y="325"/>
                    <a:pt x="57" y="322"/>
                    <a:pt x="48" y="319"/>
                  </a:cubicBezTo>
                  <a:cubicBezTo>
                    <a:pt x="48" y="319"/>
                    <a:pt x="47" y="319"/>
                    <a:pt x="47" y="319"/>
                  </a:cubicBezTo>
                  <a:cubicBezTo>
                    <a:pt x="46" y="318"/>
                    <a:pt x="45" y="317"/>
                    <a:pt x="46" y="316"/>
                  </a:cubicBezTo>
                  <a:cubicBezTo>
                    <a:pt x="55" y="293"/>
                    <a:pt x="60" y="270"/>
                    <a:pt x="63" y="245"/>
                  </a:cubicBezTo>
                  <a:cubicBezTo>
                    <a:pt x="64" y="232"/>
                    <a:pt x="65" y="218"/>
                    <a:pt x="68" y="205"/>
                  </a:cubicBezTo>
                  <a:cubicBezTo>
                    <a:pt x="58" y="205"/>
                    <a:pt x="46" y="199"/>
                    <a:pt x="38" y="195"/>
                  </a:cubicBezTo>
                  <a:cubicBezTo>
                    <a:pt x="30" y="192"/>
                    <a:pt x="17" y="189"/>
                    <a:pt x="15" y="180"/>
                  </a:cubicBezTo>
                  <a:cubicBezTo>
                    <a:pt x="15" y="180"/>
                    <a:pt x="14" y="180"/>
                    <a:pt x="14" y="180"/>
                  </a:cubicBezTo>
                  <a:cubicBezTo>
                    <a:pt x="11" y="183"/>
                    <a:pt x="6" y="182"/>
                    <a:pt x="4" y="179"/>
                  </a:cubicBezTo>
                  <a:cubicBezTo>
                    <a:pt x="0" y="175"/>
                    <a:pt x="2" y="168"/>
                    <a:pt x="6" y="165"/>
                  </a:cubicBezTo>
                  <a:cubicBezTo>
                    <a:pt x="11" y="162"/>
                    <a:pt x="18" y="164"/>
                    <a:pt x="20" y="169"/>
                  </a:cubicBezTo>
                  <a:cubicBezTo>
                    <a:pt x="21" y="172"/>
                    <a:pt x="20" y="175"/>
                    <a:pt x="18" y="177"/>
                  </a:cubicBezTo>
                  <a:cubicBezTo>
                    <a:pt x="24" y="186"/>
                    <a:pt x="36" y="190"/>
                    <a:pt x="45" y="193"/>
                  </a:cubicBezTo>
                  <a:cubicBezTo>
                    <a:pt x="52" y="196"/>
                    <a:pt x="61" y="200"/>
                    <a:pt x="68" y="201"/>
                  </a:cubicBezTo>
                  <a:cubicBezTo>
                    <a:pt x="70" y="194"/>
                    <a:pt x="71" y="188"/>
                    <a:pt x="73" y="182"/>
                  </a:cubicBezTo>
                  <a:cubicBezTo>
                    <a:pt x="61" y="178"/>
                    <a:pt x="50" y="171"/>
                    <a:pt x="41" y="162"/>
                  </a:cubicBezTo>
                  <a:cubicBezTo>
                    <a:pt x="34" y="155"/>
                    <a:pt x="29" y="146"/>
                    <a:pt x="26" y="137"/>
                  </a:cubicBezTo>
                  <a:cubicBezTo>
                    <a:pt x="23" y="139"/>
                    <a:pt x="19" y="138"/>
                    <a:pt x="16" y="137"/>
                  </a:cubicBezTo>
                  <a:cubicBezTo>
                    <a:pt x="12" y="135"/>
                    <a:pt x="9" y="132"/>
                    <a:pt x="9" y="128"/>
                  </a:cubicBezTo>
                  <a:cubicBezTo>
                    <a:pt x="8" y="122"/>
                    <a:pt x="16" y="114"/>
                    <a:pt x="23" y="116"/>
                  </a:cubicBezTo>
                  <a:cubicBezTo>
                    <a:pt x="23" y="112"/>
                    <a:pt x="23" y="109"/>
                    <a:pt x="24" y="106"/>
                  </a:cubicBezTo>
                  <a:cubicBezTo>
                    <a:pt x="22" y="106"/>
                    <a:pt x="20" y="107"/>
                    <a:pt x="18" y="107"/>
                  </a:cubicBezTo>
                  <a:cubicBezTo>
                    <a:pt x="15" y="107"/>
                    <a:pt x="14" y="104"/>
                    <a:pt x="15" y="103"/>
                  </a:cubicBezTo>
                  <a:cubicBezTo>
                    <a:pt x="25" y="80"/>
                    <a:pt x="27" y="52"/>
                    <a:pt x="43" y="32"/>
                  </a:cubicBezTo>
                  <a:cubicBezTo>
                    <a:pt x="57" y="17"/>
                    <a:pt x="74" y="13"/>
                    <a:pt x="94" y="13"/>
                  </a:cubicBezTo>
                  <a:cubicBezTo>
                    <a:pt x="91" y="8"/>
                    <a:pt x="91" y="8"/>
                    <a:pt x="91" y="8"/>
                  </a:cubicBezTo>
                  <a:cubicBezTo>
                    <a:pt x="90" y="7"/>
                    <a:pt x="91" y="4"/>
                    <a:pt x="93" y="4"/>
                  </a:cubicBezTo>
                  <a:cubicBezTo>
                    <a:pt x="100" y="3"/>
                    <a:pt x="104" y="4"/>
                    <a:pt x="110" y="7"/>
                  </a:cubicBezTo>
                  <a:cubicBezTo>
                    <a:pt x="113" y="4"/>
                    <a:pt x="115" y="2"/>
                    <a:pt x="120" y="0"/>
                  </a:cubicBezTo>
                  <a:cubicBezTo>
                    <a:pt x="122" y="0"/>
                    <a:pt x="124" y="2"/>
                    <a:pt x="123" y="4"/>
                  </a:cubicBezTo>
                  <a:cubicBezTo>
                    <a:pt x="121" y="12"/>
                    <a:pt x="145" y="11"/>
                    <a:pt x="149" y="12"/>
                  </a:cubicBezTo>
                  <a:cubicBezTo>
                    <a:pt x="151" y="13"/>
                    <a:pt x="152" y="15"/>
                    <a:pt x="151" y="16"/>
                  </a:cubicBezTo>
                  <a:cubicBezTo>
                    <a:pt x="148" y="18"/>
                    <a:pt x="146" y="20"/>
                    <a:pt x="145" y="22"/>
                  </a:cubicBezTo>
                  <a:cubicBezTo>
                    <a:pt x="163" y="30"/>
                    <a:pt x="176" y="44"/>
                    <a:pt x="182" y="62"/>
                  </a:cubicBezTo>
                  <a:cubicBezTo>
                    <a:pt x="183" y="65"/>
                    <a:pt x="181" y="66"/>
                    <a:pt x="179" y="65"/>
                  </a:cubicBezTo>
                  <a:cubicBezTo>
                    <a:pt x="183" y="70"/>
                    <a:pt x="187" y="76"/>
                    <a:pt x="190" y="82"/>
                  </a:cubicBezTo>
                  <a:cubicBezTo>
                    <a:pt x="190" y="84"/>
                    <a:pt x="189" y="84"/>
                    <a:pt x="189" y="85"/>
                  </a:cubicBezTo>
                  <a:cubicBezTo>
                    <a:pt x="189" y="85"/>
                    <a:pt x="189" y="85"/>
                    <a:pt x="189" y="85"/>
                  </a:cubicBezTo>
                  <a:cubicBezTo>
                    <a:pt x="191" y="84"/>
                    <a:pt x="195" y="85"/>
                    <a:pt x="198" y="86"/>
                  </a:cubicBezTo>
                  <a:cubicBezTo>
                    <a:pt x="201" y="88"/>
                    <a:pt x="204" y="91"/>
                    <a:pt x="204" y="95"/>
                  </a:cubicBezTo>
                  <a:cubicBezTo>
                    <a:pt x="205" y="103"/>
                    <a:pt x="198" y="109"/>
                    <a:pt x="190" y="108"/>
                  </a:cubicBezTo>
                  <a:cubicBezTo>
                    <a:pt x="190" y="125"/>
                    <a:pt x="187" y="142"/>
                    <a:pt x="176" y="156"/>
                  </a:cubicBezTo>
                  <a:cubicBezTo>
                    <a:pt x="170" y="163"/>
                    <a:pt x="163" y="169"/>
                    <a:pt x="154" y="173"/>
                  </a:cubicBezTo>
                  <a:cubicBezTo>
                    <a:pt x="157" y="180"/>
                    <a:pt x="159" y="186"/>
                    <a:pt x="161" y="193"/>
                  </a:cubicBezTo>
                  <a:cubicBezTo>
                    <a:pt x="170" y="189"/>
                    <a:pt x="178" y="184"/>
                    <a:pt x="185" y="177"/>
                  </a:cubicBezTo>
                  <a:cubicBezTo>
                    <a:pt x="192" y="171"/>
                    <a:pt x="196" y="164"/>
                    <a:pt x="201" y="156"/>
                  </a:cubicBezTo>
                  <a:cubicBezTo>
                    <a:pt x="201" y="156"/>
                    <a:pt x="201" y="156"/>
                    <a:pt x="201" y="156"/>
                  </a:cubicBezTo>
                  <a:cubicBezTo>
                    <a:pt x="200" y="155"/>
                    <a:pt x="200" y="155"/>
                    <a:pt x="201" y="154"/>
                  </a:cubicBezTo>
                  <a:cubicBezTo>
                    <a:pt x="198" y="150"/>
                    <a:pt x="200" y="144"/>
                    <a:pt x="204" y="141"/>
                  </a:cubicBezTo>
                  <a:cubicBezTo>
                    <a:pt x="209" y="137"/>
                    <a:pt x="216" y="138"/>
                    <a:pt x="220" y="143"/>
                  </a:cubicBezTo>
                  <a:cubicBezTo>
                    <a:pt x="223" y="147"/>
                    <a:pt x="222" y="155"/>
                    <a:pt x="217" y="15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" name="Freeform 62"/>
            <p:cNvSpPr/>
            <p:nvPr/>
          </p:nvSpPr>
          <p:spPr bwMode="auto">
            <a:xfrm>
              <a:off x="669" y="3902"/>
              <a:ext cx="44" cy="75"/>
            </a:xfrm>
            <a:custGeom>
              <a:avLst/>
              <a:gdLst>
                <a:gd name="T0" fmla="*/ 7 w 21"/>
                <a:gd name="T1" fmla="*/ 10 h 36"/>
                <a:gd name="T2" fmla="*/ 19 w 21"/>
                <a:gd name="T3" fmla="*/ 0 h 36"/>
                <a:gd name="T4" fmla="*/ 20 w 21"/>
                <a:gd name="T5" fmla="*/ 18 h 36"/>
                <a:gd name="T6" fmla="*/ 4 w 21"/>
                <a:gd name="T7" fmla="*/ 26 h 36"/>
                <a:gd name="T8" fmla="*/ 7 w 21"/>
                <a:gd name="T9" fmla="*/ 1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36">
                  <a:moveTo>
                    <a:pt x="7" y="10"/>
                  </a:moveTo>
                  <a:cubicBezTo>
                    <a:pt x="9" y="7"/>
                    <a:pt x="14" y="1"/>
                    <a:pt x="19" y="0"/>
                  </a:cubicBezTo>
                  <a:cubicBezTo>
                    <a:pt x="21" y="6"/>
                    <a:pt x="21" y="12"/>
                    <a:pt x="20" y="18"/>
                  </a:cubicBezTo>
                  <a:cubicBezTo>
                    <a:pt x="18" y="24"/>
                    <a:pt x="10" y="36"/>
                    <a:pt x="4" y="26"/>
                  </a:cubicBezTo>
                  <a:cubicBezTo>
                    <a:pt x="0" y="21"/>
                    <a:pt x="4" y="14"/>
                    <a:pt x="7" y="10"/>
                  </a:cubicBezTo>
                  <a:close/>
                </a:path>
              </a:pathLst>
            </a:custGeom>
            <a:solidFill>
              <a:srgbClr val="33B2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" name="Freeform 63"/>
            <p:cNvSpPr/>
            <p:nvPr/>
          </p:nvSpPr>
          <p:spPr bwMode="auto">
            <a:xfrm>
              <a:off x="1108" y="3902"/>
              <a:ext cx="27" cy="71"/>
            </a:xfrm>
            <a:custGeom>
              <a:avLst/>
              <a:gdLst>
                <a:gd name="T0" fmla="*/ 0 w 13"/>
                <a:gd name="T1" fmla="*/ 16 h 34"/>
                <a:gd name="T2" fmla="*/ 6 w 13"/>
                <a:gd name="T3" fmla="*/ 1 h 34"/>
                <a:gd name="T4" fmla="*/ 6 w 13"/>
                <a:gd name="T5" fmla="*/ 0 h 34"/>
                <a:gd name="T6" fmla="*/ 12 w 13"/>
                <a:gd name="T7" fmla="*/ 11 h 34"/>
                <a:gd name="T8" fmla="*/ 9 w 13"/>
                <a:gd name="T9" fmla="*/ 29 h 34"/>
                <a:gd name="T10" fmla="*/ 0 w 13"/>
                <a:gd name="T11" fmla="*/ 1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34">
                  <a:moveTo>
                    <a:pt x="0" y="16"/>
                  </a:moveTo>
                  <a:cubicBezTo>
                    <a:pt x="0" y="10"/>
                    <a:pt x="2" y="5"/>
                    <a:pt x="6" y="1"/>
                  </a:cubicBezTo>
                  <a:cubicBezTo>
                    <a:pt x="6" y="1"/>
                    <a:pt x="6" y="1"/>
                    <a:pt x="6" y="0"/>
                  </a:cubicBezTo>
                  <a:cubicBezTo>
                    <a:pt x="8" y="4"/>
                    <a:pt x="11" y="7"/>
                    <a:pt x="12" y="11"/>
                  </a:cubicBezTo>
                  <a:cubicBezTo>
                    <a:pt x="13" y="16"/>
                    <a:pt x="13" y="26"/>
                    <a:pt x="9" y="29"/>
                  </a:cubicBezTo>
                  <a:cubicBezTo>
                    <a:pt x="2" y="34"/>
                    <a:pt x="0" y="19"/>
                    <a:pt x="0" y="16"/>
                  </a:cubicBezTo>
                  <a:close/>
                </a:path>
              </a:pathLst>
            </a:custGeom>
            <a:solidFill>
              <a:srgbClr val="33B2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" name="Freeform 64"/>
            <p:cNvSpPr/>
            <p:nvPr/>
          </p:nvSpPr>
          <p:spPr bwMode="auto">
            <a:xfrm>
              <a:off x="1100" y="3325"/>
              <a:ext cx="33" cy="25"/>
            </a:xfrm>
            <a:custGeom>
              <a:avLst/>
              <a:gdLst>
                <a:gd name="T0" fmla="*/ 16 w 16"/>
                <a:gd name="T1" fmla="*/ 2 h 12"/>
                <a:gd name="T2" fmla="*/ 6 w 16"/>
                <a:gd name="T3" fmla="*/ 12 h 12"/>
                <a:gd name="T4" fmla="*/ 5 w 16"/>
                <a:gd name="T5" fmla="*/ 10 h 12"/>
                <a:gd name="T6" fmla="*/ 0 w 16"/>
                <a:gd name="T7" fmla="*/ 1 h 12"/>
                <a:gd name="T8" fmla="*/ 16 w 16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2">
                  <a:moveTo>
                    <a:pt x="16" y="2"/>
                  </a:moveTo>
                  <a:cubicBezTo>
                    <a:pt x="14" y="6"/>
                    <a:pt x="10" y="9"/>
                    <a:pt x="6" y="12"/>
                  </a:cubicBezTo>
                  <a:cubicBezTo>
                    <a:pt x="6" y="11"/>
                    <a:pt x="6" y="10"/>
                    <a:pt x="5" y="10"/>
                  </a:cubicBezTo>
                  <a:cubicBezTo>
                    <a:pt x="4" y="7"/>
                    <a:pt x="2" y="4"/>
                    <a:pt x="0" y="1"/>
                  </a:cubicBezTo>
                  <a:cubicBezTo>
                    <a:pt x="6" y="0"/>
                    <a:pt x="11" y="1"/>
                    <a:pt x="16" y="2"/>
                  </a:cubicBezTo>
                  <a:close/>
                </a:path>
              </a:pathLst>
            </a:custGeom>
            <a:solidFill>
              <a:srgbClr val="33B2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" name="Freeform 65"/>
            <p:cNvSpPr/>
            <p:nvPr/>
          </p:nvSpPr>
          <p:spPr bwMode="auto">
            <a:xfrm>
              <a:off x="1068" y="3280"/>
              <a:ext cx="27" cy="40"/>
            </a:xfrm>
            <a:custGeom>
              <a:avLst/>
              <a:gdLst>
                <a:gd name="T0" fmla="*/ 12 w 13"/>
                <a:gd name="T1" fmla="*/ 6 h 19"/>
                <a:gd name="T2" fmla="*/ 13 w 13"/>
                <a:gd name="T3" fmla="*/ 19 h 19"/>
                <a:gd name="T4" fmla="*/ 0 w 13"/>
                <a:gd name="T5" fmla="*/ 6 h 19"/>
                <a:gd name="T6" fmla="*/ 9 w 13"/>
                <a:gd name="T7" fmla="*/ 1 h 19"/>
                <a:gd name="T8" fmla="*/ 12 w 13"/>
                <a:gd name="T9" fmla="*/ 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9">
                  <a:moveTo>
                    <a:pt x="12" y="6"/>
                  </a:moveTo>
                  <a:cubicBezTo>
                    <a:pt x="13" y="10"/>
                    <a:pt x="13" y="14"/>
                    <a:pt x="13" y="19"/>
                  </a:cubicBezTo>
                  <a:cubicBezTo>
                    <a:pt x="9" y="14"/>
                    <a:pt x="5" y="10"/>
                    <a:pt x="0" y="6"/>
                  </a:cubicBezTo>
                  <a:cubicBezTo>
                    <a:pt x="2" y="4"/>
                    <a:pt x="6" y="1"/>
                    <a:pt x="9" y="1"/>
                  </a:cubicBezTo>
                  <a:cubicBezTo>
                    <a:pt x="12" y="0"/>
                    <a:pt x="12" y="3"/>
                    <a:pt x="12" y="6"/>
                  </a:cubicBezTo>
                  <a:close/>
                </a:path>
              </a:pathLst>
            </a:custGeom>
            <a:solidFill>
              <a:srgbClr val="33B2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1" name="Freeform 66"/>
            <p:cNvSpPr/>
            <p:nvPr/>
          </p:nvSpPr>
          <p:spPr bwMode="auto">
            <a:xfrm>
              <a:off x="799" y="3278"/>
              <a:ext cx="25" cy="19"/>
            </a:xfrm>
            <a:custGeom>
              <a:avLst/>
              <a:gdLst>
                <a:gd name="T0" fmla="*/ 7 w 12"/>
                <a:gd name="T1" fmla="*/ 5 h 9"/>
                <a:gd name="T2" fmla="*/ 3 w 12"/>
                <a:gd name="T3" fmla="*/ 9 h 9"/>
                <a:gd name="T4" fmla="*/ 2 w 12"/>
                <a:gd name="T5" fmla="*/ 1 h 9"/>
                <a:gd name="T6" fmla="*/ 10 w 12"/>
                <a:gd name="T7" fmla="*/ 1 h 9"/>
                <a:gd name="T8" fmla="*/ 12 w 12"/>
                <a:gd name="T9" fmla="*/ 1 h 9"/>
                <a:gd name="T10" fmla="*/ 7 w 12"/>
                <a:gd name="T11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9">
                  <a:moveTo>
                    <a:pt x="7" y="5"/>
                  </a:moveTo>
                  <a:cubicBezTo>
                    <a:pt x="6" y="7"/>
                    <a:pt x="4" y="8"/>
                    <a:pt x="3" y="9"/>
                  </a:cubicBezTo>
                  <a:cubicBezTo>
                    <a:pt x="1" y="8"/>
                    <a:pt x="0" y="5"/>
                    <a:pt x="2" y="1"/>
                  </a:cubicBezTo>
                  <a:cubicBezTo>
                    <a:pt x="5" y="0"/>
                    <a:pt x="7" y="0"/>
                    <a:pt x="10" y="1"/>
                  </a:cubicBezTo>
                  <a:cubicBezTo>
                    <a:pt x="11" y="1"/>
                    <a:pt x="12" y="1"/>
                    <a:pt x="12" y="1"/>
                  </a:cubicBezTo>
                  <a:cubicBezTo>
                    <a:pt x="11" y="2"/>
                    <a:pt x="9" y="4"/>
                    <a:pt x="7" y="5"/>
                  </a:cubicBezTo>
                  <a:close/>
                </a:path>
              </a:pathLst>
            </a:custGeom>
            <a:solidFill>
              <a:srgbClr val="33B2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2" name="Freeform 67"/>
            <p:cNvSpPr/>
            <p:nvPr/>
          </p:nvSpPr>
          <p:spPr bwMode="auto">
            <a:xfrm>
              <a:off x="839" y="3249"/>
              <a:ext cx="25" cy="23"/>
            </a:xfrm>
            <a:custGeom>
              <a:avLst/>
              <a:gdLst>
                <a:gd name="T0" fmla="*/ 12 w 12"/>
                <a:gd name="T1" fmla="*/ 6 h 11"/>
                <a:gd name="T2" fmla="*/ 0 w 12"/>
                <a:gd name="T3" fmla="*/ 11 h 11"/>
                <a:gd name="T4" fmla="*/ 2 w 12"/>
                <a:gd name="T5" fmla="*/ 4 h 11"/>
                <a:gd name="T6" fmla="*/ 9 w 12"/>
                <a:gd name="T7" fmla="*/ 3 h 11"/>
                <a:gd name="T8" fmla="*/ 10 w 12"/>
                <a:gd name="T9" fmla="*/ 5 h 11"/>
                <a:gd name="T10" fmla="*/ 12 w 12"/>
                <a:gd name="T11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1">
                  <a:moveTo>
                    <a:pt x="12" y="6"/>
                  </a:moveTo>
                  <a:cubicBezTo>
                    <a:pt x="8" y="7"/>
                    <a:pt x="4" y="9"/>
                    <a:pt x="0" y="11"/>
                  </a:cubicBezTo>
                  <a:cubicBezTo>
                    <a:pt x="0" y="9"/>
                    <a:pt x="1" y="6"/>
                    <a:pt x="2" y="4"/>
                  </a:cubicBezTo>
                  <a:cubicBezTo>
                    <a:pt x="2" y="1"/>
                    <a:pt x="5" y="0"/>
                    <a:pt x="9" y="3"/>
                  </a:cubicBezTo>
                  <a:cubicBezTo>
                    <a:pt x="9" y="4"/>
                    <a:pt x="10" y="4"/>
                    <a:pt x="10" y="5"/>
                  </a:cubicBezTo>
                  <a:cubicBezTo>
                    <a:pt x="11" y="6"/>
                    <a:pt x="11" y="6"/>
                    <a:pt x="12" y="6"/>
                  </a:cubicBezTo>
                  <a:close/>
                </a:path>
              </a:pathLst>
            </a:custGeom>
            <a:solidFill>
              <a:srgbClr val="33B2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3" name="Freeform 68"/>
            <p:cNvSpPr/>
            <p:nvPr/>
          </p:nvSpPr>
          <p:spPr bwMode="auto">
            <a:xfrm>
              <a:off x="780" y="3560"/>
              <a:ext cx="255" cy="308"/>
            </a:xfrm>
            <a:custGeom>
              <a:avLst/>
              <a:gdLst>
                <a:gd name="T0" fmla="*/ 121 w 121"/>
                <a:gd name="T1" fmla="*/ 129 h 146"/>
                <a:gd name="T2" fmla="*/ 0 w 121"/>
                <a:gd name="T3" fmla="*/ 120 h 146"/>
                <a:gd name="T4" fmla="*/ 22 w 121"/>
                <a:gd name="T5" fmla="*/ 63 h 146"/>
                <a:gd name="T6" fmla="*/ 44 w 121"/>
                <a:gd name="T7" fmla="*/ 0 h 146"/>
                <a:gd name="T8" fmla="*/ 110 w 121"/>
                <a:gd name="T9" fmla="*/ 4 h 146"/>
                <a:gd name="T10" fmla="*/ 121 w 121"/>
                <a:gd name="T11" fmla="*/ 129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" h="146">
                  <a:moveTo>
                    <a:pt x="121" y="129"/>
                  </a:moveTo>
                  <a:cubicBezTo>
                    <a:pt x="83" y="145"/>
                    <a:pt x="34" y="146"/>
                    <a:pt x="0" y="120"/>
                  </a:cubicBezTo>
                  <a:cubicBezTo>
                    <a:pt x="9" y="102"/>
                    <a:pt x="15" y="82"/>
                    <a:pt x="22" y="63"/>
                  </a:cubicBezTo>
                  <a:cubicBezTo>
                    <a:pt x="30" y="42"/>
                    <a:pt x="38" y="21"/>
                    <a:pt x="44" y="0"/>
                  </a:cubicBezTo>
                  <a:cubicBezTo>
                    <a:pt x="65" y="9"/>
                    <a:pt x="89" y="11"/>
                    <a:pt x="110" y="4"/>
                  </a:cubicBezTo>
                  <a:cubicBezTo>
                    <a:pt x="112" y="46"/>
                    <a:pt x="118" y="88"/>
                    <a:pt x="121" y="129"/>
                  </a:cubicBezTo>
                  <a:close/>
                </a:path>
              </a:pathLst>
            </a:custGeom>
            <a:solidFill>
              <a:srgbClr val="33B2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4" name="Freeform 69"/>
            <p:cNvSpPr/>
            <p:nvPr/>
          </p:nvSpPr>
          <p:spPr bwMode="auto">
            <a:xfrm>
              <a:off x="722" y="3196"/>
              <a:ext cx="117" cy="78"/>
            </a:xfrm>
            <a:custGeom>
              <a:avLst/>
              <a:gdLst>
                <a:gd name="T0" fmla="*/ 52 w 56"/>
                <a:gd name="T1" fmla="*/ 37 h 37"/>
                <a:gd name="T2" fmla="*/ 37 w 56"/>
                <a:gd name="T3" fmla="*/ 37 h 37"/>
                <a:gd name="T4" fmla="*/ 36 w 56"/>
                <a:gd name="T5" fmla="*/ 37 h 37"/>
                <a:gd name="T6" fmla="*/ 7 w 56"/>
                <a:gd name="T7" fmla="*/ 25 h 37"/>
                <a:gd name="T8" fmla="*/ 0 w 56"/>
                <a:gd name="T9" fmla="*/ 19 h 37"/>
                <a:gd name="T10" fmla="*/ 16 w 56"/>
                <a:gd name="T11" fmla="*/ 9 h 37"/>
                <a:gd name="T12" fmla="*/ 56 w 56"/>
                <a:gd name="T13" fmla="*/ 24 h 37"/>
                <a:gd name="T14" fmla="*/ 52 w 56"/>
                <a:gd name="T15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" h="37">
                  <a:moveTo>
                    <a:pt x="52" y="37"/>
                  </a:moveTo>
                  <a:cubicBezTo>
                    <a:pt x="47" y="36"/>
                    <a:pt x="41" y="35"/>
                    <a:pt x="37" y="37"/>
                  </a:cubicBezTo>
                  <a:cubicBezTo>
                    <a:pt x="37" y="37"/>
                    <a:pt x="36" y="37"/>
                    <a:pt x="36" y="37"/>
                  </a:cubicBezTo>
                  <a:cubicBezTo>
                    <a:pt x="25" y="36"/>
                    <a:pt x="15" y="33"/>
                    <a:pt x="7" y="25"/>
                  </a:cubicBezTo>
                  <a:cubicBezTo>
                    <a:pt x="4" y="23"/>
                    <a:pt x="2" y="20"/>
                    <a:pt x="0" y="19"/>
                  </a:cubicBezTo>
                  <a:cubicBezTo>
                    <a:pt x="6" y="16"/>
                    <a:pt x="11" y="13"/>
                    <a:pt x="16" y="9"/>
                  </a:cubicBezTo>
                  <a:cubicBezTo>
                    <a:pt x="32" y="0"/>
                    <a:pt x="51" y="6"/>
                    <a:pt x="56" y="24"/>
                  </a:cubicBezTo>
                  <a:cubicBezTo>
                    <a:pt x="53" y="27"/>
                    <a:pt x="52" y="33"/>
                    <a:pt x="52" y="37"/>
                  </a:cubicBezTo>
                  <a:close/>
                </a:path>
              </a:pathLst>
            </a:custGeom>
            <a:solidFill>
              <a:srgbClr val="5F3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5" name="Freeform 70"/>
            <p:cNvSpPr/>
            <p:nvPr/>
          </p:nvSpPr>
          <p:spPr bwMode="auto">
            <a:xfrm>
              <a:off x="1102" y="3264"/>
              <a:ext cx="115" cy="73"/>
            </a:xfrm>
            <a:custGeom>
              <a:avLst/>
              <a:gdLst>
                <a:gd name="T0" fmla="*/ 19 w 55"/>
                <a:gd name="T1" fmla="*/ 28 h 35"/>
                <a:gd name="T2" fmla="*/ 1 w 55"/>
                <a:gd name="T3" fmla="*/ 26 h 35"/>
                <a:gd name="T4" fmla="*/ 0 w 55"/>
                <a:gd name="T5" fmla="*/ 10 h 35"/>
                <a:gd name="T6" fmla="*/ 39 w 55"/>
                <a:gd name="T7" fmla="*/ 9 h 35"/>
                <a:gd name="T8" fmla="*/ 55 w 55"/>
                <a:gd name="T9" fmla="*/ 21 h 35"/>
                <a:gd name="T10" fmla="*/ 22 w 55"/>
                <a:gd name="T11" fmla="*/ 30 h 35"/>
                <a:gd name="T12" fmla="*/ 20 w 55"/>
                <a:gd name="T13" fmla="*/ 30 h 35"/>
                <a:gd name="T14" fmla="*/ 19 w 55"/>
                <a:gd name="T15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" h="35">
                  <a:moveTo>
                    <a:pt x="19" y="28"/>
                  </a:moveTo>
                  <a:cubicBezTo>
                    <a:pt x="13" y="26"/>
                    <a:pt x="7" y="26"/>
                    <a:pt x="1" y="26"/>
                  </a:cubicBezTo>
                  <a:cubicBezTo>
                    <a:pt x="1" y="22"/>
                    <a:pt x="2" y="15"/>
                    <a:pt x="0" y="10"/>
                  </a:cubicBezTo>
                  <a:cubicBezTo>
                    <a:pt x="12" y="2"/>
                    <a:pt x="27" y="0"/>
                    <a:pt x="39" y="9"/>
                  </a:cubicBezTo>
                  <a:cubicBezTo>
                    <a:pt x="45" y="13"/>
                    <a:pt x="49" y="19"/>
                    <a:pt x="55" y="21"/>
                  </a:cubicBezTo>
                  <a:cubicBezTo>
                    <a:pt x="46" y="27"/>
                    <a:pt x="33" y="35"/>
                    <a:pt x="22" y="30"/>
                  </a:cubicBezTo>
                  <a:cubicBezTo>
                    <a:pt x="22" y="29"/>
                    <a:pt x="21" y="29"/>
                    <a:pt x="20" y="30"/>
                  </a:cubicBezTo>
                  <a:cubicBezTo>
                    <a:pt x="20" y="29"/>
                    <a:pt x="20" y="28"/>
                    <a:pt x="19" y="28"/>
                  </a:cubicBezTo>
                  <a:close/>
                </a:path>
              </a:pathLst>
            </a:custGeom>
            <a:solidFill>
              <a:srgbClr val="5F3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6" name="Freeform 71"/>
            <p:cNvSpPr/>
            <p:nvPr/>
          </p:nvSpPr>
          <p:spPr bwMode="auto">
            <a:xfrm>
              <a:off x="780" y="3257"/>
              <a:ext cx="332" cy="154"/>
            </a:xfrm>
            <a:custGeom>
              <a:avLst/>
              <a:gdLst>
                <a:gd name="T0" fmla="*/ 2 w 158"/>
                <a:gd name="T1" fmla="*/ 57 h 73"/>
                <a:gd name="T2" fmla="*/ 0 w 158"/>
                <a:gd name="T3" fmla="*/ 57 h 73"/>
                <a:gd name="T4" fmla="*/ 1 w 158"/>
                <a:gd name="T5" fmla="*/ 53 h 73"/>
                <a:gd name="T6" fmla="*/ 1 w 158"/>
                <a:gd name="T7" fmla="*/ 52 h 73"/>
                <a:gd name="T8" fmla="*/ 28 w 158"/>
                <a:gd name="T9" fmla="*/ 12 h 73"/>
                <a:gd name="T10" fmla="*/ 94 w 158"/>
                <a:gd name="T11" fmla="*/ 4 h 73"/>
                <a:gd name="T12" fmla="*/ 158 w 158"/>
                <a:gd name="T13" fmla="*/ 70 h 73"/>
                <a:gd name="T14" fmla="*/ 141 w 158"/>
                <a:gd name="T15" fmla="*/ 70 h 73"/>
                <a:gd name="T16" fmla="*/ 136 w 158"/>
                <a:gd name="T17" fmla="*/ 58 h 73"/>
                <a:gd name="T18" fmla="*/ 127 w 158"/>
                <a:gd name="T19" fmla="*/ 29 h 73"/>
                <a:gd name="T20" fmla="*/ 124 w 158"/>
                <a:gd name="T21" fmla="*/ 30 h 73"/>
                <a:gd name="T22" fmla="*/ 117 w 158"/>
                <a:gd name="T23" fmla="*/ 70 h 73"/>
                <a:gd name="T24" fmla="*/ 80 w 158"/>
                <a:gd name="T25" fmla="*/ 70 h 73"/>
                <a:gd name="T26" fmla="*/ 2 w 158"/>
                <a:gd name="T27" fmla="*/ 57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8" h="73">
                  <a:moveTo>
                    <a:pt x="2" y="57"/>
                  </a:moveTo>
                  <a:cubicBezTo>
                    <a:pt x="1" y="56"/>
                    <a:pt x="1" y="57"/>
                    <a:pt x="0" y="57"/>
                  </a:cubicBezTo>
                  <a:cubicBezTo>
                    <a:pt x="1" y="56"/>
                    <a:pt x="1" y="54"/>
                    <a:pt x="1" y="53"/>
                  </a:cubicBezTo>
                  <a:cubicBezTo>
                    <a:pt x="1" y="53"/>
                    <a:pt x="1" y="52"/>
                    <a:pt x="1" y="52"/>
                  </a:cubicBezTo>
                  <a:cubicBezTo>
                    <a:pt x="4" y="36"/>
                    <a:pt x="12" y="22"/>
                    <a:pt x="28" y="12"/>
                  </a:cubicBezTo>
                  <a:cubicBezTo>
                    <a:pt x="47" y="1"/>
                    <a:pt x="72" y="0"/>
                    <a:pt x="94" y="4"/>
                  </a:cubicBezTo>
                  <a:cubicBezTo>
                    <a:pt x="131" y="11"/>
                    <a:pt x="157" y="35"/>
                    <a:pt x="158" y="70"/>
                  </a:cubicBezTo>
                  <a:cubicBezTo>
                    <a:pt x="154" y="70"/>
                    <a:pt x="144" y="72"/>
                    <a:pt x="141" y="70"/>
                  </a:cubicBezTo>
                  <a:cubicBezTo>
                    <a:pt x="136" y="67"/>
                    <a:pt x="137" y="63"/>
                    <a:pt x="136" y="58"/>
                  </a:cubicBezTo>
                  <a:cubicBezTo>
                    <a:pt x="135" y="48"/>
                    <a:pt x="131" y="38"/>
                    <a:pt x="127" y="29"/>
                  </a:cubicBezTo>
                  <a:cubicBezTo>
                    <a:pt x="126" y="28"/>
                    <a:pt x="124" y="29"/>
                    <a:pt x="124" y="30"/>
                  </a:cubicBezTo>
                  <a:cubicBezTo>
                    <a:pt x="126" y="40"/>
                    <a:pt x="130" y="67"/>
                    <a:pt x="117" y="70"/>
                  </a:cubicBezTo>
                  <a:cubicBezTo>
                    <a:pt x="107" y="73"/>
                    <a:pt x="91" y="71"/>
                    <a:pt x="80" y="70"/>
                  </a:cubicBezTo>
                  <a:cubicBezTo>
                    <a:pt x="54" y="68"/>
                    <a:pt x="27" y="63"/>
                    <a:pt x="2" y="57"/>
                  </a:cubicBezTo>
                  <a:close/>
                </a:path>
              </a:pathLst>
            </a:custGeom>
            <a:solidFill>
              <a:srgbClr val="5F3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7" name="Freeform 72"/>
            <p:cNvSpPr/>
            <p:nvPr/>
          </p:nvSpPr>
          <p:spPr bwMode="auto">
            <a:xfrm>
              <a:off x="696" y="3506"/>
              <a:ext cx="30" cy="27"/>
            </a:xfrm>
            <a:custGeom>
              <a:avLst/>
              <a:gdLst>
                <a:gd name="T0" fmla="*/ 4 w 14"/>
                <a:gd name="T1" fmla="*/ 13 h 13"/>
                <a:gd name="T2" fmla="*/ 0 w 14"/>
                <a:gd name="T3" fmla="*/ 6 h 13"/>
                <a:gd name="T4" fmla="*/ 6 w 14"/>
                <a:gd name="T5" fmla="*/ 0 h 13"/>
                <a:gd name="T6" fmla="*/ 14 w 14"/>
                <a:gd name="T7" fmla="*/ 6 h 13"/>
                <a:gd name="T8" fmla="*/ 5 w 14"/>
                <a:gd name="T9" fmla="*/ 12 h 13"/>
                <a:gd name="T10" fmla="*/ 4 w 14"/>
                <a:gd name="T11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3">
                  <a:moveTo>
                    <a:pt x="4" y="13"/>
                  </a:moveTo>
                  <a:cubicBezTo>
                    <a:pt x="2" y="11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0" y="0"/>
                    <a:pt x="14" y="2"/>
                    <a:pt x="14" y="6"/>
                  </a:cubicBezTo>
                  <a:cubicBezTo>
                    <a:pt x="14" y="10"/>
                    <a:pt x="8" y="12"/>
                    <a:pt x="5" y="12"/>
                  </a:cubicBezTo>
                  <a:cubicBezTo>
                    <a:pt x="5" y="12"/>
                    <a:pt x="4" y="13"/>
                    <a:pt x="4" y="13"/>
                  </a:cubicBezTo>
                  <a:close/>
                </a:path>
              </a:pathLst>
            </a:custGeom>
            <a:solidFill>
              <a:srgbClr val="F3E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8" name="Freeform 73"/>
            <p:cNvSpPr/>
            <p:nvPr/>
          </p:nvSpPr>
          <p:spPr bwMode="auto">
            <a:xfrm>
              <a:off x="1198" y="3533"/>
              <a:ext cx="30" cy="23"/>
            </a:xfrm>
            <a:custGeom>
              <a:avLst/>
              <a:gdLst>
                <a:gd name="T0" fmla="*/ 14 w 14"/>
                <a:gd name="T1" fmla="*/ 5 h 11"/>
                <a:gd name="T2" fmla="*/ 7 w 14"/>
                <a:gd name="T3" fmla="*/ 11 h 11"/>
                <a:gd name="T4" fmla="*/ 0 w 14"/>
                <a:gd name="T5" fmla="*/ 9 h 11"/>
                <a:gd name="T6" fmla="*/ 0 w 14"/>
                <a:gd name="T7" fmla="*/ 9 h 11"/>
                <a:gd name="T8" fmla="*/ 6 w 14"/>
                <a:gd name="T9" fmla="*/ 1 h 11"/>
                <a:gd name="T10" fmla="*/ 14 w 14"/>
                <a:gd name="T11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1">
                  <a:moveTo>
                    <a:pt x="14" y="5"/>
                  </a:moveTo>
                  <a:cubicBezTo>
                    <a:pt x="14" y="9"/>
                    <a:pt x="10" y="11"/>
                    <a:pt x="7" y="11"/>
                  </a:cubicBezTo>
                  <a:cubicBezTo>
                    <a:pt x="4" y="11"/>
                    <a:pt x="2" y="11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" y="6"/>
                    <a:pt x="2" y="2"/>
                    <a:pt x="6" y="1"/>
                  </a:cubicBezTo>
                  <a:cubicBezTo>
                    <a:pt x="9" y="0"/>
                    <a:pt x="13" y="2"/>
                    <a:pt x="14" y="5"/>
                  </a:cubicBezTo>
                  <a:close/>
                </a:path>
              </a:pathLst>
            </a:custGeom>
            <a:solidFill>
              <a:srgbClr val="F3E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9" name="Freeform 74"/>
            <p:cNvSpPr/>
            <p:nvPr/>
          </p:nvSpPr>
          <p:spPr bwMode="auto">
            <a:xfrm>
              <a:off x="1119" y="3415"/>
              <a:ext cx="18" cy="23"/>
            </a:xfrm>
            <a:custGeom>
              <a:avLst/>
              <a:gdLst>
                <a:gd name="T0" fmla="*/ 2 w 9"/>
                <a:gd name="T1" fmla="*/ 0 h 11"/>
                <a:gd name="T2" fmla="*/ 7 w 9"/>
                <a:gd name="T3" fmla="*/ 9 h 11"/>
                <a:gd name="T4" fmla="*/ 0 w 9"/>
                <a:gd name="T5" fmla="*/ 11 h 11"/>
                <a:gd name="T6" fmla="*/ 2 w 9"/>
                <a:gd name="T7" fmla="*/ 0 h 11"/>
                <a:gd name="T8" fmla="*/ 2 w 9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1">
                  <a:moveTo>
                    <a:pt x="2" y="0"/>
                  </a:moveTo>
                  <a:cubicBezTo>
                    <a:pt x="6" y="0"/>
                    <a:pt x="9" y="5"/>
                    <a:pt x="7" y="9"/>
                  </a:cubicBezTo>
                  <a:cubicBezTo>
                    <a:pt x="5" y="11"/>
                    <a:pt x="2" y="11"/>
                    <a:pt x="0" y="11"/>
                  </a:cubicBezTo>
                  <a:cubicBezTo>
                    <a:pt x="1" y="7"/>
                    <a:pt x="1" y="3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F3E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0" name="Freeform 75"/>
            <p:cNvSpPr>
              <a:spLocks noEditPoints="1"/>
            </p:cNvSpPr>
            <p:nvPr/>
          </p:nvSpPr>
          <p:spPr bwMode="auto">
            <a:xfrm>
              <a:off x="774" y="3331"/>
              <a:ext cx="336" cy="255"/>
            </a:xfrm>
            <a:custGeom>
              <a:avLst/>
              <a:gdLst>
                <a:gd name="T0" fmla="*/ 127 w 160"/>
                <a:gd name="T1" fmla="*/ 93 h 121"/>
                <a:gd name="T2" fmla="*/ 125 w 160"/>
                <a:gd name="T3" fmla="*/ 89 h 121"/>
                <a:gd name="T4" fmla="*/ 29 w 160"/>
                <a:gd name="T5" fmla="*/ 72 h 121"/>
                <a:gd name="T6" fmla="*/ 28 w 160"/>
                <a:gd name="T7" fmla="*/ 74 h 121"/>
                <a:gd name="T8" fmla="*/ 127 w 160"/>
                <a:gd name="T9" fmla="*/ 93 h 121"/>
                <a:gd name="T10" fmla="*/ 158 w 160"/>
                <a:gd name="T11" fmla="*/ 56 h 121"/>
                <a:gd name="T12" fmla="*/ 65 w 160"/>
                <a:gd name="T13" fmla="*/ 111 h 121"/>
                <a:gd name="T14" fmla="*/ 48 w 160"/>
                <a:gd name="T15" fmla="*/ 106 h 121"/>
                <a:gd name="T16" fmla="*/ 45 w 160"/>
                <a:gd name="T17" fmla="*/ 104 h 121"/>
                <a:gd name="T18" fmla="*/ 1 w 160"/>
                <a:gd name="T19" fmla="*/ 37 h 121"/>
                <a:gd name="T20" fmla="*/ 2 w 160"/>
                <a:gd name="T21" fmla="*/ 35 h 121"/>
                <a:gd name="T22" fmla="*/ 3 w 160"/>
                <a:gd name="T23" fmla="*/ 24 h 121"/>
                <a:gd name="T24" fmla="*/ 3 w 160"/>
                <a:gd name="T25" fmla="*/ 24 h 121"/>
                <a:gd name="T26" fmla="*/ 4 w 160"/>
                <a:gd name="T27" fmla="*/ 24 h 121"/>
                <a:gd name="T28" fmla="*/ 60 w 160"/>
                <a:gd name="T29" fmla="*/ 37 h 121"/>
                <a:gd name="T30" fmla="*/ 123 w 160"/>
                <a:gd name="T31" fmla="*/ 40 h 121"/>
                <a:gd name="T32" fmla="*/ 132 w 160"/>
                <a:gd name="T33" fmla="*/ 22 h 121"/>
                <a:gd name="T34" fmla="*/ 131 w 160"/>
                <a:gd name="T35" fmla="*/ 0 h 121"/>
                <a:gd name="T36" fmla="*/ 136 w 160"/>
                <a:gd name="T37" fmla="*/ 37 h 121"/>
                <a:gd name="T38" fmla="*/ 138 w 160"/>
                <a:gd name="T39" fmla="*/ 39 h 121"/>
                <a:gd name="T40" fmla="*/ 160 w 160"/>
                <a:gd name="T41" fmla="*/ 39 h 121"/>
                <a:gd name="T42" fmla="*/ 158 w 160"/>
                <a:gd name="T43" fmla="*/ 56 h 121"/>
                <a:gd name="T44" fmla="*/ 136 w 160"/>
                <a:gd name="T45" fmla="*/ 71 h 121"/>
                <a:gd name="T46" fmla="*/ 131 w 160"/>
                <a:gd name="T47" fmla="*/ 64 h 121"/>
                <a:gd name="T48" fmla="*/ 130 w 160"/>
                <a:gd name="T49" fmla="*/ 66 h 121"/>
                <a:gd name="T50" fmla="*/ 136 w 160"/>
                <a:gd name="T51" fmla="*/ 71 h 121"/>
                <a:gd name="T52" fmla="*/ 80 w 160"/>
                <a:gd name="T53" fmla="*/ 74 h 121"/>
                <a:gd name="T54" fmla="*/ 81 w 160"/>
                <a:gd name="T55" fmla="*/ 72 h 121"/>
                <a:gd name="T56" fmla="*/ 73 w 160"/>
                <a:gd name="T57" fmla="*/ 75 h 121"/>
                <a:gd name="T58" fmla="*/ 80 w 160"/>
                <a:gd name="T59" fmla="*/ 82 h 121"/>
                <a:gd name="T60" fmla="*/ 80 w 160"/>
                <a:gd name="T61" fmla="*/ 79 h 121"/>
                <a:gd name="T62" fmla="*/ 77 w 160"/>
                <a:gd name="T63" fmla="*/ 76 h 121"/>
                <a:gd name="T64" fmla="*/ 80 w 160"/>
                <a:gd name="T65" fmla="*/ 74 h 121"/>
                <a:gd name="T66" fmla="*/ 39 w 160"/>
                <a:gd name="T67" fmla="*/ 62 h 121"/>
                <a:gd name="T68" fmla="*/ 43 w 160"/>
                <a:gd name="T69" fmla="*/ 54 h 121"/>
                <a:gd name="T70" fmla="*/ 39 w 160"/>
                <a:gd name="T71" fmla="*/ 53 h 121"/>
                <a:gd name="T72" fmla="*/ 37 w 160"/>
                <a:gd name="T73" fmla="*/ 54 h 121"/>
                <a:gd name="T74" fmla="*/ 39 w 160"/>
                <a:gd name="T75" fmla="*/ 62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0" h="121">
                  <a:moveTo>
                    <a:pt x="127" y="93"/>
                  </a:moveTo>
                  <a:cubicBezTo>
                    <a:pt x="129" y="91"/>
                    <a:pt x="127" y="88"/>
                    <a:pt x="125" y="89"/>
                  </a:cubicBezTo>
                  <a:cubicBezTo>
                    <a:pt x="91" y="108"/>
                    <a:pt x="55" y="100"/>
                    <a:pt x="29" y="72"/>
                  </a:cubicBezTo>
                  <a:cubicBezTo>
                    <a:pt x="28" y="72"/>
                    <a:pt x="27" y="73"/>
                    <a:pt x="28" y="74"/>
                  </a:cubicBezTo>
                  <a:cubicBezTo>
                    <a:pt x="50" y="105"/>
                    <a:pt x="94" y="112"/>
                    <a:pt x="127" y="93"/>
                  </a:cubicBezTo>
                  <a:close/>
                  <a:moveTo>
                    <a:pt x="158" y="56"/>
                  </a:moveTo>
                  <a:cubicBezTo>
                    <a:pt x="146" y="98"/>
                    <a:pt x="108" y="121"/>
                    <a:pt x="65" y="111"/>
                  </a:cubicBezTo>
                  <a:cubicBezTo>
                    <a:pt x="59" y="110"/>
                    <a:pt x="53" y="108"/>
                    <a:pt x="48" y="106"/>
                  </a:cubicBezTo>
                  <a:cubicBezTo>
                    <a:pt x="47" y="105"/>
                    <a:pt x="46" y="104"/>
                    <a:pt x="45" y="104"/>
                  </a:cubicBezTo>
                  <a:cubicBezTo>
                    <a:pt x="18" y="91"/>
                    <a:pt x="0" y="66"/>
                    <a:pt x="1" y="37"/>
                  </a:cubicBezTo>
                  <a:cubicBezTo>
                    <a:pt x="1" y="37"/>
                    <a:pt x="2" y="36"/>
                    <a:pt x="2" y="35"/>
                  </a:cubicBezTo>
                  <a:cubicBezTo>
                    <a:pt x="2" y="31"/>
                    <a:pt x="2" y="28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4"/>
                    <a:pt x="3" y="24"/>
                    <a:pt x="4" y="24"/>
                  </a:cubicBezTo>
                  <a:cubicBezTo>
                    <a:pt x="22" y="31"/>
                    <a:pt x="41" y="35"/>
                    <a:pt x="60" y="37"/>
                  </a:cubicBezTo>
                  <a:cubicBezTo>
                    <a:pt x="80" y="40"/>
                    <a:pt x="104" y="44"/>
                    <a:pt x="123" y="40"/>
                  </a:cubicBezTo>
                  <a:cubicBezTo>
                    <a:pt x="133" y="38"/>
                    <a:pt x="132" y="31"/>
                    <a:pt x="132" y="22"/>
                  </a:cubicBezTo>
                  <a:cubicBezTo>
                    <a:pt x="132" y="21"/>
                    <a:pt x="132" y="1"/>
                    <a:pt x="131" y="0"/>
                  </a:cubicBezTo>
                  <a:cubicBezTo>
                    <a:pt x="134" y="1"/>
                    <a:pt x="136" y="34"/>
                    <a:pt x="136" y="37"/>
                  </a:cubicBezTo>
                  <a:cubicBezTo>
                    <a:pt x="136" y="38"/>
                    <a:pt x="137" y="39"/>
                    <a:pt x="138" y="39"/>
                  </a:cubicBezTo>
                  <a:cubicBezTo>
                    <a:pt x="146" y="39"/>
                    <a:pt x="153" y="39"/>
                    <a:pt x="160" y="39"/>
                  </a:cubicBezTo>
                  <a:cubicBezTo>
                    <a:pt x="160" y="44"/>
                    <a:pt x="159" y="50"/>
                    <a:pt x="158" y="56"/>
                  </a:cubicBezTo>
                  <a:close/>
                  <a:moveTo>
                    <a:pt x="136" y="71"/>
                  </a:moveTo>
                  <a:cubicBezTo>
                    <a:pt x="140" y="67"/>
                    <a:pt x="135" y="61"/>
                    <a:pt x="131" y="64"/>
                  </a:cubicBezTo>
                  <a:cubicBezTo>
                    <a:pt x="130" y="64"/>
                    <a:pt x="130" y="65"/>
                    <a:pt x="130" y="66"/>
                  </a:cubicBezTo>
                  <a:cubicBezTo>
                    <a:pt x="127" y="69"/>
                    <a:pt x="133" y="74"/>
                    <a:pt x="136" y="71"/>
                  </a:cubicBezTo>
                  <a:close/>
                  <a:moveTo>
                    <a:pt x="80" y="74"/>
                  </a:moveTo>
                  <a:cubicBezTo>
                    <a:pt x="82" y="75"/>
                    <a:pt x="83" y="73"/>
                    <a:pt x="81" y="72"/>
                  </a:cubicBezTo>
                  <a:cubicBezTo>
                    <a:pt x="78" y="70"/>
                    <a:pt x="74" y="72"/>
                    <a:pt x="73" y="75"/>
                  </a:cubicBezTo>
                  <a:cubicBezTo>
                    <a:pt x="72" y="79"/>
                    <a:pt x="76" y="83"/>
                    <a:pt x="80" y="82"/>
                  </a:cubicBezTo>
                  <a:cubicBezTo>
                    <a:pt x="82" y="82"/>
                    <a:pt x="81" y="79"/>
                    <a:pt x="80" y="79"/>
                  </a:cubicBezTo>
                  <a:cubicBezTo>
                    <a:pt x="78" y="78"/>
                    <a:pt x="77" y="78"/>
                    <a:pt x="77" y="76"/>
                  </a:cubicBezTo>
                  <a:cubicBezTo>
                    <a:pt x="77" y="75"/>
                    <a:pt x="79" y="74"/>
                    <a:pt x="80" y="74"/>
                  </a:cubicBezTo>
                  <a:close/>
                  <a:moveTo>
                    <a:pt x="39" y="62"/>
                  </a:moveTo>
                  <a:cubicBezTo>
                    <a:pt x="43" y="61"/>
                    <a:pt x="45" y="57"/>
                    <a:pt x="43" y="54"/>
                  </a:cubicBezTo>
                  <a:cubicBezTo>
                    <a:pt x="42" y="53"/>
                    <a:pt x="41" y="52"/>
                    <a:pt x="39" y="53"/>
                  </a:cubicBezTo>
                  <a:cubicBezTo>
                    <a:pt x="39" y="53"/>
                    <a:pt x="38" y="54"/>
                    <a:pt x="37" y="54"/>
                  </a:cubicBezTo>
                  <a:cubicBezTo>
                    <a:pt x="35" y="56"/>
                    <a:pt x="35" y="62"/>
                    <a:pt x="39" y="62"/>
                  </a:cubicBezTo>
                  <a:close/>
                </a:path>
              </a:pathLst>
            </a:custGeom>
            <a:solidFill>
              <a:srgbClr val="F3E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1" name="Freeform 76"/>
            <p:cNvSpPr/>
            <p:nvPr/>
          </p:nvSpPr>
          <p:spPr bwMode="auto">
            <a:xfrm>
              <a:off x="755" y="3379"/>
              <a:ext cx="17" cy="28"/>
            </a:xfrm>
            <a:custGeom>
              <a:avLst/>
              <a:gdLst>
                <a:gd name="T0" fmla="*/ 8 w 8"/>
                <a:gd name="T1" fmla="*/ 5 h 13"/>
                <a:gd name="T2" fmla="*/ 6 w 8"/>
                <a:gd name="T3" fmla="*/ 13 h 13"/>
                <a:gd name="T4" fmla="*/ 6 w 8"/>
                <a:gd name="T5" fmla="*/ 13 h 13"/>
                <a:gd name="T6" fmla="*/ 2 w 8"/>
                <a:gd name="T7" fmla="*/ 3 h 13"/>
                <a:gd name="T8" fmla="*/ 8 w 8"/>
                <a:gd name="T9" fmla="*/ 0 h 13"/>
                <a:gd name="T10" fmla="*/ 8 w 8"/>
                <a:gd name="T11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3">
                  <a:moveTo>
                    <a:pt x="8" y="5"/>
                  </a:moveTo>
                  <a:cubicBezTo>
                    <a:pt x="7" y="8"/>
                    <a:pt x="7" y="11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0"/>
                    <a:pt x="0" y="7"/>
                    <a:pt x="2" y="3"/>
                  </a:cubicBezTo>
                  <a:cubicBezTo>
                    <a:pt x="3" y="1"/>
                    <a:pt x="6" y="0"/>
                    <a:pt x="8" y="0"/>
                  </a:cubicBezTo>
                  <a:cubicBezTo>
                    <a:pt x="8" y="2"/>
                    <a:pt x="8" y="3"/>
                    <a:pt x="8" y="5"/>
                  </a:cubicBezTo>
                  <a:close/>
                </a:path>
              </a:pathLst>
            </a:custGeom>
            <a:solidFill>
              <a:srgbClr val="F3E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2" name="Freeform 77"/>
            <p:cNvSpPr/>
            <p:nvPr/>
          </p:nvSpPr>
          <p:spPr bwMode="auto">
            <a:xfrm>
              <a:off x="1041" y="3459"/>
              <a:ext cx="27" cy="28"/>
            </a:xfrm>
            <a:custGeom>
              <a:avLst/>
              <a:gdLst>
                <a:gd name="T0" fmla="*/ 4 w 13"/>
                <a:gd name="T1" fmla="*/ 3 h 13"/>
                <a:gd name="T2" fmla="*/ 9 w 13"/>
                <a:gd name="T3" fmla="*/ 10 h 13"/>
                <a:gd name="T4" fmla="*/ 3 w 13"/>
                <a:gd name="T5" fmla="*/ 5 h 13"/>
                <a:gd name="T6" fmla="*/ 4 w 13"/>
                <a:gd name="T7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3">
                  <a:moveTo>
                    <a:pt x="4" y="3"/>
                  </a:moveTo>
                  <a:cubicBezTo>
                    <a:pt x="8" y="0"/>
                    <a:pt x="13" y="6"/>
                    <a:pt x="9" y="10"/>
                  </a:cubicBezTo>
                  <a:cubicBezTo>
                    <a:pt x="6" y="13"/>
                    <a:pt x="0" y="8"/>
                    <a:pt x="3" y="5"/>
                  </a:cubicBezTo>
                  <a:cubicBezTo>
                    <a:pt x="3" y="4"/>
                    <a:pt x="3" y="3"/>
                    <a:pt x="4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3" name="Freeform 78"/>
            <p:cNvSpPr>
              <a:spLocks noEditPoints="1"/>
            </p:cNvSpPr>
            <p:nvPr/>
          </p:nvSpPr>
          <p:spPr bwMode="auto">
            <a:xfrm>
              <a:off x="974" y="3862"/>
              <a:ext cx="170" cy="115"/>
            </a:xfrm>
            <a:custGeom>
              <a:avLst/>
              <a:gdLst>
                <a:gd name="T0" fmla="*/ 70 w 81"/>
                <a:gd name="T1" fmla="*/ 20 h 55"/>
                <a:gd name="T2" fmla="*/ 64 w 81"/>
                <a:gd name="T3" fmla="*/ 35 h 55"/>
                <a:gd name="T4" fmla="*/ 73 w 81"/>
                <a:gd name="T5" fmla="*/ 48 h 55"/>
                <a:gd name="T6" fmla="*/ 76 w 81"/>
                <a:gd name="T7" fmla="*/ 30 h 55"/>
                <a:gd name="T8" fmla="*/ 70 w 81"/>
                <a:gd name="T9" fmla="*/ 19 h 55"/>
                <a:gd name="T10" fmla="*/ 70 w 81"/>
                <a:gd name="T11" fmla="*/ 20 h 55"/>
                <a:gd name="T12" fmla="*/ 60 w 81"/>
                <a:gd name="T13" fmla="*/ 41 h 55"/>
                <a:gd name="T14" fmla="*/ 65 w 81"/>
                <a:gd name="T15" fmla="*/ 20 h 55"/>
                <a:gd name="T16" fmla="*/ 1 w 81"/>
                <a:gd name="T17" fmla="*/ 3 h 55"/>
                <a:gd name="T18" fmla="*/ 4 w 81"/>
                <a:gd name="T19" fmla="*/ 1 h 55"/>
                <a:gd name="T20" fmla="*/ 68 w 81"/>
                <a:gd name="T21" fmla="*/ 16 h 55"/>
                <a:gd name="T22" fmla="*/ 69 w 81"/>
                <a:gd name="T23" fmla="*/ 16 h 55"/>
                <a:gd name="T24" fmla="*/ 72 w 81"/>
                <a:gd name="T25" fmla="*/ 15 h 55"/>
                <a:gd name="T26" fmla="*/ 81 w 81"/>
                <a:gd name="T27" fmla="*/ 37 h 55"/>
                <a:gd name="T28" fmla="*/ 71 w 81"/>
                <a:gd name="T29" fmla="*/ 54 h 55"/>
                <a:gd name="T30" fmla="*/ 60 w 81"/>
                <a:gd name="T31" fmla="*/ 4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1" h="55">
                  <a:moveTo>
                    <a:pt x="70" y="20"/>
                  </a:moveTo>
                  <a:cubicBezTo>
                    <a:pt x="66" y="24"/>
                    <a:pt x="64" y="29"/>
                    <a:pt x="64" y="35"/>
                  </a:cubicBezTo>
                  <a:cubicBezTo>
                    <a:pt x="64" y="38"/>
                    <a:pt x="66" y="53"/>
                    <a:pt x="73" y="48"/>
                  </a:cubicBezTo>
                  <a:cubicBezTo>
                    <a:pt x="77" y="45"/>
                    <a:pt x="77" y="35"/>
                    <a:pt x="76" y="30"/>
                  </a:cubicBezTo>
                  <a:cubicBezTo>
                    <a:pt x="75" y="26"/>
                    <a:pt x="72" y="23"/>
                    <a:pt x="70" y="19"/>
                  </a:cubicBezTo>
                  <a:cubicBezTo>
                    <a:pt x="70" y="20"/>
                    <a:pt x="70" y="20"/>
                    <a:pt x="70" y="20"/>
                  </a:cubicBezTo>
                  <a:close/>
                  <a:moveTo>
                    <a:pt x="60" y="41"/>
                  </a:moveTo>
                  <a:cubicBezTo>
                    <a:pt x="59" y="34"/>
                    <a:pt x="61" y="26"/>
                    <a:pt x="65" y="20"/>
                  </a:cubicBezTo>
                  <a:cubicBezTo>
                    <a:pt x="43" y="26"/>
                    <a:pt x="14" y="24"/>
                    <a:pt x="1" y="3"/>
                  </a:cubicBezTo>
                  <a:cubicBezTo>
                    <a:pt x="0" y="1"/>
                    <a:pt x="3" y="0"/>
                    <a:pt x="4" y="1"/>
                  </a:cubicBezTo>
                  <a:cubicBezTo>
                    <a:pt x="21" y="22"/>
                    <a:pt x="44" y="18"/>
                    <a:pt x="68" y="16"/>
                  </a:cubicBezTo>
                  <a:cubicBezTo>
                    <a:pt x="68" y="16"/>
                    <a:pt x="69" y="16"/>
                    <a:pt x="69" y="16"/>
                  </a:cubicBezTo>
                  <a:cubicBezTo>
                    <a:pt x="69" y="15"/>
                    <a:pt x="70" y="14"/>
                    <a:pt x="72" y="15"/>
                  </a:cubicBezTo>
                  <a:cubicBezTo>
                    <a:pt x="78" y="19"/>
                    <a:pt x="81" y="29"/>
                    <a:pt x="81" y="37"/>
                  </a:cubicBezTo>
                  <a:cubicBezTo>
                    <a:pt x="81" y="43"/>
                    <a:pt x="79" y="54"/>
                    <a:pt x="71" y="54"/>
                  </a:cubicBezTo>
                  <a:cubicBezTo>
                    <a:pt x="64" y="55"/>
                    <a:pt x="61" y="46"/>
                    <a:pt x="60" y="4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4" name="Freeform 79"/>
            <p:cNvSpPr/>
            <p:nvPr/>
          </p:nvSpPr>
          <p:spPr bwMode="auto">
            <a:xfrm>
              <a:off x="925" y="3478"/>
              <a:ext cx="23" cy="28"/>
            </a:xfrm>
            <a:custGeom>
              <a:avLst/>
              <a:gdLst>
                <a:gd name="T0" fmla="*/ 1 w 11"/>
                <a:gd name="T1" fmla="*/ 5 h 13"/>
                <a:gd name="T2" fmla="*/ 9 w 11"/>
                <a:gd name="T3" fmla="*/ 2 h 13"/>
                <a:gd name="T4" fmla="*/ 8 w 11"/>
                <a:gd name="T5" fmla="*/ 4 h 13"/>
                <a:gd name="T6" fmla="*/ 5 w 11"/>
                <a:gd name="T7" fmla="*/ 6 h 13"/>
                <a:gd name="T8" fmla="*/ 8 w 11"/>
                <a:gd name="T9" fmla="*/ 9 h 13"/>
                <a:gd name="T10" fmla="*/ 8 w 11"/>
                <a:gd name="T11" fmla="*/ 12 h 13"/>
                <a:gd name="T12" fmla="*/ 1 w 11"/>
                <a:gd name="T13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3">
                  <a:moveTo>
                    <a:pt x="1" y="5"/>
                  </a:moveTo>
                  <a:cubicBezTo>
                    <a:pt x="2" y="2"/>
                    <a:pt x="6" y="0"/>
                    <a:pt x="9" y="2"/>
                  </a:cubicBezTo>
                  <a:cubicBezTo>
                    <a:pt x="11" y="3"/>
                    <a:pt x="10" y="5"/>
                    <a:pt x="8" y="4"/>
                  </a:cubicBezTo>
                  <a:cubicBezTo>
                    <a:pt x="7" y="4"/>
                    <a:pt x="5" y="5"/>
                    <a:pt x="5" y="6"/>
                  </a:cubicBezTo>
                  <a:cubicBezTo>
                    <a:pt x="5" y="8"/>
                    <a:pt x="6" y="8"/>
                    <a:pt x="8" y="9"/>
                  </a:cubicBezTo>
                  <a:cubicBezTo>
                    <a:pt x="9" y="9"/>
                    <a:pt x="10" y="12"/>
                    <a:pt x="8" y="12"/>
                  </a:cubicBezTo>
                  <a:cubicBezTo>
                    <a:pt x="4" y="13"/>
                    <a:pt x="0" y="9"/>
                    <a:pt x="1" y="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5" name="Freeform 80"/>
            <p:cNvSpPr/>
            <p:nvPr/>
          </p:nvSpPr>
          <p:spPr bwMode="auto">
            <a:xfrm>
              <a:off x="848" y="3440"/>
              <a:ext cx="21" cy="22"/>
            </a:xfrm>
            <a:custGeom>
              <a:avLst/>
              <a:gdLst>
                <a:gd name="T0" fmla="*/ 2 w 10"/>
                <a:gd name="T1" fmla="*/ 2 h 10"/>
                <a:gd name="T2" fmla="*/ 4 w 10"/>
                <a:gd name="T3" fmla="*/ 1 h 10"/>
                <a:gd name="T4" fmla="*/ 8 w 10"/>
                <a:gd name="T5" fmla="*/ 2 h 10"/>
                <a:gd name="T6" fmla="*/ 4 w 10"/>
                <a:gd name="T7" fmla="*/ 10 h 10"/>
                <a:gd name="T8" fmla="*/ 2 w 10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2" y="2"/>
                  </a:moveTo>
                  <a:cubicBezTo>
                    <a:pt x="3" y="2"/>
                    <a:pt x="4" y="1"/>
                    <a:pt x="4" y="1"/>
                  </a:cubicBezTo>
                  <a:cubicBezTo>
                    <a:pt x="6" y="0"/>
                    <a:pt x="7" y="1"/>
                    <a:pt x="8" y="2"/>
                  </a:cubicBezTo>
                  <a:cubicBezTo>
                    <a:pt x="10" y="5"/>
                    <a:pt x="8" y="9"/>
                    <a:pt x="4" y="10"/>
                  </a:cubicBezTo>
                  <a:cubicBezTo>
                    <a:pt x="0" y="10"/>
                    <a:pt x="0" y="4"/>
                    <a:pt x="2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6" name="Freeform 81"/>
            <p:cNvSpPr/>
            <p:nvPr/>
          </p:nvSpPr>
          <p:spPr bwMode="auto">
            <a:xfrm>
              <a:off x="831" y="3483"/>
              <a:ext cx="214" cy="84"/>
            </a:xfrm>
            <a:custGeom>
              <a:avLst/>
              <a:gdLst>
                <a:gd name="T0" fmla="*/ 98 w 102"/>
                <a:gd name="T1" fmla="*/ 17 h 40"/>
                <a:gd name="T2" fmla="*/ 100 w 102"/>
                <a:gd name="T3" fmla="*/ 21 h 40"/>
                <a:gd name="T4" fmla="*/ 1 w 102"/>
                <a:gd name="T5" fmla="*/ 2 h 40"/>
                <a:gd name="T6" fmla="*/ 2 w 102"/>
                <a:gd name="T7" fmla="*/ 0 h 40"/>
                <a:gd name="T8" fmla="*/ 98 w 102"/>
                <a:gd name="T9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40">
                  <a:moveTo>
                    <a:pt x="98" y="17"/>
                  </a:moveTo>
                  <a:cubicBezTo>
                    <a:pt x="100" y="16"/>
                    <a:pt x="102" y="19"/>
                    <a:pt x="100" y="21"/>
                  </a:cubicBezTo>
                  <a:cubicBezTo>
                    <a:pt x="67" y="40"/>
                    <a:pt x="23" y="33"/>
                    <a:pt x="1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8" y="28"/>
                    <a:pt x="64" y="36"/>
                    <a:pt x="98" y="1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7" name="Freeform 82"/>
            <p:cNvSpPr>
              <a:spLocks noEditPoints="1"/>
            </p:cNvSpPr>
            <p:nvPr/>
          </p:nvSpPr>
          <p:spPr bwMode="auto">
            <a:xfrm>
              <a:off x="619" y="2918"/>
              <a:ext cx="674" cy="1061"/>
            </a:xfrm>
            <a:custGeom>
              <a:avLst/>
              <a:gdLst>
                <a:gd name="T0" fmla="*/ 88 w 321"/>
                <a:gd name="T1" fmla="*/ 172 h 504"/>
                <a:gd name="T2" fmla="*/ 117 w 321"/>
                <a:gd name="T3" fmla="*/ 163 h 504"/>
                <a:gd name="T4" fmla="*/ 105 w 321"/>
                <a:gd name="T5" fmla="*/ 168 h 504"/>
                <a:gd name="T6" fmla="*/ 99 w 321"/>
                <a:gd name="T7" fmla="*/ 368 h 504"/>
                <a:gd name="T8" fmla="*/ 283 w 321"/>
                <a:gd name="T9" fmla="*/ 308 h 504"/>
                <a:gd name="T10" fmla="*/ 282 w 321"/>
                <a:gd name="T11" fmla="*/ 315 h 504"/>
                <a:gd name="T12" fmla="*/ 276 w 321"/>
                <a:gd name="T13" fmla="*/ 301 h 504"/>
                <a:gd name="T14" fmla="*/ 71 w 321"/>
                <a:gd name="T15" fmla="*/ 232 h 504"/>
                <a:gd name="T16" fmla="*/ 71 w 321"/>
                <a:gd name="T17" fmla="*/ 232 h 504"/>
                <a:gd name="T18" fmla="*/ 86 w 321"/>
                <a:gd name="T19" fmla="*/ 169 h 504"/>
                <a:gd name="T20" fmla="*/ 49 w 321"/>
                <a:gd name="T21" fmla="*/ 151 h 504"/>
                <a:gd name="T22" fmla="*/ 28 w 321"/>
                <a:gd name="T23" fmla="*/ 493 h 504"/>
                <a:gd name="T24" fmla="*/ 41 w 321"/>
                <a:gd name="T25" fmla="*/ 292 h 504"/>
                <a:gd name="T26" fmla="*/ 37 w 321"/>
                <a:gd name="T27" fmla="*/ 285 h 504"/>
                <a:gd name="T28" fmla="*/ 36 w 321"/>
                <a:gd name="T29" fmla="*/ 294 h 504"/>
                <a:gd name="T30" fmla="*/ 39 w 321"/>
                <a:gd name="T31" fmla="*/ 300 h 504"/>
                <a:gd name="T32" fmla="*/ 238 w 321"/>
                <a:gd name="T33" fmla="*/ 247 h 504"/>
                <a:gd name="T34" fmla="*/ 234 w 321"/>
                <a:gd name="T35" fmla="*/ 203 h 504"/>
                <a:gd name="T36" fmla="*/ 212 w 321"/>
                <a:gd name="T37" fmla="*/ 235 h 504"/>
                <a:gd name="T38" fmla="*/ 197 w 321"/>
                <a:gd name="T39" fmla="*/ 236 h 504"/>
                <a:gd name="T40" fmla="*/ 77 w 321"/>
                <a:gd name="T41" fmla="*/ 220 h 504"/>
                <a:gd name="T42" fmla="*/ 122 w 321"/>
                <a:gd name="T43" fmla="*/ 302 h 504"/>
                <a:gd name="T44" fmla="*/ 231 w 321"/>
                <a:gd name="T45" fmla="*/ 190 h 504"/>
                <a:gd name="T46" fmla="*/ 285 w 321"/>
                <a:gd name="T47" fmla="*/ 185 h 504"/>
                <a:gd name="T48" fmla="*/ 227 w 321"/>
                <a:gd name="T49" fmla="*/ 191 h 504"/>
                <a:gd name="T50" fmla="*/ 227 w 321"/>
                <a:gd name="T51" fmla="*/ 191 h 504"/>
                <a:gd name="T52" fmla="*/ 78 w 321"/>
                <a:gd name="T53" fmla="*/ 213 h 504"/>
                <a:gd name="T54" fmla="*/ 157 w 321"/>
                <a:gd name="T55" fmla="*/ 231 h 504"/>
                <a:gd name="T56" fmla="*/ 213 w 321"/>
                <a:gd name="T57" fmla="*/ 219 h 504"/>
                <a:gd name="T58" fmla="*/ 8 w 321"/>
                <a:gd name="T59" fmla="*/ 139 h 504"/>
                <a:gd name="T60" fmla="*/ 55 w 321"/>
                <a:gd name="T61" fmla="*/ 286 h 504"/>
                <a:gd name="T62" fmla="*/ 71 w 321"/>
                <a:gd name="T63" fmla="*/ 235 h 504"/>
                <a:gd name="T64" fmla="*/ 87 w 321"/>
                <a:gd name="T65" fmla="*/ 182 h 504"/>
                <a:gd name="T66" fmla="*/ 43 w 321"/>
                <a:gd name="T67" fmla="*/ 147 h 504"/>
                <a:gd name="T68" fmla="*/ 118 w 321"/>
                <a:gd name="T69" fmla="*/ 161 h 504"/>
                <a:gd name="T70" fmla="*/ 213 w 321"/>
                <a:gd name="T71" fmla="*/ 175 h 504"/>
                <a:gd name="T72" fmla="*/ 256 w 321"/>
                <a:gd name="T73" fmla="*/ 162 h 504"/>
                <a:gd name="T74" fmla="*/ 249 w 321"/>
                <a:gd name="T75" fmla="*/ 197 h 504"/>
                <a:gd name="T76" fmla="*/ 249 w 321"/>
                <a:gd name="T77" fmla="*/ 244 h 504"/>
                <a:gd name="T78" fmla="*/ 198 w 321"/>
                <a:gd name="T79" fmla="*/ 346 h 504"/>
                <a:gd name="T80" fmla="*/ 278 w 321"/>
                <a:gd name="T81" fmla="*/ 289 h 504"/>
                <a:gd name="T82" fmla="*/ 234 w 321"/>
                <a:gd name="T83" fmla="*/ 28 h 504"/>
                <a:gd name="T84" fmla="*/ 9 w 321"/>
                <a:gd name="T85" fmla="*/ 100 h 504"/>
                <a:gd name="T86" fmla="*/ 307 w 321"/>
                <a:gd name="T87" fmla="*/ 206 h 504"/>
                <a:gd name="T88" fmla="*/ 287 w 321"/>
                <a:gd name="T89" fmla="*/ 307 h 504"/>
                <a:gd name="T90" fmla="*/ 198 w 321"/>
                <a:gd name="T91" fmla="*/ 349 h 504"/>
                <a:gd name="T92" fmla="*/ 98 w 321"/>
                <a:gd name="T93" fmla="*/ 445 h 504"/>
                <a:gd name="T94" fmla="*/ 27 w 321"/>
                <a:gd name="T95" fmla="*/ 474 h 504"/>
                <a:gd name="T96" fmla="*/ 96 w 321"/>
                <a:gd name="T97" fmla="*/ 444 h 504"/>
                <a:gd name="T98" fmla="*/ 94 w 321"/>
                <a:gd name="T99" fmla="*/ 363 h 504"/>
                <a:gd name="T100" fmla="*/ 33 w 321"/>
                <a:gd name="T101" fmla="*/ 311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504">
                  <a:moveTo>
                    <a:pt x="93" y="176"/>
                  </a:moveTo>
                  <a:cubicBezTo>
                    <a:pt x="95" y="175"/>
                    <a:pt x="97" y="173"/>
                    <a:pt x="98" y="172"/>
                  </a:cubicBezTo>
                  <a:cubicBezTo>
                    <a:pt x="98" y="172"/>
                    <a:pt x="97" y="172"/>
                    <a:pt x="96" y="172"/>
                  </a:cubicBezTo>
                  <a:cubicBezTo>
                    <a:pt x="93" y="171"/>
                    <a:pt x="91" y="171"/>
                    <a:pt x="88" y="172"/>
                  </a:cubicBezTo>
                  <a:cubicBezTo>
                    <a:pt x="86" y="176"/>
                    <a:pt x="87" y="179"/>
                    <a:pt x="89" y="180"/>
                  </a:cubicBezTo>
                  <a:cubicBezTo>
                    <a:pt x="90" y="179"/>
                    <a:pt x="92" y="178"/>
                    <a:pt x="93" y="176"/>
                  </a:cubicBezTo>
                  <a:close/>
                  <a:moveTo>
                    <a:pt x="105" y="168"/>
                  </a:moveTo>
                  <a:cubicBezTo>
                    <a:pt x="109" y="166"/>
                    <a:pt x="113" y="164"/>
                    <a:pt x="117" y="163"/>
                  </a:cubicBezTo>
                  <a:cubicBezTo>
                    <a:pt x="116" y="163"/>
                    <a:pt x="116" y="163"/>
                    <a:pt x="115" y="162"/>
                  </a:cubicBezTo>
                  <a:cubicBezTo>
                    <a:pt x="115" y="161"/>
                    <a:pt x="114" y="161"/>
                    <a:pt x="114" y="160"/>
                  </a:cubicBezTo>
                  <a:cubicBezTo>
                    <a:pt x="110" y="157"/>
                    <a:pt x="107" y="158"/>
                    <a:pt x="107" y="161"/>
                  </a:cubicBezTo>
                  <a:cubicBezTo>
                    <a:pt x="106" y="163"/>
                    <a:pt x="105" y="166"/>
                    <a:pt x="105" y="168"/>
                  </a:cubicBezTo>
                  <a:close/>
                  <a:moveTo>
                    <a:pt x="198" y="434"/>
                  </a:moveTo>
                  <a:cubicBezTo>
                    <a:pt x="195" y="393"/>
                    <a:pt x="189" y="351"/>
                    <a:pt x="187" y="309"/>
                  </a:cubicBezTo>
                  <a:cubicBezTo>
                    <a:pt x="166" y="316"/>
                    <a:pt x="142" y="314"/>
                    <a:pt x="121" y="305"/>
                  </a:cubicBezTo>
                  <a:cubicBezTo>
                    <a:pt x="115" y="326"/>
                    <a:pt x="107" y="347"/>
                    <a:pt x="99" y="368"/>
                  </a:cubicBezTo>
                  <a:cubicBezTo>
                    <a:pt x="92" y="387"/>
                    <a:pt x="86" y="407"/>
                    <a:pt x="77" y="425"/>
                  </a:cubicBezTo>
                  <a:cubicBezTo>
                    <a:pt x="111" y="451"/>
                    <a:pt x="160" y="450"/>
                    <a:pt x="198" y="434"/>
                  </a:cubicBezTo>
                  <a:close/>
                  <a:moveTo>
                    <a:pt x="283" y="308"/>
                  </a:moveTo>
                  <a:cubicBezTo>
                    <a:pt x="283" y="308"/>
                    <a:pt x="283" y="308"/>
                    <a:pt x="283" y="308"/>
                  </a:cubicBezTo>
                  <a:cubicBezTo>
                    <a:pt x="281" y="308"/>
                    <a:pt x="279" y="308"/>
                    <a:pt x="277" y="306"/>
                  </a:cubicBezTo>
                  <a:cubicBezTo>
                    <a:pt x="276" y="309"/>
                    <a:pt x="276" y="312"/>
                    <a:pt x="276" y="314"/>
                  </a:cubicBezTo>
                  <a:cubicBezTo>
                    <a:pt x="276" y="316"/>
                    <a:pt x="276" y="320"/>
                    <a:pt x="277" y="321"/>
                  </a:cubicBezTo>
                  <a:cubicBezTo>
                    <a:pt x="281" y="326"/>
                    <a:pt x="282" y="317"/>
                    <a:pt x="282" y="315"/>
                  </a:cubicBezTo>
                  <a:cubicBezTo>
                    <a:pt x="283" y="313"/>
                    <a:pt x="283" y="310"/>
                    <a:pt x="283" y="308"/>
                  </a:cubicBezTo>
                  <a:close/>
                  <a:moveTo>
                    <a:pt x="290" y="297"/>
                  </a:moveTo>
                  <a:cubicBezTo>
                    <a:pt x="289" y="294"/>
                    <a:pt x="285" y="292"/>
                    <a:pt x="282" y="293"/>
                  </a:cubicBezTo>
                  <a:cubicBezTo>
                    <a:pt x="278" y="294"/>
                    <a:pt x="277" y="298"/>
                    <a:pt x="276" y="301"/>
                  </a:cubicBezTo>
                  <a:cubicBezTo>
                    <a:pt x="276" y="301"/>
                    <a:pt x="276" y="301"/>
                    <a:pt x="276" y="301"/>
                  </a:cubicBezTo>
                  <a:cubicBezTo>
                    <a:pt x="278" y="303"/>
                    <a:pt x="280" y="303"/>
                    <a:pt x="283" y="303"/>
                  </a:cubicBezTo>
                  <a:cubicBezTo>
                    <a:pt x="286" y="303"/>
                    <a:pt x="290" y="301"/>
                    <a:pt x="290" y="297"/>
                  </a:cubicBezTo>
                  <a:close/>
                  <a:moveTo>
                    <a:pt x="71" y="232"/>
                  </a:moveTo>
                  <a:cubicBezTo>
                    <a:pt x="72" y="230"/>
                    <a:pt x="72" y="227"/>
                    <a:pt x="73" y="224"/>
                  </a:cubicBezTo>
                  <a:cubicBezTo>
                    <a:pt x="73" y="222"/>
                    <a:pt x="73" y="221"/>
                    <a:pt x="73" y="219"/>
                  </a:cubicBezTo>
                  <a:cubicBezTo>
                    <a:pt x="71" y="219"/>
                    <a:pt x="68" y="220"/>
                    <a:pt x="67" y="222"/>
                  </a:cubicBezTo>
                  <a:cubicBezTo>
                    <a:pt x="65" y="226"/>
                    <a:pt x="69" y="229"/>
                    <a:pt x="71" y="232"/>
                  </a:cubicBezTo>
                  <a:cubicBezTo>
                    <a:pt x="71" y="232"/>
                    <a:pt x="71" y="232"/>
                    <a:pt x="71" y="232"/>
                  </a:cubicBezTo>
                  <a:close/>
                  <a:moveTo>
                    <a:pt x="56" y="157"/>
                  </a:moveTo>
                  <a:cubicBezTo>
                    <a:pt x="64" y="165"/>
                    <a:pt x="74" y="168"/>
                    <a:pt x="85" y="169"/>
                  </a:cubicBezTo>
                  <a:cubicBezTo>
                    <a:pt x="85" y="169"/>
                    <a:pt x="86" y="169"/>
                    <a:pt x="86" y="169"/>
                  </a:cubicBezTo>
                  <a:cubicBezTo>
                    <a:pt x="90" y="167"/>
                    <a:pt x="96" y="168"/>
                    <a:pt x="101" y="169"/>
                  </a:cubicBezTo>
                  <a:cubicBezTo>
                    <a:pt x="101" y="165"/>
                    <a:pt x="102" y="159"/>
                    <a:pt x="105" y="156"/>
                  </a:cubicBezTo>
                  <a:cubicBezTo>
                    <a:pt x="100" y="138"/>
                    <a:pt x="81" y="132"/>
                    <a:pt x="65" y="141"/>
                  </a:cubicBezTo>
                  <a:cubicBezTo>
                    <a:pt x="60" y="145"/>
                    <a:pt x="55" y="148"/>
                    <a:pt x="49" y="151"/>
                  </a:cubicBezTo>
                  <a:cubicBezTo>
                    <a:pt x="51" y="152"/>
                    <a:pt x="53" y="155"/>
                    <a:pt x="56" y="157"/>
                  </a:cubicBezTo>
                  <a:close/>
                  <a:moveTo>
                    <a:pt x="43" y="467"/>
                  </a:moveTo>
                  <a:cubicBezTo>
                    <a:pt x="38" y="468"/>
                    <a:pt x="33" y="474"/>
                    <a:pt x="31" y="477"/>
                  </a:cubicBezTo>
                  <a:cubicBezTo>
                    <a:pt x="28" y="481"/>
                    <a:pt x="24" y="488"/>
                    <a:pt x="28" y="493"/>
                  </a:cubicBezTo>
                  <a:cubicBezTo>
                    <a:pt x="34" y="503"/>
                    <a:pt x="42" y="491"/>
                    <a:pt x="44" y="485"/>
                  </a:cubicBezTo>
                  <a:cubicBezTo>
                    <a:pt x="45" y="479"/>
                    <a:pt x="45" y="473"/>
                    <a:pt x="43" y="467"/>
                  </a:cubicBezTo>
                  <a:close/>
                  <a:moveTo>
                    <a:pt x="37" y="285"/>
                  </a:moveTo>
                  <a:cubicBezTo>
                    <a:pt x="37" y="288"/>
                    <a:pt x="39" y="290"/>
                    <a:pt x="41" y="292"/>
                  </a:cubicBezTo>
                  <a:cubicBezTo>
                    <a:pt x="41" y="292"/>
                    <a:pt x="42" y="291"/>
                    <a:pt x="42" y="291"/>
                  </a:cubicBezTo>
                  <a:cubicBezTo>
                    <a:pt x="45" y="291"/>
                    <a:pt x="51" y="289"/>
                    <a:pt x="51" y="285"/>
                  </a:cubicBezTo>
                  <a:cubicBezTo>
                    <a:pt x="51" y="281"/>
                    <a:pt x="47" y="279"/>
                    <a:pt x="43" y="279"/>
                  </a:cubicBezTo>
                  <a:cubicBezTo>
                    <a:pt x="40" y="279"/>
                    <a:pt x="37" y="282"/>
                    <a:pt x="37" y="285"/>
                  </a:cubicBezTo>
                  <a:close/>
                  <a:moveTo>
                    <a:pt x="39" y="300"/>
                  </a:moveTo>
                  <a:cubicBezTo>
                    <a:pt x="39" y="298"/>
                    <a:pt x="39" y="297"/>
                    <a:pt x="39" y="296"/>
                  </a:cubicBezTo>
                  <a:cubicBezTo>
                    <a:pt x="39" y="296"/>
                    <a:pt x="39" y="296"/>
                    <a:pt x="39" y="296"/>
                  </a:cubicBezTo>
                  <a:cubicBezTo>
                    <a:pt x="38" y="296"/>
                    <a:pt x="37" y="295"/>
                    <a:pt x="36" y="294"/>
                  </a:cubicBezTo>
                  <a:cubicBezTo>
                    <a:pt x="35" y="297"/>
                    <a:pt x="34" y="301"/>
                    <a:pt x="34" y="304"/>
                  </a:cubicBezTo>
                  <a:cubicBezTo>
                    <a:pt x="34" y="305"/>
                    <a:pt x="34" y="305"/>
                    <a:pt x="35" y="306"/>
                  </a:cubicBezTo>
                  <a:cubicBezTo>
                    <a:pt x="36" y="306"/>
                    <a:pt x="37" y="306"/>
                    <a:pt x="38" y="305"/>
                  </a:cubicBezTo>
                  <a:cubicBezTo>
                    <a:pt x="39" y="304"/>
                    <a:pt x="39" y="301"/>
                    <a:pt x="39" y="300"/>
                  </a:cubicBezTo>
                  <a:close/>
                  <a:moveTo>
                    <a:pt x="245" y="245"/>
                  </a:moveTo>
                  <a:cubicBezTo>
                    <a:pt x="247" y="241"/>
                    <a:pt x="244" y="236"/>
                    <a:pt x="240" y="236"/>
                  </a:cubicBezTo>
                  <a:cubicBezTo>
                    <a:pt x="240" y="236"/>
                    <a:pt x="240" y="236"/>
                    <a:pt x="240" y="236"/>
                  </a:cubicBezTo>
                  <a:cubicBezTo>
                    <a:pt x="239" y="239"/>
                    <a:pt x="239" y="243"/>
                    <a:pt x="238" y="247"/>
                  </a:cubicBezTo>
                  <a:cubicBezTo>
                    <a:pt x="240" y="247"/>
                    <a:pt x="243" y="247"/>
                    <a:pt x="245" y="245"/>
                  </a:cubicBezTo>
                  <a:close/>
                  <a:moveTo>
                    <a:pt x="245" y="195"/>
                  </a:moveTo>
                  <a:cubicBezTo>
                    <a:pt x="240" y="194"/>
                    <a:pt x="235" y="193"/>
                    <a:pt x="229" y="194"/>
                  </a:cubicBezTo>
                  <a:cubicBezTo>
                    <a:pt x="231" y="197"/>
                    <a:pt x="233" y="200"/>
                    <a:pt x="234" y="203"/>
                  </a:cubicBezTo>
                  <a:cubicBezTo>
                    <a:pt x="235" y="203"/>
                    <a:pt x="235" y="204"/>
                    <a:pt x="235" y="205"/>
                  </a:cubicBezTo>
                  <a:cubicBezTo>
                    <a:pt x="239" y="202"/>
                    <a:pt x="243" y="199"/>
                    <a:pt x="245" y="195"/>
                  </a:cubicBezTo>
                  <a:close/>
                  <a:moveTo>
                    <a:pt x="234" y="235"/>
                  </a:moveTo>
                  <a:cubicBezTo>
                    <a:pt x="227" y="235"/>
                    <a:pt x="220" y="235"/>
                    <a:pt x="212" y="235"/>
                  </a:cubicBezTo>
                  <a:cubicBezTo>
                    <a:pt x="211" y="235"/>
                    <a:pt x="210" y="234"/>
                    <a:pt x="210" y="233"/>
                  </a:cubicBezTo>
                  <a:cubicBezTo>
                    <a:pt x="210" y="230"/>
                    <a:pt x="208" y="197"/>
                    <a:pt x="205" y="196"/>
                  </a:cubicBezTo>
                  <a:cubicBezTo>
                    <a:pt x="206" y="197"/>
                    <a:pt x="206" y="217"/>
                    <a:pt x="206" y="218"/>
                  </a:cubicBezTo>
                  <a:cubicBezTo>
                    <a:pt x="206" y="227"/>
                    <a:pt x="207" y="234"/>
                    <a:pt x="197" y="236"/>
                  </a:cubicBezTo>
                  <a:cubicBezTo>
                    <a:pt x="178" y="240"/>
                    <a:pt x="154" y="236"/>
                    <a:pt x="134" y="233"/>
                  </a:cubicBezTo>
                  <a:cubicBezTo>
                    <a:pt x="115" y="231"/>
                    <a:pt x="96" y="227"/>
                    <a:pt x="78" y="220"/>
                  </a:cubicBezTo>
                  <a:cubicBezTo>
                    <a:pt x="77" y="220"/>
                    <a:pt x="77" y="220"/>
                    <a:pt x="77" y="220"/>
                  </a:cubicBezTo>
                  <a:cubicBezTo>
                    <a:pt x="77" y="220"/>
                    <a:pt x="77" y="220"/>
                    <a:pt x="77" y="220"/>
                  </a:cubicBezTo>
                  <a:cubicBezTo>
                    <a:pt x="76" y="224"/>
                    <a:pt x="76" y="227"/>
                    <a:pt x="76" y="231"/>
                  </a:cubicBezTo>
                  <a:cubicBezTo>
                    <a:pt x="76" y="232"/>
                    <a:pt x="75" y="233"/>
                    <a:pt x="75" y="233"/>
                  </a:cubicBezTo>
                  <a:cubicBezTo>
                    <a:pt x="74" y="262"/>
                    <a:pt x="92" y="287"/>
                    <a:pt x="119" y="300"/>
                  </a:cubicBezTo>
                  <a:cubicBezTo>
                    <a:pt x="120" y="300"/>
                    <a:pt x="121" y="301"/>
                    <a:pt x="122" y="302"/>
                  </a:cubicBezTo>
                  <a:cubicBezTo>
                    <a:pt x="127" y="304"/>
                    <a:pt x="133" y="306"/>
                    <a:pt x="139" y="307"/>
                  </a:cubicBezTo>
                  <a:cubicBezTo>
                    <a:pt x="182" y="317"/>
                    <a:pt x="220" y="294"/>
                    <a:pt x="232" y="252"/>
                  </a:cubicBezTo>
                  <a:cubicBezTo>
                    <a:pt x="233" y="246"/>
                    <a:pt x="234" y="240"/>
                    <a:pt x="234" y="235"/>
                  </a:cubicBezTo>
                  <a:close/>
                  <a:moveTo>
                    <a:pt x="231" y="190"/>
                  </a:moveTo>
                  <a:cubicBezTo>
                    <a:pt x="237" y="190"/>
                    <a:pt x="243" y="190"/>
                    <a:pt x="249" y="192"/>
                  </a:cubicBezTo>
                  <a:cubicBezTo>
                    <a:pt x="250" y="192"/>
                    <a:pt x="250" y="193"/>
                    <a:pt x="250" y="194"/>
                  </a:cubicBezTo>
                  <a:cubicBezTo>
                    <a:pt x="251" y="193"/>
                    <a:pt x="252" y="193"/>
                    <a:pt x="252" y="194"/>
                  </a:cubicBezTo>
                  <a:cubicBezTo>
                    <a:pt x="263" y="199"/>
                    <a:pt x="276" y="191"/>
                    <a:pt x="285" y="185"/>
                  </a:cubicBezTo>
                  <a:cubicBezTo>
                    <a:pt x="279" y="183"/>
                    <a:pt x="275" y="177"/>
                    <a:pt x="269" y="173"/>
                  </a:cubicBezTo>
                  <a:cubicBezTo>
                    <a:pt x="257" y="164"/>
                    <a:pt x="242" y="166"/>
                    <a:pt x="230" y="174"/>
                  </a:cubicBezTo>
                  <a:cubicBezTo>
                    <a:pt x="232" y="179"/>
                    <a:pt x="231" y="186"/>
                    <a:pt x="231" y="190"/>
                  </a:cubicBezTo>
                  <a:close/>
                  <a:moveTo>
                    <a:pt x="227" y="191"/>
                  </a:moveTo>
                  <a:cubicBezTo>
                    <a:pt x="227" y="186"/>
                    <a:pt x="227" y="182"/>
                    <a:pt x="226" y="178"/>
                  </a:cubicBezTo>
                  <a:cubicBezTo>
                    <a:pt x="226" y="175"/>
                    <a:pt x="226" y="172"/>
                    <a:pt x="223" y="173"/>
                  </a:cubicBezTo>
                  <a:cubicBezTo>
                    <a:pt x="220" y="173"/>
                    <a:pt x="216" y="176"/>
                    <a:pt x="214" y="178"/>
                  </a:cubicBezTo>
                  <a:cubicBezTo>
                    <a:pt x="219" y="182"/>
                    <a:pt x="223" y="186"/>
                    <a:pt x="227" y="191"/>
                  </a:cubicBezTo>
                  <a:close/>
                  <a:moveTo>
                    <a:pt x="235" y="231"/>
                  </a:moveTo>
                  <a:cubicBezTo>
                    <a:pt x="234" y="196"/>
                    <a:pt x="208" y="172"/>
                    <a:pt x="171" y="165"/>
                  </a:cubicBezTo>
                  <a:cubicBezTo>
                    <a:pt x="149" y="161"/>
                    <a:pt x="124" y="162"/>
                    <a:pt x="105" y="173"/>
                  </a:cubicBezTo>
                  <a:cubicBezTo>
                    <a:pt x="89" y="183"/>
                    <a:pt x="81" y="197"/>
                    <a:pt x="78" y="213"/>
                  </a:cubicBezTo>
                  <a:cubicBezTo>
                    <a:pt x="78" y="213"/>
                    <a:pt x="78" y="214"/>
                    <a:pt x="78" y="214"/>
                  </a:cubicBezTo>
                  <a:cubicBezTo>
                    <a:pt x="78" y="215"/>
                    <a:pt x="78" y="217"/>
                    <a:pt x="77" y="218"/>
                  </a:cubicBezTo>
                  <a:cubicBezTo>
                    <a:pt x="78" y="218"/>
                    <a:pt x="78" y="217"/>
                    <a:pt x="79" y="218"/>
                  </a:cubicBezTo>
                  <a:cubicBezTo>
                    <a:pt x="104" y="224"/>
                    <a:pt x="131" y="229"/>
                    <a:pt x="157" y="231"/>
                  </a:cubicBezTo>
                  <a:cubicBezTo>
                    <a:pt x="168" y="232"/>
                    <a:pt x="184" y="234"/>
                    <a:pt x="194" y="231"/>
                  </a:cubicBezTo>
                  <a:cubicBezTo>
                    <a:pt x="207" y="228"/>
                    <a:pt x="203" y="201"/>
                    <a:pt x="201" y="191"/>
                  </a:cubicBezTo>
                  <a:cubicBezTo>
                    <a:pt x="201" y="190"/>
                    <a:pt x="203" y="189"/>
                    <a:pt x="204" y="190"/>
                  </a:cubicBezTo>
                  <a:cubicBezTo>
                    <a:pt x="208" y="199"/>
                    <a:pt x="212" y="209"/>
                    <a:pt x="213" y="219"/>
                  </a:cubicBezTo>
                  <a:cubicBezTo>
                    <a:pt x="214" y="224"/>
                    <a:pt x="213" y="228"/>
                    <a:pt x="218" y="231"/>
                  </a:cubicBezTo>
                  <a:cubicBezTo>
                    <a:pt x="221" y="233"/>
                    <a:pt x="231" y="231"/>
                    <a:pt x="235" y="231"/>
                  </a:cubicBezTo>
                  <a:close/>
                  <a:moveTo>
                    <a:pt x="92" y="27"/>
                  </a:moveTo>
                  <a:cubicBezTo>
                    <a:pt x="45" y="48"/>
                    <a:pt x="8" y="87"/>
                    <a:pt x="8" y="139"/>
                  </a:cubicBezTo>
                  <a:cubicBezTo>
                    <a:pt x="8" y="164"/>
                    <a:pt x="15" y="188"/>
                    <a:pt x="23" y="211"/>
                  </a:cubicBezTo>
                  <a:cubicBezTo>
                    <a:pt x="31" y="232"/>
                    <a:pt x="41" y="252"/>
                    <a:pt x="43" y="275"/>
                  </a:cubicBezTo>
                  <a:cubicBezTo>
                    <a:pt x="44" y="275"/>
                    <a:pt x="44" y="275"/>
                    <a:pt x="45" y="275"/>
                  </a:cubicBezTo>
                  <a:cubicBezTo>
                    <a:pt x="51" y="275"/>
                    <a:pt x="56" y="280"/>
                    <a:pt x="55" y="286"/>
                  </a:cubicBezTo>
                  <a:cubicBezTo>
                    <a:pt x="54" y="291"/>
                    <a:pt x="49" y="293"/>
                    <a:pt x="45" y="294"/>
                  </a:cubicBezTo>
                  <a:cubicBezTo>
                    <a:pt x="58" y="317"/>
                    <a:pt x="79" y="329"/>
                    <a:pt x="105" y="332"/>
                  </a:cubicBezTo>
                  <a:cubicBezTo>
                    <a:pt x="108" y="323"/>
                    <a:pt x="112" y="313"/>
                    <a:pt x="116" y="303"/>
                  </a:cubicBezTo>
                  <a:cubicBezTo>
                    <a:pt x="89" y="290"/>
                    <a:pt x="68" y="265"/>
                    <a:pt x="71" y="235"/>
                  </a:cubicBezTo>
                  <a:cubicBezTo>
                    <a:pt x="71" y="235"/>
                    <a:pt x="70" y="235"/>
                    <a:pt x="69" y="235"/>
                  </a:cubicBezTo>
                  <a:cubicBezTo>
                    <a:pt x="64" y="233"/>
                    <a:pt x="61" y="225"/>
                    <a:pt x="64" y="220"/>
                  </a:cubicBezTo>
                  <a:cubicBezTo>
                    <a:pt x="66" y="217"/>
                    <a:pt x="70" y="215"/>
                    <a:pt x="74" y="216"/>
                  </a:cubicBezTo>
                  <a:cubicBezTo>
                    <a:pt x="75" y="203"/>
                    <a:pt x="79" y="192"/>
                    <a:pt x="87" y="182"/>
                  </a:cubicBezTo>
                  <a:cubicBezTo>
                    <a:pt x="83" y="180"/>
                    <a:pt x="81" y="177"/>
                    <a:pt x="83" y="173"/>
                  </a:cubicBezTo>
                  <a:cubicBezTo>
                    <a:pt x="76" y="173"/>
                    <a:pt x="69" y="172"/>
                    <a:pt x="63" y="169"/>
                  </a:cubicBezTo>
                  <a:cubicBezTo>
                    <a:pt x="55" y="165"/>
                    <a:pt x="50" y="155"/>
                    <a:pt x="42" y="152"/>
                  </a:cubicBezTo>
                  <a:cubicBezTo>
                    <a:pt x="39" y="151"/>
                    <a:pt x="40" y="147"/>
                    <a:pt x="43" y="147"/>
                  </a:cubicBezTo>
                  <a:cubicBezTo>
                    <a:pt x="60" y="145"/>
                    <a:pt x="68" y="128"/>
                    <a:pt x="87" y="132"/>
                  </a:cubicBezTo>
                  <a:cubicBezTo>
                    <a:pt x="98" y="134"/>
                    <a:pt x="105" y="143"/>
                    <a:pt x="107" y="154"/>
                  </a:cubicBezTo>
                  <a:cubicBezTo>
                    <a:pt x="108" y="154"/>
                    <a:pt x="108" y="153"/>
                    <a:pt x="109" y="153"/>
                  </a:cubicBezTo>
                  <a:cubicBezTo>
                    <a:pt x="114" y="152"/>
                    <a:pt x="117" y="157"/>
                    <a:pt x="118" y="161"/>
                  </a:cubicBezTo>
                  <a:cubicBezTo>
                    <a:pt x="118" y="162"/>
                    <a:pt x="118" y="163"/>
                    <a:pt x="117" y="163"/>
                  </a:cubicBezTo>
                  <a:cubicBezTo>
                    <a:pt x="128" y="159"/>
                    <a:pt x="139" y="158"/>
                    <a:pt x="151" y="158"/>
                  </a:cubicBezTo>
                  <a:cubicBezTo>
                    <a:pt x="171" y="159"/>
                    <a:pt x="195" y="164"/>
                    <a:pt x="212" y="177"/>
                  </a:cubicBezTo>
                  <a:cubicBezTo>
                    <a:pt x="212" y="176"/>
                    <a:pt x="213" y="175"/>
                    <a:pt x="213" y="175"/>
                  </a:cubicBezTo>
                  <a:cubicBezTo>
                    <a:pt x="214" y="174"/>
                    <a:pt x="215" y="174"/>
                    <a:pt x="215" y="175"/>
                  </a:cubicBezTo>
                  <a:cubicBezTo>
                    <a:pt x="218" y="171"/>
                    <a:pt x="223" y="167"/>
                    <a:pt x="227" y="169"/>
                  </a:cubicBezTo>
                  <a:cubicBezTo>
                    <a:pt x="228" y="170"/>
                    <a:pt x="229" y="170"/>
                    <a:pt x="229" y="171"/>
                  </a:cubicBezTo>
                  <a:cubicBezTo>
                    <a:pt x="236" y="164"/>
                    <a:pt x="246" y="161"/>
                    <a:pt x="256" y="162"/>
                  </a:cubicBezTo>
                  <a:cubicBezTo>
                    <a:pt x="271" y="164"/>
                    <a:pt x="277" y="178"/>
                    <a:pt x="290" y="183"/>
                  </a:cubicBezTo>
                  <a:cubicBezTo>
                    <a:pt x="292" y="183"/>
                    <a:pt x="293" y="185"/>
                    <a:pt x="291" y="186"/>
                  </a:cubicBezTo>
                  <a:cubicBezTo>
                    <a:pt x="278" y="193"/>
                    <a:pt x="265" y="205"/>
                    <a:pt x="250" y="198"/>
                  </a:cubicBezTo>
                  <a:cubicBezTo>
                    <a:pt x="249" y="197"/>
                    <a:pt x="249" y="197"/>
                    <a:pt x="249" y="197"/>
                  </a:cubicBezTo>
                  <a:cubicBezTo>
                    <a:pt x="246" y="202"/>
                    <a:pt x="242" y="206"/>
                    <a:pt x="237" y="209"/>
                  </a:cubicBezTo>
                  <a:cubicBezTo>
                    <a:pt x="239" y="216"/>
                    <a:pt x="240" y="223"/>
                    <a:pt x="240" y="230"/>
                  </a:cubicBezTo>
                  <a:cubicBezTo>
                    <a:pt x="240" y="231"/>
                    <a:pt x="240" y="232"/>
                    <a:pt x="240" y="233"/>
                  </a:cubicBezTo>
                  <a:cubicBezTo>
                    <a:pt x="245" y="233"/>
                    <a:pt x="250" y="239"/>
                    <a:pt x="249" y="244"/>
                  </a:cubicBezTo>
                  <a:cubicBezTo>
                    <a:pt x="248" y="249"/>
                    <a:pt x="242" y="253"/>
                    <a:pt x="237" y="252"/>
                  </a:cubicBezTo>
                  <a:cubicBezTo>
                    <a:pt x="232" y="271"/>
                    <a:pt x="221" y="289"/>
                    <a:pt x="206" y="300"/>
                  </a:cubicBezTo>
                  <a:cubicBezTo>
                    <a:pt x="201" y="303"/>
                    <a:pt x="197" y="306"/>
                    <a:pt x="192" y="308"/>
                  </a:cubicBezTo>
                  <a:cubicBezTo>
                    <a:pt x="194" y="320"/>
                    <a:pt x="196" y="333"/>
                    <a:pt x="198" y="346"/>
                  </a:cubicBezTo>
                  <a:cubicBezTo>
                    <a:pt x="229" y="341"/>
                    <a:pt x="250" y="323"/>
                    <a:pt x="271" y="302"/>
                  </a:cubicBezTo>
                  <a:cubicBezTo>
                    <a:pt x="271" y="301"/>
                    <a:pt x="271" y="301"/>
                    <a:pt x="271" y="300"/>
                  </a:cubicBezTo>
                  <a:cubicBezTo>
                    <a:pt x="271" y="300"/>
                    <a:pt x="271" y="300"/>
                    <a:pt x="271" y="299"/>
                  </a:cubicBezTo>
                  <a:cubicBezTo>
                    <a:pt x="272" y="295"/>
                    <a:pt x="275" y="291"/>
                    <a:pt x="278" y="289"/>
                  </a:cubicBezTo>
                  <a:cubicBezTo>
                    <a:pt x="278" y="289"/>
                    <a:pt x="278" y="288"/>
                    <a:pt x="278" y="288"/>
                  </a:cubicBezTo>
                  <a:cubicBezTo>
                    <a:pt x="281" y="262"/>
                    <a:pt x="289" y="237"/>
                    <a:pt x="298" y="212"/>
                  </a:cubicBezTo>
                  <a:cubicBezTo>
                    <a:pt x="309" y="187"/>
                    <a:pt x="316" y="161"/>
                    <a:pt x="312" y="133"/>
                  </a:cubicBezTo>
                  <a:cubicBezTo>
                    <a:pt x="306" y="87"/>
                    <a:pt x="276" y="48"/>
                    <a:pt x="234" y="28"/>
                  </a:cubicBezTo>
                  <a:cubicBezTo>
                    <a:pt x="189" y="5"/>
                    <a:pt x="137" y="7"/>
                    <a:pt x="92" y="27"/>
                  </a:cubicBezTo>
                  <a:close/>
                  <a:moveTo>
                    <a:pt x="40" y="275"/>
                  </a:moveTo>
                  <a:cubicBezTo>
                    <a:pt x="33" y="242"/>
                    <a:pt x="16" y="212"/>
                    <a:pt x="8" y="180"/>
                  </a:cubicBezTo>
                  <a:cubicBezTo>
                    <a:pt x="2" y="154"/>
                    <a:pt x="0" y="126"/>
                    <a:pt x="9" y="100"/>
                  </a:cubicBezTo>
                  <a:cubicBezTo>
                    <a:pt x="24" y="58"/>
                    <a:pt x="67" y="28"/>
                    <a:pt x="109" y="14"/>
                  </a:cubicBezTo>
                  <a:cubicBezTo>
                    <a:pt x="155" y="0"/>
                    <a:pt x="206" y="4"/>
                    <a:pt x="247" y="28"/>
                  </a:cubicBezTo>
                  <a:cubicBezTo>
                    <a:pt x="286" y="51"/>
                    <a:pt x="312" y="89"/>
                    <a:pt x="318" y="133"/>
                  </a:cubicBezTo>
                  <a:cubicBezTo>
                    <a:pt x="321" y="158"/>
                    <a:pt x="316" y="182"/>
                    <a:pt x="307" y="206"/>
                  </a:cubicBezTo>
                  <a:cubicBezTo>
                    <a:pt x="296" y="233"/>
                    <a:pt x="287" y="259"/>
                    <a:pt x="282" y="288"/>
                  </a:cubicBezTo>
                  <a:cubicBezTo>
                    <a:pt x="283" y="288"/>
                    <a:pt x="283" y="288"/>
                    <a:pt x="283" y="288"/>
                  </a:cubicBezTo>
                  <a:cubicBezTo>
                    <a:pt x="288" y="287"/>
                    <a:pt x="294" y="291"/>
                    <a:pt x="295" y="296"/>
                  </a:cubicBezTo>
                  <a:cubicBezTo>
                    <a:pt x="296" y="301"/>
                    <a:pt x="292" y="306"/>
                    <a:pt x="287" y="307"/>
                  </a:cubicBezTo>
                  <a:cubicBezTo>
                    <a:pt x="288" y="308"/>
                    <a:pt x="288" y="308"/>
                    <a:pt x="288" y="309"/>
                  </a:cubicBezTo>
                  <a:cubicBezTo>
                    <a:pt x="287" y="314"/>
                    <a:pt x="288" y="331"/>
                    <a:pt x="277" y="328"/>
                  </a:cubicBezTo>
                  <a:cubicBezTo>
                    <a:pt x="269" y="326"/>
                    <a:pt x="271" y="314"/>
                    <a:pt x="273" y="307"/>
                  </a:cubicBezTo>
                  <a:cubicBezTo>
                    <a:pt x="255" y="329"/>
                    <a:pt x="228" y="347"/>
                    <a:pt x="198" y="349"/>
                  </a:cubicBezTo>
                  <a:cubicBezTo>
                    <a:pt x="202" y="377"/>
                    <a:pt x="203" y="406"/>
                    <a:pt x="204" y="435"/>
                  </a:cubicBezTo>
                  <a:cubicBezTo>
                    <a:pt x="204" y="435"/>
                    <a:pt x="204" y="436"/>
                    <a:pt x="203" y="437"/>
                  </a:cubicBezTo>
                  <a:cubicBezTo>
                    <a:pt x="203" y="437"/>
                    <a:pt x="203" y="438"/>
                    <a:pt x="202" y="439"/>
                  </a:cubicBezTo>
                  <a:cubicBezTo>
                    <a:pt x="174" y="451"/>
                    <a:pt x="130" y="458"/>
                    <a:pt x="98" y="445"/>
                  </a:cubicBezTo>
                  <a:cubicBezTo>
                    <a:pt x="92" y="464"/>
                    <a:pt x="68" y="480"/>
                    <a:pt x="48" y="469"/>
                  </a:cubicBezTo>
                  <a:cubicBezTo>
                    <a:pt x="51" y="478"/>
                    <a:pt x="49" y="489"/>
                    <a:pt x="43" y="496"/>
                  </a:cubicBezTo>
                  <a:cubicBezTo>
                    <a:pt x="38" y="502"/>
                    <a:pt x="29" y="504"/>
                    <a:pt x="24" y="497"/>
                  </a:cubicBezTo>
                  <a:cubicBezTo>
                    <a:pt x="19" y="490"/>
                    <a:pt x="22" y="480"/>
                    <a:pt x="27" y="474"/>
                  </a:cubicBezTo>
                  <a:cubicBezTo>
                    <a:pt x="30" y="470"/>
                    <a:pt x="40" y="460"/>
                    <a:pt x="46" y="464"/>
                  </a:cubicBezTo>
                  <a:cubicBezTo>
                    <a:pt x="46" y="464"/>
                    <a:pt x="46" y="463"/>
                    <a:pt x="47" y="464"/>
                  </a:cubicBezTo>
                  <a:cubicBezTo>
                    <a:pt x="58" y="467"/>
                    <a:pt x="68" y="469"/>
                    <a:pt x="79" y="462"/>
                  </a:cubicBezTo>
                  <a:cubicBezTo>
                    <a:pt x="86" y="458"/>
                    <a:pt x="91" y="451"/>
                    <a:pt x="96" y="444"/>
                  </a:cubicBezTo>
                  <a:cubicBezTo>
                    <a:pt x="87" y="440"/>
                    <a:pt x="79" y="435"/>
                    <a:pt x="73" y="427"/>
                  </a:cubicBezTo>
                  <a:cubicBezTo>
                    <a:pt x="73" y="427"/>
                    <a:pt x="73" y="427"/>
                    <a:pt x="73" y="427"/>
                  </a:cubicBezTo>
                  <a:cubicBezTo>
                    <a:pt x="72" y="426"/>
                    <a:pt x="72" y="426"/>
                    <a:pt x="72" y="425"/>
                  </a:cubicBezTo>
                  <a:cubicBezTo>
                    <a:pt x="78" y="404"/>
                    <a:pt x="87" y="384"/>
                    <a:pt x="94" y="363"/>
                  </a:cubicBezTo>
                  <a:cubicBezTo>
                    <a:pt x="97" y="354"/>
                    <a:pt x="100" y="345"/>
                    <a:pt x="104" y="336"/>
                  </a:cubicBezTo>
                  <a:cubicBezTo>
                    <a:pt x="79" y="336"/>
                    <a:pt x="56" y="321"/>
                    <a:pt x="44" y="301"/>
                  </a:cubicBezTo>
                  <a:cubicBezTo>
                    <a:pt x="44" y="304"/>
                    <a:pt x="43" y="307"/>
                    <a:pt x="41" y="309"/>
                  </a:cubicBezTo>
                  <a:cubicBezTo>
                    <a:pt x="39" y="312"/>
                    <a:pt x="35" y="313"/>
                    <a:pt x="33" y="311"/>
                  </a:cubicBezTo>
                  <a:cubicBezTo>
                    <a:pt x="26" y="307"/>
                    <a:pt x="30" y="296"/>
                    <a:pt x="33" y="290"/>
                  </a:cubicBezTo>
                  <a:cubicBezTo>
                    <a:pt x="32" y="287"/>
                    <a:pt x="32" y="285"/>
                    <a:pt x="33" y="282"/>
                  </a:cubicBezTo>
                  <a:cubicBezTo>
                    <a:pt x="34" y="279"/>
                    <a:pt x="36" y="276"/>
                    <a:pt x="40" y="27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88" name="Group 85"/>
          <p:cNvGrpSpPr>
            <a:grpSpLocks noChangeAspect="1"/>
          </p:cNvGrpSpPr>
          <p:nvPr/>
        </p:nvGrpSpPr>
        <p:grpSpPr bwMode="auto">
          <a:xfrm>
            <a:off x="8340925" y="4970993"/>
            <a:ext cx="2373361" cy="1634010"/>
            <a:chOff x="5950" y="3196"/>
            <a:chExt cx="1085" cy="747"/>
          </a:xfrm>
        </p:grpSpPr>
        <p:sp>
          <p:nvSpPr>
            <p:cNvPr id="89" name="Freeform 86"/>
            <p:cNvSpPr/>
            <p:nvPr/>
          </p:nvSpPr>
          <p:spPr bwMode="auto">
            <a:xfrm>
              <a:off x="6886" y="3871"/>
              <a:ext cx="42" cy="32"/>
            </a:xfrm>
            <a:custGeom>
              <a:avLst/>
              <a:gdLst>
                <a:gd name="T0" fmla="*/ 10 w 20"/>
                <a:gd name="T1" fmla="*/ 4 h 15"/>
                <a:gd name="T2" fmla="*/ 20 w 20"/>
                <a:gd name="T3" fmla="*/ 7 h 15"/>
                <a:gd name="T4" fmla="*/ 0 w 20"/>
                <a:gd name="T5" fmla="*/ 12 h 15"/>
                <a:gd name="T6" fmla="*/ 1 w 20"/>
                <a:gd name="T7" fmla="*/ 11 h 15"/>
                <a:gd name="T8" fmla="*/ 10 w 20"/>
                <a:gd name="T9" fmla="*/ 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5">
                  <a:moveTo>
                    <a:pt x="10" y="4"/>
                  </a:moveTo>
                  <a:cubicBezTo>
                    <a:pt x="13" y="2"/>
                    <a:pt x="20" y="0"/>
                    <a:pt x="20" y="7"/>
                  </a:cubicBezTo>
                  <a:cubicBezTo>
                    <a:pt x="19" y="15"/>
                    <a:pt x="6" y="14"/>
                    <a:pt x="0" y="12"/>
                  </a:cubicBezTo>
                  <a:cubicBezTo>
                    <a:pt x="0" y="12"/>
                    <a:pt x="1" y="12"/>
                    <a:pt x="1" y="11"/>
                  </a:cubicBezTo>
                  <a:cubicBezTo>
                    <a:pt x="3" y="8"/>
                    <a:pt x="6" y="6"/>
                    <a:pt x="10" y="4"/>
                  </a:cubicBezTo>
                  <a:close/>
                </a:path>
              </a:pathLst>
            </a:custGeom>
            <a:solidFill>
              <a:srgbClr val="5E55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0" name="Freeform 87"/>
            <p:cNvSpPr/>
            <p:nvPr/>
          </p:nvSpPr>
          <p:spPr bwMode="auto">
            <a:xfrm>
              <a:off x="6636" y="3874"/>
              <a:ext cx="42" cy="29"/>
            </a:xfrm>
            <a:custGeom>
              <a:avLst/>
              <a:gdLst>
                <a:gd name="T0" fmla="*/ 20 w 20"/>
                <a:gd name="T1" fmla="*/ 13 h 14"/>
                <a:gd name="T2" fmla="*/ 20 w 20"/>
                <a:gd name="T3" fmla="*/ 14 h 14"/>
                <a:gd name="T4" fmla="*/ 1 w 20"/>
                <a:gd name="T5" fmla="*/ 5 h 14"/>
                <a:gd name="T6" fmla="*/ 4 w 20"/>
                <a:gd name="T7" fmla="*/ 0 h 14"/>
                <a:gd name="T8" fmla="*/ 11 w 20"/>
                <a:gd name="T9" fmla="*/ 4 h 14"/>
                <a:gd name="T10" fmla="*/ 20 w 20"/>
                <a:gd name="T11" fmla="*/ 13 h 14"/>
                <a:gd name="T12" fmla="*/ 20 w 20"/>
                <a:gd name="T13" fmla="*/ 13 h 14"/>
                <a:gd name="T14" fmla="*/ 20 w 20"/>
                <a:gd name="T15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14">
                  <a:moveTo>
                    <a:pt x="20" y="13"/>
                  </a:moveTo>
                  <a:cubicBezTo>
                    <a:pt x="20" y="13"/>
                    <a:pt x="20" y="14"/>
                    <a:pt x="20" y="14"/>
                  </a:cubicBezTo>
                  <a:cubicBezTo>
                    <a:pt x="13" y="13"/>
                    <a:pt x="1" y="13"/>
                    <a:pt x="1" y="5"/>
                  </a:cubicBezTo>
                  <a:cubicBezTo>
                    <a:pt x="0" y="3"/>
                    <a:pt x="2" y="0"/>
                    <a:pt x="4" y="0"/>
                  </a:cubicBezTo>
                  <a:cubicBezTo>
                    <a:pt x="7" y="0"/>
                    <a:pt x="10" y="3"/>
                    <a:pt x="11" y="4"/>
                  </a:cubicBezTo>
                  <a:cubicBezTo>
                    <a:pt x="15" y="7"/>
                    <a:pt x="17" y="10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lose/>
                </a:path>
              </a:pathLst>
            </a:custGeom>
            <a:solidFill>
              <a:srgbClr val="5E55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1" name="Freeform 88"/>
            <p:cNvSpPr/>
            <p:nvPr/>
          </p:nvSpPr>
          <p:spPr bwMode="auto">
            <a:xfrm>
              <a:off x="6684" y="3745"/>
              <a:ext cx="69" cy="80"/>
            </a:xfrm>
            <a:custGeom>
              <a:avLst/>
              <a:gdLst>
                <a:gd name="T0" fmla="*/ 5 w 33"/>
                <a:gd name="T1" fmla="*/ 0 h 38"/>
                <a:gd name="T2" fmla="*/ 33 w 33"/>
                <a:gd name="T3" fmla="*/ 1 h 38"/>
                <a:gd name="T4" fmla="*/ 29 w 33"/>
                <a:gd name="T5" fmla="*/ 24 h 38"/>
                <a:gd name="T6" fmla="*/ 26 w 33"/>
                <a:gd name="T7" fmla="*/ 32 h 38"/>
                <a:gd name="T8" fmla="*/ 10 w 33"/>
                <a:gd name="T9" fmla="*/ 34 h 38"/>
                <a:gd name="T10" fmla="*/ 4 w 33"/>
                <a:gd name="T11" fmla="*/ 32 h 38"/>
                <a:gd name="T12" fmla="*/ 1 w 33"/>
                <a:gd name="T13" fmla="*/ 29 h 38"/>
                <a:gd name="T14" fmla="*/ 2 w 33"/>
                <a:gd name="T15" fmla="*/ 20 h 38"/>
                <a:gd name="T16" fmla="*/ 5 w 33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38">
                  <a:moveTo>
                    <a:pt x="5" y="0"/>
                  </a:moveTo>
                  <a:cubicBezTo>
                    <a:pt x="14" y="1"/>
                    <a:pt x="24" y="1"/>
                    <a:pt x="33" y="1"/>
                  </a:cubicBezTo>
                  <a:cubicBezTo>
                    <a:pt x="32" y="9"/>
                    <a:pt x="31" y="16"/>
                    <a:pt x="29" y="24"/>
                  </a:cubicBezTo>
                  <a:cubicBezTo>
                    <a:pt x="28" y="26"/>
                    <a:pt x="27" y="31"/>
                    <a:pt x="26" y="32"/>
                  </a:cubicBezTo>
                  <a:cubicBezTo>
                    <a:pt x="22" y="38"/>
                    <a:pt x="15" y="35"/>
                    <a:pt x="10" y="34"/>
                  </a:cubicBezTo>
                  <a:cubicBezTo>
                    <a:pt x="8" y="33"/>
                    <a:pt x="6" y="33"/>
                    <a:pt x="4" y="32"/>
                  </a:cubicBezTo>
                  <a:cubicBezTo>
                    <a:pt x="1" y="33"/>
                    <a:pt x="0" y="31"/>
                    <a:pt x="1" y="29"/>
                  </a:cubicBezTo>
                  <a:cubicBezTo>
                    <a:pt x="0" y="26"/>
                    <a:pt x="2" y="22"/>
                    <a:pt x="2" y="20"/>
                  </a:cubicBezTo>
                  <a:cubicBezTo>
                    <a:pt x="3" y="13"/>
                    <a:pt x="4" y="7"/>
                    <a:pt x="5" y="0"/>
                  </a:cubicBezTo>
                  <a:close/>
                </a:path>
              </a:pathLst>
            </a:custGeom>
            <a:solidFill>
              <a:srgbClr val="5E55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2" name="Freeform 89"/>
            <p:cNvSpPr/>
            <p:nvPr/>
          </p:nvSpPr>
          <p:spPr bwMode="auto">
            <a:xfrm>
              <a:off x="6812" y="3732"/>
              <a:ext cx="85" cy="91"/>
            </a:xfrm>
            <a:custGeom>
              <a:avLst/>
              <a:gdLst>
                <a:gd name="T0" fmla="*/ 34 w 40"/>
                <a:gd name="T1" fmla="*/ 21 h 43"/>
                <a:gd name="T2" fmla="*/ 37 w 40"/>
                <a:gd name="T3" fmla="*/ 34 h 43"/>
                <a:gd name="T4" fmla="*/ 25 w 40"/>
                <a:gd name="T5" fmla="*/ 39 h 43"/>
                <a:gd name="T6" fmla="*/ 11 w 40"/>
                <a:gd name="T7" fmla="*/ 38 h 43"/>
                <a:gd name="T8" fmla="*/ 7 w 40"/>
                <a:gd name="T9" fmla="*/ 27 h 43"/>
                <a:gd name="T10" fmla="*/ 0 w 40"/>
                <a:gd name="T11" fmla="*/ 5 h 43"/>
                <a:gd name="T12" fmla="*/ 26 w 40"/>
                <a:gd name="T13" fmla="*/ 0 h 43"/>
                <a:gd name="T14" fmla="*/ 34 w 40"/>
                <a:gd name="T15" fmla="*/ 2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3">
                  <a:moveTo>
                    <a:pt x="34" y="21"/>
                  </a:moveTo>
                  <a:cubicBezTo>
                    <a:pt x="36" y="24"/>
                    <a:pt x="40" y="30"/>
                    <a:pt x="37" y="34"/>
                  </a:cubicBezTo>
                  <a:cubicBezTo>
                    <a:pt x="35" y="36"/>
                    <a:pt x="28" y="38"/>
                    <a:pt x="25" y="39"/>
                  </a:cubicBezTo>
                  <a:cubicBezTo>
                    <a:pt x="21" y="41"/>
                    <a:pt x="15" y="43"/>
                    <a:pt x="11" y="38"/>
                  </a:cubicBezTo>
                  <a:cubicBezTo>
                    <a:pt x="9" y="36"/>
                    <a:pt x="9" y="30"/>
                    <a:pt x="7" y="27"/>
                  </a:cubicBezTo>
                  <a:cubicBezTo>
                    <a:pt x="5" y="20"/>
                    <a:pt x="3" y="12"/>
                    <a:pt x="0" y="5"/>
                  </a:cubicBezTo>
                  <a:cubicBezTo>
                    <a:pt x="8" y="4"/>
                    <a:pt x="17" y="2"/>
                    <a:pt x="26" y="0"/>
                  </a:cubicBezTo>
                  <a:cubicBezTo>
                    <a:pt x="29" y="7"/>
                    <a:pt x="31" y="14"/>
                    <a:pt x="34" y="21"/>
                  </a:cubicBezTo>
                  <a:close/>
                </a:path>
              </a:pathLst>
            </a:custGeom>
            <a:solidFill>
              <a:srgbClr val="5E55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3" name="Freeform 90"/>
            <p:cNvSpPr/>
            <p:nvPr/>
          </p:nvSpPr>
          <p:spPr bwMode="auto">
            <a:xfrm>
              <a:off x="6678" y="3574"/>
              <a:ext cx="193" cy="162"/>
            </a:xfrm>
            <a:custGeom>
              <a:avLst/>
              <a:gdLst>
                <a:gd name="T0" fmla="*/ 89 w 92"/>
                <a:gd name="T1" fmla="*/ 58 h 77"/>
                <a:gd name="T2" fmla="*/ 83 w 92"/>
                <a:gd name="T3" fmla="*/ 72 h 77"/>
                <a:gd name="T4" fmla="*/ 41 w 92"/>
                <a:gd name="T5" fmla="*/ 77 h 77"/>
                <a:gd name="T6" fmla="*/ 37 w 92"/>
                <a:gd name="T7" fmla="*/ 77 h 77"/>
                <a:gd name="T8" fmla="*/ 0 w 92"/>
                <a:gd name="T9" fmla="*/ 75 h 77"/>
                <a:gd name="T10" fmla="*/ 19 w 92"/>
                <a:gd name="T11" fmla="*/ 0 h 77"/>
                <a:gd name="T12" fmla="*/ 75 w 92"/>
                <a:gd name="T13" fmla="*/ 0 h 77"/>
                <a:gd name="T14" fmla="*/ 83 w 92"/>
                <a:gd name="T15" fmla="*/ 38 h 77"/>
                <a:gd name="T16" fmla="*/ 89 w 92"/>
                <a:gd name="T17" fmla="*/ 5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2" h="77">
                  <a:moveTo>
                    <a:pt x="89" y="58"/>
                  </a:moveTo>
                  <a:cubicBezTo>
                    <a:pt x="91" y="67"/>
                    <a:pt x="92" y="68"/>
                    <a:pt x="83" y="72"/>
                  </a:cubicBezTo>
                  <a:cubicBezTo>
                    <a:pt x="71" y="77"/>
                    <a:pt x="54" y="77"/>
                    <a:pt x="41" y="77"/>
                  </a:cubicBezTo>
                  <a:cubicBezTo>
                    <a:pt x="40" y="76"/>
                    <a:pt x="38" y="76"/>
                    <a:pt x="37" y="77"/>
                  </a:cubicBezTo>
                  <a:cubicBezTo>
                    <a:pt x="25" y="77"/>
                    <a:pt x="12" y="77"/>
                    <a:pt x="0" y="75"/>
                  </a:cubicBezTo>
                  <a:cubicBezTo>
                    <a:pt x="6" y="50"/>
                    <a:pt x="14" y="25"/>
                    <a:pt x="19" y="0"/>
                  </a:cubicBezTo>
                  <a:cubicBezTo>
                    <a:pt x="36" y="4"/>
                    <a:pt x="56" y="4"/>
                    <a:pt x="75" y="0"/>
                  </a:cubicBezTo>
                  <a:cubicBezTo>
                    <a:pt x="77" y="13"/>
                    <a:pt x="80" y="25"/>
                    <a:pt x="83" y="38"/>
                  </a:cubicBezTo>
                  <a:cubicBezTo>
                    <a:pt x="85" y="45"/>
                    <a:pt x="87" y="51"/>
                    <a:pt x="89" y="58"/>
                  </a:cubicBezTo>
                  <a:close/>
                </a:path>
              </a:pathLst>
            </a:custGeom>
            <a:solidFill>
              <a:srgbClr val="E84B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4" name="Freeform 91"/>
            <p:cNvSpPr/>
            <p:nvPr/>
          </p:nvSpPr>
          <p:spPr bwMode="auto">
            <a:xfrm>
              <a:off x="6585" y="3230"/>
              <a:ext cx="377" cy="147"/>
            </a:xfrm>
            <a:custGeom>
              <a:avLst/>
              <a:gdLst>
                <a:gd name="T0" fmla="*/ 116 w 179"/>
                <a:gd name="T1" fmla="*/ 32 h 70"/>
                <a:gd name="T2" fmla="*/ 119 w 179"/>
                <a:gd name="T3" fmla="*/ 24 h 70"/>
                <a:gd name="T4" fmla="*/ 116 w 179"/>
                <a:gd name="T5" fmla="*/ 22 h 70"/>
                <a:gd name="T6" fmla="*/ 0 w 179"/>
                <a:gd name="T7" fmla="*/ 63 h 70"/>
                <a:gd name="T8" fmla="*/ 17 w 179"/>
                <a:gd name="T9" fmla="*/ 23 h 70"/>
                <a:gd name="T10" fmla="*/ 79 w 179"/>
                <a:gd name="T11" fmla="*/ 1 h 70"/>
                <a:gd name="T12" fmla="*/ 144 w 179"/>
                <a:gd name="T13" fmla="*/ 12 h 70"/>
                <a:gd name="T14" fmla="*/ 179 w 179"/>
                <a:gd name="T15" fmla="*/ 70 h 70"/>
                <a:gd name="T16" fmla="*/ 156 w 179"/>
                <a:gd name="T17" fmla="*/ 46 h 70"/>
                <a:gd name="T18" fmla="*/ 152 w 179"/>
                <a:gd name="T19" fmla="*/ 47 h 70"/>
                <a:gd name="T20" fmla="*/ 151 w 179"/>
                <a:gd name="T21" fmla="*/ 65 h 70"/>
                <a:gd name="T22" fmla="*/ 125 w 179"/>
                <a:gd name="T23" fmla="*/ 25 h 70"/>
                <a:gd name="T24" fmla="*/ 123 w 179"/>
                <a:gd name="T25" fmla="*/ 25 h 70"/>
                <a:gd name="T26" fmla="*/ 116 w 179"/>
                <a:gd name="T27" fmla="*/ 3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9" h="70">
                  <a:moveTo>
                    <a:pt x="116" y="32"/>
                  </a:moveTo>
                  <a:cubicBezTo>
                    <a:pt x="117" y="30"/>
                    <a:pt x="118" y="27"/>
                    <a:pt x="119" y="24"/>
                  </a:cubicBezTo>
                  <a:cubicBezTo>
                    <a:pt x="119" y="22"/>
                    <a:pt x="117" y="21"/>
                    <a:pt x="116" y="22"/>
                  </a:cubicBezTo>
                  <a:cubicBezTo>
                    <a:pt x="82" y="47"/>
                    <a:pt x="43" y="61"/>
                    <a:pt x="0" y="63"/>
                  </a:cubicBezTo>
                  <a:cubicBezTo>
                    <a:pt x="2" y="48"/>
                    <a:pt x="6" y="34"/>
                    <a:pt x="17" y="23"/>
                  </a:cubicBezTo>
                  <a:cubicBezTo>
                    <a:pt x="33" y="6"/>
                    <a:pt x="57" y="1"/>
                    <a:pt x="79" y="1"/>
                  </a:cubicBezTo>
                  <a:cubicBezTo>
                    <a:pt x="100" y="0"/>
                    <a:pt x="125" y="2"/>
                    <a:pt x="144" y="12"/>
                  </a:cubicBezTo>
                  <a:cubicBezTo>
                    <a:pt x="166" y="24"/>
                    <a:pt x="177" y="46"/>
                    <a:pt x="179" y="70"/>
                  </a:cubicBezTo>
                  <a:cubicBezTo>
                    <a:pt x="171" y="62"/>
                    <a:pt x="164" y="54"/>
                    <a:pt x="156" y="46"/>
                  </a:cubicBezTo>
                  <a:cubicBezTo>
                    <a:pt x="155" y="45"/>
                    <a:pt x="152" y="46"/>
                    <a:pt x="152" y="47"/>
                  </a:cubicBezTo>
                  <a:cubicBezTo>
                    <a:pt x="153" y="53"/>
                    <a:pt x="152" y="59"/>
                    <a:pt x="151" y="65"/>
                  </a:cubicBezTo>
                  <a:cubicBezTo>
                    <a:pt x="144" y="51"/>
                    <a:pt x="135" y="38"/>
                    <a:pt x="125" y="25"/>
                  </a:cubicBezTo>
                  <a:cubicBezTo>
                    <a:pt x="125" y="25"/>
                    <a:pt x="123" y="25"/>
                    <a:pt x="123" y="25"/>
                  </a:cubicBezTo>
                  <a:cubicBezTo>
                    <a:pt x="121" y="28"/>
                    <a:pt x="118" y="30"/>
                    <a:pt x="116" y="32"/>
                  </a:cubicBezTo>
                  <a:close/>
                </a:path>
              </a:pathLst>
            </a:custGeom>
            <a:solidFill>
              <a:srgbClr val="5F3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5" name="Freeform 92"/>
            <p:cNvSpPr/>
            <p:nvPr/>
          </p:nvSpPr>
          <p:spPr bwMode="auto">
            <a:xfrm>
              <a:off x="6972" y="3394"/>
              <a:ext cx="19" cy="26"/>
            </a:xfrm>
            <a:custGeom>
              <a:avLst/>
              <a:gdLst>
                <a:gd name="T0" fmla="*/ 5 w 9"/>
                <a:gd name="T1" fmla="*/ 1 h 12"/>
                <a:gd name="T2" fmla="*/ 9 w 9"/>
                <a:gd name="T3" fmla="*/ 7 h 12"/>
                <a:gd name="T4" fmla="*/ 5 w 9"/>
                <a:gd name="T5" fmla="*/ 12 h 12"/>
                <a:gd name="T6" fmla="*/ 0 w 9"/>
                <a:gd name="T7" fmla="*/ 12 h 12"/>
                <a:gd name="T8" fmla="*/ 1 w 9"/>
                <a:gd name="T9" fmla="*/ 0 h 12"/>
                <a:gd name="T10" fmla="*/ 5 w 9"/>
                <a:gd name="T11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2">
                  <a:moveTo>
                    <a:pt x="5" y="1"/>
                  </a:moveTo>
                  <a:cubicBezTo>
                    <a:pt x="7" y="2"/>
                    <a:pt x="9" y="4"/>
                    <a:pt x="9" y="7"/>
                  </a:cubicBezTo>
                  <a:cubicBezTo>
                    <a:pt x="9" y="9"/>
                    <a:pt x="7" y="11"/>
                    <a:pt x="5" y="12"/>
                  </a:cubicBezTo>
                  <a:cubicBezTo>
                    <a:pt x="4" y="12"/>
                    <a:pt x="2" y="12"/>
                    <a:pt x="0" y="12"/>
                  </a:cubicBezTo>
                  <a:cubicBezTo>
                    <a:pt x="1" y="8"/>
                    <a:pt x="1" y="4"/>
                    <a:pt x="1" y="0"/>
                  </a:cubicBezTo>
                  <a:cubicBezTo>
                    <a:pt x="2" y="1"/>
                    <a:pt x="4" y="1"/>
                    <a:pt x="5" y="1"/>
                  </a:cubicBezTo>
                  <a:close/>
                </a:path>
              </a:pathLst>
            </a:custGeom>
            <a:solidFill>
              <a:srgbClr val="F3E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6" name="Freeform 93"/>
            <p:cNvSpPr/>
            <p:nvPr/>
          </p:nvSpPr>
          <p:spPr bwMode="auto">
            <a:xfrm>
              <a:off x="6991" y="3515"/>
              <a:ext cx="34" cy="33"/>
            </a:xfrm>
            <a:custGeom>
              <a:avLst/>
              <a:gdLst>
                <a:gd name="T0" fmla="*/ 13 w 16"/>
                <a:gd name="T1" fmla="*/ 5 h 16"/>
                <a:gd name="T2" fmla="*/ 10 w 16"/>
                <a:gd name="T3" fmla="*/ 14 h 16"/>
                <a:gd name="T4" fmla="*/ 1 w 16"/>
                <a:gd name="T5" fmla="*/ 13 h 16"/>
                <a:gd name="T6" fmla="*/ 2 w 16"/>
                <a:gd name="T7" fmla="*/ 12 h 16"/>
                <a:gd name="T8" fmla="*/ 4 w 16"/>
                <a:gd name="T9" fmla="*/ 2 h 16"/>
                <a:gd name="T10" fmla="*/ 13 w 16"/>
                <a:gd name="T11" fmla="*/ 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6">
                  <a:moveTo>
                    <a:pt x="13" y="5"/>
                  </a:moveTo>
                  <a:cubicBezTo>
                    <a:pt x="16" y="8"/>
                    <a:pt x="14" y="13"/>
                    <a:pt x="10" y="14"/>
                  </a:cubicBezTo>
                  <a:cubicBezTo>
                    <a:pt x="7" y="16"/>
                    <a:pt x="4" y="15"/>
                    <a:pt x="1" y="13"/>
                  </a:cubicBezTo>
                  <a:cubicBezTo>
                    <a:pt x="2" y="13"/>
                    <a:pt x="2" y="12"/>
                    <a:pt x="2" y="12"/>
                  </a:cubicBezTo>
                  <a:cubicBezTo>
                    <a:pt x="2" y="8"/>
                    <a:pt x="0" y="5"/>
                    <a:pt x="4" y="2"/>
                  </a:cubicBezTo>
                  <a:cubicBezTo>
                    <a:pt x="7" y="0"/>
                    <a:pt x="12" y="1"/>
                    <a:pt x="13" y="5"/>
                  </a:cubicBezTo>
                  <a:close/>
                </a:path>
              </a:pathLst>
            </a:custGeom>
            <a:solidFill>
              <a:srgbClr val="F3E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7" name="Freeform 94"/>
            <p:cNvSpPr/>
            <p:nvPr/>
          </p:nvSpPr>
          <p:spPr bwMode="auto">
            <a:xfrm>
              <a:off x="6568" y="3553"/>
              <a:ext cx="24" cy="25"/>
            </a:xfrm>
            <a:custGeom>
              <a:avLst/>
              <a:gdLst>
                <a:gd name="T0" fmla="*/ 7 w 11"/>
                <a:gd name="T1" fmla="*/ 11 h 12"/>
                <a:gd name="T2" fmla="*/ 2 w 11"/>
                <a:gd name="T3" fmla="*/ 10 h 12"/>
                <a:gd name="T4" fmla="*/ 4 w 11"/>
                <a:gd name="T5" fmla="*/ 2 h 12"/>
                <a:gd name="T6" fmla="*/ 10 w 11"/>
                <a:gd name="T7" fmla="*/ 4 h 12"/>
                <a:gd name="T8" fmla="*/ 8 w 11"/>
                <a:gd name="T9" fmla="*/ 10 h 12"/>
                <a:gd name="T10" fmla="*/ 7 w 11"/>
                <a:gd name="T11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2">
                  <a:moveTo>
                    <a:pt x="7" y="11"/>
                  </a:moveTo>
                  <a:cubicBezTo>
                    <a:pt x="5" y="11"/>
                    <a:pt x="3" y="12"/>
                    <a:pt x="2" y="10"/>
                  </a:cubicBezTo>
                  <a:cubicBezTo>
                    <a:pt x="0" y="7"/>
                    <a:pt x="2" y="4"/>
                    <a:pt x="4" y="2"/>
                  </a:cubicBezTo>
                  <a:cubicBezTo>
                    <a:pt x="6" y="0"/>
                    <a:pt x="9" y="0"/>
                    <a:pt x="10" y="4"/>
                  </a:cubicBezTo>
                  <a:cubicBezTo>
                    <a:pt x="11" y="6"/>
                    <a:pt x="10" y="9"/>
                    <a:pt x="8" y="10"/>
                  </a:cubicBezTo>
                  <a:cubicBezTo>
                    <a:pt x="8" y="10"/>
                    <a:pt x="8" y="10"/>
                    <a:pt x="7" y="11"/>
                  </a:cubicBezTo>
                  <a:close/>
                </a:path>
              </a:pathLst>
            </a:custGeom>
            <a:solidFill>
              <a:srgbClr val="F3E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8" name="Freeform 95"/>
            <p:cNvSpPr/>
            <p:nvPr/>
          </p:nvSpPr>
          <p:spPr bwMode="auto">
            <a:xfrm>
              <a:off x="6562" y="3379"/>
              <a:ext cx="11" cy="28"/>
            </a:xfrm>
            <a:custGeom>
              <a:avLst/>
              <a:gdLst>
                <a:gd name="T0" fmla="*/ 1 w 5"/>
                <a:gd name="T1" fmla="*/ 5 h 13"/>
                <a:gd name="T2" fmla="*/ 5 w 5"/>
                <a:gd name="T3" fmla="*/ 0 h 13"/>
                <a:gd name="T4" fmla="*/ 5 w 5"/>
                <a:gd name="T5" fmla="*/ 12 h 13"/>
                <a:gd name="T6" fmla="*/ 4 w 5"/>
                <a:gd name="T7" fmla="*/ 13 h 13"/>
                <a:gd name="T8" fmla="*/ 4 w 5"/>
                <a:gd name="T9" fmla="*/ 13 h 13"/>
                <a:gd name="T10" fmla="*/ 1 w 5"/>
                <a:gd name="T11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3">
                  <a:moveTo>
                    <a:pt x="1" y="5"/>
                  </a:moveTo>
                  <a:cubicBezTo>
                    <a:pt x="2" y="3"/>
                    <a:pt x="4" y="2"/>
                    <a:pt x="5" y="0"/>
                  </a:cubicBezTo>
                  <a:cubicBezTo>
                    <a:pt x="5" y="4"/>
                    <a:pt x="5" y="8"/>
                    <a:pt x="5" y="12"/>
                  </a:cubicBezTo>
                  <a:cubicBezTo>
                    <a:pt x="5" y="12"/>
                    <a:pt x="4" y="12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1" y="12"/>
                    <a:pt x="0" y="8"/>
                    <a:pt x="1" y="5"/>
                  </a:cubicBezTo>
                  <a:close/>
                </a:path>
              </a:pathLst>
            </a:custGeom>
            <a:solidFill>
              <a:srgbClr val="F3E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9" name="Freeform 96"/>
            <p:cNvSpPr>
              <a:spLocks noEditPoints="1"/>
            </p:cNvSpPr>
            <p:nvPr/>
          </p:nvSpPr>
          <p:spPr bwMode="auto">
            <a:xfrm>
              <a:off x="6581" y="3291"/>
              <a:ext cx="383" cy="285"/>
            </a:xfrm>
            <a:custGeom>
              <a:avLst/>
              <a:gdLst>
                <a:gd name="T0" fmla="*/ 124 w 182"/>
                <a:gd name="T1" fmla="*/ 3 h 135"/>
                <a:gd name="T2" fmla="*/ 135 w 182"/>
                <a:gd name="T3" fmla="*/ 13 h 135"/>
                <a:gd name="T4" fmla="*/ 151 w 182"/>
                <a:gd name="T5" fmla="*/ 43 h 135"/>
                <a:gd name="T6" fmla="*/ 155 w 182"/>
                <a:gd name="T7" fmla="*/ 43 h 135"/>
                <a:gd name="T8" fmla="*/ 158 w 182"/>
                <a:gd name="T9" fmla="*/ 23 h 135"/>
                <a:gd name="T10" fmla="*/ 181 w 182"/>
                <a:gd name="T11" fmla="*/ 47 h 135"/>
                <a:gd name="T12" fmla="*/ 94 w 182"/>
                <a:gd name="T13" fmla="*/ 132 h 135"/>
                <a:gd name="T14" fmla="*/ 65 w 182"/>
                <a:gd name="T15" fmla="*/ 128 h 135"/>
                <a:gd name="T16" fmla="*/ 64 w 182"/>
                <a:gd name="T17" fmla="*/ 128 h 135"/>
                <a:gd name="T18" fmla="*/ 0 w 182"/>
                <a:gd name="T19" fmla="*/ 62 h 135"/>
                <a:gd name="T20" fmla="*/ 0 w 182"/>
                <a:gd name="T21" fmla="*/ 60 h 135"/>
                <a:gd name="T22" fmla="*/ 2 w 182"/>
                <a:gd name="T23" fmla="*/ 37 h 135"/>
                <a:gd name="T24" fmla="*/ 115 w 182"/>
                <a:gd name="T25" fmla="*/ 0 h 135"/>
                <a:gd name="T26" fmla="*/ 111 w 182"/>
                <a:gd name="T27" fmla="*/ 10 h 135"/>
                <a:gd name="T28" fmla="*/ 114 w 182"/>
                <a:gd name="T29" fmla="*/ 12 h 135"/>
                <a:gd name="T30" fmla="*/ 124 w 182"/>
                <a:gd name="T31" fmla="*/ 3 h 135"/>
                <a:gd name="T32" fmla="*/ 94 w 182"/>
                <a:gd name="T33" fmla="*/ 83 h 135"/>
                <a:gd name="T34" fmla="*/ 91 w 182"/>
                <a:gd name="T35" fmla="*/ 83 h 135"/>
                <a:gd name="T36" fmla="*/ 93 w 182"/>
                <a:gd name="T37" fmla="*/ 79 h 135"/>
                <a:gd name="T38" fmla="*/ 93 w 182"/>
                <a:gd name="T39" fmla="*/ 76 h 135"/>
                <a:gd name="T40" fmla="*/ 87 w 182"/>
                <a:gd name="T41" fmla="*/ 86 h 135"/>
                <a:gd name="T42" fmla="*/ 93 w 182"/>
                <a:gd name="T43" fmla="*/ 88 h 135"/>
                <a:gd name="T44" fmla="*/ 97 w 182"/>
                <a:gd name="T45" fmla="*/ 84 h 135"/>
                <a:gd name="T46" fmla="*/ 94 w 182"/>
                <a:gd name="T47" fmla="*/ 83 h 135"/>
                <a:gd name="T48" fmla="*/ 156 w 182"/>
                <a:gd name="T49" fmla="*/ 86 h 135"/>
                <a:gd name="T50" fmla="*/ 152 w 182"/>
                <a:gd name="T51" fmla="*/ 83 h 135"/>
                <a:gd name="T52" fmla="*/ 78 w 182"/>
                <a:gd name="T53" fmla="*/ 113 h 135"/>
                <a:gd name="T54" fmla="*/ 18 w 182"/>
                <a:gd name="T55" fmla="*/ 75 h 135"/>
                <a:gd name="T56" fmla="*/ 16 w 182"/>
                <a:gd name="T57" fmla="*/ 77 h 135"/>
                <a:gd name="T58" fmla="*/ 156 w 182"/>
                <a:gd name="T59" fmla="*/ 86 h 135"/>
                <a:gd name="T60" fmla="*/ 144 w 182"/>
                <a:gd name="T61" fmla="*/ 59 h 135"/>
                <a:gd name="T62" fmla="*/ 143 w 182"/>
                <a:gd name="T63" fmla="*/ 52 h 135"/>
                <a:gd name="T64" fmla="*/ 136 w 182"/>
                <a:gd name="T65" fmla="*/ 52 h 135"/>
                <a:gd name="T66" fmla="*/ 136 w 182"/>
                <a:gd name="T67" fmla="*/ 52 h 135"/>
                <a:gd name="T68" fmla="*/ 136 w 182"/>
                <a:gd name="T69" fmla="*/ 60 h 135"/>
                <a:gd name="T70" fmla="*/ 144 w 182"/>
                <a:gd name="T71" fmla="*/ 59 h 135"/>
                <a:gd name="T72" fmla="*/ 31 w 182"/>
                <a:gd name="T73" fmla="*/ 63 h 135"/>
                <a:gd name="T74" fmla="*/ 39 w 182"/>
                <a:gd name="T75" fmla="*/ 57 h 135"/>
                <a:gd name="T76" fmla="*/ 30 w 182"/>
                <a:gd name="T77" fmla="*/ 55 h 135"/>
                <a:gd name="T78" fmla="*/ 29 w 182"/>
                <a:gd name="T79" fmla="*/ 58 h 135"/>
                <a:gd name="T80" fmla="*/ 31 w 182"/>
                <a:gd name="T81" fmla="*/ 63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82" h="135">
                  <a:moveTo>
                    <a:pt x="124" y="3"/>
                  </a:moveTo>
                  <a:cubicBezTo>
                    <a:pt x="130" y="2"/>
                    <a:pt x="132" y="9"/>
                    <a:pt x="135" y="13"/>
                  </a:cubicBezTo>
                  <a:cubicBezTo>
                    <a:pt x="141" y="23"/>
                    <a:pt x="147" y="33"/>
                    <a:pt x="151" y="43"/>
                  </a:cubicBezTo>
                  <a:cubicBezTo>
                    <a:pt x="152" y="45"/>
                    <a:pt x="155" y="44"/>
                    <a:pt x="155" y="43"/>
                  </a:cubicBezTo>
                  <a:cubicBezTo>
                    <a:pt x="157" y="36"/>
                    <a:pt x="158" y="30"/>
                    <a:pt x="158" y="23"/>
                  </a:cubicBezTo>
                  <a:cubicBezTo>
                    <a:pt x="166" y="31"/>
                    <a:pt x="174" y="39"/>
                    <a:pt x="181" y="47"/>
                  </a:cubicBezTo>
                  <a:cubicBezTo>
                    <a:pt x="182" y="97"/>
                    <a:pt x="145" y="130"/>
                    <a:pt x="94" y="132"/>
                  </a:cubicBezTo>
                  <a:cubicBezTo>
                    <a:pt x="84" y="132"/>
                    <a:pt x="74" y="131"/>
                    <a:pt x="65" y="128"/>
                  </a:cubicBezTo>
                  <a:cubicBezTo>
                    <a:pt x="64" y="128"/>
                    <a:pt x="64" y="128"/>
                    <a:pt x="64" y="128"/>
                  </a:cubicBezTo>
                  <a:cubicBezTo>
                    <a:pt x="31" y="120"/>
                    <a:pt x="8" y="96"/>
                    <a:pt x="0" y="62"/>
                  </a:cubicBezTo>
                  <a:cubicBezTo>
                    <a:pt x="0" y="61"/>
                    <a:pt x="0" y="61"/>
                    <a:pt x="0" y="60"/>
                  </a:cubicBezTo>
                  <a:cubicBezTo>
                    <a:pt x="1" y="53"/>
                    <a:pt x="1" y="45"/>
                    <a:pt x="2" y="37"/>
                  </a:cubicBezTo>
                  <a:cubicBezTo>
                    <a:pt x="43" y="37"/>
                    <a:pt x="83" y="24"/>
                    <a:pt x="115" y="0"/>
                  </a:cubicBezTo>
                  <a:cubicBezTo>
                    <a:pt x="114" y="3"/>
                    <a:pt x="112" y="7"/>
                    <a:pt x="111" y="10"/>
                  </a:cubicBezTo>
                  <a:cubicBezTo>
                    <a:pt x="109" y="12"/>
                    <a:pt x="112" y="14"/>
                    <a:pt x="114" y="12"/>
                  </a:cubicBezTo>
                  <a:cubicBezTo>
                    <a:pt x="115" y="11"/>
                    <a:pt x="122" y="3"/>
                    <a:pt x="124" y="3"/>
                  </a:cubicBezTo>
                  <a:close/>
                  <a:moveTo>
                    <a:pt x="94" y="83"/>
                  </a:moveTo>
                  <a:cubicBezTo>
                    <a:pt x="93" y="84"/>
                    <a:pt x="91" y="84"/>
                    <a:pt x="91" y="83"/>
                  </a:cubicBezTo>
                  <a:cubicBezTo>
                    <a:pt x="89" y="82"/>
                    <a:pt x="92" y="79"/>
                    <a:pt x="93" y="79"/>
                  </a:cubicBezTo>
                  <a:cubicBezTo>
                    <a:pt x="95" y="78"/>
                    <a:pt x="94" y="76"/>
                    <a:pt x="93" y="76"/>
                  </a:cubicBezTo>
                  <a:cubicBezTo>
                    <a:pt x="88" y="76"/>
                    <a:pt x="84" y="82"/>
                    <a:pt x="87" y="86"/>
                  </a:cubicBezTo>
                  <a:cubicBezTo>
                    <a:pt x="89" y="87"/>
                    <a:pt x="91" y="88"/>
                    <a:pt x="93" y="88"/>
                  </a:cubicBezTo>
                  <a:cubicBezTo>
                    <a:pt x="95" y="88"/>
                    <a:pt x="97" y="86"/>
                    <a:pt x="97" y="84"/>
                  </a:cubicBezTo>
                  <a:cubicBezTo>
                    <a:pt x="96" y="83"/>
                    <a:pt x="95" y="82"/>
                    <a:pt x="94" y="83"/>
                  </a:cubicBezTo>
                  <a:close/>
                  <a:moveTo>
                    <a:pt x="156" y="86"/>
                  </a:moveTo>
                  <a:cubicBezTo>
                    <a:pt x="158" y="83"/>
                    <a:pt x="154" y="80"/>
                    <a:pt x="152" y="83"/>
                  </a:cubicBezTo>
                  <a:cubicBezTo>
                    <a:pt x="136" y="106"/>
                    <a:pt x="105" y="116"/>
                    <a:pt x="78" y="113"/>
                  </a:cubicBezTo>
                  <a:cubicBezTo>
                    <a:pt x="52" y="109"/>
                    <a:pt x="33" y="95"/>
                    <a:pt x="18" y="75"/>
                  </a:cubicBezTo>
                  <a:cubicBezTo>
                    <a:pt x="17" y="74"/>
                    <a:pt x="15" y="76"/>
                    <a:pt x="16" y="77"/>
                  </a:cubicBezTo>
                  <a:cubicBezTo>
                    <a:pt x="43" y="125"/>
                    <a:pt x="125" y="135"/>
                    <a:pt x="156" y="86"/>
                  </a:cubicBezTo>
                  <a:close/>
                  <a:moveTo>
                    <a:pt x="144" y="59"/>
                  </a:moveTo>
                  <a:cubicBezTo>
                    <a:pt x="145" y="56"/>
                    <a:pt x="145" y="53"/>
                    <a:pt x="143" y="52"/>
                  </a:cubicBezTo>
                  <a:cubicBezTo>
                    <a:pt x="141" y="50"/>
                    <a:pt x="138" y="51"/>
                    <a:pt x="136" y="52"/>
                  </a:cubicBezTo>
                  <a:cubicBezTo>
                    <a:pt x="136" y="52"/>
                    <a:pt x="136" y="52"/>
                    <a:pt x="136" y="52"/>
                  </a:cubicBezTo>
                  <a:cubicBezTo>
                    <a:pt x="133" y="53"/>
                    <a:pt x="134" y="58"/>
                    <a:pt x="136" y="60"/>
                  </a:cubicBezTo>
                  <a:cubicBezTo>
                    <a:pt x="138" y="62"/>
                    <a:pt x="142" y="61"/>
                    <a:pt x="144" y="59"/>
                  </a:cubicBezTo>
                  <a:close/>
                  <a:moveTo>
                    <a:pt x="31" y="63"/>
                  </a:moveTo>
                  <a:cubicBezTo>
                    <a:pt x="35" y="65"/>
                    <a:pt x="40" y="61"/>
                    <a:pt x="39" y="57"/>
                  </a:cubicBezTo>
                  <a:cubicBezTo>
                    <a:pt x="38" y="53"/>
                    <a:pt x="33" y="51"/>
                    <a:pt x="30" y="55"/>
                  </a:cubicBezTo>
                  <a:cubicBezTo>
                    <a:pt x="30" y="56"/>
                    <a:pt x="29" y="57"/>
                    <a:pt x="29" y="58"/>
                  </a:cubicBezTo>
                  <a:cubicBezTo>
                    <a:pt x="29" y="60"/>
                    <a:pt x="30" y="62"/>
                    <a:pt x="31" y="63"/>
                  </a:cubicBezTo>
                  <a:close/>
                </a:path>
              </a:pathLst>
            </a:custGeom>
            <a:solidFill>
              <a:srgbClr val="F3E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0" name="Freeform 97"/>
            <p:cNvSpPr/>
            <p:nvPr/>
          </p:nvSpPr>
          <p:spPr bwMode="auto">
            <a:xfrm>
              <a:off x="6861" y="3396"/>
              <a:ext cx="25" cy="26"/>
            </a:xfrm>
            <a:custGeom>
              <a:avLst/>
              <a:gdLst>
                <a:gd name="T0" fmla="*/ 3 w 12"/>
                <a:gd name="T1" fmla="*/ 2 h 12"/>
                <a:gd name="T2" fmla="*/ 10 w 12"/>
                <a:gd name="T3" fmla="*/ 2 h 12"/>
                <a:gd name="T4" fmla="*/ 11 w 12"/>
                <a:gd name="T5" fmla="*/ 9 h 12"/>
                <a:gd name="T6" fmla="*/ 3 w 12"/>
                <a:gd name="T7" fmla="*/ 10 h 12"/>
                <a:gd name="T8" fmla="*/ 3 w 12"/>
                <a:gd name="T9" fmla="*/ 2 h 12"/>
                <a:gd name="T10" fmla="*/ 3 w 12"/>
                <a:gd name="T11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2">
                  <a:moveTo>
                    <a:pt x="3" y="2"/>
                  </a:moveTo>
                  <a:cubicBezTo>
                    <a:pt x="5" y="1"/>
                    <a:pt x="8" y="0"/>
                    <a:pt x="10" y="2"/>
                  </a:cubicBezTo>
                  <a:cubicBezTo>
                    <a:pt x="12" y="3"/>
                    <a:pt x="12" y="6"/>
                    <a:pt x="11" y="9"/>
                  </a:cubicBezTo>
                  <a:cubicBezTo>
                    <a:pt x="9" y="11"/>
                    <a:pt x="5" y="12"/>
                    <a:pt x="3" y="10"/>
                  </a:cubicBezTo>
                  <a:cubicBezTo>
                    <a:pt x="1" y="8"/>
                    <a:pt x="0" y="3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1" name="Freeform 98"/>
            <p:cNvSpPr/>
            <p:nvPr/>
          </p:nvSpPr>
          <p:spPr bwMode="auto">
            <a:xfrm>
              <a:off x="6758" y="3451"/>
              <a:ext cx="27" cy="26"/>
            </a:xfrm>
            <a:custGeom>
              <a:avLst/>
              <a:gdLst>
                <a:gd name="T0" fmla="*/ 7 w 13"/>
                <a:gd name="T1" fmla="*/ 7 h 12"/>
                <a:gd name="T2" fmla="*/ 10 w 13"/>
                <a:gd name="T3" fmla="*/ 7 h 12"/>
                <a:gd name="T4" fmla="*/ 13 w 13"/>
                <a:gd name="T5" fmla="*/ 8 h 12"/>
                <a:gd name="T6" fmla="*/ 9 w 13"/>
                <a:gd name="T7" fmla="*/ 12 h 12"/>
                <a:gd name="T8" fmla="*/ 3 w 13"/>
                <a:gd name="T9" fmla="*/ 10 h 12"/>
                <a:gd name="T10" fmla="*/ 9 w 13"/>
                <a:gd name="T11" fmla="*/ 0 h 12"/>
                <a:gd name="T12" fmla="*/ 9 w 13"/>
                <a:gd name="T13" fmla="*/ 3 h 12"/>
                <a:gd name="T14" fmla="*/ 7 w 13"/>
                <a:gd name="T15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2">
                  <a:moveTo>
                    <a:pt x="7" y="7"/>
                  </a:moveTo>
                  <a:cubicBezTo>
                    <a:pt x="7" y="8"/>
                    <a:pt x="9" y="8"/>
                    <a:pt x="10" y="7"/>
                  </a:cubicBezTo>
                  <a:cubicBezTo>
                    <a:pt x="11" y="6"/>
                    <a:pt x="12" y="7"/>
                    <a:pt x="13" y="8"/>
                  </a:cubicBezTo>
                  <a:cubicBezTo>
                    <a:pt x="13" y="10"/>
                    <a:pt x="11" y="12"/>
                    <a:pt x="9" y="12"/>
                  </a:cubicBezTo>
                  <a:cubicBezTo>
                    <a:pt x="7" y="12"/>
                    <a:pt x="5" y="11"/>
                    <a:pt x="3" y="10"/>
                  </a:cubicBezTo>
                  <a:cubicBezTo>
                    <a:pt x="0" y="6"/>
                    <a:pt x="4" y="0"/>
                    <a:pt x="9" y="0"/>
                  </a:cubicBezTo>
                  <a:cubicBezTo>
                    <a:pt x="10" y="0"/>
                    <a:pt x="11" y="2"/>
                    <a:pt x="9" y="3"/>
                  </a:cubicBezTo>
                  <a:cubicBezTo>
                    <a:pt x="8" y="3"/>
                    <a:pt x="5" y="6"/>
                    <a:pt x="7" y="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2" name="Freeform 99"/>
            <p:cNvSpPr/>
            <p:nvPr/>
          </p:nvSpPr>
          <p:spPr bwMode="auto">
            <a:xfrm>
              <a:off x="6642" y="3398"/>
              <a:ext cx="23" cy="30"/>
            </a:xfrm>
            <a:custGeom>
              <a:avLst/>
              <a:gdLst>
                <a:gd name="T0" fmla="*/ 10 w 11"/>
                <a:gd name="T1" fmla="*/ 6 h 14"/>
                <a:gd name="T2" fmla="*/ 2 w 11"/>
                <a:gd name="T3" fmla="*/ 12 h 14"/>
                <a:gd name="T4" fmla="*/ 0 w 11"/>
                <a:gd name="T5" fmla="*/ 7 h 14"/>
                <a:gd name="T6" fmla="*/ 1 w 11"/>
                <a:gd name="T7" fmla="*/ 4 h 14"/>
                <a:gd name="T8" fmla="*/ 10 w 11"/>
                <a:gd name="T9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4">
                  <a:moveTo>
                    <a:pt x="10" y="6"/>
                  </a:moveTo>
                  <a:cubicBezTo>
                    <a:pt x="11" y="10"/>
                    <a:pt x="6" y="14"/>
                    <a:pt x="2" y="12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0" y="6"/>
                    <a:pt x="1" y="5"/>
                    <a:pt x="1" y="4"/>
                  </a:cubicBezTo>
                  <a:cubicBezTo>
                    <a:pt x="4" y="0"/>
                    <a:pt x="9" y="2"/>
                    <a:pt x="10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3" name="Freeform 100"/>
            <p:cNvSpPr/>
            <p:nvPr/>
          </p:nvSpPr>
          <p:spPr bwMode="auto">
            <a:xfrm>
              <a:off x="6613" y="3447"/>
              <a:ext cx="300" cy="129"/>
            </a:xfrm>
            <a:custGeom>
              <a:avLst/>
              <a:gdLst>
                <a:gd name="T0" fmla="*/ 63 w 143"/>
                <a:gd name="T1" fmla="*/ 39 h 61"/>
                <a:gd name="T2" fmla="*/ 137 w 143"/>
                <a:gd name="T3" fmla="*/ 9 h 61"/>
                <a:gd name="T4" fmla="*/ 141 w 143"/>
                <a:gd name="T5" fmla="*/ 12 h 61"/>
                <a:gd name="T6" fmla="*/ 1 w 143"/>
                <a:gd name="T7" fmla="*/ 3 h 61"/>
                <a:gd name="T8" fmla="*/ 3 w 143"/>
                <a:gd name="T9" fmla="*/ 1 h 61"/>
                <a:gd name="T10" fmla="*/ 63 w 143"/>
                <a:gd name="T11" fmla="*/ 3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61">
                  <a:moveTo>
                    <a:pt x="63" y="39"/>
                  </a:moveTo>
                  <a:cubicBezTo>
                    <a:pt x="90" y="42"/>
                    <a:pt x="121" y="32"/>
                    <a:pt x="137" y="9"/>
                  </a:cubicBezTo>
                  <a:cubicBezTo>
                    <a:pt x="139" y="6"/>
                    <a:pt x="143" y="9"/>
                    <a:pt x="141" y="12"/>
                  </a:cubicBezTo>
                  <a:cubicBezTo>
                    <a:pt x="110" y="61"/>
                    <a:pt x="28" y="51"/>
                    <a:pt x="1" y="3"/>
                  </a:cubicBezTo>
                  <a:cubicBezTo>
                    <a:pt x="0" y="2"/>
                    <a:pt x="2" y="0"/>
                    <a:pt x="3" y="1"/>
                  </a:cubicBezTo>
                  <a:cubicBezTo>
                    <a:pt x="18" y="21"/>
                    <a:pt x="37" y="35"/>
                    <a:pt x="63" y="3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4" name="Freeform 101"/>
            <p:cNvSpPr>
              <a:spLocks noEditPoints="1"/>
            </p:cNvSpPr>
            <p:nvPr/>
          </p:nvSpPr>
          <p:spPr bwMode="auto">
            <a:xfrm>
              <a:off x="6556" y="3211"/>
              <a:ext cx="479" cy="701"/>
            </a:xfrm>
            <a:custGeom>
              <a:avLst/>
              <a:gdLst>
                <a:gd name="T0" fmla="*/ 13 w 228"/>
                <a:gd name="T1" fmla="*/ 173 h 332"/>
                <a:gd name="T2" fmla="*/ 10 w 228"/>
                <a:gd name="T3" fmla="*/ 164 h 332"/>
                <a:gd name="T4" fmla="*/ 7 w 228"/>
                <a:gd name="T5" fmla="*/ 93 h 332"/>
                <a:gd name="T6" fmla="*/ 4 w 228"/>
                <a:gd name="T7" fmla="*/ 85 h 332"/>
                <a:gd name="T8" fmla="*/ 203 w 228"/>
                <a:gd name="T9" fmla="*/ 99 h 332"/>
                <a:gd name="T10" fmla="*/ 199 w 228"/>
                <a:gd name="T11" fmla="*/ 87 h 332"/>
                <a:gd name="T12" fmla="*/ 71 w 228"/>
                <a:gd name="T13" fmla="*/ 287 h 332"/>
                <a:gd name="T14" fmla="*/ 94 w 228"/>
                <a:gd name="T15" fmla="*/ 254 h 332"/>
                <a:gd name="T16" fmla="*/ 62 w 228"/>
                <a:gd name="T17" fmla="*/ 282 h 332"/>
                <a:gd name="T18" fmla="*/ 58 w 228"/>
                <a:gd name="T19" fmla="*/ 327 h 332"/>
                <a:gd name="T20" fmla="*/ 39 w 228"/>
                <a:gd name="T21" fmla="*/ 319 h 332"/>
                <a:gd name="T22" fmla="*/ 217 w 228"/>
                <a:gd name="T23" fmla="*/ 158 h 332"/>
                <a:gd name="T24" fmla="*/ 209 w 228"/>
                <a:gd name="T25" fmla="*/ 156 h 332"/>
                <a:gd name="T26" fmla="*/ 157 w 228"/>
                <a:gd name="T27" fmla="*/ 325 h 332"/>
                <a:gd name="T28" fmla="*/ 158 w 228"/>
                <a:gd name="T29" fmla="*/ 324 h 332"/>
                <a:gd name="T30" fmla="*/ 122 w 228"/>
                <a:gd name="T31" fmla="*/ 252 h 332"/>
                <a:gd name="T32" fmla="*/ 147 w 228"/>
                <a:gd name="T33" fmla="*/ 286 h 332"/>
                <a:gd name="T34" fmla="*/ 148 w 228"/>
                <a:gd name="T35" fmla="*/ 247 h 332"/>
                <a:gd name="T36" fmla="*/ 31 w 228"/>
                <a:gd name="T37" fmla="*/ 32 h 332"/>
                <a:gd name="T38" fmla="*/ 133 w 228"/>
                <a:gd name="T39" fmla="*/ 33 h 332"/>
                <a:gd name="T40" fmla="*/ 139 w 228"/>
                <a:gd name="T41" fmla="*/ 34 h 332"/>
                <a:gd name="T42" fmla="*/ 170 w 228"/>
                <a:gd name="T43" fmla="*/ 55 h 332"/>
                <a:gd name="T44" fmla="*/ 99 w 228"/>
                <a:gd name="T45" fmla="*/ 249 h 332"/>
                <a:gd name="T46" fmla="*/ 141 w 228"/>
                <a:gd name="T47" fmla="*/ 210 h 332"/>
                <a:gd name="T48" fmla="*/ 58 w 228"/>
                <a:gd name="T49" fmla="*/ 247 h 332"/>
                <a:gd name="T50" fmla="*/ 77 w 228"/>
                <a:gd name="T51" fmla="*/ 166 h 332"/>
                <a:gd name="T52" fmla="*/ 170 w 228"/>
                <a:gd name="T53" fmla="*/ 61 h 332"/>
                <a:gd name="T54" fmla="*/ 147 w 228"/>
                <a:gd name="T55" fmla="*/ 51 h 332"/>
                <a:gd name="T56" fmla="*/ 123 w 228"/>
                <a:gd name="T57" fmla="*/ 48 h 332"/>
                <a:gd name="T58" fmla="*/ 12 w 228"/>
                <a:gd name="T59" fmla="*/ 98 h 332"/>
                <a:gd name="T60" fmla="*/ 77 w 228"/>
                <a:gd name="T61" fmla="*/ 166 h 332"/>
                <a:gd name="T62" fmla="*/ 24 w 228"/>
                <a:gd name="T63" fmla="*/ 32 h 332"/>
                <a:gd name="T64" fmla="*/ 199 w 228"/>
                <a:gd name="T65" fmla="*/ 83 h 332"/>
                <a:gd name="T66" fmla="*/ 207 w 228"/>
                <a:gd name="T67" fmla="*/ 102 h 332"/>
                <a:gd name="T68" fmla="*/ 137 w 228"/>
                <a:gd name="T69" fmla="*/ 171 h 332"/>
                <a:gd name="T70" fmla="*/ 203 w 228"/>
                <a:gd name="T71" fmla="*/ 155 h 332"/>
                <a:gd name="T72" fmla="*/ 225 w 228"/>
                <a:gd name="T73" fmla="*/ 147 h 332"/>
                <a:gd name="T74" fmla="*/ 142 w 228"/>
                <a:gd name="T75" fmla="*/ 190 h 332"/>
                <a:gd name="T76" fmla="*/ 153 w 228"/>
                <a:gd name="T77" fmla="*/ 246 h 332"/>
                <a:gd name="T78" fmla="*/ 152 w 228"/>
                <a:gd name="T79" fmla="*/ 290 h 332"/>
                <a:gd name="T80" fmla="*/ 181 w 228"/>
                <a:gd name="T81" fmla="*/ 318 h 332"/>
                <a:gd name="T82" fmla="*/ 155 w 228"/>
                <a:gd name="T83" fmla="*/ 326 h 332"/>
                <a:gd name="T84" fmla="*/ 147 w 228"/>
                <a:gd name="T85" fmla="*/ 291 h 332"/>
                <a:gd name="T86" fmla="*/ 99 w 228"/>
                <a:gd name="T87" fmla="*/ 254 h 332"/>
                <a:gd name="T88" fmla="*/ 72 w 228"/>
                <a:gd name="T89" fmla="*/ 292 h 332"/>
                <a:gd name="T90" fmla="*/ 60 w 228"/>
                <a:gd name="T91" fmla="*/ 331 h 332"/>
                <a:gd name="T92" fmla="*/ 60 w 228"/>
                <a:gd name="T93" fmla="*/ 322 h 332"/>
                <a:gd name="T94" fmla="*/ 57 w 228"/>
                <a:gd name="T95" fmla="*/ 286 h 332"/>
                <a:gd name="T96" fmla="*/ 55 w 228"/>
                <a:gd name="T97" fmla="*/ 252 h 332"/>
                <a:gd name="T98" fmla="*/ 16 w 228"/>
                <a:gd name="T99" fmla="*/ 175 h 332"/>
                <a:gd name="T100" fmla="*/ 7 w 228"/>
                <a:gd name="T101" fmla="*/ 160 h 332"/>
                <a:gd name="T102" fmla="*/ 68 w 228"/>
                <a:gd name="T103" fmla="*/ 188 h 332"/>
                <a:gd name="T104" fmla="*/ 0 w 228"/>
                <a:gd name="T105" fmla="*/ 88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28" h="332">
                  <a:moveTo>
                    <a:pt x="10" y="164"/>
                  </a:moveTo>
                  <a:cubicBezTo>
                    <a:pt x="8" y="166"/>
                    <a:pt x="6" y="169"/>
                    <a:pt x="8" y="172"/>
                  </a:cubicBezTo>
                  <a:cubicBezTo>
                    <a:pt x="9" y="174"/>
                    <a:pt x="11" y="173"/>
                    <a:pt x="13" y="173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6" y="171"/>
                    <a:pt x="17" y="168"/>
                    <a:pt x="16" y="166"/>
                  </a:cubicBezTo>
                  <a:cubicBezTo>
                    <a:pt x="15" y="162"/>
                    <a:pt x="12" y="162"/>
                    <a:pt x="10" y="164"/>
                  </a:cubicBezTo>
                  <a:close/>
                  <a:moveTo>
                    <a:pt x="4" y="85"/>
                  </a:moveTo>
                  <a:cubicBezTo>
                    <a:pt x="3" y="88"/>
                    <a:pt x="4" y="92"/>
                    <a:pt x="7" y="93"/>
                  </a:cubicBezTo>
                  <a:cubicBezTo>
                    <a:pt x="7" y="93"/>
                    <a:pt x="7" y="93"/>
                    <a:pt x="7" y="93"/>
                  </a:cubicBezTo>
                  <a:cubicBezTo>
                    <a:pt x="7" y="92"/>
                    <a:pt x="8" y="92"/>
                    <a:pt x="8" y="92"/>
                  </a:cubicBezTo>
                  <a:cubicBezTo>
                    <a:pt x="8" y="88"/>
                    <a:pt x="8" y="84"/>
                    <a:pt x="8" y="80"/>
                  </a:cubicBezTo>
                  <a:cubicBezTo>
                    <a:pt x="7" y="82"/>
                    <a:pt x="5" y="83"/>
                    <a:pt x="4" y="85"/>
                  </a:cubicBezTo>
                  <a:close/>
                  <a:moveTo>
                    <a:pt x="199" y="87"/>
                  </a:moveTo>
                  <a:cubicBezTo>
                    <a:pt x="199" y="91"/>
                    <a:pt x="199" y="95"/>
                    <a:pt x="198" y="99"/>
                  </a:cubicBezTo>
                  <a:cubicBezTo>
                    <a:pt x="200" y="99"/>
                    <a:pt x="202" y="99"/>
                    <a:pt x="203" y="99"/>
                  </a:cubicBezTo>
                  <a:cubicBezTo>
                    <a:pt x="205" y="98"/>
                    <a:pt x="207" y="96"/>
                    <a:pt x="207" y="94"/>
                  </a:cubicBezTo>
                  <a:cubicBezTo>
                    <a:pt x="207" y="91"/>
                    <a:pt x="205" y="89"/>
                    <a:pt x="203" y="88"/>
                  </a:cubicBezTo>
                  <a:cubicBezTo>
                    <a:pt x="202" y="88"/>
                    <a:pt x="200" y="88"/>
                    <a:pt x="199" y="87"/>
                  </a:cubicBezTo>
                  <a:close/>
                  <a:moveTo>
                    <a:pt x="62" y="282"/>
                  </a:moveTo>
                  <a:cubicBezTo>
                    <a:pt x="61" y="284"/>
                    <a:pt x="62" y="286"/>
                    <a:pt x="65" y="285"/>
                  </a:cubicBezTo>
                  <a:cubicBezTo>
                    <a:pt x="67" y="286"/>
                    <a:pt x="69" y="286"/>
                    <a:pt x="71" y="287"/>
                  </a:cubicBezTo>
                  <a:cubicBezTo>
                    <a:pt x="76" y="288"/>
                    <a:pt x="83" y="291"/>
                    <a:pt x="87" y="285"/>
                  </a:cubicBezTo>
                  <a:cubicBezTo>
                    <a:pt x="88" y="284"/>
                    <a:pt x="89" y="279"/>
                    <a:pt x="90" y="277"/>
                  </a:cubicBezTo>
                  <a:cubicBezTo>
                    <a:pt x="92" y="269"/>
                    <a:pt x="93" y="262"/>
                    <a:pt x="94" y="254"/>
                  </a:cubicBezTo>
                  <a:cubicBezTo>
                    <a:pt x="85" y="254"/>
                    <a:pt x="75" y="254"/>
                    <a:pt x="66" y="253"/>
                  </a:cubicBezTo>
                  <a:cubicBezTo>
                    <a:pt x="65" y="260"/>
                    <a:pt x="64" y="266"/>
                    <a:pt x="63" y="273"/>
                  </a:cubicBezTo>
                  <a:cubicBezTo>
                    <a:pt x="63" y="275"/>
                    <a:pt x="61" y="279"/>
                    <a:pt x="62" y="282"/>
                  </a:cubicBezTo>
                  <a:close/>
                  <a:moveTo>
                    <a:pt x="58" y="327"/>
                  </a:moveTo>
                  <a:cubicBezTo>
                    <a:pt x="58" y="327"/>
                    <a:pt x="58" y="327"/>
                    <a:pt x="58" y="327"/>
                  </a:cubicBezTo>
                  <a:cubicBezTo>
                    <a:pt x="58" y="327"/>
                    <a:pt x="58" y="327"/>
                    <a:pt x="58" y="327"/>
                  </a:cubicBezTo>
                  <a:cubicBezTo>
                    <a:pt x="55" y="324"/>
                    <a:pt x="53" y="321"/>
                    <a:pt x="49" y="318"/>
                  </a:cubicBezTo>
                  <a:cubicBezTo>
                    <a:pt x="48" y="317"/>
                    <a:pt x="45" y="314"/>
                    <a:pt x="42" y="314"/>
                  </a:cubicBezTo>
                  <a:cubicBezTo>
                    <a:pt x="40" y="314"/>
                    <a:pt x="38" y="317"/>
                    <a:pt x="39" y="319"/>
                  </a:cubicBezTo>
                  <a:cubicBezTo>
                    <a:pt x="39" y="327"/>
                    <a:pt x="51" y="327"/>
                    <a:pt x="58" y="328"/>
                  </a:cubicBezTo>
                  <a:cubicBezTo>
                    <a:pt x="58" y="328"/>
                    <a:pt x="58" y="327"/>
                    <a:pt x="58" y="327"/>
                  </a:cubicBezTo>
                  <a:close/>
                  <a:moveTo>
                    <a:pt x="217" y="158"/>
                  </a:moveTo>
                  <a:cubicBezTo>
                    <a:pt x="221" y="157"/>
                    <a:pt x="223" y="152"/>
                    <a:pt x="220" y="149"/>
                  </a:cubicBezTo>
                  <a:cubicBezTo>
                    <a:pt x="219" y="145"/>
                    <a:pt x="214" y="144"/>
                    <a:pt x="211" y="146"/>
                  </a:cubicBezTo>
                  <a:cubicBezTo>
                    <a:pt x="207" y="149"/>
                    <a:pt x="209" y="152"/>
                    <a:pt x="209" y="156"/>
                  </a:cubicBezTo>
                  <a:cubicBezTo>
                    <a:pt x="209" y="156"/>
                    <a:pt x="209" y="157"/>
                    <a:pt x="208" y="157"/>
                  </a:cubicBezTo>
                  <a:cubicBezTo>
                    <a:pt x="211" y="159"/>
                    <a:pt x="214" y="160"/>
                    <a:pt x="217" y="158"/>
                  </a:cubicBezTo>
                  <a:close/>
                  <a:moveTo>
                    <a:pt x="157" y="325"/>
                  </a:moveTo>
                  <a:cubicBezTo>
                    <a:pt x="163" y="327"/>
                    <a:pt x="176" y="328"/>
                    <a:pt x="177" y="320"/>
                  </a:cubicBezTo>
                  <a:cubicBezTo>
                    <a:pt x="177" y="313"/>
                    <a:pt x="170" y="315"/>
                    <a:pt x="167" y="317"/>
                  </a:cubicBezTo>
                  <a:cubicBezTo>
                    <a:pt x="163" y="319"/>
                    <a:pt x="160" y="321"/>
                    <a:pt x="158" y="324"/>
                  </a:cubicBezTo>
                  <a:cubicBezTo>
                    <a:pt x="158" y="325"/>
                    <a:pt x="157" y="325"/>
                    <a:pt x="157" y="325"/>
                  </a:cubicBezTo>
                  <a:close/>
                  <a:moveTo>
                    <a:pt x="148" y="247"/>
                  </a:moveTo>
                  <a:cubicBezTo>
                    <a:pt x="139" y="249"/>
                    <a:pt x="130" y="251"/>
                    <a:pt x="122" y="252"/>
                  </a:cubicBezTo>
                  <a:cubicBezTo>
                    <a:pt x="125" y="259"/>
                    <a:pt x="127" y="267"/>
                    <a:pt x="129" y="274"/>
                  </a:cubicBezTo>
                  <a:cubicBezTo>
                    <a:pt x="131" y="277"/>
                    <a:pt x="131" y="283"/>
                    <a:pt x="133" y="285"/>
                  </a:cubicBezTo>
                  <a:cubicBezTo>
                    <a:pt x="137" y="290"/>
                    <a:pt x="143" y="288"/>
                    <a:pt x="147" y="286"/>
                  </a:cubicBezTo>
                  <a:cubicBezTo>
                    <a:pt x="150" y="285"/>
                    <a:pt x="157" y="283"/>
                    <a:pt x="159" y="281"/>
                  </a:cubicBezTo>
                  <a:cubicBezTo>
                    <a:pt x="162" y="277"/>
                    <a:pt x="158" y="271"/>
                    <a:pt x="156" y="268"/>
                  </a:cubicBezTo>
                  <a:cubicBezTo>
                    <a:pt x="153" y="261"/>
                    <a:pt x="151" y="254"/>
                    <a:pt x="148" y="247"/>
                  </a:cubicBezTo>
                  <a:close/>
                  <a:moveTo>
                    <a:pt x="158" y="21"/>
                  </a:moveTo>
                  <a:cubicBezTo>
                    <a:pt x="139" y="11"/>
                    <a:pt x="114" y="9"/>
                    <a:pt x="93" y="10"/>
                  </a:cubicBezTo>
                  <a:cubicBezTo>
                    <a:pt x="71" y="10"/>
                    <a:pt x="47" y="15"/>
                    <a:pt x="31" y="32"/>
                  </a:cubicBezTo>
                  <a:cubicBezTo>
                    <a:pt x="20" y="43"/>
                    <a:pt x="16" y="57"/>
                    <a:pt x="14" y="72"/>
                  </a:cubicBezTo>
                  <a:cubicBezTo>
                    <a:pt x="57" y="70"/>
                    <a:pt x="96" y="56"/>
                    <a:pt x="130" y="31"/>
                  </a:cubicBezTo>
                  <a:cubicBezTo>
                    <a:pt x="131" y="30"/>
                    <a:pt x="133" y="31"/>
                    <a:pt x="133" y="33"/>
                  </a:cubicBezTo>
                  <a:cubicBezTo>
                    <a:pt x="132" y="36"/>
                    <a:pt x="131" y="39"/>
                    <a:pt x="130" y="41"/>
                  </a:cubicBezTo>
                  <a:cubicBezTo>
                    <a:pt x="132" y="39"/>
                    <a:pt x="135" y="37"/>
                    <a:pt x="137" y="34"/>
                  </a:cubicBezTo>
                  <a:cubicBezTo>
                    <a:pt x="137" y="34"/>
                    <a:pt x="139" y="34"/>
                    <a:pt x="139" y="34"/>
                  </a:cubicBezTo>
                  <a:cubicBezTo>
                    <a:pt x="149" y="47"/>
                    <a:pt x="158" y="60"/>
                    <a:pt x="165" y="74"/>
                  </a:cubicBezTo>
                  <a:cubicBezTo>
                    <a:pt x="166" y="68"/>
                    <a:pt x="167" y="62"/>
                    <a:pt x="166" y="56"/>
                  </a:cubicBezTo>
                  <a:cubicBezTo>
                    <a:pt x="166" y="55"/>
                    <a:pt x="169" y="54"/>
                    <a:pt x="170" y="55"/>
                  </a:cubicBezTo>
                  <a:cubicBezTo>
                    <a:pt x="178" y="63"/>
                    <a:pt x="185" y="71"/>
                    <a:pt x="193" y="79"/>
                  </a:cubicBezTo>
                  <a:cubicBezTo>
                    <a:pt x="191" y="55"/>
                    <a:pt x="180" y="33"/>
                    <a:pt x="158" y="21"/>
                  </a:cubicBezTo>
                  <a:close/>
                  <a:moveTo>
                    <a:pt x="99" y="249"/>
                  </a:moveTo>
                  <a:cubicBezTo>
                    <a:pt x="112" y="249"/>
                    <a:pt x="129" y="249"/>
                    <a:pt x="141" y="244"/>
                  </a:cubicBezTo>
                  <a:cubicBezTo>
                    <a:pt x="150" y="240"/>
                    <a:pt x="149" y="239"/>
                    <a:pt x="147" y="230"/>
                  </a:cubicBezTo>
                  <a:cubicBezTo>
                    <a:pt x="145" y="223"/>
                    <a:pt x="143" y="217"/>
                    <a:pt x="141" y="210"/>
                  </a:cubicBezTo>
                  <a:cubicBezTo>
                    <a:pt x="138" y="197"/>
                    <a:pt x="135" y="185"/>
                    <a:pt x="133" y="172"/>
                  </a:cubicBezTo>
                  <a:cubicBezTo>
                    <a:pt x="114" y="176"/>
                    <a:pt x="94" y="176"/>
                    <a:pt x="77" y="172"/>
                  </a:cubicBezTo>
                  <a:cubicBezTo>
                    <a:pt x="72" y="197"/>
                    <a:pt x="64" y="222"/>
                    <a:pt x="58" y="247"/>
                  </a:cubicBezTo>
                  <a:cubicBezTo>
                    <a:pt x="70" y="249"/>
                    <a:pt x="83" y="249"/>
                    <a:pt x="95" y="249"/>
                  </a:cubicBezTo>
                  <a:cubicBezTo>
                    <a:pt x="96" y="248"/>
                    <a:pt x="98" y="248"/>
                    <a:pt x="99" y="249"/>
                  </a:cubicBezTo>
                  <a:close/>
                  <a:moveTo>
                    <a:pt x="77" y="166"/>
                  </a:moveTo>
                  <a:cubicBezTo>
                    <a:pt x="86" y="169"/>
                    <a:pt x="96" y="170"/>
                    <a:pt x="106" y="170"/>
                  </a:cubicBezTo>
                  <a:cubicBezTo>
                    <a:pt x="157" y="168"/>
                    <a:pt x="194" y="135"/>
                    <a:pt x="193" y="85"/>
                  </a:cubicBezTo>
                  <a:cubicBezTo>
                    <a:pt x="186" y="77"/>
                    <a:pt x="178" y="69"/>
                    <a:pt x="170" y="61"/>
                  </a:cubicBezTo>
                  <a:cubicBezTo>
                    <a:pt x="170" y="68"/>
                    <a:pt x="169" y="74"/>
                    <a:pt x="167" y="81"/>
                  </a:cubicBezTo>
                  <a:cubicBezTo>
                    <a:pt x="167" y="82"/>
                    <a:pt x="164" y="83"/>
                    <a:pt x="163" y="81"/>
                  </a:cubicBezTo>
                  <a:cubicBezTo>
                    <a:pt x="159" y="71"/>
                    <a:pt x="153" y="61"/>
                    <a:pt x="147" y="51"/>
                  </a:cubicBezTo>
                  <a:cubicBezTo>
                    <a:pt x="144" y="47"/>
                    <a:pt x="142" y="40"/>
                    <a:pt x="136" y="41"/>
                  </a:cubicBezTo>
                  <a:cubicBezTo>
                    <a:pt x="134" y="41"/>
                    <a:pt x="127" y="49"/>
                    <a:pt x="126" y="50"/>
                  </a:cubicBezTo>
                  <a:cubicBezTo>
                    <a:pt x="124" y="52"/>
                    <a:pt x="121" y="50"/>
                    <a:pt x="123" y="48"/>
                  </a:cubicBezTo>
                  <a:cubicBezTo>
                    <a:pt x="124" y="45"/>
                    <a:pt x="126" y="41"/>
                    <a:pt x="127" y="38"/>
                  </a:cubicBezTo>
                  <a:cubicBezTo>
                    <a:pt x="95" y="62"/>
                    <a:pt x="55" y="75"/>
                    <a:pt x="14" y="75"/>
                  </a:cubicBezTo>
                  <a:cubicBezTo>
                    <a:pt x="13" y="83"/>
                    <a:pt x="13" y="91"/>
                    <a:pt x="12" y="98"/>
                  </a:cubicBezTo>
                  <a:cubicBezTo>
                    <a:pt x="12" y="99"/>
                    <a:pt x="12" y="99"/>
                    <a:pt x="12" y="100"/>
                  </a:cubicBezTo>
                  <a:cubicBezTo>
                    <a:pt x="20" y="134"/>
                    <a:pt x="43" y="158"/>
                    <a:pt x="76" y="166"/>
                  </a:cubicBezTo>
                  <a:cubicBezTo>
                    <a:pt x="76" y="166"/>
                    <a:pt x="76" y="166"/>
                    <a:pt x="77" y="166"/>
                  </a:cubicBezTo>
                  <a:close/>
                  <a:moveTo>
                    <a:pt x="0" y="88"/>
                  </a:moveTo>
                  <a:cubicBezTo>
                    <a:pt x="0" y="83"/>
                    <a:pt x="4" y="77"/>
                    <a:pt x="9" y="76"/>
                  </a:cubicBezTo>
                  <a:cubicBezTo>
                    <a:pt x="10" y="60"/>
                    <a:pt x="14" y="45"/>
                    <a:pt x="24" y="32"/>
                  </a:cubicBezTo>
                  <a:cubicBezTo>
                    <a:pt x="36" y="16"/>
                    <a:pt x="55" y="8"/>
                    <a:pt x="75" y="5"/>
                  </a:cubicBezTo>
                  <a:cubicBezTo>
                    <a:pt x="110" y="0"/>
                    <a:pt x="160" y="4"/>
                    <a:pt x="183" y="35"/>
                  </a:cubicBezTo>
                  <a:cubicBezTo>
                    <a:pt x="193" y="48"/>
                    <a:pt x="198" y="65"/>
                    <a:pt x="199" y="83"/>
                  </a:cubicBezTo>
                  <a:cubicBezTo>
                    <a:pt x="202" y="82"/>
                    <a:pt x="205" y="83"/>
                    <a:pt x="207" y="85"/>
                  </a:cubicBezTo>
                  <a:cubicBezTo>
                    <a:pt x="210" y="87"/>
                    <a:pt x="212" y="90"/>
                    <a:pt x="212" y="94"/>
                  </a:cubicBezTo>
                  <a:cubicBezTo>
                    <a:pt x="211" y="97"/>
                    <a:pt x="210" y="100"/>
                    <a:pt x="207" y="102"/>
                  </a:cubicBezTo>
                  <a:cubicBezTo>
                    <a:pt x="205" y="103"/>
                    <a:pt x="201" y="103"/>
                    <a:pt x="198" y="102"/>
                  </a:cubicBezTo>
                  <a:cubicBezTo>
                    <a:pt x="196" y="117"/>
                    <a:pt x="191" y="130"/>
                    <a:pt x="182" y="141"/>
                  </a:cubicBezTo>
                  <a:cubicBezTo>
                    <a:pt x="171" y="156"/>
                    <a:pt x="155" y="165"/>
                    <a:pt x="137" y="171"/>
                  </a:cubicBezTo>
                  <a:cubicBezTo>
                    <a:pt x="139" y="176"/>
                    <a:pt x="140" y="181"/>
                    <a:pt x="141" y="187"/>
                  </a:cubicBezTo>
                  <a:cubicBezTo>
                    <a:pt x="153" y="184"/>
                    <a:pt x="164" y="180"/>
                    <a:pt x="175" y="174"/>
                  </a:cubicBezTo>
                  <a:cubicBezTo>
                    <a:pt x="186" y="169"/>
                    <a:pt x="194" y="162"/>
                    <a:pt x="203" y="155"/>
                  </a:cubicBezTo>
                  <a:cubicBezTo>
                    <a:pt x="203" y="155"/>
                    <a:pt x="203" y="155"/>
                    <a:pt x="203" y="155"/>
                  </a:cubicBezTo>
                  <a:cubicBezTo>
                    <a:pt x="202" y="150"/>
                    <a:pt x="205" y="144"/>
                    <a:pt x="209" y="141"/>
                  </a:cubicBezTo>
                  <a:cubicBezTo>
                    <a:pt x="215" y="138"/>
                    <a:pt x="223" y="141"/>
                    <a:pt x="225" y="147"/>
                  </a:cubicBezTo>
                  <a:cubicBezTo>
                    <a:pt x="228" y="153"/>
                    <a:pt x="225" y="161"/>
                    <a:pt x="219" y="163"/>
                  </a:cubicBezTo>
                  <a:cubicBezTo>
                    <a:pt x="214" y="165"/>
                    <a:pt x="208" y="163"/>
                    <a:pt x="205" y="159"/>
                  </a:cubicBezTo>
                  <a:cubicBezTo>
                    <a:pt x="190" y="177"/>
                    <a:pt x="164" y="187"/>
                    <a:pt x="142" y="190"/>
                  </a:cubicBezTo>
                  <a:cubicBezTo>
                    <a:pt x="146" y="208"/>
                    <a:pt x="151" y="225"/>
                    <a:pt x="156" y="243"/>
                  </a:cubicBezTo>
                  <a:cubicBezTo>
                    <a:pt x="156" y="244"/>
                    <a:pt x="155" y="246"/>
                    <a:pt x="154" y="246"/>
                  </a:cubicBezTo>
                  <a:cubicBezTo>
                    <a:pt x="154" y="246"/>
                    <a:pt x="153" y="246"/>
                    <a:pt x="153" y="246"/>
                  </a:cubicBezTo>
                  <a:cubicBezTo>
                    <a:pt x="156" y="253"/>
                    <a:pt x="158" y="260"/>
                    <a:pt x="161" y="266"/>
                  </a:cubicBezTo>
                  <a:cubicBezTo>
                    <a:pt x="163" y="270"/>
                    <a:pt x="167" y="276"/>
                    <a:pt x="166" y="280"/>
                  </a:cubicBezTo>
                  <a:cubicBezTo>
                    <a:pt x="165" y="285"/>
                    <a:pt x="158" y="288"/>
                    <a:pt x="152" y="290"/>
                  </a:cubicBezTo>
                  <a:cubicBezTo>
                    <a:pt x="153" y="300"/>
                    <a:pt x="154" y="310"/>
                    <a:pt x="155" y="319"/>
                  </a:cubicBezTo>
                  <a:cubicBezTo>
                    <a:pt x="159" y="315"/>
                    <a:pt x="164" y="312"/>
                    <a:pt x="170" y="311"/>
                  </a:cubicBezTo>
                  <a:cubicBezTo>
                    <a:pt x="175" y="310"/>
                    <a:pt x="180" y="312"/>
                    <a:pt x="181" y="318"/>
                  </a:cubicBezTo>
                  <a:cubicBezTo>
                    <a:pt x="182" y="324"/>
                    <a:pt x="177" y="328"/>
                    <a:pt x="172" y="330"/>
                  </a:cubicBezTo>
                  <a:cubicBezTo>
                    <a:pt x="166" y="332"/>
                    <a:pt x="160" y="330"/>
                    <a:pt x="155" y="326"/>
                  </a:cubicBezTo>
                  <a:cubicBezTo>
                    <a:pt x="155" y="326"/>
                    <a:pt x="155" y="326"/>
                    <a:pt x="155" y="326"/>
                  </a:cubicBezTo>
                  <a:cubicBezTo>
                    <a:pt x="153" y="327"/>
                    <a:pt x="151" y="327"/>
                    <a:pt x="151" y="325"/>
                  </a:cubicBezTo>
                  <a:cubicBezTo>
                    <a:pt x="149" y="314"/>
                    <a:pt x="148" y="302"/>
                    <a:pt x="148" y="291"/>
                  </a:cubicBezTo>
                  <a:cubicBezTo>
                    <a:pt x="148" y="291"/>
                    <a:pt x="147" y="291"/>
                    <a:pt x="147" y="291"/>
                  </a:cubicBezTo>
                  <a:cubicBezTo>
                    <a:pt x="139" y="294"/>
                    <a:pt x="133" y="295"/>
                    <a:pt x="129" y="287"/>
                  </a:cubicBezTo>
                  <a:cubicBezTo>
                    <a:pt x="124" y="276"/>
                    <a:pt x="121" y="264"/>
                    <a:pt x="119" y="252"/>
                  </a:cubicBezTo>
                  <a:cubicBezTo>
                    <a:pt x="112" y="253"/>
                    <a:pt x="106" y="253"/>
                    <a:pt x="99" y="254"/>
                  </a:cubicBezTo>
                  <a:cubicBezTo>
                    <a:pt x="98" y="265"/>
                    <a:pt x="96" y="276"/>
                    <a:pt x="92" y="287"/>
                  </a:cubicBezTo>
                  <a:cubicBezTo>
                    <a:pt x="89" y="295"/>
                    <a:pt x="86" y="295"/>
                    <a:pt x="78" y="293"/>
                  </a:cubicBezTo>
                  <a:cubicBezTo>
                    <a:pt x="77" y="293"/>
                    <a:pt x="75" y="293"/>
                    <a:pt x="72" y="292"/>
                  </a:cubicBezTo>
                  <a:cubicBezTo>
                    <a:pt x="72" y="304"/>
                    <a:pt x="67" y="318"/>
                    <a:pt x="63" y="328"/>
                  </a:cubicBezTo>
                  <a:cubicBezTo>
                    <a:pt x="62" y="329"/>
                    <a:pt x="61" y="330"/>
                    <a:pt x="61" y="330"/>
                  </a:cubicBezTo>
                  <a:cubicBezTo>
                    <a:pt x="60" y="330"/>
                    <a:pt x="60" y="331"/>
                    <a:pt x="60" y="331"/>
                  </a:cubicBezTo>
                  <a:cubicBezTo>
                    <a:pt x="53" y="331"/>
                    <a:pt x="45" y="332"/>
                    <a:pt x="39" y="328"/>
                  </a:cubicBezTo>
                  <a:cubicBezTo>
                    <a:pt x="35" y="325"/>
                    <a:pt x="33" y="320"/>
                    <a:pt x="34" y="315"/>
                  </a:cubicBezTo>
                  <a:cubicBezTo>
                    <a:pt x="38" y="302"/>
                    <a:pt x="54" y="314"/>
                    <a:pt x="60" y="322"/>
                  </a:cubicBezTo>
                  <a:cubicBezTo>
                    <a:pt x="61" y="317"/>
                    <a:pt x="63" y="312"/>
                    <a:pt x="65" y="307"/>
                  </a:cubicBezTo>
                  <a:cubicBezTo>
                    <a:pt x="66" y="302"/>
                    <a:pt x="67" y="297"/>
                    <a:pt x="69" y="292"/>
                  </a:cubicBezTo>
                  <a:cubicBezTo>
                    <a:pt x="64" y="291"/>
                    <a:pt x="58" y="290"/>
                    <a:pt x="57" y="286"/>
                  </a:cubicBezTo>
                  <a:cubicBezTo>
                    <a:pt x="55" y="281"/>
                    <a:pt x="58" y="274"/>
                    <a:pt x="59" y="270"/>
                  </a:cubicBezTo>
                  <a:cubicBezTo>
                    <a:pt x="60" y="264"/>
                    <a:pt x="61" y="258"/>
                    <a:pt x="63" y="253"/>
                  </a:cubicBezTo>
                  <a:cubicBezTo>
                    <a:pt x="60" y="252"/>
                    <a:pt x="57" y="252"/>
                    <a:pt x="55" y="252"/>
                  </a:cubicBezTo>
                  <a:cubicBezTo>
                    <a:pt x="53" y="252"/>
                    <a:pt x="52" y="250"/>
                    <a:pt x="52" y="249"/>
                  </a:cubicBezTo>
                  <a:cubicBezTo>
                    <a:pt x="57" y="230"/>
                    <a:pt x="61" y="210"/>
                    <a:pt x="67" y="192"/>
                  </a:cubicBezTo>
                  <a:cubicBezTo>
                    <a:pt x="49" y="194"/>
                    <a:pt x="29" y="188"/>
                    <a:pt x="16" y="175"/>
                  </a:cubicBezTo>
                  <a:cubicBezTo>
                    <a:pt x="16" y="175"/>
                    <a:pt x="15" y="176"/>
                    <a:pt x="15" y="176"/>
                  </a:cubicBezTo>
                  <a:cubicBezTo>
                    <a:pt x="12" y="179"/>
                    <a:pt x="6" y="177"/>
                    <a:pt x="4" y="174"/>
                  </a:cubicBezTo>
                  <a:cubicBezTo>
                    <a:pt x="1" y="170"/>
                    <a:pt x="3" y="163"/>
                    <a:pt x="7" y="160"/>
                  </a:cubicBezTo>
                  <a:cubicBezTo>
                    <a:pt x="12" y="157"/>
                    <a:pt x="18" y="158"/>
                    <a:pt x="20" y="163"/>
                  </a:cubicBezTo>
                  <a:cubicBezTo>
                    <a:pt x="21" y="166"/>
                    <a:pt x="21" y="169"/>
                    <a:pt x="19" y="171"/>
                  </a:cubicBezTo>
                  <a:cubicBezTo>
                    <a:pt x="34" y="183"/>
                    <a:pt x="49" y="188"/>
                    <a:pt x="68" y="188"/>
                  </a:cubicBezTo>
                  <a:cubicBezTo>
                    <a:pt x="69" y="182"/>
                    <a:pt x="71" y="177"/>
                    <a:pt x="73" y="171"/>
                  </a:cubicBezTo>
                  <a:cubicBezTo>
                    <a:pt x="39" y="162"/>
                    <a:pt x="5" y="133"/>
                    <a:pt x="7" y="96"/>
                  </a:cubicBezTo>
                  <a:cubicBezTo>
                    <a:pt x="3" y="95"/>
                    <a:pt x="0" y="92"/>
                    <a:pt x="0" y="8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5" name="Freeform 102"/>
            <p:cNvSpPr/>
            <p:nvPr/>
          </p:nvSpPr>
          <p:spPr bwMode="auto">
            <a:xfrm>
              <a:off x="6417" y="3445"/>
              <a:ext cx="15" cy="15"/>
            </a:xfrm>
            <a:custGeom>
              <a:avLst/>
              <a:gdLst>
                <a:gd name="T0" fmla="*/ 0 w 7"/>
                <a:gd name="T1" fmla="*/ 6 h 7"/>
                <a:gd name="T2" fmla="*/ 2 w 7"/>
                <a:gd name="T3" fmla="*/ 0 h 7"/>
                <a:gd name="T4" fmla="*/ 2 w 7"/>
                <a:gd name="T5" fmla="*/ 0 h 7"/>
                <a:gd name="T6" fmla="*/ 6 w 7"/>
                <a:gd name="T7" fmla="*/ 5 h 7"/>
                <a:gd name="T8" fmla="*/ 0 w 7"/>
                <a:gd name="T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0" y="6"/>
                  </a:moveTo>
                  <a:cubicBezTo>
                    <a:pt x="1" y="4"/>
                    <a:pt x="2" y="2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5" y="1"/>
                    <a:pt x="7" y="3"/>
                    <a:pt x="6" y="5"/>
                  </a:cubicBezTo>
                  <a:cubicBezTo>
                    <a:pt x="5" y="7"/>
                    <a:pt x="2" y="7"/>
                    <a:pt x="0" y="6"/>
                  </a:cubicBezTo>
                  <a:close/>
                </a:path>
              </a:pathLst>
            </a:custGeom>
            <a:solidFill>
              <a:srgbClr val="E66A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6" name="Freeform 103"/>
            <p:cNvSpPr/>
            <p:nvPr/>
          </p:nvSpPr>
          <p:spPr bwMode="auto">
            <a:xfrm>
              <a:off x="6059" y="3439"/>
              <a:ext cx="19" cy="17"/>
            </a:xfrm>
            <a:custGeom>
              <a:avLst/>
              <a:gdLst>
                <a:gd name="T0" fmla="*/ 6 w 9"/>
                <a:gd name="T1" fmla="*/ 8 h 8"/>
                <a:gd name="T2" fmla="*/ 2 w 9"/>
                <a:gd name="T3" fmla="*/ 6 h 8"/>
                <a:gd name="T4" fmla="*/ 7 w 9"/>
                <a:gd name="T5" fmla="*/ 0 h 8"/>
                <a:gd name="T6" fmla="*/ 9 w 9"/>
                <a:gd name="T7" fmla="*/ 5 h 8"/>
                <a:gd name="T8" fmla="*/ 6 w 9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6" y="8"/>
                  </a:moveTo>
                  <a:cubicBezTo>
                    <a:pt x="4" y="8"/>
                    <a:pt x="3" y="7"/>
                    <a:pt x="2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7" y="2"/>
                    <a:pt x="8" y="3"/>
                    <a:pt x="9" y="5"/>
                  </a:cubicBezTo>
                  <a:cubicBezTo>
                    <a:pt x="8" y="6"/>
                    <a:pt x="7" y="7"/>
                    <a:pt x="6" y="8"/>
                  </a:cubicBezTo>
                  <a:close/>
                </a:path>
              </a:pathLst>
            </a:custGeom>
            <a:solidFill>
              <a:srgbClr val="E66A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7" name="Freeform 104"/>
            <p:cNvSpPr/>
            <p:nvPr/>
          </p:nvSpPr>
          <p:spPr bwMode="auto">
            <a:xfrm>
              <a:off x="6133" y="3909"/>
              <a:ext cx="40" cy="17"/>
            </a:xfrm>
            <a:custGeom>
              <a:avLst/>
              <a:gdLst>
                <a:gd name="T0" fmla="*/ 8 w 19"/>
                <a:gd name="T1" fmla="*/ 8 h 8"/>
                <a:gd name="T2" fmla="*/ 2 w 19"/>
                <a:gd name="T3" fmla="*/ 5 h 8"/>
                <a:gd name="T4" fmla="*/ 2 w 19"/>
                <a:gd name="T5" fmla="*/ 1 h 8"/>
                <a:gd name="T6" fmla="*/ 5 w 19"/>
                <a:gd name="T7" fmla="*/ 0 h 8"/>
                <a:gd name="T8" fmla="*/ 11 w 19"/>
                <a:gd name="T9" fmla="*/ 2 h 8"/>
                <a:gd name="T10" fmla="*/ 19 w 19"/>
                <a:gd name="T11" fmla="*/ 6 h 8"/>
                <a:gd name="T12" fmla="*/ 14 w 19"/>
                <a:gd name="T13" fmla="*/ 7 h 8"/>
                <a:gd name="T14" fmla="*/ 8 w 19"/>
                <a:gd name="T1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8">
                  <a:moveTo>
                    <a:pt x="8" y="8"/>
                  </a:moveTo>
                  <a:cubicBezTo>
                    <a:pt x="5" y="8"/>
                    <a:pt x="4" y="8"/>
                    <a:pt x="2" y="5"/>
                  </a:cubicBezTo>
                  <a:cubicBezTo>
                    <a:pt x="0" y="4"/>
                    <a:pt x="0" y="2"/>
                    <a:pt x="2" y="1"/>
                  </a:cubicBezTo>
                  <a:cubicBezTo>
                    <a:pt x="3" y="1"/>
                    <a:pt x="4" y="1"/>
                    <a:pt x="5" y="0"/>
                  </a:cubicBezTo>
                  <a:cubicBezTo>
                    <a:pt x="7" y="0"/>
                    <a:pt x="9" y="1"/>
                    <a:pt x="11" y="2"/>
                  </a:cubicBezTo>
                  <a:cubicBezTo>
                    <a:pt x="14" y="3"/>
                    <a:pt x="17" y="4"/>
                    <a:pt x="19" y="6"/>
                  </a:cubicBezTo>
                  <a:cubicBezTo>
                    <a:pt x="18" y="7"/>
                    <a:pt x="16" y="7"/>
                    <a:pt x="14" y="7"/>
                  </a:cubicBezTo>
                  <a:cubicBezTo>
                    <a:pt x="12" y="8"/>
                    <a:pt x="10" y="8"/>
                    <a:pt x="8" y="8"/>
                  </a:cubicBezTo>
                  <a:close/>
                </a:path>
              </a:pathLst>
            </a:custGeom>
            <a:solidFill>
              <a:srgbClr val="E66A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8" name="Freeform 105"/>
            <p:cNvSpPr/>
            <p:nvPr/>
          </p:nvSpPr>
          <p:spPr bwMode="auto">
            <a:xfrm>
              <a:off x="6320" y="3916"/>
              <a:ext cx="40" cy="17"/>
            </a:xfrm>
            <a:custGeom>
              <a:avLst/>
              <a:gdLst>
                <a:gd name="T0" fmla="*/ 15 w 19"/>
                <a:gd name="T1" fmla="*/ 1 h 8"/>
                <a:gd name="T2" fmla="*/ 18 w 19"/>
                <a:gd name="T3" fmla="*/ 6 h 8"/>
                <a:gd name="T4" fmla="*/ 16 w 19"/>
                <a:gd name="T5" fmla="*/ 7 h 8"/>
                <a:gd name="T6" fmla="*/ 10 w 19"/>
                <a:gd name="T7" fmla="*/ 8 h 8"/>
                <a:gd name="T8" fmla="*/ 0 w 19"/>
                <a:gd name="T9" fmla="*/ 6 h 8"/>
                <a:gd name="T10" fmla="*/ 15 w 19"/>
                <a:gd name="T11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8">
                  <a:moveTo>
                    <a:pt x="15" y="1"/>
                  </a:moveTo>
                  <a:cubicBezTo>
                    <a:pt x="18" y="1"/>
                    <a:pt x="19" y="2"/>
                    <a:pt x="18" y="6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4" y="8"/>
                    <a:pt x="12" y="8"/>
                    <a:pt x="10" y="8"/>
                  </a:cubicBezTo>
                  <a:cubicBezTo>
                    <a:pt x="7" y="8"/>
                    <a:pt x="3" y="7"/>
                    <a:pt x="0" y="6"/>
                  </a:cubicBezTo>
                  <a:cubicBezTo>
                    <a:pt x="5" y="3"/>
                    <a:pt x="10" y="0"/>
                    <a:pt x="15" y="1"/>
                  </a:cubicBezTo>
                  <a:close/>
                </a:path>
              </a:pathLst>
            </a:custGeom>
            <a:solidFill>
              <a:srgbClr val="E66A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9" name="Freeform 106"/>
            <p:cNvSpPr/>
            <p:nvPr/>
          </p:nvSpPr>
          <p:spPr bwMode="auto">
            <a:xfrm>
              <a:off x="6120" y="3538"/>
              <a:ext cx="276" cy="304"/>
            </a:xfrm>
            <a:custGeom>
              <a:avLst/>
              <a:gdLst>
                <a:gd name="T0" fmla="*/ 131 w 131"/>
                <a:gd name="T1" fmla="*/ 130 h 144"/>
                <a:gd name="T2" fmla="*/ 86 w 131"/>
                <a:gd name="T3" fmla="*/ 143 h 144"/>
                <a:gd name="T4" fmla="*/ 84 w 131"/>
                <a:gd name="T5" fmla="*/ 143 h 144"/>
                <a:gd name="T6" fmla="*/ 70 w 131"/>
                <a:gd name="T7" fmla="*/ 144 h 144"/>
                <a:gd name="T8" fmla="*/ 0 w 131"/>
                <a:gd name="T9" fmla="*/ 127 h 144"/>
                <a:gd name="T10" fmla="*/ 35 w 131"/>
                <a:gd name="T11" fmla="*/ 3 h 144"/>
                <a:gd name="T12" fmla="*/ 100 w 131"/>
                <a:gd name="T13" fmla="*/ 0 h 144"/>
                <a:gd name="T14" fmla="*/ 131 w 131"/>
                <a:gd name="T15" fmla="*/ 13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1" h="144">
                  <a:moveTo>
                    <a:pt x="131" y="130"/>
                  </a:moveTo>
                  <a:cubicBezTo>
                    <a:pt x="118" y="139"/>
                    <a:pt x="102" y="143"/>
                    <a:pt x="86" y="143"/>
                  </a:cubicBezTo>
                  <a:cubicBezTo>
                    <a:pt x="85" y="143"/>
                    <a:pt x="84" y="143"/>
                    <a:pt x="84" y="143"/>
                  </a:cubicBezTo>
                  <a:cubicBezTo>
                    <a:pt x="79" y="144"/>
                    <a:pt x="75" y="144"/>
                    <a:pt x="70" y="144"/>
                  </a:cubicBezTo>
                  <a:cubicBezTo>
                    <a:pt x="45" y="143"/>
                    <a:pt x="22" y="139"/>
                    <a:pt x="0" y="127"/>
                  </a:cubicBezTo>
                  <a:cubicBezTo>
                    <a:pt x="21" y="90"/>
                    <a:pt x="37" y="46"/>
                    <a:pt x="35" y="3"/>
                  </a:cubicBezTo>
                  <a:cubicBezTo>
                    <a:pt x="55" y="7"/>
                    <a:pt x="79" y="7"/>
                    <a:pt x="100" y="0"/>
                  </a:cubicBezTo>
                  <a:cubicBezTo>
                    <a:pt x="99" y="43"/>
                    <a:pt x="107" y="93"/>
                    <a:pt x="131" y="130"/>
                  </a:cubicBezTo>
                  <a:close/>
                </a:path>
              </a:pathLst>
            </a:custGeom>
            <a:solidFill>
              <a:srgbClr val="E66A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0" name="Freeform 107"/>
            <p:cNvSpPr/>
            <p:nvPr/>
          </p:nvSpPr>
          <p:spPr bwMode="auto">
            <a:xfrm>
              <a:off x="6436" y="3409"/>
              <a:ext cx="92" cy="93"/>
            </a:xfrm>
            <a:custGeom>
              <a:avLst/>
              <a:gdLst>
                <a:gd name="T0" fmla="*/ 44 w 44"/>
                <a:gd name="T1" fmla="*/ 40 h 44"/>
                <a:gd name="T2" fmla="*/ 1 w 44"/>
                <a:gd name="T3" fmla="*/ 25 h 44"/>
                <a:gd name="T4" fmla="*/ 0 w 44"/>
                <a:gd name="T5" fmla="*/ 23 h 44"/>
                <a:gd name="T6" fmla="*/ 0 w 44"/>
                <a:gd name="T7" fmla="*/ 16 h 44"/>
                <a:gd name="T8" fmla="*/ 0 w 44"/>
                <a:gd name="T9" fmla="*/ 16 h 44"/>
                <a:gd name="T10" fmla="*/ 44 w 44"/>
                <a:gd name="T11" fmla="*/ 4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44">
                  <a:moveTo>
                    <a:pt x="44" y="40"/>
                  </a:moveTo>
                  <a:cubicBezTo>
                    <a:pt x="27" y="40"/>
                    <a:pt x="5" y="44"/>
                    <a:pt x="1" y="25"/>
                  </a:cubicBezTo>
                  <a:cubicBezTo>
                    <a:pt x="1" y="24"/>
                    <a:pt x="1" y="24"/>
                    <a:pt x="0" y="23"/>
                  </a:cubicBezTo>
                  <a:cubicBezTo>
                    <a:pt x="1" y="21"/>
                    <a:pt x="1" y="18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22" y="0"/>
                    <a:pt x="30" y="27"/>
                    <a:pt x="44" y="40"/>
                  </a:cubicBezTo>
                  <a:close/>
                </a:path>
              </a:pathLst>
            </a:custGeom>
            <a:solidFill>
              <a:srgbClr val="ED7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1" name="Freeform 108"/>
            <p:cNvSpPr/>
            <p:nvPr/>
          </p:nvSpPr>
          <p:spPr bwMode="auto">
            <a:xfrm>
              <a:off x="5971" y="3430"/>
              <a:ext cx="90" cy="89"/>
            </a:xfrm>
            <a:custGeom>
              <a:avLst/>
              <a:gdLst>
                <a:gd name="T0" fmla="*/ 43 w 43"/>
                <a:gd name="T1" fmla="*/ 16 h 42"/>
                <a:gd name="T2" fmla="*/ 25 w 43"/>
                <a:gd name="T3" fmla="*/ 38 h 42"/>
                <a:gd name="T4" fmla="*/ 0 w 43"/>
                <a:gd name="T5" fmla="*/ 42 h 42"/>
                <a:gd name="T6" fmla="*/ 6 w 43"/>
                <a:gd name="T7" fmla="*/ 25 h 42"/>
                <a:gd name="T8" fmla="*/ 40 w 43"/>
                <a:gd name="T9" fmla="*/ 5 h 42"/>
                <a:gd name="T10" fmla="*/ 40 w 43"/>
                <a:gd name="T11" fmla="*/ 13 h 42"/>
                <a:gd name="T12" fmla="*/ 43 w 43"/>
                <a:gd name="T13" fmla="*/ 15 h 42"/>
                <a:gd name="T14" fmla="*/ 43 w 43"/>
                <a:gd name="T15" fmla="*/ 1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42">
                  <a:moveTo>
                    <a:pt x="43" y="16"/>
                  </a:moveTo>
                  <a:cubicBezTo>
                    <a:pt x="38" y="24"/>
                    <a:pt x="34" y="33"/>
                    <a:pt x="25" y="38"/>
                  </a:cubicBezTo>
                  <a:cubicBezTo>
                    <a:pt x="17" y="41"/>
                    <a:pt x="8" y="42"/>
                    <a:pt x="0" y="42"/>
                  </a:cubicBezTo>
                  <a:cubicBezTo>
                    <a:pt x="3" y="37"/>
                    <a:pt x="4" y="31"/>
                    <a:pt x="6" y="25"/>
                  </a:cubicBezTo>
                  <a:cubicBezTo>
                    <a:pt x="11" y="9"/>
                    <a:pt x="23" y="0"/>
                    <a:pt x="40" y="5"/>
                  </a:cubicBezTo>
                  <a:cubicBezTo>
                    <a:pt x="39" y="7"/>
                    <a:pt x="39" y="10"/>
                    <a:pt x="40" y="13"/>
                  </a:cubicBezTo>
                  <a:cubicBezTo>
                    <a:pt x="41" y="14"/>
                    <a:pt x="42" y="15"/>
                    <a:pt x="43" y="15"/>
                  </a:cubicBezTo>
                  <a:cubicBezTo>
                    <a:pt x="43" y="16"/>
                    <a:pt x="43" y="16"/>
                    <a:pt x="43" y="16"/>
                  </a:cubicBezTo>
                  <a:close/>
                </a:path>
              </a:pathLst>
            </a:custGeom>
            <a:solidFill>
              <a:srgbClr val="ED7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2" name="Freeform 109"/>
            <p:cNvSpPr/>
            <p:nvPr/>
          </p:nvSpPr>
          <p:spPr bwMode="auto">
            <a:xfrm>
              <a:off x="6064" y="3196"/>
              <a:ext cx="351" cy="171"/>
            </a:xfrm>
            <a:custGeom>
              <a:avLst/>
              <a:gdLst>
                <a:gd name="T0" fmla="*/ 115 w 167"/>
                <a:gd name="T1" fmla="*/ 72 h 81"/>
                <a:gd name="T2" fmla="*/ 76 w 167"/>
                <a:gd name="T3" fmla="*/ 46 h 81"/>
                <a:gd name="T4" fmla="*/ 74 w 167"/>
                <a:gd name="T5" fmla="*/ 46 h 81"/>
                <a:gd name="T6" fmla="*/ 84 w 167"/>
                <a:gd name="T7" fmla="*/ 66 h 81"/>
                <a:gd name="T8" fmla="*/ 68 w 167"/>
                <a:gd name="T9" fmla="*/ 58 h 81"/>
                <a:gd name="T10" fmla="*/ 58 w 167"/>
                <a:gd name="T11" fmla="*/ 39 h 81"/>
                <a:gd name="T12" fmla="*/ 57 w 167"/>
                <a:gd name="T13" fmla="*/ 38 h 81"/>
                <a:gd name="T14" fmla="*/ 54 w 167"/>
                <a:gd name="T15" fmla="*/ 39 h 81"/>
                <a:gd name="T16" fmla="*/ 45 w 167"/>
                <a:gd name="T17" fmla="*/ 62 h 81"/>
                <a:gd name="T18" fmla="*/ 35 w 167"/>
                <a:gd name="T19" fmla="*/ 73 h 81"/>
                <a:gd name="T20" fmla="*/ 23 w 167"/>
                <a:gd name="T21" fmla="*/ 77 h 81"/>
                <a:gd name="T22" fmla="*/ 36 w 167"/>
                <a:gd name="T23" fmla="*/ 61 h 81"/>
                <a:gd name="T24" fmla="*/ 32 w 167"/>
                <a:gd name="T25" fmla="*/ 59 h 81"/>
                <a:gd name="T26" fmla="*/ 22 w 167"/>
                <a:gd name="T27" fmla="*/ 73 h 81"/>
                <a:gd name="T28" fmla="*/ 6 w 167"/>
                <a:gd name="T29" fmla="*/ 81 h 81"/>
                <a:gd name="T30" fmla="*/ 167 w 167"/>
                <a:gd name="T31" fmla="*/ 79 h 81"/>
                <a:gd name="T32" fmla="*/ 127 w 167"/>
                <a:gd name="T33" fmla="*/ 49 h 81"/>
                <a:gd name="T34" fmla="*/ 124 w 167"/>
                <a:gd name="T35" fmla="*/ 49 h 81"/>
                <a:gd name="T36" fmla="*/ 135 w 167"/>
                <a:gd name="T37" fmla="*/ 72 h 81"/>
                <a:gd name="T38" fmla="*/ 102 w 167"/>
                <a:gd name="T39" fmla="*/ 48 h 81"/>
                <a:gd name="T40" fmla="*/ 100 w 167"/>
                <a:gd name="T41" fmla="*/ 49 h 81"/>
                <a:gd name="T42" fmla="*/ 116 w 167"/>
                <a:gd name="T43" fmla="*/ 72 h 81"/>
                <a:gd name="T44" fmla="*/ 115 w 167"/>
                <a:gd name="T45" fmla="*/ 72 h 81"/>
                <a:gd name="T46" fmla="*/ 115 w 167"/>
                <a:gd name="T47" fmla="*/ 72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7" h="81">
                  <a:moveTo>
                    <a:pt x="115" y="72"/>
                  </a:moveTo>
                  <a:cubicBezTo>
                    <a:pt x="96" y="73"/>
                    <a:pt x="81" y="64"/>
                    <a:pt x="76" y="46"/>
                  </a:cubicBezTo>
                  <a:cubicBezTo>
                    <a:pt x="76" y="44"/>
                    <a:pt x="74" y="45"/>
                    <a:pt x="74" y="46"/>
                  </a:cubicBezTo>
                  <a:cubicBezTo>
                    <a:pt x="75" y="53"/>
                    <a:pt x="78" y="61"/>
                    <a:pt x="84" y="66"/>
                  </a:cubicBezTo>
                  <a:cubicBezTo>
                    <a:pt x="78" y="65"/>
                    <a:pt x="73" y="62"/>
                    <a:pt x="68" y="58"/>
                  </a:cubicBezTo>
                  <a:cubicBezTo>
                    <a:pt x="63" y="53"/>
                    <a:pt x="60" y="46"/>
                    <a:pt x="58" y="39"/>
                  </a:cubicBezTo>
                  <a:cubicBezTo>
                    <a:pt x="58" y="38"/>
                    <a:pt x="58" y="38"/>
                    <a:pt x="57" y="38"/>
                  </a:cubicBezTo>
                  <a:cubicBezTo>
                    <a:pt x="56" y="37"/>
                    <a:pt x="54" y="37"/>
                    <a:pt x="54" y="39"/>
                  </a:cubicBezTo>
                  <a:cubicBezTo>
                    <a:pt x="53" y="47"/>
                    <a:pt x="49" y="55"/>
                    <a:pt x="45" y="62"/>
                  </a:cubicBezTo>
                  <a:cubicBezTo>
                    <a:pt x="42" y="66"/>
                    <a:pt x="39" y="70"/>
                    <a:pt x="35" y="73"/>
                  </a:cubicBezTo>
                  <a:cubicBezTo>
                    <a:pt x="33" y="75"/>
                    <a:pt x="27" y="78"/>
                    <a:pt x="23" y="77"/>
                  </a:cubicBezTo>
                  <a:cubicBezTo>
                    <a:pt x="29" y="73"/>
                    <a:pt x="34" y="67"/>
                    <a:pt x="36" y="61"/>
                  </a:cubicBezTo>
                  <a:cubicBezTo>
                    <a:pt x="36" y="59"/>
                    <a:pt x="33" y="57"/>
                    <a:pt x="32" y="59"/>
                  </a:cubicBezTo>
                  <a:cubicBezTo>
                    <a:pt x="29" y="64"/>
                    <a:pt x="26" y="69"/>
                    <a:pt x="22" y="73"/>
                  </a:cubicBezTo>
                  <a:cubicBezTo>
                    <a:pt x="17" y="77"/>
                    <a:pt x="12" y="79"/>
                    <a:pt x="6" y="81"/>
                  </a:cubicBezTo>
                  <a:cubicBezTo>
                    <a:pt x="0" y="2"/>
                    <a:pt x="155" y="0"/>
                    <a:pt x="167" y="79"/>
                  </a:cubicBezTo>
                  <a:cubicBezTo>
                    <a:pt x="150" y="78"/>
                    <a:pt x="128" y="68"/>
                    <a:pt x="127" y="49"/>
                  </a:cubicBezTo>
                  <a:cubicBezTo>
                    <a:pt x="127" y="47"/>
                    <a:pt x="124" y="47"/>
                    <a:pt x="124" y="49"/>
                  </a:cubicBezTo>
                  <a:cubicBezTo>
                    <a:pt x="123" y="58"/>
                    <a:pt x="128" y="66"/>
                    <a:pt x="135" y="72"/>
                  </a:cubicBezTo>
                  <a:cubicBezTo>
                    <a:pt x="119" y="71"/>
                    <a:pt x="107" y="64"/>
                    <a:pt x="102" y="48"/>
                  </a:cubicBezTo>
                  <a:cubicBezTo>
                    <a:pt x="102" y="47"/>
                    <a:pt x="100" y="48"/>
                    <a:pt x="100" y="49"/>
                  </a:cubicBezTo>
                  <a:cubicBezTo>
                    <a:pt x="102" y="58"/>
                    <a:pt x="108" y="67"/>
                    <a:pt x="116" y="72"/>
                  </a:cubicBezTo>
                  <a:cubicBezTo>
                    <a:pt x="116" y="72"/>
                    <a:pt x="115" y="72"/>
                    <a:pt x="115" y="72"/>
                  </a:cubicBezTo>
                  <a:cubicBezTo>
                    <a:pt x="115" y="72"/>
                    <a:pt x="115" y="72"/>
                    <a:pt x="115" y="72"/>
                  </a:cubicBezTo>
                  <a:close/>
                </a:path>
              </a:pathLst>
            </a:custGeom>
            <a:solidFill>
              <a:srgbClr val="ED7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3" name="Freeform 110"/>
            <p:cNvSpPr/>
            <p:nvPr/>
          </p:nvSpPr>
          <p:spPr bwMode="auto">
            <a:xfrm>
              <a:off x="6059" y="3536"/>
              <a:ext cx="30" cy="27"/>
            </a:xfrm>
            <a:custGeom>
              <a:avLst/>
              <a:gdLst>
                <a:gd name="T0" fmla="*/ 13 w 14"/>
                <a:gd name="T1" fmla="*/ 5 h 13"/>
                <a:gd name="T2" fmla="*/ 14 w 14"/>
                <a:gd name="T3" fmla="*/ 10 h 13"/>
                <a:gd name="T4" fmla="*/ 12 w 14"/>
                <a:gd name="T5" fmla="*/ 10 h 13"/>
                <a:gd name="T6" fmla="*/ 5 w 14"/>
                <a:gd name="T7" fmla="*/ 12 h 13"/>
                <a:gd name="T8" fmla="*/ 1 w 14"/>
                <a:gd name="T9" fmla="*/ 5 h 13"/>
                <a:gd name="T10" fmla="*/ 10 w 14"/>
                <a:gd name="T11" fmla="*/ 2 h 13"/>
                <a:gd name="T12" fmla="*/ 13 w 14"/>
                <a:gd name="T13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3">
                  <a:moveTo>
                    <a:pt x="13" y="5"/>
                  </a:moveTo>
                  <a:cubicBezTo>
                    <a:pt x="13" y="5"/>
                    <a:pt x="14" y="8"/>
                    <a:pt x="14" y="10"/>
                  </a:cubicBezTo>
                  <a:cubicBezTo>
                    <a:pt x="13" y="9"/>
                    <a:pt x="12" y="9"/>
                    <a:pt x="12" y="10"/>
                  </a:cubicBezTo>
                  <a:cubicBezTo>
                    <a:pt x="9" y="11"/>
                    <a:pt x="8" y="13"/>
                    <a:pt x="5" y="12"/>
                  </a:cubicBezTo>
                  <a:cubicBezTo>
                    <a:pt x="1" y="11"/>
                    <a:pt x="0" y="8"/>
                    <a:pt x="1" y="5"/>
                  </a:cubicBezTo>
                  <a:cubicBezTo>
                    <a:pt x="3" y="2"/>
                    <a:pt x="6" y="0"/>
                    <a:pt x="10" y="2"/>
                  </a:cubicBezTo>
                  <a:cubicBezTo>
                    <a:pt x="11" y="2"/>
                    <a:pt x="12" y="4"/>
                    <a:pt x="13" y="5"/>
                  </a:cubicBezTo>
                  <a:close/>
                </a:path>
              </a:pathLst>
            </a:custGeom>
            <a:solidFill>
              <a:srgbClr val="F3E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4" name="Freeform 111"/>
            <p:cNvSpPr/>
            <p:nvPr/>
          </p:nvSpPr>
          <p:spPr bwMode="auto">
            <a:xfrm>
              <a:off x="6451" y="3523"/>
              <a:ext cx="31" cy="28"/>
            </a:xfrm>
            <a:custGeom>
              <a:avLst/>
              <a:gdLst>
                <a:gd name="T0" fmla="*/ 8 w 15"/>
                <a:gd name="T1" fmla="*/ 1 h 13"/>
                <a:gd name="T2" fmla="*/ 14 w 15"/>
                <a:gd name="T3" fmla="*/ 6 h 13"/>
                <a:gd name="T4" fmla="*/ 1 w 15"/>
                <a:gd name="T5" fmla="*/ 9 h 13"/>
                <a:gd name="T6" fmla="*/ 1 w 15"/>
                <a:gd name="T7" fmla="*/ 9 h 13"/>
                <a:gd name="T8" fmla="*/ 3 w 15"/>
                <a:gd name="T9" fmla="*/ 4 h 13"/>
                <a:gd name="T10" fmla="*/ 8 w 15"/>
                <a:gd name="T11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3">
                  <a:moveTo>
                    <a:pt x="8" y="1"/>
                  </a:moveTo>
                  <a:cubicBezTo>
                    <a:pt x="12" y="0"/>
                    <a:pt x="15" y="3"/>
                    <a:pt x="14" y="6"/>
                  </a:cubicBezTo>
                  <a:cubicBezTo>
                    <a:pt x="13" y="13"/>
                    <a:pt x="5" y="12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8"/>
                    <a:pt x="3" y="5"/>
                    <a:pt x="3" y="4"/>
                  </a:cubicBezTo>
                  <a:cubicBezTo>
                    <a:pt x="4" y="3"/>
                    <a:pt x="6" y="1"/>
                    <a:pt x="8" y="1"/>
                  </a:cubicBezTo>
                  <a:close/>
                </a:path>
              </a:pathLst>
            </a:custGeom>
            <a:solidFill>
              <a:srgbClr val="F3E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5" name="Freeform 112"/>
            <p:cNvSpPr/>
            <p:nvPr/>
          </p:nvSpPr>
          <p:spPr bwMode="auto">
            <a:xfrm>
              <a:off x="6430" y="3382"/>
              <a:ext cx="16" cy="25"/>
            </a:xfrm>
            <a:custGeom>
              <a:avLst/>
              <a:gdLst>
                <a:gd name="T0" fmla="*/ 0 w 8"/>
                <a:gd name="T1" fmla="*/ 10 h 12"/>
                <a:gd name="T2" fmla="*/ 0 w 8"/>
                <a:gd name="T3" fmla="*/ 0 h 12"/>
                <a:gd name="T4" fmla="*/ 5 w 8"/>
                <a:gd name="T5" fmla="*/ 1 h 12"/>
                <a:gd name="T6" fmla="*/ 8 w 8"/>
                <a:gd name="T7" fmla="*/ 5 h 12"/>
                <a:gd name="T8" fmla="*/ 6 w 8"/>
                <a:gd name="T9" fmla="*/ 10 h 12"/>
                <a:gd name="T10" fmla="*/ 3 w 8"/>
                <a:gd name="T11" fmla="*/ 11 h 12"/>
                <a:gd name="T12" fmla="*/ 2 w 8"/>
                <a:gd name="T13" fmla="*/ 11 h 12"/>
                <a:gd name="T14" fmla="*/ 1 w 8"/>
                <a:gd name="T15" fmla="*/ 12 h 12"/>
                <a:gd name="T16" fmla="*/ 0 w 8"/>
                <a:gd name="T17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12">
                  <a:moveTo>
                    <a:pt x="0" y="10"/>
                  </a:moveTo>
                  <a:cubicBezTo>
                    <a:pt x="0" y="7"/>
                    <a:pt x="0" y="3"/>
                    <a:pt x="0" y="0"/>
                  </a:cubicBezTo>
                  <a:cubicBezTo>
                    <a:pt x="1" y="0"/>
                    <a:pt x="3" y="0"/>
                    <a:pt x="5" y="1"/>
                  </a:cubicBezTo>
                  <a:cubicBezTo>
                    <a:pt x="6" y="2"/>
                    <a:pt x="7" y="3"/>
                    <a:pt x="8" y="5"/>
                  </a:cubicBezTo>
                  <a:cubicBezTo>
                    <a:pt x="8" y="7"/>
                    <a:pt x="7" y="9"/>
                    <a:pt x="6" y="10"/>
                  </a:cubicBezTo>
                  <a:cubicBezTo>
                    <a:pt x="5" y="11"/>
                    <a:pt x="4" y="11"/>
                    <a:pt x="3" y="11"/>
                  </a:cubicBezTo>
                  <a:cubicBezTo>
                    <a:pt x="3" y="11"/>
                    <a:pt x="2" y="11"/>
                    <a:pt x="2" y="11"/>
                  </a:cubicBezTo>
                  <a:cubicBezTo>
                    <a:pt x="2" y="11"/>
                    <a:pt x="1" y="12"/>
                    <a:pt x="1" y="12"/>
                  </a:cubicBezTo>
                  <a:cubicBezTo>
                    <a:pt x="1" y="11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F3E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6" name="Freeform 113"/>
            <p:cNvSpPr/>
            <p:nvPr/>
          </p:nvSpPr>
          <p:spPr bwMode="auto">
            <a:xfrm>
              <a:off x="6055" y="3371"/>
              <a:ext cx="15" cy="27"/>
            </a:xfrm>
            <a:custGeom>
              <a:avLst/>
              <a:gdLst>
                <a:gd name="T0" fmla="*/ 7 w 7"/>
                <a:gd name="T1" fmla="*/ 6 h 13"/>
                <a:gd name="T2" fmla="*/ 6 w 7"/>
                <a:gd name="T3" fmla="*/ 13 h 13"/>
                <a:gd name="T4" fmla="*/ 0 w 7"/>
                <a:gd name="T5" fmla="*/ 6 h 13"/>
                <a:gd name="T6" fmla="*/ 5 w 7"/>
                <a:gd name="T7" fmla="*/ 0 h 13"/>
                <a:gd name="T8" fmla="*/ 7 w 7"/>
                <a:gd name="T9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3">
                  <a:moveTo>
                    <a:pt x="7" y="6"/>
                  </a:moveTo>
                  <a:cubicBezTo>
                    <a:pt x="6" y="9"/>
                    <a:pt x="6" y="11"/>
                    <a:pt x="6" y="13"/>
                  </a:cubicBezTo>
                  <a:cubicBezTo>
                    <a:pt x="3" y="13"/>
                    <a:pt x="0" y="10"/>
                    <a:pt x="0" y="6"/>
                  </a:cubicBezTo>
                  <a:cubicBezTo>
                    <a:pt x="1" y="3"/>
                    <a:pt x="3" y="1"/>
                    <a:pt x="5" y="0"/>
                  </a:cubicBezTo>
                  <a:cubicBezTo>
                    <a:pt x="6" y="2"/>
                    <a:pt x="6" y="4"/>
                    <a:pt x="7" y="6"/>
                  </a:cubicBezTo>
                  <a:close/>
                </a:path>
              </a:pathLst>
            </a:custGeom>
            <a:solidFill>
              <a:srgbClr val="F3E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7" name="Freeform 114"/>
            <p:cNvSpPr>
              <a:spLocks noEditPoints="1"/>
            </p:cNvSpPr>
            <p:nvPr/>
          </p:nvSpPr>
          <p:spPr bwMode="auto">
            <a:xfrm>
              <a:off x="6076" y="3293"/>
              <a:ext cx="341" cy="245"/>
            </a:xfrm>
            <a:custGeom>
              <a:avLst/>
              <a:gdLst>
                <a:gd name="T0" fmla="*/ 79 w 162"/>
                <a:gd name="T1" fmla="*/ 79 h 116"/>
                <a:gd name="T2" fmla="*/ 79 w 162"/>
                <a:gd name="T3" fmla="*/ 75 h 116"/>
                <a:gd name="T4" fmla="*/ 77 w 162"/>
                <a:gd name="T5" fmla="*/ 72 h 116"/>
                <a:gd name="T6" fmla="*/ 80 w 162"/>
                <a:gd name="T7" fmla="*/ 71 h 116"/>
                <a:gd name="T8" fmla="*/ 81 w 162"/>
                <a:gd name="T9" fmla="*/ 68 h 116"/>
                <a:gd name="T10" fmla="*/ 73 w 162"/>
                <a:gd name="T11" fmla="*/ 71 h 116"/>
                <a:gd name="T12" fmla="*/ 79 w 162"/>
                <a:gd name="T13" fmla="*/ 79 h 116"/>
                <a:gd name="T14" fmla="*/ 133 w 162"/>
                <a:gd name="T15" fmla="*/ 29 h 116"/>
                <a:gd name="T16" fmla="*/ 162 w 162"/>
                <a:gd name="T17" fmla="*/ 38 h 116"/>
                <a:gd name="T18" fmla="*/ 162 w 162"/>
                <a:gd name="T19" fmla="*/ 43 h 116"/>
                <a:gd name="T20" fmla="*/ 136 w 162"/>
                <a:gd name="T21" fmla="*/ 102 h 116"/>
                <a:gd name="T22" fmla="*/ 78 w 162"/>
                <a:gd name="T23" fmla="*/ 116 h 116"/>
                <a:gd name="T24" fmla="*/ 0 w 162"/>
                <a:gd name="T25" fmla="*/ 48 h 116"/>
                <a:gd name="T26" fmla="*/ 2 w 162"/>
                <a:gd name="T27" fmla="*/ 46 h 116"/>
                <a:gd name="T28" fmla="*/ 0 w 162"/>
                <a:gd name="T29" fmla="*/ 37 h 116"/>
                <a:gd name="T30" fmla="*/ 14 w 162"/>
                <a:gd name="T31" fmla="*/ 32 h 116"/>
                <a:gd name="T32" fmla="*/ 36 w 162"/>
                <a:gd name="T33" fmla="*/ 27 h 116"/>
                <a:gd name="T34" fmla="*/ 51 w 162"/>
                <a:gd name="T35" fmla="*/ 0 h 116"/>
                <a:gd name="T36" fmla="*/ 81 w 162"/>
                <a:gd name="T37" fmla="*/ 25 h 116"/>
                <a:gd name="T38" fmla="*/ 82 w 162"/>
                <a:gd name="T39" fmla="*/ 24 h 116"/>
                <a:gd name="T40" fmla="*/ 109 w 162"/>
                <a:gd name="T41" fmla="*/ 30 h 116"/>
                <a:gd name="T42" fmla="*/ 111 w 162"/>
                <a:gd name="T43" fmla="*/ 28 h 116"/>
                <a:gd name="T44" fmla="*/ 114 w 162"/>
                <a:gd name="T45" fmla="*/ 28 h 116"/>
                <a:gd name="T46" fmla="*/ 133 w 162"/>
                <a:gd name="T47" fmla="*/ 29 h 116"/>
                <a:gd name="T48" fmla="*/ 133 w 162"/>
                <a:gd name="T49" fmla="*/ 29 h 116"/>
                <a:gd name="T50" fmla="*/ 144 w 162"/>
                <a:gd name="T51" fmla="*/ 69 h 116"/>
                <a:gd name="T52" fmla="*/ 140 w 162"/>
                <a:gd name="T53" fmla="*/ 68 h 116"/>
                <a:gd name="T54" fmla="*/ 25 w 162"/>
                <a:gd name="T55" fmla="*/ 78 h 116"/>
                <a:gd name="T56" fmla="*/ 23 w 162"/>
                <a:gd name="T57" fmla="*/ 80 h 116"/>
                <a:gd name="T58" fmla="*/ 144 w 162"/>
                <a:gd name="T59" fmla="*/ 69 h 116"/>
                <a:gd name="T60" fmla="*/ 131 w 162"/>
                <a:gd name="T61" fmla="*/ 52 h 116"/>
                <a:gd name="T62" fmla="*/ 136 w 162"/>
                <a:gd name="T63" fmla="*/ 47 h 116"/>
                <a:gd name="T64" fmla="*/ 130 w 162"/>
                <a:gd name="T65" fmla="*/ 42 h 116"/>
                <a:gd name="T66" fmla="*/ 127 w 162"/>
                <a:gd name="T67" fmla="*/ 47 h 116"/>
                <a:gd name="T68" fmla="*/ 126 w 162"/>
                <a:gd name="T69" fmla="*/ 48 h 116"/>
                <a:gd name="T70" fmla="*/ 131 w 162"/>
                <a:gd name="T71" fmla="*/ 52 h 116"/>
                <a:gd name="T72" fmla="*/ 37 w 162"/>
                <a:gd name="T73" fmla="*/ 57 h 116"/>
                <a:gd name="T74" fmla="*/ 36 w 162"/>
                <a:gd name="T75" fmla="*/ 47 h 116"/>
                <a:gd name="T76" fmla="*/ 31 w 162"/>
                <a:gd name="T77" fmla="*/ 49 h 116"/>
                <a:gd name="T78" fmla="*/ 29 w 162"/>
                <a:gd name="T79" fmla="*/ 53 h 116"/>
                <a:gd name="T80" fmla="*/ 37 w 162"/>
                <a:gd name="T81" fmla="*/ 5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62" h="116">
                  <a:moveTo>
                    <a:pt x="79" y="79"/>
                  </a:moveTo>
                  <a:cubicBezTo>
                    <a:pt x="81" y="79"/>
                    <a:pt x="81" y="76"/>
                    <a:pt x="79" y="75"/>
                  </a:cubicBezTo>
                  <a:cubicBezTo>
                    <a:pt x="78" y="75"/>
                    <a:pt x="76" y="74"/>
                    <a:pt x="77" y="72"/>
                  </a:cubicBezTo>
                  <a:cubicBezTo>
                    <a:pt x="77" y="71"/>
                    <a:pt x="79" y="70"/>
                    <a:pt x="80" y="71"/>
                  </a:cubicBezTo>
                  <a:cubicBezTo>
                    <a:pt x="82" y="71"/>
                    <a:pt x="83" y="69"/>
                    <a:pt x="81" y="68"/>
                  </a:cubicBezTo>
                  <a:cubicBezTo>
                    <a:pt x="78" y="67"/>
                    <a:pt x="74" y="68"/>
                    <a:pt x="73" y="71"/>
                  </a:cubicBezTo>
                  <a:cubicBezTo>
                    <a:pt x="72" y="75"/>
                    <a:pt x="75" y="79"/>
                    <a:pt x="79" y="79"/>
                  </a:cubicBezTo>
                  <a:close/>
                  <a:moveTo>
                    <a:pt x="133" y="29"/>
                  </a:moveTo>
                  <a:cubicBezTo>
                    <a:pt x="142" y="35"/>
                    <a:pt x="153" y="38"/>
                    <a:pt x="162" y="38"/>
                  </a:cubicBezTo>
                  <a:cubicBezTo>
                    <a:pt x="162" y="40"/>
                    <a:pt x="162" y="41"/>
                    <a:pt x="162" y="43"/>
                  </a:cubicBezTo>
                  <a:cubicBezTo>
                    <a:pt x="162" y="65"/>
                    <a:pt x="156" y="89"/>
                    <a:pt x="136" y="102"/>
                  </a:cubicBezTo>
                  <a:cubicBezTo>
                    <a:pt x="120" y="113"/>
                    <a:pt x="97" y="116"/>
                    <a:pt x="78" y="116"/>
                  </a:cubicBezTo>
                  <a:cubicBezTo>
                    <a:pt x="37" y="116"/>
                    <a:pt x="2" y="89"/>
                    <a:pt x="0" y="48"/>
                  </a:cubicBezTo>
                  <a:cubicBezTo>
                    <a:pt x="1" y="48"/>
                    <a:pt x="2" y="47"/>
                    <a:pt x="2" y="46"/>
                  </a:cubicBezTo>
                  <a:cubicBezTo>
                    <a:pt x="1" y="43"/>
                    <a:pt x="1" y="40"/>
                    <a:pt x="0" y="37"/>
                  </a:cubicBezTo>
                  <a:cubicBezTo>
                    <a:pt x="5" y="37"/>
                    <a:pt x="10" y="35"/>
                    <a:pt x="14" y="32"/>
                  </a:cubicBezTo>
                  <a:cubicBezTo>
                    <a:pt x="20" y="38"/>
                    <a:pt x="31" y="31"/>
                    <a:pt x="36" y="27"/>
                  </a:cubicBezTo>
                  <a:cubicBezTo>
                    <a:pt x="43" y="21"/>
                    <a:pt x="49" y="10"/>
                    <a:pt x="51" y="0"/>
                  </a:cubicBezTo>
                  <a:cubicBezTo>
                    <a:pt x="54" y="14"/>
                    <a:pt x="67" y="25"/>
                    <a:pt x="81" y="25"/>
                  </a:cubicBezTo>
                  <a:cubicBezTo>
                    <a:pt x="82" y="25"/>
                    <a:pt x="82" y="25"/>
                    <a:pt x="82" y="24"/>
                  </a:cubicBezTo>
                  <a:cubicBezTo>
                    <a:pt x="90" y="30"/>
                    <a:pt x="100" y="33"/>
                    <a:pt x="109" y="30"/>
                  </a:cubicBezTo>
                  <a:cubicBezTo>
                    <a:pt x="110" y="30"/>
                    <a:pt x="111" y="29"/>
                    <a:pt x="111" y="28"/>
                  </a:cubicBezTo>
                  <a:cubicBezTo>
                    <a:pt x="112" y="28"/>
                    <a:pt x="113" y="28"/>
                    <a:pt x="114" y="28"/>
                  </a:cubicBezTo>
                  <a:cubicBezTo>
                    <a:pt x="120" y="31"/>
                    <a:pt x="127" y="31"/>
                    <a:pt x="133" y="29"/>
                  </a:cubicBezTo>
                  <a:cubicBezTo>
                    <a:pt x="133" y="29"/>
                    <a:pt x="133" y="29"/>
                    <a:pt x="133" y="29"/>
                  </a:cubicBezTo>
                  <a:close/>
                  <a:moveTo>
                    <a:pt x="144" y="69"/>
                  </a:moveTo>
                  <a:cubicBezTo>
                    <a:pt x="145" y="68"/>
                    <a:pt x="142" y="66"/>
                    <a:pt x="140" y="68"/>
                  </a:cubicBezTo>
                  <a:cubicBezTo>
                    <a:pt x="117" y="106"/>
                    <a:pt x="56" y="113"/>
                    <a:pt x="25" y="78"/>
                  </a:cubicBezTo>
                  <a:cubicBezTo>
                    <a:pt x="24" y="77"/>
                    <a:pt x="22" y="79"/>
                    <a:pt x="23" y="80"/>
                  </a:cubicBezTo>
                  <a:cubicBezTo>
                    <a:pt x="50" y="115"/>
                    <a:pt x="127" y="115"/>
                    <a:pt x="144" y="69"/>
                  </a:cubicBezTo>
                  <a:close/>
                  <a:moveTo>
                    <a:pt x="131" y="52"/>
                  </a:moveTo>
                  <a:cubicBezTo>
                    <a:pt x="134" y="52"/>
                    <a:pt x="136" y="50"/>
                    <a:pt x="136" y="47"/>
                  </a:cubicBezTo>
                  <a:cubicBezTo>
                    <a:pt x="136" y="44"/>
                    <a:pt x="133" y="40"/>
                    <a:pt x="130" y="42"/>
                  </a:cubicBezTo>
                  <a:cubicBezTo>
                    <a:pt x="128" y="43"/>
                    <a:pt x="127" y="45"/>
                    <a:pt x="127" y="47"/>
                  </a:cubicBezTo>
                  <a:cubicBezTo>
                    <a:pt x="127" y="47"/>
                    <a:pt x="126" y="48"/>
                    <a:pt x="126" y="48"/>
                  </a:cubicBezTo>
                  <a:cubicBezTo>
                    <a:pt x="126" y="51"/>
                    <a:pt x="129" y="53"/>
                    <a:pt x="131" y="52"/>
                  </a:cubicBezTo>
                  <a:close/>
                  <a:moveTo>
                    <a:pt x="37" y="57"/>
                  </a:moveTo>
                  <a:cubicBezTo>
                    <a:pt x="41" y="54"/>
                    <a:pt x="41" y="48"/>
                    <a:pt x="36" y="47"/>
                  </a:cubicBezTo>
                  <a:cubicBezTo>
                    <a:pt x="34" y="47"/>
                    <a:pt x="32" y="48"/>
                    <a:pt x="31" y="49"/>
                  </a:cubicBezTo>
                  <a:cubicBezTo>
                    <a:pt x="30" y="50"/>
                    <a:pt x="29" y="51"/>
                    <a:pt x="29" y="53"/>
                  </a:cubicBezTo>
                  <a:cubicBezTo>
                    <a:pt x="29" y="57"/>
                    <a:pt x="34" y="59"/>
                    <a:pt x="37" y="57"/>
                  </a:cubicBezTo>
                  <a:close/>
                </a:path>
              </a:pathLst>
            </a:custGeom>
            <a:solidFill>
              <a:srgbClr val="F3E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8" name="Freeform 115"/>
            <p:cNvSpPr/>
            <p:nvPr/>
          </p:nvSpPr>
          <p:spPr bwMode="auto">
            <a:xfrm>
              <a:off x="6430" y="3407"/>
              <a:ext cx="2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9" name="Freeform 116"/>
            <p:cNvSpPr/>
            <p:nvPr/>
          </p:nvSpPr>
          <p:spPr bwMode="auto">
            <a:xfrm>
              <a:off x="6341" y="3377"/>
              <a:ext cx="21" cy="28"/>
            </a:xfrm>
            <a:custGeom>
              <a:avLst/>
              <a:gdLst>
                <a:gd name="T0" fmla="*/ 10 w 10"/>
                <a:gd name="T1" fmla="*/ 7 h 13"/>
                <a:gd name="T2" fmla="*/ 5 w 10"/>
                <a:gd name="T3" fmla="*/ 12 h 13"/>
                <a:gd name="T4" fmla="*/ 0 w 10"/>
                <a:gd name="T5" fmla="*/ 8 h 13"/>
                <a:gd name="T6" fmla="*/ 1 w 10"/>
                <a:gd name="T7" fmla="*/ 7 h 13"/>
                <a:gd name="T8" fmla="*/ 4 w 10"/>
                <a:gd name="T9" fmla="*/ 2 h 13"/>
                <a:gd name="T10" fmla="*/ 10 w 10"/>
                <a:gd name="T11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3">
                  <a:moveTo>
                    <a:pt x="10" y="7"/>
                  </a:moveTo>
                  <a:cubicBezTo>
                    <a:pt x="10" y="10"/>
                    <a:pt x="8" y="12"/>
                    <a:pt x="5" y="12"/>
                  </a:cubicBezTo>
                  <a:cubicBezTo>
                    <a:pt x="3" y="13"/>
                    <a:pt x="0" y="11"/>
                    <a:pt x="0" y="8"/>
                  </a:cubicBezTo>
                  <a:cubicBezTo>
                    <a:pt x="0" y="8"/>
                    <a:pt x="1" y="7"/>
                    <a:pt x="1" y="7"/>
                  </a:cubicBezTo>
                  <a:cubicBezTo>
                    <a:pt x="1" y="5"/>
                    <a:pt x="2" y="3"/>
                    <a:pt x="4" y="2"/>
                  </a:cubicBezTo>
                  <a:cubicBezTo>
                    <a:pt x="7" y="0"/>
                    <a:pt x="10" y="4"/>
                    <a:pt x="10" y="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0" name="Freeform 117"/>
            <p:cNvSpPr/>
            <p:nvPr/>
          </p:nvSpPr>
          <p:spPr bwMode="auto">
            <a:xfrm>
              <a:off x="6228" y="3434"/>
              <a:ext cx="23" cy="26"/>
            </a:xfrm>
            <a:custGeom>
              <a:avLst/>
              <a:gdLst>
                <a:gd name="T0" fmla="*/ 1 w 11"/>
                <a:gd name="T1" fmla="*/ 4 h 12"/>
                <a:gd name="T2" fmla="*/ 9 w 11"/>
                <a:gd name="T3" fmla="*/ 1 h 12"/>
                <a:gd name="T4" fmla="*/ 8 w 11"/>
                <a:gd name="T5" fmla="*/ 4 h 12"/>
                <a:gd name="T6" fmla="*/ 5 w 11"/>
                <a:gd name="T7" fmla="*/ 5 h 12"/>
                <a:gd name="T8" fmla="*/ 7 w 11"/>
                <a:gd name="T9" fmla="*/ 8 h 12"/>
                <a:gd name="T10" fmla="*/ 7 w 11"/>
                <a:gd name="T11" fmla="*/ 12 h 12"/>
                <a:gd name="T12" fmla="*/ 1 w 11"/>
                <a:gd name="T13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2">
                  <a:moveTo>
                    <a:pt x="1" y="4"/>
                  </a:moveTo>
                  <a:cubicBezTo>
                    <a:pt x="2" y="1"/>
                    <a:pt x="6" y="0"/>
                    <a:pt x="9" y="1"/>
                  </a:cubicBezTo>
                  <a:cubicBezTo>
                    <a:pt x="11" y="2"/>
                    <a:pt x="10" y="4"/>
                    <a:pt x="8" y="4"/>
                  </a:cubicBezTo>
                  <a:cubicBezTo>
                    <a:pt x="7" y="3"/>
                    <a:pt x="5" y="4"/>
                    <a:pt x="5" y="5"/>
                  </a:cubicBezTo>
                  <a:cubicBezTo>
                    <a:pt x="4" y="7"/>
                    <a:pt x="6" y="8"/>
                    <a:pt x="7" y="8"/>
                  </a:cubicBezTo>
                  <a:cubicBezTo>
                    <a:pt x="9" y="9"/>
                    <a:pt x="9" y="12"/>
                    <a:pt x="7" y="12"/>
                  </a:cubicBezTo>
                  <a:cubicBezTo>
                    <a:pt x="3" y="12"/>
                    <a:pt x="0" y="8"/>
                    <a:pt x="1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1" name="Freeform 118"/>
            <p:cNvSpPr/>
            <p:nvPr/>
          </p:nvSpPr>
          <p:spPr bwMode="auto">
            <a:xfrm>
              <a:off x="6137" y="3392"/>
              <a:ext cx="25" cy="25"/>
            </a:xfrm>
            <a:custGeom>
              <a:avLst/>
              <a:gdLst>
                <a:gd name="T0" fmla="*/ 2 w 12"/>
                <a:gd name="T1" fmla="*/ 2 h 12"/>
                <a:gd name="T2" fmla="*/ 7 w 12"/>
                <a:gd name="T3" fmla="*/ 0 h 12"/>
                <a:gd name="T4" fmla="*/ 8 w 12"/>
                <a:gd name="T5" fmla="*/ 10 h 12"/>
                <a:gd name="T6" fmla="*/ 0 w 12"/>
                <a:gd name="T7" fmla="*/ 6 h 12"/>
                <a:gd name="T8" fmla="*/ 2 w 12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2" y="2"/>
                  </a:moveTo>
                  <a:cubicBezTo>
                    <a:pt x="3" y="1"/>
                    <a:pt x="5" y="0"/>
                    <a:pt x="7" y="0"/>
                  </a:cubicBezTo>
                  <a:cubicBezTo>
                    <a:pt x="12" y="1"/>
                    <a:pt x="12" y="7"/>
                    <a:pt x="8" y="10"/>
                  </a:cubicBezTo>
                  <a:cubicBezTo>
                    <a:pt x="5" y="12"/>
                    <a:pt x="0" y="10"/>
                    <a:pt x="0" y="6"/>
                  </a:cubicBezTo>
                  <a:cubicBezTo>
                    <a:pt x="0" y="4"/>
                    <a:pt x="1" y="3"/>
                    <a:pt x="2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2" name="Freeform 119"/>
            <p:cNvSpPr>
              <a:spLocks noEditPoints="1"/>
            </p:cNvSpPr>
            <p:nvPr/>
          </p:nvSpPr>
          <p:spPr bwMode="auto">
            <a:xfrm>
              <a:off x="6120" y="3846"/>
              <a:ext cx="82" cy="93"/>
            </a:xfrm>
            <a:custGeom>
              <a:avLst/>
              <a:gdLst>
                <a:gd name="T0" fmla="*/ 1 w 39"/>
                <a:gd name="T1" fmla="*/ 33 h 44"/>
                <a:gd name="T2" fmla="*/ 13 w 39"/>
                <a:gd name="T3" fmla="*/ 25 h 44"/>
                <a:gd name="T4" fmla="*/ 29 w 39"/>
                <a:gd name="T5" fmla="*/ 32 h 44"/>
                <a:gd name="T6" fmla="*/ 31 w 39"/>
                <a:gd name="T7" fmla="*/ 19 h 44"/>
                <a:gd name="T8" fmla="*/ 37 w 39"/>
                <a:gd name="T9" fmla="*/ 0 h 44"/>
                <a:gd name="T10" fmla="*/ 39 w 39"/>
                <a:gd name="T11" fmla="*/ 1 h 44"/>
                <a:gd name="T12" fmla="*/ 36 w 39"/>
                <a:gd name="T13" fmla="*/ 18 h 44"/>
                <a:gd name="T14" fmla="*/ 32 w 39"/>
                <a:gd name="T15" fmla="*/ 38 h 44"/>
                <a:gd name="T16" fmla="*/ 29 w 39"/>
                <a:gd name="T17" fmla="*/ 39 h 44"/>
                <a:gd name="T18" fmla="*/ 11 w 39"/>
                <a:gd name="T19" fmla="*/ 43 h 44"/>
                <a:gd name="T20" fmla="*/ 1 w 39"/>
                <a:gd name="T21" fmla="*/ 33 h 44"/>
                <a:gd name="T22" fmla="*/ 8 w 39"/>
                <a:gd name="T23" fmla="*/ 31 h 44"/>
                <a:gd name="T24" fmla="*/ 8 w 39"/>
                <a:gd name="T25" fmla="*/ 35 h 44"/>
                <a:gd name="T26" fmla="*/ 14 w 39"/>
                <a:gd name="T27" fmla="*/ 38 h 44"/>
                <a:gd name="T28" fmla="*/ 20 w 39"/>
                <a:gd name="T29" fmla="*/ 37 h 44"/>
                <a:gd name="T30" fmla="*/ 25 w 39"/>
                <a:gd name="T31" fmla="*/ 36 h 44"/>
                <a:gd name="T32" fmla="*/ 17 w 39"/>
                <a:gd name="T33" fmla="*/ 32 h 44"/>
                <a:gd name="T34" fmla="*/ 11 w 39"/>
                <a:gd name="T35" fmla="*/ 30 h 44"/>
                <a:gd name="T36" fmla="*/ 8 w 39"/>
                <a:gd name="T37" fmla="*/ 3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9" h="44">
                  <a:moveTo>
                    <a:pt x="1" y="33"/>
                  </a:moveTo>
                  <a:cubicBezTo>
                    <a:pt x="2" y="27"/>
                    <a:pt x="8" y="25"/>
                    <a:pt x="13" y="25"/>
                  </a:cubicBezTo>
                  <a:cubicBezTo>
                    <a:pt x="19" y="26"/>
                    <a:pt x="24" y="28"/>
                    <a:pt x="29" y="32"/>
                  </a:cubicBezTo>
                  <a:cubicBezTo>
                    <a:pt x="29" y="28"/>
                    <a:pt x="30" y="23"/>
                    <a:pt x="31" y="19"/>
                  </a:cubicBezTo>
                  <a:cubicBezTo>
                    <a:pt x="33" y="13"/>
                    <a:pt x="34" y="6"/>
                    <a:pt x="37" y="0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39" y="6"/>
                    <a:pt x="37" y="12"/>
                    <a:pt x="36" y="18"/>
                  </a:cubicBezTo>
                  <a:cubicBezTo>
                    <a:pt x="35" y="24"/>
                    <a:pt x="35" y="32"/>
                    <a:pt x="32" y="38"/>
                  </a:cubicBezTo>
                  <a:cubicBezTo>
                    <a:pt x="32" y="40"/>
                    <a:pt x="30" y="40"/>
                    <a:pt x="29" y="39"/>
                  </a:cubicBezTo>
                  <a:cubicBezTo>
                    <a:pt x="24" y="42"/>
                    <a:pt x="17" y="44"/>
                    <a:pt x="11" y="43"/>
                  </a:cubicBezTo>
                  <a:cubicBezTo>
                    <a:pt x="5" y="43"/>
                    <a:pt x="0" y="39"/>
                    <a:pt x="1" y="33"/>
                  </a:cubicBezTo>
                  <a:close/>
                  <a:moveTo>
                    <a:pt x="8" y="31"/>
                  </a:moveTo>
                  <a:cubicBezTo>
                    <a:pt x="6" y="32"/>
                    <a:pt x="6" y="34"/>
                    <a:pt x="8" y="35"/>
                  </a:cubicBezTo>
                  <a:cubicBezTo>
                    <a:pt x="10" y="38"/>
                    <a:pt x="11" y="38"/>
                    <a:pt x="14" y="38"/>
                  </a:cubicBezTo>
                  <a:cubicBezTo>
                    <a:pt x="16" y="38"/>
                    <a:pt x="18" y="38"/>
                    <a:pt x="20" y="37"/>
                  </a:cubicBezTo>
                  <a:cubicBezTo>
                    <a:pt x="22" y="37"/>
                    <a:pt x="24" y="37"/>
                    <a:pt x="25" y="36"/>
                  </a:cubicBezTo>
                  <a:cubicBezTo>
                    <a:pt x="23" y="34"/>
                    <a:pt x="20" y="33"/>
                    <a:pt x="17" y="32"/>
                  </a:cubicBezTo>
                  <a:cubicBezTo>
                    <a:pt x="15" y="31"/>
                    <a:pt x="13" y="30"/>
                    <a:pt x="11" y="30"/>
                  </a:cubicBezTo>
                  <a:cubicBezTo>
                    <a:pt x="10" y="31"/>
                    <a:pt x="9" y="31"/>
                    <a:pt x="8" y="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3" name="Freeform 120"/>
            <p:cNvSpPr/>
            <p:nvPr/>
          </p:nvSpPr>
          <p:spPr bwMode="auto">
            <a:xfrm>
              <a:off x="6122" y="3432"/>
              <a:ext cx="259" cy="104"/>
            </a:xfrm>
            <a:custGeom>
              <a:avLst/>
              <a:gdLst>
                <a:gd name="T0" fmla="*/ 122 w 123"/>
                <a:gd name="T1" fmla="*/ 3 h 49"/>
                <a:gd name="T2" fmla="*/ 1 w 123"/>
                <a:gd name="T3" fmla="*/ 14 h 49"/>
                <a:gd name="T4" fmla="*/ 3 w 123"/>
                <a:gd name="T5" fmla="*/ 12 h 49"/>
                <a:gd name="T6" fmla="*/ 118 w 123"/>
                <a:gd name="T7" fmla="*/ 2 h 49"/>
                <a:gd name="T8" fmla="*/ 122 w 123"/>
                <a:gd name="T9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49">
                  <a:moveTo>
                    <a:pt x="122" y="3"/>
                  </a:moveTo>
                  <a:cubicBezTo>
                    <a:pt x="105" y="49"/>
                    <a:pt x="28" y="49"/>
                    <a:pt x="1" y="14"/>
                  </a:cubicBezTo>
                  <a:cubicBezTo>
                    <a:pt x="0" y="13"/>
                    <a:pt x="2" y="11"/>
                    <a:pt x="3" y="12"/>
                  </a:cubicBezTo>
                  <a:cubicBezTo>
                    <a:pt x="34" y="47"/>
                    <a:pt x="95" y="40"/>
                    <a:pt x="118" y="2"/>
                  </a:cubicBezTo>
                  <a:cubicBezTo>
                    <a:pt x="120" y="0"/>
                    <a:pt x="123" y="2"/>
                    <a:pt x="122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4" name="Freeform 121"/>
            <p:cNvSpPr>
              <a:spLocks noEditPoints="1"/>
            </p:cNvSpPr>
            <p:nvPr/>
          </p:nvSpPr>
          <p:spPr bwMode="auto">
            <a:xfrm>
              <a:off x="5950" y="3196"/>
              <a:ext cx="616" cy="747"/>
            </a:xfrm>
            <a:custGeom>
              <a:avLst/>
              <a:gdLst>
                <a:gd name="T0" fmla="*/ 239 w 293"/>
                <a:gd name="T1" fmla="*/ 164 h 354"/>
                <a:gd name="T2" fmla="*/ 246 w 293"/>
                <a:gd name="T3" fmla="*/ 156 h 354"/>
                <a:gd name="T4" fmla="*/ 231 w 293"/>
                <a:gd name="T5" fmla="*/ 117 h 354"/>
                <a:gd name="T6" fmla="*/ 232 w 293"/>
                <a:gd name="T7" fmla="*/ 126 h 354"/>
                <a:gd name="T8" fmla="*/ 230 w 293"/>
                <a:gd name="T9" fmla="*/ 99 h 354"/>
                <a:gd name="T10" fmla="*/ 236 w 293"/>
                <a:gd name="T11" fmla="*/ 93 h 354"/>
                <a:gd name="T12" fmla="*/ 228 w 293"/>
                <a:gd name="T13" fmla="*/ 98 h 354"/>
                <a:gd name="T14" fmla="*/ 224 w 293"/>
                <a:gd name="T15" fmla="*/ 118 h 354"/>
                <a:gd name="T16" fmla="*/ 228 w 293"/>
                <a:gd name="T17" fmla="*/ 123 h 354"/>
                <a:gd name="T18" fmla="*/ 181 w 293"/>
                <a:gd name="T19" fmla="*/ 162 h 354"/>
                <a:gd name="T20" fmla="*/ 151 w 293"/>
                <a:gd name="T21" fmla="*/ 306 h 354"/>
                <a:gd name="T22" fmla="*/ 212 w 293"/>
                <a:gd name="T23" fmla="*/ 292 h 354"/>
                <a:gd name="T24" fmla="*/ 192 w 293"/>
                <a:gd name="T25" fmla="*/ 348 h 354"/>
                <a:gd name="T26" fmla="*/ 176 w 293"/>
                <a:gd name="T27" fmla="*/ 347 h 354"/>
                <a:gd name="T28" fmla="*/ 196 w 293"/>
                <a:gd name="T29" fmla="*/ 148 h 354"/>
                <a:gd name="T30" fmla="*/ 193 w 293"/>
                <a:gd name="T31" fmla="*/ 75 h 354"/>
                <a:gd name="T32" fmla="*/ 171 w 293"/>
                <a:gd name="T33" fmla="*/ 74 h 354"/>
                <a:gd name="T34" fmla="*/ 141 w 293"/>
                <a:gd name="T35" fmla="*/ 71 h 354"/>
                <a:gd name="T36" fmla="*/ 74 w 293"/>
                <a:gd name="T37" fmla="*/ 78 h 354"/>
                <a:gd name="T38" fmla="*/ 60 w 293"/>
                <a:gd name="T39" fmla="*/ 94 h 354"/>
                <a:gd name="T40" fmla="*/ 76 w 293"/>
                <a:gd name="T41" fmla="*/ 73 h 354"/>
                <a:gd name="T42" fmla="*/ 77 w 293"/>
                <a:gd name="T43" fmla="*/ 77 h 354"/>
                <a:gd name="T44" fmla="*/ 108 w 293"/>
                <a:gd name="T45" fmla="*/ 39 h 354"/>
                <a:gd name="T46" fmla="*/ 122 w 293"/>
                <a:gd name="T47" fmla="*/ 58 h 354"/>
                <a:gd name="T48" fmla="*/ 130 w 293"/>
                <a:gd name="T49" fmla="*/ 46 h 354"/>
                <a:gd name="T50" fmla="*/ 170 w 293"/>
                <a:gd name="T51" fmla="*/ 72 h 354"/>
                <a:gd name="T52" fmla="*/ 189 w 293"/>
                <a:gd name="T53" fmla="*/ 72 h 354"/>
                <a:gd name="T54" fmla="*/ 221 w 293"/>
                <a:gd name="T55" fmla="*/ 79 h 354"/>
                <a:gd name="T56" fmla="*/ 59 w 293"/>
                <a:gd name="T57" fmla="*/ 115 h 354"/>
                <a:gd name="T58" fmla="*/ 57 w 293"/>
                <a:gd name="T59" fmla="*/ 173 h 354"/>
                <a:gd name="T60" fmla="*/ 65 w 293"/>
                <a:gd name="T61" fmla="*/ 166 h 354"/>
                <a:gd name="T62" fmla="*/ 57 w 293"/>
                <a:gd name="T63" fmla="*/ 173 h 354"/>
                <a:gd name="T64" fmla="*/ 57 w 293"/>
                <a:gd name="T65" fmla="*/ 89 h 354"/>
                <a:gd name="T66" fmla="*/ 37 w 293"/>
                <a:gd name="T67" fmla="*/ 153 h 354"/>
                <a:gd name="T68" fmla="*/ 21 w 293"/>
                <a:gd name="T69" fmla="*/ 117 h 354"/>
                <a:gd name="T70" fmla="*/ 56 w 293"/>
                <a:gd name="T71" fmla="*/ 99 h 354"/>
                <a:gd name="T72" fmla="*/ 115 w 293"/>
                <a:gd name="T73" fmla="*/ 16 h 354"/>
                <a:gd name="T74" fmla="*/ 227 w 293"/>
                <a:gd name="T75" fmla="*/ 83 h 354"/>
                <a:gd name="T76" fmla="*/ 238 w 293"/>
                <a:gd name="T77" fmla="*/ 99 h 354"/>
                <a:gd name="T78" fmla="*/ 225 w 293"/>
                <a:gd name="T79" fmla="*/ 114 h 354"/>
                <a:gd name="T80" fmla="*/ 256 w 293"/>
                <a:gd name="T81" fmla="*/ 110 h 354"/>
                <a:gd name="T82" fmla="*/ 288 w 293"/>
                <a:gd name="T83" fmla="*/ 148 h 354"/>
                <a:gd name="T84" fmla="*/ 228 w 293"/>
                <a:gd name="T85" fmla="*/ 128 h 354"/>
                <a:gd name="T86" fmla="*/ 183 w 293"/>
                <a:gd name="T87" fmla="*/ 161 h 354"/>
                <a:gd name="T88" fmla="*/ 204 w 293"/>
                <a:gd name="T89" fmla="*/ 178 h 354"/>
                <a:gd name="T90" fmla="*/ 242 w 293"/>
                <a:gd name="T91" fmla="*/ 152 h 354"/>
                <a:gd name="T92" fmla="*/ 250 w 293"/>
                <a:gd name="T93" fmla="*/ 170 h 354"/>
                <a:gd name="T94" fmla="*/ 235 w 293"/>
                <a:gd name="T95" fmla="*/ 166 h 354"/>
                <a:gd name="T96" fmla="*/ 193 w 293"/>
                <a:gd name="T97" fmla="*/ 184 h 354"/>
                <a:gd name="T98" fmla="*/ 217 w 293"/>
                <a:gd name="T99" fmla="*/ 295 h 354"/>
                <a:gd name="T100" fmla="*/ 173 w 293"/>
                <a:gd name="T101" fmla="*/ 342 h 354"/>
                <a:gd name="T102" fmla="*/ 172 w 293"/>
                <a:gd name="T103" fmla="*/ 349 h 354"/>
                <a:gd name="T104" fmla="*/ 168 w 293"/>
                <a:gd name="T105" fmla="*/ 346 h 354"/>
                <a:gd name="T106" fmla="*/ 120 w 293"/>
                <a:gd name="T107" fmla="*/ 309 h 354"/>
                <a:gd name="T108" fmla="*/ 75 w 293"/>
                <a:gd name="T109" fmla="*/ 288 h 354"/>
                <a:gd name="T110" fmla="*/ 60 w 293"/>
                <a:gd name="T111" fmla="*/ 177 h 354"/>
                <a:gd name="T112" fmla="*/ 68 w 293"/>
                <a:gd name="T113" fmla="*/ 163 h 354"/>
                <a:gd name="T114" fmla="*/ 109 w 293"/>
                <a:gd name="T115" fmla="*/ 189 h 354"/>
                <a:gd name="T116" fmla="*/ 63 w 293"/>
                <a:gd name="T117" fmla="*/ 125 h 354"/>
                <a:gd name="T118" fmla="*/ 58 w 293"/>
                <a:gd name="T119" fmla="*/ 129 h 354"/>
                <a:gd name="T120" fmla="*/ 10 w 293"/>
                <a:gd name="T121" fmla="*/ 153 h 354"/>
                <a:gd name="T122" fmla="*/ 53 w 293"/>
                <a:gd name="T123" fmla="*/ 126 h 354"/>
                <a:gd name="T124" fmla="*/ 16 w 293"/>
                <a:gd name="T125" fmla="*/ 136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93" h="354">
                  <a:moveTo>
                    <a:pt x="246" y="156"/>
                  </a:moveTo>
                  <a:cubicBezTo>
                    <a:pt x="244" y="156"/>
                    <a:pt x="242" y="158"/>
                    <a:pt x="241" y="159"/>
                  </a:cubicBezTo>
                  <a:cubicBezTo>
                    <a:pt x="241" y="160"/>
                    <a:pt x="238" y="163"/>
                    <a:pt x="239" y="164"/>
                  </a:cubicBezTo>
                  <a:cubicBezTo>
                    <a:pt x="239" y="164"/>
                    <a:pt x="239" y="164"/>
                    <a:pt x="239" y="164"/>
                  </a:cubicBezTo>
                  <a:cubicBezTo>
                    <a:pt x="243" y="167"/>
                    <a:pt x="251" y="168"/>
                    <a:pt x="252" y="161"/>
                  </a:cubicBezTo>
                  <a:cubicBezTo>
                    <a:pt x="253" y="158"/>
                    <a:pt x="250" y="155"/>
                    <a:pt x="246" y="156"/>
                  </a:cubicBezTo>
                  <a:close/>
                  <a:moveTo>
                    <a:pt x="232" y="126"/>
                  </a:moveTo>
                  <a:cubicBezTo>
                    <a:pt x="236" y="145"/>
                    <a:pt x="258" y="141"/>
                    <a:pt x="275" y="141"/>
                  </a:cubicBezTo>
                  <a:cubicBezTo>
                    <a:pt x="261" y="128"/>
                    <a:pt x="253" y="101"/>
                    <a:pt x="231" y="117"/>
                  </a:cubicBezTo>
                  <a:cubicBezTo>
                    <a:pt x="231" y="117"/>
                    <a:pt x="231" y="117"/>
                    <a:pt x="231" y="117"/>
                  </a:cubicBezTo>
                  <a:cubicBezTo>
                    <a:pt x="232" y="119"/>
                    <a:pt x="232" y="122"/>
                    <a:pt x="231" y="124"/>
                  </a:cubicBezTo>
                  <a:cubicBezTo>
                    <a:pt x="232" y="125"/>
                    <a:pt x="232" y="125"/>
                    <a:pt x="232" y="126"/>
                  </a:cubicBezTo>
                  <a:close/>
                  <a:moveTo>
                    <a:pt x="228" y="100"/>
                  </a:moveTo>
                  <a:cubicBezTo>
                    <a:pt x="228" y="100"/>
                    <a:pt x="229" y="100"/>
                    <a:pt x="229" y="100"/>
                  </a:cubicBezTo>
                  <a:cubicBezTo>
                    <a:pt x="229" y="100"/>
                    <a:pt x="230" y="99"/>
                    <a:pt x="230" y="99"/>
                  </a:cubicBezTo>
                  <a:cubicBezTo>
                    <a:pt x="230" y="99"/>
                    <a:pt x="231" y="99"/>
                    <a:pt x="231" y="99"/>
                  </a:cubicBezTo>
                  <a:cubicBezTo>
                    <a:pt x="232" y="99"/>
                    <a:pt x="233" y="99"/>
                    <a:pt x="234" y="98"/>
                  </a:cubicBezTo>
                  <a:cubicBezTo>
                    <a:pt x="235" y="97"/>
                    <a:pt x="236" y="95"/>
                    <a:pt x="236" y="93"/>
                  </a:cubicBezTo>
                  <a:cubicBezTo>
                    <a:pt x="235" y="91"/>
                    <a:pt x="234" y="90"/>
                    <a:pt x="233" y="89"/>
                  </a:cubicBezTo>
                  <a:cubicBezTo>
                    <a:pt x="231" y="88"/>
                    <a:pt x="229" y="88"/>
                    <a:pt x="228" y="88"/>
                  </a:cubicBezTo>
                  <a:cubicBezTo>
                    <a:pt x="228" y="91"/>
                    <a:pt x="228" y="95"/>
                    <a:pt x="228" y="98"/>
                  </a:cubicBezTo>
                  <a:cubicBezTo>
                    <a:pt x="228" y="98"/>
                    <a:pt x="229" y="99"/>
                    <a:pt x="229" y="100"/>
                  </a:cubicBezTo>
                  <a:cubicBezTo>
                    <a:pt x="228" y="100"/>
                    <a:pt x="228" y="100"/>
                    <a:pt x="228" y="100"/>
                  </a:cubicBezTo>
                  <a:close/>
                  <a:moveTo>
                    <a:pt x="224" y="118"/>
                  </a:moveTo>
                  <a:cubicBezTo>
                    <a:pt x="224" y="118"/>
                    <a:pt x="224" y="118"/>
                    <a:pt x="224" y="118"/>
                  </a:cubicBezTo>
                  <a:cubicBezTo>
                    <a:pt x="224" y="120"/>
                    <a:pt x="223" y="122"/>
                    <a:pt x="222" y="124"/>
                  </a:cubicBezTo>
                  <a:cubicBezTo>
                    <a:pt x="224" y="125"/>
                    <a:pt x="227" y="125"/>
                    <a:pt x="228" y="123"/>
                  </a:cubicBezTo>
                  <a:cubicBezTo>
                    <a:pt x="229" y="121"/>
                    <a:pt x="227" y="119"/>
                    <a:pt x="224" y="118"/>
                  </a:cubicBezTo>
                  <a:close/>
                  <a:moveTo>
                    <a:pt x="212" y="292"/>
                  </a:moveTo>
                  <a:cubicBezTo>
                    <a:pt x="188" y="255"/>
                    <a:pt x="180" y="205"/>
                    <a:pt x="181" y="162"/>
                  </a:cubicBezTo>
                  <a:cubicBezTo>
                    <a:pt x="160" y="169"/>
                    <a:pt x="136" y="169"/>
                    <a:pt x="116" y="165"/>
                  </a:cubicBezTo>
                  <a:cubicBezTo>
                    <a:pt x="118" y="208"/>
                    <a:pt x="102" y="252"/>
                    <a:pt x="81" y="289"/>
                  </a:cubicBezTo>
                  <a:cubicBezTo>
                    <a:pt x="103" y="301"/>
                    <a:pt x="126" y="305"/>
                    <a:pt x="151" y="306"/>
                  </a:cubicBezTo>
                  <a:cubicBezTo>
                    <a:pt x="156" y="306"/>
                    <a:pt x="160" y="306"/>
                    <a:pt x="165" y="305"/>
                  </a:cubicBezTo>
                  <a:cubicBezTo>
                    <a:pt x="165" y="305"/>
                    <a:pt x="166" y="305"/>
                    <a:pt x="167" y="305"/>
                  </a:cubicBezTo>
                  <a:cubicBezTo>
                    <a:pt x="183" y="305"/>
                    <a:pt x="199" y="301"/>
                    <a:pt x="212" y="292"/>
                  </a:cubicBezTo>
                  <a:close/>
                  <a:moveTo>
                    <a:pt x="176" y="347"/>
                  </a:moveTo>
                  <a:cubicBezTo>
                    <a:pt x="179" y="348"/>
                    <a:pt x="183" y="349"/>
                    <a:pt x="186" y="349"/>
                  </a:cubicBezTo>
                  <a:cubicBezTo>
                    <a:pt x="188" y="349"/>
                    <a:pt x="190" y="349"/>
                    <a:pt x="192" y="348"/>
                  </a:cubicBezTo>
                  <a:cubicBezTo>
                    <a:pt x="194" y="347"/>
                    <a:pt x="194" y="347"/>
                    <a:pt x="194" y="347"/>
                  </a:cubicBezTo>
                  <a:cubicBezTo>
                    <a:pt x="195" y="343"/>
                    <a:pt x="194" y="342"/>
                    <a:pt x="191" y="342"/>
                  </a:cubicBezTo>
                  <a:cubicBezTo>
                    <a:pt x="186" y="341"/>
                    <a:pt x="181" y="344"/>
                    <a:pt x="176" y="347"/>
                  </a:cubicBezTo>
                  <a:close/>
                  <a:moveTo>
                    <a:pt x="60" y="94"/>
                  </a:moveTo>
                  <a:cubicBezTo>
                    <a:pt x="62" y="135"/>
                    <a:pt x="97" y="162"/>
                    <a:pt x="138" y="162"/>
                  </a:cubicBezTo>
                  <a:cubicBezTo>
                    <a:pt x="157" y="162"/>
                    <a:pt x="180" y="159"/>
                    <a:pt x="196" y="148"/>
                  </a:cubicBezTo>
                  <a:cubicBezTo>
                    <a:pt x="216" y="135"/>
                    <a:pt x="222" y="111"/>
                    <a:pt x="222" y="89"/>
                  </a:cubicBezTo>
                  <a:cubicBezTo>
                    <a:pt x="222" y="87"/>
                    <a:pt x="222" y="86"/>
                    <a:pt x="222" y="84"/>
                  </a:cubicBezTo>
                  <a:cubicBezTo>
                    <a:pt x="213" y="84"/>
                    <a:pt x="202" y="81"/>
                    <a:pt x="193" y="75"/>
                  </a:cubicBezTo>
                  <a:cubicBezTo>
                    <a:pt x="193" y="75"/>
                    <a:pt x="193" y="75"/>
                    <a:pt x="193" y="75"/>
                  </a:cubicBezTo>
                  <a:cubicBezTo>
                    <a:pt x="187" y="77"/>
                    <a:pt x="180" y="77"/>
                    <a:pt x="174" y="74"/>
                  </a:cubicBezTo>
                  <a:cubicBezTo>
                    <a:pt x="173" y="74"/>
                    <a:pt x="172" y="74"/>
                    <a:pt x="171" y="74"/>
                  </a:cubicBezTo>
                  <a:cubicBezTo>
                    <a:pt x="171" y="75"/>
                    <a:pt x="170" y="76"/>
                    <a:pt x="169" y="76"/>
                  </a:cubicBezTo>
                  <a:cubicBezTo>
                    <a:pt x="160" y="79"/>
                    <a:pt x="150" y="76"/>
                    <a:pt x="142" y="70"/>
                  </a:cubicBezTo>
                  <a:cubicBezTo>
                    <a:pt x="142" y="71"/>
                    <a:pt x="142" y="71"/>
                    <a:pt x="141" y="71"/>
                  </a:cubicBezTo>
                  <a:cubicBezTo>
                    <a:pt x="127" y="71"/>
                    <a:pt x="114" y="60"/>
                    <a:pt x="111" y="46"/>
                  </a:cubicBezTo>
                  <a:cubicBezTo>
                    <a:pt x="109" y="56"/>
                    <a:pt x="103" y="67"/>
                    <a:pt x="96" y="73"/>
                  </a:cubicBezTo>
                  <a:cubicBezTo>
                    <a:pt x="91" y="77"/>
                    <a:pt x="80" y="84"/>
                    <a:pt x="74" y="78"/>
                  </a:cubicBezTo>
                  <a:cubicBezTo>
                    <a:pt x="70" y="81"/>
                    <a:pt x="65" y="83"/>
                    <a:pt x="60" y="83"/>
                  </a:cubicBezTo>
                  <a:cubicBezTo>
                    <a:pt x="61" y="86"/>
                    <a:pt x="61" y="89"/>
                    <a:pt x="62" y="92"/>
                  </a:cubicBezTo>
                  <a:cubicBezTo>
                    <a:pt x="62" y="93"/>
                    <a:pt x="61" y="94"/>
                    <a:pt x="60" y="94"/>
                  </a:cubicBezTo>
                  <a:close/>
                  <a:moveTo>
                    <a:pt x="221" y="79"/>
                  </a:moveTo>
                  <a:cubicBezTo>
                    <a:pt x="209" y="0"/>
                    <a:pt x="54" y="2"/>
                    <a:pt x="60" y="81"/>
                  </a:cubicBezTo>
                  <a:cubicBezTo>
                    <a:pt x="66" y="79"/>
                    <a:pt x="71" y="77"/>
                    <a:pt x="76" y="73"/>
                  </a:cubicBezTo>
                  <a:cubicBezTo>
                    <a:pt x="80" y="69"/>
                    <a:pt x="83" y="64"/>
                    <a:pt x="86" y="59"/>
                  </a:cubicBezTo>
                  <a:cubicBezTo>
                    <a:pt x="87" y="57"/>
                    <a:pt x="90" y="59"/>
                    <a:pt x="90" y="61"/>
                  </a:cubicBezTo>
                  <a:cubicBezTo>
                    <a:pt x="88" y="67"/>
                    <a:pt x="83" y="73"/>
                    <a:pt x="77" y="77"/>
                  </a:cubicBezTo>
                  <a:cubicBezTo>
                    <a:pt x="81" y="78"/>
                    <a:pt x="87" y="75"/>
                    <a:pt x="89" y="73"/>
                  </a:cubicBezTo>
                  <a:cubicBezTo>
                    <a:pt x="93" y="70"/>
                    <a:pt x="96" y="66"/>
                    <a:pt x="99" y="62"/>
                  </a:cubicBezTo>
                  <a:cubicBezTo>
                    <a:pt x="103" y="55"/>
                    <a:pt x="107" y="47"/>
                    <a:pt x="108" y="39"/>
                  </a:cubicBezTo>
                  <a:cubicBezTo>
                    <a:pt x="108" y="37"/>
                    <a:pt x="110" y="37"/>
                    <a:pt x="111" y="38"/>
                  </a:cubicBezTo>
                  <a:cubicBezTo>
                    <a:pt x="112" y="38"/>
                    <a:pt x="112" y="38"/>
                    <a:pt x="112" y="39"/>
                  </a:cubicBezTo>
                  <a:cubicBezTo>
                    <a:pt x="114" y="46"/>
                    <a:pt x="117" y="53"/>
                    <a:pt x="122" y="58"/>
                  </a:cubicBezTo>
                  <a:cubicBezTo>
                    <a:pt x="127" y="62"/>
                    <a:pt x="132" y="65"/>
                    <a:pt x="138" y="66"/>
                  </a:cubicBezTo>
                  <a:cubicBezTo>
                    <a:pt x="132" y="61"/>
                    <a:pt x="129" y="53"/>
                    <a:pt x="128" y="46"/>
                  </a:cubicBezTo>
                  <a:cubicBezTo>
                    <a:pt x="128" y="45"/>
                    <a:pt x="130" y="44"/>
                    <a:pt x="130" y="46"/>
                  </a:cubicBezTo>
                  <a:cubicBezTo>
                    <a:pt x="135" y="64"/>
                    <a:pt x="150" y="73"/>
                    <a:pt x="169" y="72"/>
                  </a:cubicBezTo>
                  <a:cubicBezTo>
                    <a:pt x="169" y="72"/>
                    <a:pt x="169" y="72"/>
                    <a:pt x="169" y="72"/>
                  </a:cubicBezTo>
                  <a:cubicBezTo>
                    <a:pt x="169" y="72"/>
                    <a:pt x="170" y="72"/>
                    <a:pt x="170" y="72"/>
                  </a:cubicBezTo>
                  <a:cubicBezTo>
                    <a:pt x="162" y="67"/>
                    <a:pt x="156" y="58"/>
                    <a:pt x="154" y="49"/>
                  </a:cubicBezTo>
                  <a:cubicBezTo>
                    <a:pt x="154" y="48"/>
                    <a:pt x="156" y="47"/>
                    <a:pt x="156" y="48"/>
                  </a:cubicBezTo>
                  <a:cubicBezTo>
                    <a:pt x="161" y="64"/>
                    <a:pt x="173" y="71"/>
                    <a:pt x="189" y="72"/>
                  </a:cubicBezTo>
                  <a:cubicBezTo>
                    <a:pt x="182" y="66"/>
                    <a:pt x="177" y="58"/>
                    <a:pt x="178" y="49"/>
                  </a:cubicBezTo>
                  <a:cubicBezTo>
                    <a:pt x="178" y="47"/>
                    <a:pt x="181" y="47"/>
                    <a:pt x="181" y="49"/>
                  </a:cubicBezTo>
                  <a:cubicBezTo>
                    <a:pt x="182" y="68"/>
                    <a:pt x="204" y="78"/>
                    <a:pt x="221" y="79"/>
                  </a:cubicBezTo>
                  <a:close/>
                  <a:moveTo>
                    <a:pt x="58" y="123"/>
                  </a:moveTo>
                  <a:cubicBezTo>
                    <a:pt x="59" y="122"/>
                    <a:pt x="60" y="121"/>
                    <a:pt x="61" y="120"/>
                  </a:cubicBezTo>
                  <a:cubicBezTo>
                    <a:pt x="60" y="118"/>
                    <a:pt x="59" y="117"/>
                    <a:pt x="59" y="115"/>
                  </a:cubicBezTo>
                  <a:cubicBezTo>
                    <a:pt x="55" y="115"/>
                    <a:pt x="52" y="118"/>
                    <a:pt x="54" y="121"/>
                  </a:cubicBezTo>
                  <a:cubicBezTo>
                    <a:pt x="55" y="122"/>
                    <a:pt x="56" y="123"/>
                    <a:pt x="58" y="123"/>
                  </a:cubicBezTo>
                  <a:close/>
                  <a:moveTo>
                    <a:pt x="57" y="173"/>
                  </a:moveTo>
                  <a:cubicBezTo>
                    <a:pt x="60" y="174"/>
                    <a:pt x="61" y="172"/>
                    <a:pt x="64" y="171"/>
                  </a:cubicBezTo>
                  <a:cubicBezTo>
                    <a:pt x="64" y="170"/>
                    <a:pt x="65" y="170"/>
                    <a:pt x="66" y="171"/>
                  </a:cubicBezTo>
                  <a:cubicBezTo>
                    <a:pt x="66" y="169"/>
                    <a:pt x="65" y="166"/>
                    <a:pt x="65" y="166"/>
                  </a:cubicBezTo>
                  <a:cubicBezTo>
                    <a:pt x="64" y="165"/>
                    <a:pt x="63" y="163"/>
                    <a:pt x="62" y="163"/>
                  </a:cubicBezTo>
                  <a:cubicBezTo>
                    <a:pt x="58" y="161"/>
                    <a:pt x="55" y="163"/>
                    <a:pt x="53" y="166"/>
                  </a:cubicBezTo>
                  <a:cubicBezTo>
                    <a:pt x="52" y="169"/>
                    <a:pt x="53" y="172"/>
                    <a:pt x="57" y="173"/>
                  </a:cubicBezTo>
                  <a:close/>
                  <a:moveTo>
                    <a:pt x="50" y="89"/>
                  </a:moveTo>
                  <a:cubicBezTo>
                    <a:pt x="50" y="93"/>
                    <a:pt x="53" y="96"/>
                    <a:pt x="56" y="96"/>
                  </a:cubicBezTo>
                  <a:cubicBezTo>
                    <a:pt x="56" y="94"/>
                    <a:pt x="56" y="92"/>
                    <a:pt x="57" y="89"/>
                  </a:cubicBezTo>
                  <a:cubicBezTo>
                    <a:pt x="56" y="87"/>
                    <a:pt x="56" y="85"/>
                    <a:pt x="55" y="83"/>
                  </a:cubicBezTo>
                  <a:cubicBezTo>
                    <a:pt x="53" y="84"/>
                    <a:pt x="51" y="86"/>
                    <a:pt x="50" y="89"/>
                  </a:cubicBezTo>
                  <a:close/>
                  <a:moveTo>
                    <a:pt x="37" y="153"/>
                  </a:moveTo>
                  <a:cubicBezTo>
                    <a:pt x="27" y="158"/>
                    <a:pt x="15" y="158"/>
                    <a:pt x="4" y="159"/>
                  </a:cubicBezTo>
                  <a:cubicBezTo>
                    <a:pt x="2" y="159"/>
                    <a:pt x="0" y="155"/>
                    <a:pt x="2" y="154"/>
                  </a:cubicBezTo>
                  <a:cubicBezTo>
                    <a:pt x="12" y="144"/>
                    <a:pt x="10" y="127"/>
                    <a:pt x="21" y="117"/>
                  </a:cubicBezTo>
                  <a:cubicBezTo>
                    <a:pt x="29" y="109"/>
                    <a:pt x="42" y="107"/>
                    <a:pt x="52" y="113"/>
                  </a:cubicBezTo>
                  <a:cubicBezTo>
                    <a:pt x="53" y="112"/>
                    <a:pt x="55" y="111"/>
                    <a:pt x="58" y="111"/>
                  </a:cubicBezTo>
                  <a:cubicBezTo>
                    <a:pt x="57" y="107"/>
                    <a:pt x="56" y="103"/>
                    <a:pt x="56" y="99"/>
                  </a:cubicBezTo>
                  <a:cubicBezTo>
                    <a:pt x="52" y="100"/>
                    <a:pt x="47" y="96"/>
                    <a:pt x="46" y="92"/>
                  </a:cubicBezTo>
                  <a:cubicBezTo>
                    <a:pt x="45" y="86"/>
                    <a:pt x="50" y="81"/>
                    <a:pt x="55" y="78"/>
                  </a:cubicBezTo>
                  <a:cubicBezTo>
                    <a:pt x="53" y="47"/>
                    <a:pt x="84" y="21"/>
                    <a:pt x="115" y="16"/>
                  </a:cubicBezTo>
                  <a:cubicBezTo>
                    <a:pt x="149" y="10"/>
                    <a:pt x="191" y="20"/>
                    <a:pt x="214" y="48"/>
                  </a:cubicBezTo>
                  <a:cubicBezTo>
                    <a:pt x="221" y="56"/>
                    <a:pt x="225" y="68"/>
                    <a:pt x="227" y="80"/>
                  </a:cubicBezTo>
                  <a:cubicBezTo>
                    <a:pt x="228" y="81"/>
                    <a:pt x="228" y="82"/>
                    <a:pt x="227" y="83"/>
                  </a:cubicBezTo>
                  <a:cubicBezTo>
                    <a:pt x="228" y="84"/>
                    <a:pt x="228" y="84"/>
                    <a:pt x="228" y="85"/>
                  </a:cubicBezTo>
                  <a:cubicBezTo>
                    <a:pt x="231" y="82"/>
                    <a:pt x="236" y="85"/>
                    <a:pt x="238" y="88"/>
                  </a:cubicBezTo>
                  <a:cubicBezTo>
                    <a:pt x="240" y="91"/>
                    <a:pt x="241" y="96"/>
                    <a:pt x="238" y="99"/>
                  </a:cubicBezTo>
                  <a:cubicBezTo>
                    <a:pt x="236" y="102"/>
                    <a:pt x="232" y="104"/>
                    <a:pt x="228" y="103"/>
                  </a:cubicBezTo>
                  <a:cubicBezTo>
                    <a:pt x="228" y="103"/>
                    <a:pt x="228" y="103"/>
                    <a:pt x="227" y="103"/>
                  </a:cubicBezTo>
                  <a:cubicBezTo>
                    <a:pt x="227" y="107"/>
                    <a:pt x="226" y="110"/>
                    <a:pt x="225" y="114"/>
                  </a:cubicBezTo>
                  <a:cubicBezTo>
                    <a:pt x="227" y="114"/>
                    <a:pt x="228" y="115"/>
                    <a:pt x="229" y="116"/>
                  </a:cubicBezTo>
                  <a:cubicBezTo>
                    <a:pt x="229" y="115"/>
                    <a:pt x="229" y="115"/>
                    <a:pt x="229" y="115"/>
                  </a:cubicBezTo>
                  <a:cubicBezTo>
                    <a:pt x="236" y="107"/>
                    <a:pt x="247" y="105"/>
                    <a:pt x="256" y="110"/>
                  </a:cubicBezTo>
                  <a:cubicBezTo>
                    <a:pt x="270" y="118"/>
                    <a:pt x="272" y="138"/>
                    <a:pt x="288" y="142"/>
                  </a:cubicBezTo>
                  <a:cubicBezTo>
                    <a:pt x="288" y="142"/>
                    <a:pt x="289" y="142"/>
                    <a:pt x="289" y="142"/>
                  </a:cubicBezTo>
                  <a:cubicBezTo>
                    <a:pt x="293" y="143"/>
                    <a:pt x="291" y="148"/>
                    <a:pt x="288" y="148"/>
                  </a:cubicBezTo>
                  <a:cubicBezTo>
                    <a:pt x="287" y="147"/>
                    <a:pt x="286" y="147"/>
                    <a:pt x="285" y="147"/>
                  </a:cubicBezTo>
                  <a:cubicBezTo>
                    <a:pt x="275" y="145"/>
                    <a:pt x="262" y="147"/>
                    <a:pt x="250" y="146"/>
                  </a:cubicBezTo>
                  <a:cubicBezTo>
                    <a:pt x="239" y="144"/>
                    <a:pt x="230" y="140"/>
                    <a:pt x="228" y="128"/>
                  </a:cubicBezTo>
                  <a:cubicBezTo>
                    <a:pt x="226" y="129"/>
                    <a:pt x="223" y="128"/>
                    <a:pt x="221" y="127"/>
                  </a:cubicBezTo>
                  <a:cubicBezTo>
                    <a:pt x="218" y="134"/>
                    <a:pt x="214" y="140"/>
                    <a:pt x="208" y="145"/>
                  </a:cubicBezTo>
                  <a:cubicBezTo>
                    <a:pt x="202" y="152"/>
                    <a:pt x="193" y="157"/>
                    <a:pt x="183" y="161"/>
                  </a:cubicBezTo>
                  <a:cubicBezTo>
                    <a:pt x="185" y="167"/>
                    <a:pt x="186" y="173"/>
                    <a:pt x="187" y="180"/>
                  </a:cubicBezTo>
                  <a:cubicBezTo>
                    <a:pt x="187" y="180"/>
                    <a:pt x="187" y="180"/>
                    <a:pt x="187" y="180"/>
                  </a:cubicBezTo>
                  <a:cubicBezTo>
                    <a:pt x="191" y="178"/>
                    <a:pt x="199" y="179"/>
                    <a:pt x="204" y="178"/>
                  </a:cubicBezTo>
                  <a:cubicBezTo>
                    <a:pt x="216" y="175"/>
                    <a:pt x="224" y="168"/>
                    <a:pt x="233" y="161"/>
                  </a:cubicBezTo>
                  <a:cubicBezTo>
                    <a:pt x="233" y="161"/>
                    <a:pt x="234" y="161"/>
                    <a:pt x="234" y="161"/>
                  </a:cubicBezTo>
                  <a:cubicBezTo>
                    <a:pt x="235" y="157"/>
                    <a:pt x="240" y="153"/>
                    <a:pt x="242" y="152"/>
                  </a:cubicBezTo>
                  <a:cubicBezTo>
                    <a:pt x="244" y="151"/>
                    <a:pt x="247" y="151"/>
                    <a:pt x="250" y="151"/>
                  </a:cubicBezTo>
                  <a:cubicBezTo>
                    <a:pt x="253" y="152"/>
                    <a:pt x="256" y="154"/>
                    <a:pt x="257" y="157"/>
                  </a:cubicBezTo>
                  <a:cubicBezTo>
                    <a:pt x="258" y="163"/>
                    <a:pt x="255" y="169"/>
                    <a:pt x="250" y="170"/>
                  </a:cubicBezTo>
                  <a:cubicBezTo>
                    <a:pt x="245" y="172"/>
                    <a:pt x="240" y="170"/>
                    <a:pt x="236" y="167"/>
                  </a:cubicBezTo>
                  <a:cubicBezTo>
                    <a:pt x="236" y="167"/>
                    <a:pt x="236" y="167"/>
                    <a:pt x="235" y="167"/>
                  </a:cubicBezTo>
                  <a:cubicBezTo>
                    <a:pt x="235" y="166"/>
                    <a:pt x="235" y="166"/>
                    <a:pt x="235" y="166"/>
                  </a:cubicBezTo>
                  <a:cubicBezTo>
                    <a:pt x="230" y="172"/>
                    <a:pt x="222" y="177"/>
                    <a:pt x="215" y="179"/>
                  </a:cubicBezTo>
                  <a:cubicBezTo>
                    <a:pt x="211" y="181"/>
                    <a:pt x="206" y="182"/>
                    <a:pt x="202" y="183"/>
                  </a:cubicBezTo>
                  <a:cubicBezTo>
                    <a:pt x="199" y="184"/>
                    <a:pt x="196" y="184"/>
                    <a:pt x="193" y="184"/>
                  </a:cubicBezTo>
                  <a:cubicBezTo>
                    <a:pt x="192" y="184"/>
                    <a:pt x="189" y="184"/>
                    <a:pt x="187" y="183"/>
                  </a:cubicBezTo>
                  <a:cubicBezTo>
                    <a:pt x="193" y="221"/>
                    <a:pt x="197" y="257"/>
                    <a:pt x="218" y="291"/>
                  </a:cubicBezTo>
                  <a:cubicBezTo>
                    <a:pt x="219" y="293"/>
                    <a:pt x="218" y="294"/>
                    <a:pt x="217" y="295"/>
                  </a:cubicBezTo>
                  <a:cubicBezTo>
                    <a:pt x="217" y="295"/>
                    <a:pt x="216" y="296"/>
                    <a:pt x="216" y="296"/>
                  </a:cubicBezTo>
                  <a:cubicBezTo>
                    <a:pt x="202" y="307"/>
                    <a:pt x="185" y="310"/>
                    <a:pt x="168" y="311"/>
                  </a:cubicBezTo>
                  <a:cubicBezTo>
                    <a:pt x="170" y="321"/>
                    <a:pt x="172" y="332"/>
                    <a:pt x="173" y="342"/>
                  </a:cubicBezTo>
                  <a:cubicBezTo>
                    <a:pt x="181" y="336"/>
                    <a:pt x="198" y="333"/>
                    <a:pt x="200" y="344"/>
                  </a:cubicBezTo>
                  <a:cubicBezTo>
                    <a:pt x="201" y="349"/>
                    <a:pt x="197" y="352"/>
                    <a:pt x="192" y="353"/>
                  </a:cubicBezTo>
                  <a:cubicBezTo>
                    <a:pt x="185" y="354"/>
                    <a:pt x="178" y="352"/>
                    <a:pt x="172" y="349"/>
                  </a:cubicBezTo>
                  <a:cubicBezTo>
                    <a:pt x="172" y="349"/>
                    <a:pt x="172" y="349"/>
                    <a:pt x="172" y="349"/>
                  </a:cubicBezTo>
                  <a:cubicBezTo>
                    <a:pt x="171" y="349"/>
                    <a:pt x="170" y="349"/>
                    <a:pt x="170" y="348"/>
                  </a:cubicBezTo>
                  <a:cubicBezTo>
                    <a:pt x="169" y="348"/>
                    <a:pt x="168" y="347"/>
                    <a:pt x="168" y="346"/>
                  </a:cubicBezTo>
                  <a:cubicBezTo>
                    <a:pt x="166" y="335"/>
                    <a:pt x="165" y="323"/>
                    <a:pt x="164" y="311"/>
                  </a:cubicBezTo>
                  <a:cubicBezTo>
                    <a:pt x="159" y="311"/>
                    <a:pt x="154" y="311"/>
                    <a:pt x="148" y="311"/>
                  </a:cubicBezTo>
                  <a:cubicBezTo>
                    <a:pt x="139" y="311"/>
                    <a:pt x="129" y="310"/>
                    <a:pt x="120" y="309"/>
                  </a:cubicBezTo>
                  <a:cubicBezTo>
                    <a:pt x="118" y="308"/>
                    <a:pt x="118" y="308"/>
                    <a:pt x="118" y="308"/>
                  </a:cubicBezTo>
                  <a:cubicBezTo>
                    <a:pt x="104" y="306"/>
                    <a:pt x="90" y="301"/>
                    <a:pt x="79" y="292"/>
                  </a:cubicBezTo>
                  <a:cubicBezTo>
                    <a:pt x="77" y="293"/>
                    <a:pt x="74" y="291"/>
                    <a:pt x="75" y="288"/>
                  </a:cubicBezTo>
                  <a:cubicBezTo>
                    <a:pt x="93" y="257"/>
                    <a:pt x="102" y="225"/>
                    <a:pt x="108" y="192"/>
                  </a:cubicBezTo>
                  <a:cubicBezTo>
                    <a:pt x="92" y="196"/>
                    <a:pt x="73" y="189"/>
                    <a:pt x="64" y="176"/>
                  </a:cubicBezTo>
                  <a:cubicBezTo>
                    <a:pt x="63" y="176"/>
                    <a:pt x="61" y="177"/>
                    <a:pt x="60" y="177"/>
                  </a:cubicBezTo>
                  <a:cubicBezTo>
                    <a:pt x="57" y="178"/>
                    <a:pt x="54" y="177"/>
                    <a:pt x="52" y="175"/>
                  </a:cubicBezTo>
                  <a:cubicBezTo>
                    <a:pt x="47" y="172"/>
                    <a:pt x="48" y="165"/>
                    <a:pt x="52" y="161"/>
                  </a:cubicBezTo>
                  <a:cubicBezTo>
                    <a:pt x="57" y="156"/>
                    <a:pt x="64" y="158"/>
                    <a:pt x="68" y="163"/>
                  </a:cubicBezTo>
                  <a:cubicBezTo>
                    <a:pt x="69" y="166"/>
                    <a:pt x="70" y="169"/>
                    <a:pt x="69" y="172"/>
                  </a:cubicBezTo>
                  <a:cubicBezTo>
                    <a:pt x="68" y="172"/>
                    <a:pt x="68" y="173"/>
                    <a:pt x="68" y="173"/>
                  </a:cubicBezTo>
                  <a:cubicBezTo>
                    <a:pt x="80" y="185"/>
                    <a:pt x="92" y="190"/>
                    <a:pt x="109" y="189"/>
                  </a:cubicBezTo>
                  <a:cubicBezTo>
                    <a:pt x="110" y="181"/>
                    <a:pt x="112" y="172"/>
                    <a:pt x="113" y="164"/>
                  </a:cubicBezTo>
                  <a:cubicBezTo>
                    <a:pt x="110" y="163"/>
                    <a:pt x="106" y="162"/>
                    <a:pt x="103" y="161"/>
                  </a:cubicBezTo>
                  <a:cubicBezTo>
                    <a:pt x="86" y="154"/>
                    <a:pt x="71" y="141"/>
                    <a:pt x="63" y="125"/>
                  </a:cubicBezTo>
                  <a:cubicBezTo>
                    <a:pt x="62" y="126"/>
                    <a:pt x="61" y="127"/>
                    <a:pt x="59" y="127"/>
                  </a:cubicBezTo>
                  <a:cubicBezTo>
                    <a:pt x="59" y="127"/>
                    <a:pt x="58" y="127"/>
                    <a:pt x="58" y="127"/>
                  </a:cubicBezTo>
                  <a:cubicBezTo>
                    <a:pt x="58" y="128"/>
                    <a:pt x="58" y="128"/>
                    <a:pt x="58" y="129"/>
                  </a:cubicBezTo>
                  <a:cubicBezTo>
                    <a:pt x="53" y="138"/>
                    <a:pt x="47" y="148"/>
                    <a:pt x="37" y="153"/>
                  </a:cubicBezTo>
                  <a:close/>
                  <a:moveTo>
                    <a:pt x="16" y="136"/>
                  </a:moveTo>
                  <a:cubicBezTo>
                    <a:pt x="14" y="142"/>
                    <a:pt x="13" y="148"/>
                    <a:pt x="10" y="153"/>
                  </a:cubicBezTo>
                  <a:cubicBezTo>
                    <a:pt x="18" y="153"/>
                    <a:pt x="27" y="152"/>
                    <a:pt x="35" y="149"/>
                  </a:cubicBezTo>
                  <a:cubicBezTo>
                    <a:pt x="44" y="144"/>
                    <a:pt x="48" y="135"/>
                    <a:pt x="53" y="127"/>
                  </a:cubicBezTo>
                  <a:cubicBezTo>
                    <a:pt x="53" y="127"/>
                    <a:pt x="53" y="127"/>
                    <a:pt x="53" y="126"/>
                  </a:cubicBezTo>
                  <a:cubicBezTo>
                    <a:pt x="52" y="126"/>
                    <a:pt x="51" y="125"/>
                    <a:pt x="50" y="124"/>
                  </a:cubicBezTo>
                  <a:cubicBezTo>
                    <a:pt x="49" y="121"/>
                    <a:pt x="49" y="118"/>
                    <a:pt x="50" y="116"/>
                  </a:cubicBezTo>
                  <a:cubicBezTo>
                    <a:pt x="33" y="111"/>
                    <a:pt x="21" y="120"/>
                    <a:pt x="16" y="1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125" name="Group 124"/>
          <p:cNvGrpSpPr>
            <a:grpSpLocks noChangeAspect="1"/>
          </p:cNvGrpSpPr>
          <p:nvPr/>
        </p:nvGrpSpPr>
        <p:grpSpPr bwMode="auto">
          <a:xfrm>
            <a:off x="11037709" y="3072899"/>
            <a:ext cx="1028699" cy="1908174"/>
            <a:chOff x="6896" y="1706"/>
            <a:chExt cx="648" cy="1202"/>
          </a:xfrm>
        </p:grpSpPr>
        <p:sp>
          <p:nvSpPr>
            <p:cNvPr id="126" name="Freeform 125"/>
            <p:cNvSpPr/>
            <p:nvPr/>
          </p:nvSpPr>
          <p:spPr bwMode="auto">
            <a:xfrm>
              <a:off x="7067" y="2858"/>
              <a:ext cx="34" cy="37"/>
            </a:xfrm>
            <a:custGeom>
              <a:avLst/>
              <a:gdLst>
                <a:gd name="T0" fmla="*/ 4 w 16"/>
                <a:gd name="T1" fmla="*/ 15 h 18"/>
                <a:gd name="T2" fmla="*/ 2 w 16"/>
                <a:gd name="T3" fmla="*/ 0 h 18"/>
                <a:gd name="T4" fmla="*/ 10 w 16"/>
                <a:gd name="T5" fmla="*/ 9 h 18"/>
                <a:gd name="T6" fmla="*/ 10 w 16"/>
                <a:gd name="T7" fmla="*/ 18 h 18"/>
                <a:gd name="T8" fmla="*/ 4 w 16"/>
                <a:gd name="T9" fmla="*/ 1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8">
                  <a:moveTo>
                    <a:pt x="4" y="15"/>
                  </a:moveTo>
                  <a:cubicBezTo>
                    <a:pt x="0" y="11"/>
                    <a:pt x="0" y="5"/>
                    <a:pt x="2" y="0"/>
                  </a:cubicBezTo>
                  <a:cubicBezTo>
                    <a:pt x="5" y="3"/>
                    <a:pt x="7" y="6"/>
                    <a:pt x="10" y="9"/>
                  </a:cubicBezTo>
                  <a:cubicBezTo>
                    <a:pt x="12" y="12"/>
                    <a:pt x="16" y="17"/>
                    <a:pt x="10" y="18"/>
                  </a:cubicBezTo>
                  <a:cubicBezTo>
                    <a:pt x="8" y="18"/>
                    <a:pt x="5" y="16"/>
                    <a:pt x="4" y="15"/>
                  </a:cubicBezTo>
                  <a:close/>
                </a:path>
              </a:pathLst>
            </a:custGeom>
            <a:solidFill>
              <a:srgbClr val="F08C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7" name="Freeform 126"/>
            <p:cNvSpPr/>
            <p:nvPr/>
          </p:nvSpPr>
          <p:spPr bwMode="auto">
            <a:xfrm>
              <a:off x="6958" y="2693"/>
              <a:ext cx="23" cy="53"/>
            </a:xfrm>
            <a:custGeom>
              <a:avLst/>
              <a:gdLst>
                <a:gd name="T0" fmla="*/ 5 w 11"/>
                <a:gd name="T1" fmla="*/ 19 h 25"/>
                <a:gd name="T2" fmla="*/ 9 w 11"/>
                <a:gd name="T3" fmla="*/ 0 h 25"/>
                <a:gd name="T4" fmla="*/ 11 w 11"/>
                <a:gd name="T5" fmla="*/ 12 h 25"/>
                <a:gd name="T6" fmla="*/ 5 w 11"/>
                <a:gd name="T7" fmla="*/ 1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25">
                  <a:moveTo>
                    <a:pt x="5" y="19"/>
                  </a:moveTo>
                  <a:cubicBezTo>
                    <a:pt x="0" y="12"/>
                    <a:pt x="5" y="5"/>
                    <a:pt x="9" y="0"/>
                  </a:cubicBezTo>
                  <a:cubicBezTo>
                    <a:pt x="10" y="4"/>
                    <a:pt x="11" y="8"/>
                    <a:pt x="11" y="12"/>
                  </a:cubicBezTo>
                  <a:cubicBezTo>
                    <a:pt x="11" y="15"/>
                    <a:pt x="9" y="25"/>
                    <a:pt x="5" y="19"/>
                  </a:cubicBezTo>
                  <a:close/>
                </a:path>
              </a:pathLst>
            </a:custGeom>
            <a:solidFill>
              <a:srgbClr val="F08C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8" name="Freeform 127"/>
            <p:cNvSpPr/>
            <p:nvPr/>
          </p:nvSpPr>
          <p:spPr bwMode="auto">
            <a:xfrm>
              <a:off x="7181" y="2748"/>
              <a:ext cx="91" cy="86"/>
            </a:xfrm>
            <a:custGeom>
              <a:avLst/>
              <a:gdLst>
                <a:gd name="T0" fmla="*/ 43 w 43"/>
                <a:gd name="T1" fmla="*/ 13 h 41"/>
                <a:gd name="T2" fmla="*/ 34 w 43"/>
                <a:gd name="T3" fmla="*/ 28 h 41"/>
                <a:gd name="T4" fmla="*/ 28 w 43"/>
                <a:gd name="T5" fmla="*/ 38 h 41"/>
                <a:gd name="T6" fmla="*/ 24 w 43"/>
                <a:gd name="T7" fmla="*/ 40 h 41"/>
                <a:gd name="T8" fmla="*/ 13 w 43"/>
                <a:gd name="T9" fmla="*/ 31 h 41"/>
                <a:gd name="T10" fmla="*/ 13 w 43"/>
                <a:gd name="T11" fmla="*/ 30 h 41"/>
                <a:gd name="T12" fmla="*/ 12 w 43"/>
                <a:gd name="T13" fmla="*/ 30 h 41"/>
                <a:gd name="T14" fmla="*/ 0 w 43"/>
                <a:gd name="T15" fmla="*/ 21 h 41"/>
                <a:gd name="T16" fmla="*/ 18 w 43"/>
                <a:gd name="T17" fmla="*/ 0 h 41"/>
                <a:gd name="T18" fmla="*/ 43 w 43"/>
                <a:gd name="T19" fmla="*/ 1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41">
                  <a:moveTo>
                    <a:pt x="43" y="13"/>
                  </a:moveTo>
                  <a:cubicBezTo>
                    <a:pt x="40" y="17"/>
                    <a:pt x="37" y="23"/>
                    <a:pt x="34" y="28"/>
                  </a:cubicBezTo>
                  <a:cubicBezTo>
                    <a:pt x="32" y="31"/>
                    <a:pt x="31" y="35"/>
                    <a:pt x="28" y="38"/>
                  </a:cubicBezTo>
                  <a:cubicBezTo>
                    <a:pt x="26" y="41"/>
                    <a:pt x="27" y="41"/>
                    <a:pt x="24" y="40"/>
                  </a:cubicBezTo>
                  <a:cubicBezTo>
                    <a:pt x="21" y="39"/>
                    <a:pt x="17" y="34"/>
                    <a:pt x="13" y="31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29"/>
                    <a:pt x="13" y="29"/>
                    <a:pt x="12" y="30"/>
                  </a:cubicBezTo>
                  <a:cubicBezTo>
                    <a:pt x="8" y="27"/>
                    <a:pt x="4" y="24"/>
                    <a:pt x="0" y="21"/>
                  </a:cubicBezTo>
                  <a:cubicBezTo>
                    <a:pt x="6" y="14"/>
                    <a:pt x="12" y="7"/>
                    <a:pt x="18" y="0"/>
                  </a:cubicBezTo>
                  <a:cubicBezTo>
                    <a:pt x="26" y="5"/>
                    <a:pt x="34" y="9"/>
                    <a:pt x="43" y="13"/>
                  </a:cubicBezTo>
                  <a:close/>
                </a:path>
              </a:pathLst>
            </a:custGeom>
            <a:solidFill>
              <a:srgbClr val="F08C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9" name="Freeform 128"/>
            <p:cNvSpPr/>
            <p:nvPr/>
          </p:nvSpPr>
          <p:spPr bwMode="auto">
            <a:xfrm>
              <a:off x="7067" y="2653"/>
              <a:ext cx="91" cy="97"/>
            </a:xfrm>
            <a:custGeom>
              <a:avLst/>
              <a:gdLst>
                <a:gd name="T0" fmla="*/ 40 w 43"/>
                <a:gd name="T1" fmla="*/ 24 h 46"/>
                <a:gd name="T2" fmla="*/ 25 w 43"/>
                <a:gd name="T3" fmla="*/ 46 h 46"/>
                <a:gd name="T4" fmla="*/ 9 w 43"/>
                <a:gd name="T5" fmla="*/ 25 h 46"/>
                <a:gd name="T6" fmla="*/ 9 w 43"/>
                <a:gd name="T7" fmla="*/ 24 h 46"/>
                <a:gd name="T8" fmla="*/ 6 w 43"/>
                <a:gd name="T9" fmla="*/ 23 h 46"/>
                <a:gd name="T10" fmla="*/ 4 w 43"/>
                <a:gd name="T11" fmla="*/ 20 h 46"/>
                <a:gd name="T12" fmla="*/ 6 w 43"/>
                <a:gd name="T13" fmla="*/ 8 h 46"/>
                <a:gd name="T14" fmla="*/ 19 w 43"/>
                <a:gd name="T15" fmla="*/ 0 h 46"/>
                <a:gd name="T16" fmla="*/ 43 w 43"/>
                <a:gd name="T17" fmla="*/ 24 h 46"/>
                <a:gd name="T18" fmla="*/ 43 w 43"/>
                <a:gd name="T19" fmla="*/ 24 h 46"/>
                <a:gd name="T20" fmla="*/ 40 w 43"/>
                <a:gd name="T21" fmla="*/ 2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46">
                  <a:moveTo>
                    <a:pt x="40" y="24"/>
                  </a:moveTo>
                  <a:cubicBezTo>
                    <a:pt x="34" y="31"/>
                    <a:pt x="30" y="38"/>
                    <a:pt x="25" y="46"/>
                  </a:cubicBezTo>
                  <a:cubicBezTo>
                    <a:pt x="19" y="39"/>
                    <a:pt x="14" y="32"/>
                    <a:pt x="9" y="25"/>
                  </a:cubicBezTo>
                  <a:cubicBezTo>
                    <a:pt x="9" y="25"/>
                    <a:pt x="9" y="24"/>
                    <a:pt x="9" y="24"/>
                  </a:cubicBezTo>
                  <a:cubicBezTo>
                    <a:pt x="9" y="22"/>
                    <a:pt x="7" y="22"/>
                    <a:pt x="6" y="23"/>
                  </a:cubicBezTo>
                  <a:cubicBezTo>
                    <a:pt x="6" y="22"/>
                    <a:pt x="5" y="21"/>
                    <a:pt x="4" y="20"/>
                  </a:cubicBezTo>
                  <a:cubicBezTo>
                    <a:pt x="0" y="14"/>
                    <a:pt x="0" y="11"/>
                    <a:pt x="6" y="8"/>
                  </a:cubicBezTo>
                  <a:cubicBezTo>
                    <a:pt x="11" y="5"/>
                    <a:pt x="15" y="3"/>
                    <a:pt x="19" y="0"/>
                  </a:cubicBezTo>
                  <a:cubicBezTo>
                    <a:pt x="26" y="9"/>
                    <a:pt x="34" y="17"/>
                    <a:pt x="43" y="24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42" y="24"/>
                    <a:pt x="41" y="24"/>
                    <a:pt x="40" y="24"/>
                  </a:cubicBezTo>
                  <a:close/>
                </a:path>
              </a:pathLst>
            </a:custGeom>
            <a:solidFill>
              <a:srgbClr val="F08C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0" name="Freeform 129"/>
            <p:cNvSpPr/>
            <p:nvPr/>
          </p:nvSpPr>
          <p:spPr bwMode="auto">
            <a:xfrm>
              <a:off x="7175" y="1759"/>
              <a:ext cx="299" cy="326"/>
            </a:xfrm>
            <a:custGeom>
              <a:avLst/>
              <a:gdLst>
                <a:gd name="T0" fmla="*/ 75 w 142"/>
                <a:gd name="T1" fmla="*/ 9 h 155"/>
                <a:gd name="T2" fmla="*/ 24 w 142"/>
                <a:gd name="T3" fmla="*/ 131 h 155"/>
                <a:gd name="T4" fmla="*/ 8 w 142"/>
                <a:gd name="T5" fmla="*/ 56 h 155"/>
                <a:gd name="T6" fmla="*/ 75 w 142"/>
                <a:gd name="T7" fmla="*/ 9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2" h="155">
                  <a:moveTo>
                    <a:pt x="75" y="9"/>
                  </a:moveTo>
                  <a:cubicBezTo>
                    <a:pt x="142" y="28"/>
                    <a:pt x="81" y="155"/>
                    <a:pt x="24" y="131"/>
                  </a:cubicBezTo>
                  <a:cubicBezTo>
                    <a:pt x="3" y="112"/>
                    <a:pt x="0" y="82"/>
                    <a:pt x="8" y="56"/>
                  </a:cubicBezTo>
                  <a:cubicBezTo>
                    <a:pt x="16" y="27"/>
                    <a:pt x="43" y="0"/>
                    <a:pt x="75" y="9"/>
                  </a:cubicBezTo>
                  <a:close/>
                </a:path>
              </a:pathLst>
            </a:custGeom>
            <a:solidFill>
              <a:srgbClr val="B14D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1" name="Freeform 130"/>
            <p:cNvSpPr/>
            <p:nvPr/>
          </p:nvSpPr>
          <p:spPr bwMode="auto">
            <a:xfrm>
              <a:off x="7103" y="2512"/>
              <a:ext cx="283" cy="266"/>
            </a:xfrm>
            <a:custGeom>
              <a:avLst/>
              <a:gdLst>
                <a:gd name="T0" fmla="*/ 130 w 134"/>
                <a:gd name="T1" fmla="*/ 20 h 126"/>
                <a:gd name="T2" fmla="*/ 127 w 134"/>
                <a:gd name="T3" fmla="*/ 79 h 126"/>
                <a:gd name="T4" fmla="*/ 100 w 134"/>
                <a:gd name="T5" fmla="*/ 126 h 126"/>
                <a:gd name="T6" fmla="*/ 99 w 134"/>
                <a:gd name="T7" fmla="*/ 126 h 126"/>
                <a:gd name="T8" fmla="*/ 0 w 134"/>
                <a:gd name="T9" fmla="*/ 56 h 126"/>
                <a:gd name="T10" fmla="*/ 53 w 134"/>
                <a:gd name="T11" fmla="*/ 9 h 126"/>
                <a:gd name="T12" fmla="*/ 54 w 134"/>
                <a:gd name="T13" fmla="*/ 8 h 126"/>
                <a:gd name="T14" fmla="*/ 54 w 134"/>
                <a:gd name="T15" fmla="*/ 6 h 126"/>
                <a:gd name="T16" fmla="*/ 56 w 134"/>
                <a:gd name="T17" fmla="*/ 0 h 126"/>
                <a:gd name="T18" fmla="*/ 93 w 134"/>
                <a:gd name="T19" fmla="*/ 15 h 126"/>
                <a:gd name="T20" fmla="*/ 130 w 134"/>
                <a:gd name="T21" fmla="*/ 2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4" h="126">
                  <a:moveTo>
                    <a:pt x="130" y="20"/>
                  </a:moveTo>
                  <a:cubicBezTo>
                    <a:pt x="134" y="39"/>
                    <a:pt x="133" y="59"/>
                    <a:pt x="127" y="79"/>
                  </a:cubicBezTo>
                  <a:cubicBezTo>
                    <a:pt x="121" y="97"/>
                    <a:pt x="109" y="110"/>
                    <a:pt x="100" y="126"/>
                  </a:cubicBezTo>
                  <a:cubicBezTo>
                    <a:pt x="100" y="126"/>
                    <a:pt x="99" y="126"/>
                    <a:pt x="99" y="126"/>
                  </a:cubicBezTo>
                  <a:cubicBezTo>
                    <a:pt x="59" y="113"/>
                    <a:pt x="25" y="89"/>
                    <a:pt x="0" y="56"/>
                  </a:cubicBezTo>
                  <a:cubicBezTo>
                    <a:pt x="23" y="47"/>
                    <a:pt x="43" y="31"/>
                    <a:pt x="53" y="9"/>
                  </a:cubicBezTo>
                  <a:cubicBezTo>
                    <a:pt x="53" y="8"/>
                    <a:pt x="54" y="8"/>
                    <a:pt x="54" y="8"/>
                  </a:cubicBezTo>
                  <a:cubicBezTo>
                    <a:pt x="55" y="8"/>
                    <a:pt x="55" y="6"/>
                    <a:pt x="54" y="6"/>
                  </a:cubicBezTo>
                  <a:cubicBezTo>
                    <a:pt x="55" y="4"/>
                    <a:pt x="55" y="2"/>
                    <a:pt x="56" y="0"/>
                  </a:cubicBezTo>
                  <a:cubicBezTo>
                    <a:pt x="67" y="7"/>
                    <a:pt x="80" y="12"/>
                    <a:pt x="93" y="15"/>
                  </a:cubicBezTo>
                  <a:cubicBezTo>
                    <a:pt x="105" y="18"/>
                    <a:pt x="118" y="20"/>
                    <a:pt x="130" y="20"/>
                  </a:cubicBezTo>
                  <a:close/>
                </a:path>
              </a:pathLst>
            </a:custGeom>
            <a:solidFill>
              <a:srgbClr val="6CC2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2" name="Freeform 131"/>
            <p:cNvSpPr/>
            <p:nvPr/>
          </p:nvSpPr>
          <p:spPr bwMode="auto">
            <a:xfrm>
              <a:off x="6903" y="1757"/>
              <a:ext cx="213" cy="303"/>
            </a:xfrm>
            <a:custGeom>
              <a:avLst/>
              <a:gdLst>
                <a:gd name="T0" fmla="*/ 98 w 101"/>
                <a:gd name="T1" fmla="*/ 64 h 144"/>
                <a:gd name="T2" fmla="*/ 68 w 101"/>
                <a:gd name="T3" fmla="*/ 141 h 144"/>
                <a:gd name="T4" fmla="*/ 67 w 101"/>
                <a:gd name="T5" fmla="*/ 144 h 144"/>
                <a:gd name="T6" fmla="*/ 33 w 101"/>
                <a:gd name="T7" fmla="*/ 126 h 144"/>
                <a:gd name="T8" fmla="*/ 11 w 101"/>
                <a:gd name="T9" fmla="*/ 89 h 144"/>
                <a:gd name="T10" fmla="*/ 38 w 101"/>
                <a:gd name="T11" fmla="*/ 7 h 144"/>
                <a:gd name="T12" fmla="*/ 98 w 101"/>
                <a:gd name="T13" fmla="*/ 6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" h="144">
                  <a:moveTo>
                    <a:pt x="98" y="64"/>
                  </a:moveTo>
                  <a:cubicBezTo>
                    <a:pt x="101" y="92"/>
                    <a:pt x="93" y="124"/>
                    <a:pt x="68" y="141"/>
                  </a:cubicBezTo>
                  <a:cubicBezTo>
                    <a:pt x="67" y="142"/>
                    <a:pt x="67" y="143"/>
                    <a:pt x="67" y="144"/>
                  </a:cubicBezTo>
                  <a:cubicBezTo>
                    <a:pt x="55" y="138"/>
                    <a:pt x="43" y="136"/>
                    <a:pt x="33" y="126"/>
                  </a:cubicBezTo>
                  <a:cubicBezTo>
                    <a:pt x="22" y="116"/>
                    <a:pt x="16" y="103"/>
                    <a:pt x="11" y="89"/>
                  </a:cubicBezTo>
                  <a:cubicBezTo>
                    <a:pt x="3" y="62"/>
                    <a:pt x="0" y="14"/>
                    <a:pt x="38" y="7"/>
                  </a:cubicBezTo>
                  <a:cubicBezTo>
                    <a:pt x="73" y="0"/>
                    <a:pt x="96" y="34"/>
                    <a:pt x="98" y="64"/>
                  </a:cubicBezTo>
                  <a:close/>
                </a:path>
              </a:pathLst>
            </a:custGeom>
            <a:solidFill>
              <a:srgbClr val="33B2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3" name="Freeform 132"/>
            <p:cNvSpPr/>
            <p:nvPr/>
          </p:nvSpPr>
          <p:spPr bwMode="auto">
            <a:xfrm>
              <a:off x="7164" y="2226"/>
              <a:ext cx="359" cy="185"/>
            </a:xfrm>
            <a:custGeom>
              <a:avLst/>
              <a:gdLst>
                <a:gd name="T0" fmla="*/ 170 w 170"/>
                <a:gd name="T1" fmla="*/ 88 h 88"/>
                <a:gd name="T2" fmla="*/ 151 w 170"/>
                <a:gd name="T3" fmla="*/ 69 h 88"/>
                <a:gd name="T4" fmla="*/ 148 w 170"/>
                <a:gd name="T5" fmla="*/ 69 h 88"/>
                <a:gd name="T6" fmla="*/ 145 w 170"/>
                <a:gd name="T7" fmla="*/ 73 h 88"/>
                <a:gd name="T8" fmla="*/ 126 w 170"/>
                <a:gd name="T9" fmla="*/ 35 h 88"/>
                <a:gd name="T10" fmla="*/ 124 w 170"/>
                <a:gd name="T11" fmla="*/ 36 h 88"/>
                <a:gd name="T12" fmla="*/ 123 w 170"/>
                <a:gd name="T13" fmla="*/ 36 h 88"/>
                <a:gd name="T14" fmla="*/ 48 w 170"/>
                <a:gd name="T15" fmla="*/ 54 h 88"/>
                <a:gd name="T16" fmla="*/ 50 w 170"/>
                <a:gd name="T17" fmla="*/ 52 h 88"/>
                <a:gd name="T18" fmla="*/ 47 w 170"/>
                <a:gd name="T19" fmla="*/ 48 h 88"/>
                <a:gd name="T20" fmla="*/ 0 w 170"/>
                <a:gd name="T21" fmla="*/ 52 h 88"/>
                <a:gd name="T22" fmla="*/ 85 w 170"/>
                <a:gd name="T23" fmla="*/ 2 h 88"/>
                <a:gd name="T24" fmla="*/ 113 w 170"/>
                <a:gd name="T25" fmla="*/ 7 h 88"/>
                <a:gd name="T26" fmla="*/ 134 w 170"/>
                <a:gd name="T27" fmla="*/ 13 h 88"/>
                <a:gd name="T28" fmla="*/ 141 w 170"/>
                <a:gd name="T29" fmla="*/ 6 h 88"/>
                <a:gd name="T30" fmla="*/ 145 w 170"/>
                <a:gd name="T31" fmla="*/ 19 h 88"/>
                <a:gd name="T32" fmla="*/ 147 w 170"/>
                <a:gd name="T33" fmla="*/ 21 h 88"/>
                <a:gd name="T34" fmla="*/ 164 w 170"/>
                <a:gd name="T35" fmla="*/ 28 h 88"/>
                <a:gd name="T36" fmla="*/ 157 w 170"/>
                <a:gd name="T37" fmla="*/ 37 h 88"/>
                <a:gd name="T38" fmla="*/ 166 w 170"/>
                <a:gd name="T39" fmla="*/ 60 h 88"/>
                <a:gd name="T40" fmla="*/ 170 w 170"/>
                <a:gd name="T41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0" h="88">
                  <a:moveTo>
                    <a:pt x="170" y="88"/>
                  </a:moveTo>
                  <a:cubicBezTo>
                    <a:pt x="160" y="86"/>
                    <a:pt x="155" y="77"/>
                    <a:pt x="151" y="69"/>
                  </a:cubicBezTo>
                  <a:cubicBezTo>
                    <a:pt x="151" y="68"/>
                    <a:pt x="149" y="68"/>
                    <a:pt x="148" y="69"/>
                  </a:cubicBezTo>
                  <a:cubicBezTo>
                    <a:pt x="147" y="70"/>
                    <a:pt x="146" y="72"/>
                    <a:pt x="145" y="73"/>
                  </a:cubicBezTo>
                  <a:cubicBezTo>
                    <a:pt x="137" y="61"/>
                    <a:pt x="132" y="48"/>
                    <a:pt x="126" y="35"/>
                  </a:cubicBezTo>
                  <a:cubicBezTo>
                    <a:pt x="125" y="34"/>
                    <a:pt x="124" y="35"/>
                    <a:pt x="124" y="36"/>
                  </a:cubicBezTo>
                  <a:cubicBezTo>
                    <a:pt x="123" y="36"/>
                    <a:pt x="123" y="36"/>
                    <a:pt x="123" y="36"/>
                  </a:cubicBezTo>
                  <a:cubicBezTo>
                    <a:pt x="99" y="45"/>
                    <a:pt x="74" y="51"/>
                    <a:pt x="48" y="54"/>
                  </a:cubicBezTo>
                  <a:cubicBezTo>
                    <a:pt x="49" y="53"/>
                    <a:pt x="49" y="53"/>
                    <a:pt x="50" y="52"/>
                  </a:cubicBezTo>
                  <a:cubicBezTo>
                    <a:pt x="51" y="50"/>
                    <a:pt x="49" y="48"/>
                    <a:pt x="47" y="48"/>
                  </a:cubicBezTo>
                  <a:cubicBezTo>
                    <a:pt x="32" y="54"/>
                    <a:pt x="17" y="55"/>
                    <a:pt x="0" y="52"/>
                  </a:cubicBezTo>
                  <a:cubicBezTo>
                    <a:pt x="18" y="20"/>
                    <a:pt x="46" y="0"/>
                    <a:pt x="85" y="2"/>
                  </a:cubicBezTo>
                  <a:cubicBezTo>
                    <a:pt x="95" y="2"/>
                    <a:pt x="104" y="4"/>
                    <a:pt x="113" y="7"/>
                  </a:cubicBezTo>
                  <a:cubicBezTo>
                    <a:pt x="119" y="8"/>
                    <a:pt x="128" y="14"/>
                    <a:pt x="134" y="13"/>
                  </a:cubicBezTo>
                  <a:cubicBezTo>
                    <a:pt x="139" y="12"/>
                    <a:pt x="141" y="9"/>
                    <a:pt x="141" y="6"/>
                  </a:cubicBezTo>
                  <a:cubicBezTo>
                    <a:pt x="143" y="10"/>
                    <a:pt x="145" y="14"/>
                    <a:pt x="145" y="19"/>
                  </a:cubicBezTo>
                  <a:cubicBezTo>
                    <a:pt x="145" y="20"/>
                    <a:pt x="146" y="22"/>
                    <a:pt x="147" y="21"/>
                  </a:cubicBezTo>
                  <a:cubicBezTo>
                    <a:pt x="154" y="18"/>
                    <a:pt x="159" y="24"/>
                    <a:pt x="164" y="28"/>
                  </a:cubicBezTo>
                  <a:cubicBezTo>
                    <a:pt x="159" y="28"/>
                    <a:pt x="156" y="32"/>
                    <a:pt x="157" y="37"/>
                  </a:cubicBezTo>
                  <a:cubicBezTo>
                    <a:pt x="158" y="45"/>
                    <a:pt x="164" y="53"/>
                    <a:pt x="166" y="60"/>
                  </a:cubicBezTo>
                  <a:cubicBezTo>
                    <a:pt x="169" y="69"/>
                    <a:pt x="169" y="79"/>
                    <a:pt x="170" y="88"/>
                  </a:cubicBezTo>
                  <a:close/>
                </a:path>
              </a:pathLst>
            </a:custGeom>
            <a:solidFill>
              <a:srgbClr val="FFE8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4" name="Freeform 133"/>
            <p:cNvSpPr/>
            <p:nvPr/>
          </p:nvSpPr>
          <p:spPr bwMode="auto">
            <a:xfrm>
              <a:off x="7071" y="2422"/>
              <a:ext cx="30" cy="31"/>
            </a:xfrm>
            <a:custGeom>
              <a:avLst/>
              <a:gdLst>
                <a:gd name="T0" fmla="*/ 5 w 14"/>
                <a:gd name="T1" fmla="*/ 11 h 15"/>
                <a:gd name="T2" fmla="*/ 3 w 14"/>
                <a:gd name="T3" fmla="*/ 12 h 15"/>
                <a:gd name="T4" fmla="*/ 0 w 14"/>
                <a:gd name="T5" fmla="*/ 5 h 15"/>
                <a:gd name="T6" fmla="*/ 8 w 14"/>
                <a:gd name="T7" fmla="*/ 0 h 15"/>
                <a:gd name="T8" fmla="*/ 13 w 14"/>
                <a:gd name="T9" fmla="*/ 8 h 15"/>
                <a:gd name="T10" fmla="*/ 5 w 14"/>
                <a:gd name="T11" fmla="*/ 1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5">
                  <a:moveTo>
                    <a:pt x="5" y="11"/>
                  </a:moveTo>
                  <a:cubicBezTo>
                    <a:pt x="4" y="11"/>
                    <a:pt x="4" y="11"/>
                    <a:pt x="3" y="12"/>
                  </a:cubicBezTo>
                  <a:cubicBezTo>
                    <a:pt x="2" y="10"/>
                    <a:pt x="0" y="8"/>
                    <a:pt x="0" y="5"/>
                  </a:cubicBezTo>
                  <a:cubicBezTo>
                    <a:pt x="1" y="1"/>
                    <a:pt x="5" y="0"/>
                    <a:pt x="8" y="0"/>
                  </a:cubicBezTo>
                  <a:cubicBezTo>
                    <a:pt x="12" y="1"/>
                    <a:pt x="14" y="5"/>
                    <a:pt x="13" y="8"/>
                  </a:cubicBezTo>
                  <a:cubicBezTo>
                    <a:pt x="12" y="11"/>
                    <a:pt x="8" y="15"/>
                    <a:pt x="5" y="11"/>
                  </a:cubicBezTo>
                  <a:close/>
                </a:path>
              </a:pathLst>
            </a:custGeom>
            <a:solidFill>
              <a:srgbClr val="F3E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5" name="Freeform 134"/>
            <p:cNvSpPr/>
            <p:nvPr/>
          </p:nvSpPr>
          <p:spPr bwMode="auto">
            <a:xfrm>
              <a:off x="7147" y="2376"/>
              <a:ext cx="19" cy="29"/>
            </a:xfrm>
            <a:custGeom>
              <a:avLst/>
              <a:gdLst>
                <a:gd name="T0" fmla="*/ 7 w 9"/>
                <a:gd name="T1" fmla="*/ 14 h 14"/>
                <a:gd name="T2" fmla="*/ 2 w 9"/>
                <a:gd name="T3" fmla="*/ 5 h 14"/>
                <a:gd name="T4" fmla="*/ 9 w 9"/>
                <a:gd name="T5" fmla="*/ 0 h 14"/>
                <a:gd name="T6" fmla="*/ 7 w 9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4">
                  <a:moveTo>
                    <a:pt x="7" y="14"/>
                  </a:moveTo>
                  <a:cubicBezTo>
                    <a:pt x="3" y="13"/>
                    <a:pt x="0" y="9"/>
                    <a:pt x="2" y="5"/>
                  </a:cubicBezTo>
                  <a:cubicBezTo>
                    <a:pt x="4" y="2"/>
                    <a:pt x="7" y="1"/>
                    <a:pt x="9" y="0"/>
                  </a:cubicBezTo>
                  <a:cubicBezTo>
                    <a:pt x="8" y="5"/>
                    <a:pt x="8" y="9"/>
                    <a:pt x="7" y="14"/>
                  </a:cubicBezTo>
                  <a:close/>
                </a:path>
              </a:pathLst>
            </a:custGeom>
            <a:solidFill>
              <a:srgbClr val="F3E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6" name="Freeform 135"/>
            <p:cNvSpPr/>
            <p:nvPr/>
          </p:nvSpPr>
          <p:spPr bwMode="auto">
            <a:xfrm>
              <a:off x="7504" y="2540"/>
              <a:ext cx="30" cy="29"/>
            </a:xfrm>
            <a:custGeom>
              <a:avLst/>
              <a:gdLst>
                <a:gd name="T0" fmla="*/ 11 w 14"/>
                <a:gd name="T1" fmla="*/ 13 h 14"/>
                <a:gd name="T2" fmla="*/ 6 w 14"/>
                <a:gd name="T3" fmla="*/ 14 h 14"/>
                <a:gd name="T4" fmla="*/ 1 w 14"/>
                <a:gd name="T5" fmla="*/ 11 h 14"/>
                <a:gd name="T6" fmla="*/ 1 w 14"/>
                <a:gd name="T7" fmla="*/ 10 h 14"/>
                <a:gd name="T8" fmla="*/ 4 w 14"/>
                <a:gd name="T9" fmla="*/ 2 h 14"/>
                <a:gd name="T10" fmla="*/ 13 w 14"/>
                <a:gd name="T11" fmla="*/ 4 h 14"/>
                <a:gd name="T12" fmla="*/ 11 w 14"/>
                <a:gd name="T1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4">
                  <a:moveTo>
                    <a:pt x="11" y="13"/>
                  </a:moveTo>
                  <a:cubicBezTo>
                    <a:pt x="9" y="14"/>
                    <a:pt x="7" y="14"/>
                    <a:pt x="6" y="14"/>
                  </a:cubicBezTo>
                  <a:cubicBezTo>
                    <a:pt x="4" y="14"/>
                    <a:pt x="0" y="13"/>
                    <a:pt x="1" y="11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7"/>
                    <a:pt x="0" y="4"/>
                    <a:pt x="4" y="2"/>
                  </a:cubicBezTo>
                  <a:cubicBezTo>
                    <a:pt x="7" y="0"/>
                    <a:pt x="11" y="1"/>
                    <a:pt x="13" y="4"/>
                  </a:cubicBezTo>
                  <a:cubicBezTo>
                    <a:pt x="14" y="7"/>
                    <a:pt x="13" y="11"/>
                    <a:pt x="11" y="13"/>
                  </a:cubicBezTo>
                  <a:close/>
                </a:path>
              </a:pathLst>
            </a:custGeom>
            <a:solidFill>
              <a:srgbClr val="F3E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7" name="Freeform 136"/>
            <p:cNvSpPr/>
            <p:nvPr/>
          </p:nvSpPr>
          <p:spPr bwMode="auto">
            <a:xfrm>
              <a:off x="7481" y="2458"/>
              <a:ext cx="31" cy="27"/>
            </a:xfrm>
            <a:custGeom>
              <a:avLst/>
              <a:gdLst>
                <a:gd name="T0" fmla="*/ 0 w 15"/>
                <a:gd name="T1" fmla="*/ 10 h 13"/>
                <a:gd name="T2" fmla="*/ 5 w 15"/>
                <a:gd name="T3" fmla="*/ 0 h 13"/>
                <a:gd name="T4" fmla="*/ 6 w 15"/>
                <a:gd name="T5" fmla="*/ 0 h 13"/>
                <a:gd name="T6" fmla="*/ 11 w 15"/>
                <a:gd name="T7" fmla="*/ 9 h 13"/>
                <a:gd name="T8" fmla="*/ 0 w 15"/>
                <a:gd name="T9" fmla="*/ 1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3">
                  <a:moveTo>
                    <a:pt x="0" y="10"/>
                  </a:moveTo>
                  <a:cubicBezTo>
                    <a:pt x="2" y="7"/>
                    <a:pt x="3" y="3"/>
                    <a:pt x="5" y="0"/>
                  </a:cubicBezTo>
                  <a:cubicBezTo>
                    <a:pt x="5" y="0"/>
                    <a:pt x="5" y="0"/>
                    <a:pt x="6" y="0"/>
                  </a:cubicBezTo>
                  <a:cubicBezTo>
                    <a:pt x="11" y="0"/>
                    <a:pt x="15" y="4"/>
                    <a:pt x="11" y="9"/>
                  </a:cubicBezTo>
                  <a:cubicBezTo>
                    <a:pt x="8" y="13"/>
                    <a:pt x="4" y="10"/>
                    <a:pt x="0" y="10"/>
                  </a:cubicBezTo>
                  <a:close/>
                </a:path>
              </a:pathLst>
            </a:custGeom>
            <a:solidFill>
              <a:srgbClr val="F3E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8" name="Freeform 137"/>
            <p:cNvSpPr/>
            <p:nvPr/>
          </p:nvSpPr>
          <p:spPr bwMode="auto">
            <a:xfrm>
              <a:off x="7162" y="2308"/>
              <a:ext cx="336" cy="244"/>
            </a:xfrm>
            <a:custGeom>
              <a:avLst/>
              <a:gdLst>
                <a:gd name="T0" fmla="*/ 146 w 159"/>
                <a:gd name="T1" fmla="*/ 41 h 116"/>
                <a:gd name="T2" fmla="*/ 150 w 159"/>
                <a:gd name="T3" fmla="*/ 40 h 116"/>
                <a:gd name="T4" fmla="*/ 151 w 159"/>
                <a:gd name="T5" fmla="*/ 37 h 116"/>
                <a:gd name="T6" fmla="*/ 159 w 159"/>
                <a:gd name="T7" fmla="*/ 48 h 116"/>
                <a:gd name="T8" fmla="*/ 158 w 159"/>
                <a:gd name="T9" fmla="*/ 48 h 116"/>
                <a:gd name="T10" fmla="*/ 130 w 159"/>
                <a:gd name="T11" fmla="*/ 101 h 116"/>
                <a:gd name="T12" fmla="*/ 67 w 159"/>
                <a:gd name="T13" fmla="*/ 107 h 116"/>
                <a:gd name="T14" fmla="*/ 18 w 159"/>
                <a:gd name="T15" fmla="*/ 82 h 116"/>
                <a:gd name="T16" fmla="*/ 10 w 159"/>
                <a:gd name="T17" fmla="*/ 18 h 116"/>
                <a:gd name="T18" fmla="*/ 42 w 159"/>
                <a:gd name="T19" fmla="*/ 16 h 116"/>
                <a:gd name="T20" fmla="*/ 44 w 159"/>
                <a:gd name="T21" fmla="*/ 20 h 116"/>
                <a:gd name="T22" fmla="*/ 125 w 159"/>
                <a:gd name="T23" fmla="*/ 0 h 116"/>
                <a:gd name="T24" fmla="*/ 146 w 159"/>
                <a:gd name="T25" fmla="*/ 41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9" h="116">
                  <a:moveTo>
                    <a:pt x="146" y="41"/>
                  </a:moveTo>
                  <a:cubicBezTo>
                    <a:pt x="148" y="43"/>
                    <a:pt x="151" y="42"/>
                    <a:pt x="150" y="40"/>
                  </a:cubicBezTo>
                  <a:cubicBezTo>
                    <a:pt x="150" y="39"/>
                    <a:pt x="151" y="38"/>
                    <a:pt x="151" y="37"/>
                  </a:cubicBezTo>
                  <a:cubicBezTo>
                    <a:pt x="153" y="41"/>
                    <a:pt x="156" y="45"/>
                    <a:pt x="159" y="48"/>
                  </a:cubicBezTo>
                  <a:cubicBezTo>
                    <a:pt x="159" y="48"/>
                    <a:pt x="158" y="48"/>
                    <a:pt x="158" y="48"/>
                  </a:cubicBezTo>
                  <a:cubicBezTo>
                    <a:pt x="152" y="67"/>
                    <a:pt x="146" y="88"/>
                    <a:pt x="130" y="101"/>
                  </a:cubicBezTo>
                  <a:cubicBezTo>
                    <a:pt x="111" y="116"/>
                    <a:pt x="88" y="112"/>
                    <a:pt x="67" y="107"/>
                  </a:cubicBezTo>
                  <a:cubicBezTo>
                    <a:pt x="49" y="103"/>
                    <a:pt x="31" y="96"/>
                    <a:pt x="18" y="82"/>
                  </a:cubicBezTo>
                  <a:cubicBezTo>
                    <a:pt x="0" y="62"/>
                    <a:pt x="6" y="41"/>
                    <a:pt x="10" y="18"/>
                  </a:cubicBezTo>
                  <a:cubicBezTo>
                    <a:pt x="21" y="20"/>
                    <a:pt x="31" y="19"/>
                    <a:pt x="42" y="16"/>
                  </a:cubicBezTo>
                  <a:cubicBezTo>
                    <a:pt x="41" y="17"/>
                    <a:pt x="42" y="20"/>
                    <a:pt x="44" y="20"/>
                  </a:cubicBezTo>
                  <a:cubicBezTo>
                    <a:pt x="72" y="18"/>
                    <a:pt x="99" y="12"/>
                    <a:pt x="125" y="0"/>
                  </a:cubicBezTo>
                  <a:cubicBezTo>
                    <a:pt x="129" y="15"/>
                    <a:pt x="137" y="29"/>
                    <a:pt x="146" y="41"/>
                  </a:cubicBezTo>
                  <a:close/>
                </a:path>
              </a:pathLst>
            </a:custGeom>
            <a:solidFill>
              <a:srgbClr val="F3E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9" name="Freeform 138"/>
            <p:cNvSpPr>
              <a:spLocks noEditPoints="1"/>
            </p:cNvSpPr>
            <p:nvPr/>
          </p:nvSpPr>
          <p:spPr bwMode="auto">
            <a:xfrm>
              <a:off x="7082" y="1706"/>
              <a:ext cx="392" cy="708"/>
            </a:xfrm>
            <a:custGeom>
              <a:avLst/>
              <a:gdLst>
                <a:gd name="T0" fmla="*/ 68 w 186"/>
                <a:gd name="T1" fmla="*/ 156 h 336"/>
                <a:gd name="T2" fmla="*/ 119 w 186"/>
                <a:gd name="T3" fmla="*/ 34 h 336"/>
                <a:gd name="T4" fmla="*/ 52 w 186"/>
                <a:gd name="T5" fmla="*/ 81 h 336"/>
                <a:gd name="T6" fmla="*/ 68 w 186"/>
                <a:gd name="T7" fmla="*/ 156 h 336"/>
                <a:gd name="T8" fmla="*/ 127 w 186"/>
                <a:gd name="T9" fmla="*/ 31 h 336"/>
                <a:gd name="T10" fmla="*/ 144 w 186"/>
                <a:gd name="T11" fmla="*/ 115 h 336"/>
                <a:gd name="T12" fmla="*/ 67 w 186"/>
                <a:gd name="T13" fmla="*/ 162 h 336"/>
                <a:gd name="T14" fmla="*/ 24 w 186"/>
                <a:gd name="T15" fmla="*/ 247 h 336"/>
                <a:gd name="T16" fmla="*/ 12 w 186"/>
                <a:gd name="T17" fmla="*/ 292 h 336"/>
                <a:gd name="T18" fmla="*/ 6 w 186"/>
                <a:gd name="T19" fmla="*/ 336 h 336"/>
                <a:gd name="T20" fmla="*/ 6 w 186"/>
                <a:gd name="T21" fmla="*/ 336 h 336"/>
                <a:gd name="T22" fmla="*/ 5 w 186"/>
                <a:gd name="T23" fmla="*/ 336 h 336"/>
                <a:gd name="T24" fmla="*/ 5 w 186"/>
                <a:gd name="T25" fmla="*/ 336 h 336"/>
                <a:gd name="T26" fmla="*/ 20 w 186"/>
                <a:gd name="T27" fmla="*/ 243 h 336"/>
                <a:gd name="T28" fmla="*/ 64 w 186"/>
                <a:gd name="T29" fmla="*/ 160 h 336"/>
                <a:gd name="T30" fmla="*/ 64 w 186"/>
                <a:gd name="T31" fmla="*/ 157 h 336"/>
                <a:gd name="T32" fmla="*/ 127 w 186"/>
                <a:gd name="T33" fmla="*/ 31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6" h="336">
                  <a:moveTo>
                    <a:pt x="68" y="156"/>
                  </a:moveTo>
                  <a:cubicBezTo>
                    <a:pt x="125" y="180"/>
                    <a:pt x="186" y="53"/>
                    <a:pt x="119" y="34"/>
                  </a:cubicBezTo>
                  <a:cubicBezTo>
                    <a:pt x="87" y="25"/>
                    <a:pt x="60" y="52"/>
                    <a:pt x="52" y="81"/>
                  </a:cubicBezTo>
                  <a:cubicBezTo>
                    <a:pt x="44" y="107"/>
                    <a:pt x="47" y="137"/>
                    <a:pt x="68" y="156"/>
                  </a:cubicBezTo>
                  <a:close/>
                  <a:moveTo>
                    <a:pt x="127" y="31"/>
                  </a:moveTo>
                  <a:cubicBezTo>
                    <a:pt x="161" y="46"/>
                    <a:pt x="157" y="87"/>
                    <a:pt x="144" y="115"/>
                  </a:cubicBezTo>
                  <a:cubicBezTo>
                    <a:pt x="132" y="141"/>
                    <a:pt x="99" y="175"/>
                    <a:pt x="67" y="162"/>
                  </a:cubicBezTo>
                  <a:cubicBezTo>
                    <a:pt x="51" y="190"/>
                    <a:pt x="34" y="216"/>
                    <a:pt x="24" y="247"/>
                  </a:cubicBezTo>
                  <a:cubicBezTo>
                    <a:pt x="19" y="262"/>
                    <a:pt x="15" y="277"/>
                    <a:pt x="12" y="292"/>
                  </a:cubicBezTo>
                  <a:cubicBezTo>
                    <a:pt x="10" y="307"/>
                    <a:pt x="10" y="322"/>
                    <a:pt x="6" y="336"/>
                  </a:cubicBezTo>
                  <a:cubicBezTo>
                    <a:pt x="6" y="336"/>
                    <a:pt x="6" y="336"/>
                    <a:pt x="6" y="336"/>
                  </a:cubicBezTo>
                  <a:cubicBezTo>
                    <a:pt x="5" y="336"/>
                    <a:pt x="5" y="336"/>
                    <a:pt x="5" y="336"/>
                  </a:cubicBezTo>
                  <a:cubicBezTo>
                    <a:pt x="5" y="336"/>
                    <a:pt x="5" y="336"/>
                    <a:pt x="5" y="336"/>
                  </a:cubicBezTo>
                  <a:cubicBezTo>
                    <a:pt x="0" y="306"/>
                    <a:pt x="10" y="271"/>
                    <a:pt x="20" y="243"/>
                  </a:cubicBezTo>
                  <a:cubicBezTo>
                    <a:pt x="30" y="214"/>
                    <a:pt x="44" y="183"/>
                    <a:pt x="64" y="160"/>
                  </a:cubicBezTo>
                  <a:cubicBezTo>
                    <a:pt x="63" y="159"/>
                    <a:pt x="63" y="158"/>
                    <a:pt x="64" y="157"/>
                  </a:cubicBezTo>
                  <a:cubicBezTo>
                    <a:pt x="13" y="117"/>
                    <a:pt x="58" y="0"/>
                    <a:pt x="127" y="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0" name="Freeform 139"/>
            <p:cNvSpPr>
              <a:spLocks noEditPoints="1"/>
            </p:cNvSpPr>
            <p:nvPr/>
          </p:nvSpPr>
          <p:spPr bwMode="auto">
            <a:xfrm>
              <a:off x="6896" y="1748"/>
              <a:ext cx="648" cy="1160"/>
            </a:xfrm>
            <a:custGeom>
              <a:avLst/>
              <a:gdLst>
                <a:gd name="T0" fmla="*/ 88 w 307"/>
                <a:gd name="T1" fmla="*/ 331 h 551"/>
                <a:gd name="T2" fmla="*/ 147 w 307"/>
                <a:gd name="T3" fmla="*/ 505 h 551"/>
                <a:gd name="T4" fmla="*/ 163 w 307"/>
                <a:gd name="T5" fmla="*/ 513 h 551"/>
                <a:gd name="T6" fmla="*/ 135 w 307"/>
                <a:gd name="T7" fmla="*/ 496 h 551"/>
                <a:gd name="T8" fmla="*/ 128 w 307"/>
                <a:gd name="T9" fmla="*/ 298 h 551"/>
                <a:gd name="T10" fmla="*/ 191 w 307"/>
                <a:gd name="T11" fmla="*/ 378 h 551"/>
                <a:gd name="T12" fmla="*/ 151 w 307"/>
                <a:gd name="T13" fmla="*/ 372 h 551"/>
                <a:gd name="T14" fmla="*/ 288 w 307"/>
                <a:gd name="T15" fmla="*/ 346 h 551"/>
                <a:gd name="T16" fmla="*/ 288 w 307"/>
                <a:gd name="T17" fmla="*/ 346 h 551"/>
                <a:gd name="T18" fmla="*/ 289 w 307"/>
                <a:gd name="T19" fmla="*/ 387 h 551"/>
                <a:gd name="T20" fmla="*/ 91 w 307"/>
                <a:gd name="T21" fmla="*/ 536 h 551"/>
                <a:gd name="T22" fmla="*/ 91 w 307"/>
                <a:gd name="T23" fmla="*/ 536 h 551"/>
                <a:gd name="T24" fmla="*/ 285 w 307"/>
                <a:gd name="T25" fmla="*/ 314 h 551"/>
                <a:gd name="T26" fmla="*/ 251 w 307"/>
                <a:gd name="T27" fmla="*/ 266 h 551"/>
                <a:gd name="T28" fmla="*/ 144 w 307"/>
                <a:gd name="T29" fmla="*/ 348 h 551"/>
                <a:gd name="T30" fmla="*/ 251 w 307"/>
                <a:gd name="T31" fmla="*/ 263 h 551"/>
                <a:gd name="T32" fmla="*/ 278 w 307"/>
                <a:gd name="T33" fmla="*/ 296 h 551"/>
                <a:gd name="T34" fmla="*/ 291 w 307"/>
                <a:gd name="T35" fmla="*/ 255 h 551"/>
                <a:gd name="T36" fmla="*/ 261 w 307"/>
                <a:gd name="T37" fmla="*/ 240 h 551"/>
                <a:gd name="T38" fmla="*/ 174 w 307"/>
                <a:gd name="T39" fmla="*/ 275 h 551"/>
                <a:gd name="T40" fmla="*/ 36 w 307"/>
                <a:gd name="T41" fmla="*/ 130 h 551"/>
                <a:gd name="T42" fmla="*/ 41 w 307"/>
                <a:gd name="T43" fmla="*/ 11 h 551"/>
                <a:gd name="T44" fmla="*/ 40 w 307"/>
                <a:gd name="T45" fmla="*/ 461 h 551"/>
                <a:gd name="T46" fmla="*/ 6 w 307"/>
                <a:gd name="T47" fmla="*/ 85 h 551"/>
                <a:gd name="T48" fmla="*/ 89 w 307"/>
                <a:gd name="T49" fmla="*/ 316 h 551"/>
                <a:gd name="T50" fmla="*/ 94 w 307"/>
                <a:gd name="T51" fmla="*/ 317 h 551"/>
                <a:gd name="T52" fmla="*/ 152 w 307"/>
                <a:gd name="T53" fmla="*/ 361 h 551"/>
                <a:gd name="T54" fmla="*/ 129 w 307"/>
                <a:gd name="T55" fmla="*/ 294 h 551"/>
                <a:gd name="T56" fmla="*/ 124 w 307"/>
                <a:gd name="T57" fmla="*/ 281 h 551"/>
                <a:gd name="T58" fmla="*/ 212 w 307"/>
                <a:gd name="T59" fmla="*/ 223 h 551"/>
                <a:gd name="T60" fmla="*/ 268 w 307"/>
                <a:gd name="T61" fmla="*/ 228 h 551"/>
                <a:gd name="T62" fmla="*/ 295 w 307"/>
                <a:gd name="T63" fmla="*/ 256 h 551"/>
                <a:gd name="T64" fmla="*/ 301 w 307"/>
                <a:gd name="T65" fmla="*/ 319 h 551"/>
                <a:gd name="T66" fmla="*/ 293 w 307"/>
                <a:gd name="T67" fmla="*/ 346 h 551"/>
                <a:gd name="T68" fmla="*/ 233 w 307"/>
                <a:gd name="T69" fmla="*/ 382 h 551"/>
                <a:gd name="T70" fmla="*/ 306 w 307"/>
                <a:gd name="T71" fmla="*/ 380 h 551"/>
                <a:gd name="T72" fmla="*/ 199 w 307"/>
                <a:gd name="T73" fmla="*/ 491 h 551"/>
                <a:gd name="T74" fmla="*/ 162 w 307"/>
                <a:gd name="T75" fmla="*/ 522 h 551"/>
                <a:gd name="T76" fmla="*/ 90 w 307"/>
                <a:gd name="T77" fmla="*/ 527 h 551"/>
                <a:gd name="T78" fmla="*/ 81 w 307"/>
                <a:gd name="T79" fmla="*/ 524 h 551"/>
                <a:gd name="T80" fmla="*/ 143 w 307"/>
                <a:gd name="T81" fmla="*/ 509 h 551"/>
                <a:gd name="T82" fmla="*/ 124 w 307"/>
                <a:gd name="T83" fmla="*/ 454 h 551"/>
                <a:gd name="T84" fmla="*/ 87 w 307"/>
                <a:gd name="T85" fmla="*/ 453 h 551"/>
                <a:gd name="T86" fmla="*/ 121 w 307"/>
                <a:gd name="T87" fmla="*/ 454 h 551"/>
                <a:gd name="T88" fmla="*/ 104 w 307"/>
                <a:gd name="T89" fmla="*/ 482 h 551"/>
                <a:gd name="T90" fmla="*/ 44 w 307"/>
                <a:gd name="T91" fmla="*/ 453 h 551"/>
                <a:gd name="T92" fmla="*/ 41 w 307"/>
                <a:gd name="T93" fmla="*/ 446 h 551"/>
                <a:gd name="T94" fmla="*/ 74 w 307"/>
                <a:gd name="T95" fmla="*/ 442 h 551"/>
                <a:gd name="T96" fmla="*/ 93 w 307"/>
                <a:gd name="T97" fmla="*/ 415 h 551"/>
                <a:gd name="T98" fmla="*/ 88 w 307"/>
                <a:gd name="T99" fmla="*/ 335 h 551"/>
                <a:gd name="T100" fmla="*/ 85 w 307"/>
                <a:gd name="T101" fmla="*/ 235 h 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07" h="551">
                  <a:moveTo>
                    <a:pt x="91" y="320"/>
                  </a:moveTo>
                  <a:cubicBezTo>
                    <a:pt x="88" y="320"/>
                    <a:pt x="84" y="321"/>
                    <a:pt x="83" y="325"/>
                  </a:cubicBezTo>
                  <a:cubicBezTo>
                    <a:pt x="83" y="328"/>
                    <a:pt x="85" y="330"/>
                    <a:pt x="86" y="332"/>
                  </a:cubicBezTo>
                  <a:cubicBezTo>
                    <a:pt x="87" y="331"/>
                    <a:pt x="87" y="331"/>
                    <a:pt x="88" y="331"/>
                  </a:cubicBezTo>
                  <a:cubicBezTo>
                    <a:pt x="91" y="335"/>
                    <a:pt x="95" y="331"/>
                    <a:pt x="96" y="328"/>
                  </a:cubicBezTo>
                  <a:cubicBezTo>
                    <a:pt x="97" y="325"/>
                    <a:pt x="95" y="321"/>
                    <a:pt x="91" y="320"/>
                  </a:cubicBezTo>
                  <a:close/>
                  <a:moveTo>
                    <a:pt x="135" y="496"/>
                  </a:moveTo>
                  <a:cubicBezTo>
                    <a:pt x="139" y="499"/>
                    <a:pt x="143" y="502"/>
                    <a:pt x="147" y="505"/>
                  </a:cubicBezTo>
                  <a:cubicBezTo>
                    <a:pt x="148" y="504"/>
                    <a:pt x="148" y="504"/>
                    <a:pt x="148" y="505"/>
                  </a:cubicBezTo>
                  <a:cubicBezTo>
                    <a:pt x="148" y="505"/>
                    <a:pt x="148" y="505"/>
                    <a:pt x="148" y="506"/>
                  </a:cubicBezTo>
                  <a:cubicBezTo>
                    <a:pt x="152" y="509"/>
                    <a:pt x="156" y="514"/>
                    <a:pt x="159" y="515"/>
                  </a:cubicBezTo>
                  <a:cubicBezTo>
                    <a:pt x="162" y="516"/>
                    <a:pt x="161" y="516"/>
                    <a:pt x="163" y="513"/>
                  </a:cubicBezTo>
                  <a:cubicBezTo>
                    <a:pt x="166" y="510"/>
                    <a:pt x="167" y="506"/>
                    <a:pt x="169" y="503"/>
                  </a:cubicBezTo>
                  <a:cubicBezTo>
                    <a:pt x="172" y="498"/>
                    <a:pt x="175" y="492"/>
                    <a:pt x="178" y="488"/>
                  </a:cubicBezTo>
                  <a:cubicBezTo>
                    <a:pt x="169" y="484"/>
                    <a:pt x="161" y="480"/>
                    <a:pt x="153" y="475"/>
                  </a:cubicBezTo>
                  <a:cubicBezTo>
                    <a:pt x="147" y="482"/>
                    <a:pt x="141" y="489"/>
                    <a:pt x="135" y="496"/>
                  </a:cubicBezTo>
                  <a:close/>
                  <a:moveTo>
                    <a:pt x="128" y="298"/>
                  </a:moveTo>
                  <a:cubicBezTo>
                    <a:pt x="126" y="299"/>
                    <a:pt x="123" y="300"/>
                    <a:pt x="121" y="303"/>
                  </a:cubicBezTo>
                  <a:cubicBezTo>
                    <a:pt x="119" y="307"/>
                    <a:pt x="122" y="311"/>
                    <a:pt x="126" y="312"/>
                  </a:cubicBezTo>
                  <a:cubicBezTo>
                    <a:pt x="127" y="307"/>
                    <a:pt x="127" y="303"/>
                    <a:pt x="128" y="298"/>
                  </a:cubicBezTo>
                  <a:close/>
                  <a:moveTo>
                    <a:pt x="198" y="489"/>
                  </a:moveTo>
                  <a:cubicBezTo>
                    <a:pt x="207" y="473"/>
                    <a:pt x="219" y="460"/>
                    <a:pt x="225" y="442"/>
                  </a:cubicBezTo>
                  <a:cubicBezTo>
                    <a:pt x="231" y="422"/>
                    <a:pt x="232" y="402"/>
                    <a:pt x="228" y="383"/>
                  </a:cubicBezTo>
                  <a:cubicBezTo>
                    <a:pt x="216" y="383"/>
                    <a:pt x="203" y="381"/>
                    <a:pt x="191" y="378"/>
                  </a:cubicBezTo>
                  <a:cubicBezTo>
                    <a:pt x="178" y="375"/>
                    <a:pt x="165" y="370"/>
                    <a:pt x="154" y="363"/>
                  </a:cubicBezTo>
                  <a:cubicBezTo>
                    <a:pt x="153" y="365"/>
                    <a:pt x="153" y="367"/>
                    <a:pt x="152" y="369"/>
                  </a:cubicBezTo>
                  <a:cubicBezTo>
                    <a:pt x="153" y="369"/>
                    <a:pt x="153" y="371"/>
                    <a:pt x="152" y="371"/>
                  </a:cubicBezTo>
                  <a:cubicBezTo>
                    <a:pt x="152" y="371"/>
                    <a:pt x="151" y="371"/>
                    <a:pt x="151" y="372"/>
                  </a:cubicBezTo>
                  <a:cubicBezTo>
                    <a:pt x="141" y="394"/>
                    <a:pt x="121" y="410"/>
                    <a:pt x="98" y="419"/>
                  </a:cubicBezTo>
                  <a:cubicBezTo>
                    <a:pt x="123" y="452"/>
                    <a:pt x="157" y="476"/>
                    <a:pt x="197" y="489"/>
                  </a:cubicBezTo>
                  <a:cubicBezTo>
                    <a:pt x="197" y="489"/>
                    <a:pt x="198" y="489"/>
                    <a:pt x="198" y="489"/>
                  </a:cubicBezTo>
                  <a:close/>
                  <a:moveTo>
                    <a:pt x="288" y="346"/>
                  </a:moveTo>
                  <a:cubicBezTo>
                    <a:pt x="292" y="341"/>
                    <a:pt x="288" y="337"/>
                    <a:pt x="283" y="337"/>
                  </a:cubicBezTo>
                  <a:cubicBezTo>
                    <a:pt x="282" y="337"/>
                    <a:pt x="282" y="337"/>
                    <a:pt x="282" y="337"/>
                  </a:cubicBezTo>
                  <a:cubicBezTo>
                    <a:pt x="280" y="340"/>
                    <a:pt x="279" y="344"/>
                    <a:pt x="277" y="347"/>
                  </a:cubicBezTo>
                  <a:cubicBezTo>
                    <a:pt x="281" y="347"/>
                    <a:pt x="285" y="350"/>
                    <a:pt x="288" y="346"/>
                  </a:cubicBezTo>
                  <a:close/>
                  <a:moveTo>
                    <a:pt x="301" y="380"/>
                  </a:moveTo>
                  <a:cubicBezTo>
                    <a:pt x="299" y="377"/>
                    <a:pt x="295" y="376"/>
                    <a:pt x="292" y="378"/>
                  </a:cubicBezTo>
                  <a:cubicBezTo>
                    <a:pt x="288" y="380"/>
                    <a:pt x="289" y="383"/>
                    <a:pt x="289" y="386"/>
                  </a:cubicBezTo>
                  <a:cubicBezTo>
                    <a:pt x="289" y="386"/>
                    <a:pt x="289" y="386"/>
                    <a:pt x="289" y="387"/>
                  </a:cubicBezTo>
                  <a:cubicBezTo>
                    <a:pt x="288" y="389"/>
                    <a:pt x="292" y="390"/>
                    <a:pt x="294" y="390"/>
                  </a:cubicBezTo>
                  <a:cubicBezTo>
                    <a:pt x="295" y="390"/>
                    <a:pt x="297" y="390"/>
                    <a:pt x="299" y="389"/>
                  </a:cubicBezTo>
                  <a:cubicBezTo>
                    <a:pt x="301" y="387"/>
                    <a:pt x="302" y="383"/>
                    <a:pt x="301" y="380"/>
                  </a:cubicBezTo>
                  <a:close/>
                  <a:moveTo>
                    <a:pt x="91" y="536"/>
                  </a:moveTo>
                  <a:cubicBezTo>
                    <a:pt x="88" y="533"/>
                    <a:pt x="86" y="530"/>
                    <a:pt x="83" y="527"/>
                  </a:cubicBezTo>
                  <a:cubicBezTo>
                    <a:pt x="81" y="532"/>
                    <a:pt x="81" y="538"/>
                    <a:pt x="85" y="542"/>
                  </a:cubicBezTo>
                  <a:cubicBezTo>
                    <a:pt x="86" y="543"/>
                    <a:pt x="89" y="545"/>
                    <a:pt x="91" y="545"/>
                  </a:cubicBezTo>
                  <a:cubicBezTo>
                    <a:pt x="97" y="544"/>
                    <a:pt x="93" y="539"/>
                    <a:pt x="91" y="536"/>
                  </a:cubicBezTo>
                  <a:close/>
                  <a:moveTo>
                    <a:pt x="193" y="373"/>
                  </a:moveTo>
                  <a:cubicBezTo>
                    <a:pt x="214" y="378"/>
                    <a:pt x="237" y="382"/>
                    <a:pt x="256" y="367"/>
                  </a:cubicBezTo>
                  <a:cubicBezTo>
                    <a:pt x="272" y="354"/>
                    <a:pt x="278" y="333"/>
                    <a:pt x="284" y="314"/>
                  </a:cubicBezTo>
                  <a:cubicBezTo>
                    <a:pt x="284" y="314"/>
                    <a:pt x="285" y="314"/>
                    <a:pt x="285" y="314"/>
                  </a:cubicBezTo>
                  <a:cubicBezTo>
                    <a:pt x="282" y="311"/>
                    <a:pt x="279" y="307"/>
                    <a:pt x="277" y="303"/>
                  </a:cubicBezTo>
                  <a:cubicBezTo>
                    <a:pt x="277" y="304"/>
                    <a:pt x="276" y="305"/>
                    <a:pt x="276" y="306"/>
                  </a:cubicBezTo>
                  <a:cubicBezTo>
                    <a:pt x="277" y="308"/>
                    <a:pt x="274" y="309"/>
                    <a:pt x="272" y="307"/>
                  </a:cubicBezTo>
                  <a:cubicBezTo>
                    <a:pt x="263" y="295"/>
                    <a:pt x="255" y="281"/>
                    <a:pt x="251" y="266"/>
                  </a:cubicBezTo>
                  <a:cubicBezTo>
                    <a:pt x="225" y="278"/>
                    <a:pt x="198" y="284"/>
                    <a:pt x="170" y="286"/>
                  </a:cubicBezTo>
                  <a:cubicBezTo>
                    <a:pt x="168" y="286"/>
                    <a:pt x="167" y="283"/>
                    <a:pt x="168" y="282"/>
                  </a:cubicBezTo>
                  <a:cubicBezTo>
                    <a:pt x="157" y="285"/>
                    <a:pt x="147" y="286"/>
                    <a:pt x="136" y="284"/>
                  </a:cubicBezTo>
                  <a:cubicBezTo>
                    <a:pt x="132" y="307"/>
                    <a:pt x="126" y="328"/>
                    <a:pt x="144" y="348"/>
                  </a:cubicBezTo>
                  <a:cubicBezTo>
                    <a:pt x="157" y="362"/>
                    <a:pt x="175" y="369"/>
                    <a:pt x="193" y="373"/>
                  </a:cubicBezTo>
                  <a:close/>
                  <a:moveTo>
                    <a:pt x="175" y="281"/>
                  </a:moveTo>
                  <a:cubicBezTo>
                    <a:pt x="201" y="278"/>
                    <a:pt x="226" y="272"/>
                    <a:pt x="250" y="263"/>
                  </a:cubicBezTo>
                  <a:cubicBezTo>
                    <a:pt x="250" y="263"/>
                    <a:pt x="250" y="263"/>
                    <a:pt x="251" y="263"/>
                  </a:cubicBezTo>
                  <a:cubicBezTo>
                    <a:pt x="251" y="262"/>
                    <a:pt x="252" y="261"/>
                    <a:pt x="253" y="262"/>
                  </a:cubicBezTo>
                  <a:cubicBezTo>
                    <a:pt x="259" y="275"/>
                    <a:pt x="264" y="288"/>
                    <a:pt x="272" y="300"/>
                  </a:cubicBezTo>
                  <a:cubicBezTo>
                    <a:pt x="273" y="299"/>
                    <a:pt x="274" y="297"/>
                    <a:pt x="275" y="296"/>
                  </a:cubicBezTo>
                  <a:cubicBezTo>
                    <a:pt x="276" y="295"/>
                    <a:pt x="278" y="295"/>
                    <a:pt x="278" y="296"/>
                  </a:cubicBezTo>
                  <a:cubicBezTo>
                    <a:pt x="282" y="304"/>
                    <a:pt x="287" y="313"/>
                    <a:pt x="297" y="315"/>
                  </a:cubicBezTo>
                  <a:cubicBezTo>
                    <a:pt x="296" y="306"/>
                    <a:pt x="296" y="296"/>
                    <a:pt x="293" y="287"/>
                  </a:cubicBezTo>
                  <a:cubicBezTo>
                    <a:pt x="291" y="280"/>
                    <a:pt x="285" y="272"/>
                    <a:pt x="284" y="264"/>
                  </a:cubicBezTo>
                  <a:cubicBezTo>
                    <a:pt x="283" y="259"/>
                    <a:pt x="286" y="255"/>
                    <a:pt x="291" y="255"/>
                  </a:cubicBezTo>
                  <a:cubicBezTo>
                    <a:pt x="286" y="251"/>
                    <a:pt x="281" y="245"/>
                    <a:pt x="274" y="248"/>
                  </a:cubicBezTo>
                  <a:cubicBezTo>
                    <a:pt x="273" y="249"/>
                    <a:pt x="272" y="247"/>
                    <a:pt x="272" y="246"/>
                  </a:cubicBezTo>
                  <a:cubicBezTo>
                    <a:pt x="272" y="241"/>
                    <a:pt x="270" y="237"/>
                    <a:pt x="268" y="233"/>
                  </a:cubicBezTo>
                  <a:cubicBezTo>
                    <a:pt x="268" y="236"/>
                    <a:pt x="266" y="239"/>
                    <a:pt x="261" y="240"/>
                  </a:cubicBezTo>
                  <a:cubicBezTo>
                    <a:pt x="255" y="241"/>
                    <a:pt x="246" y="235"/>
                    <a:pt x="240" y="234"/>
                  </a:cubicBezTo>
                  <a:cubicBezTo>
                    <a:pt x="231" y="231"/>
                    <a:pt x="222" y="229"/>
                    <a:pt x="212" y="229"/>
                  </a:cubicBezTo>
                  <a:cubicBezTo>
                    <a:pt x="173" y="227"/>
                    <a:pt x="145" y="247"/>
                    <a:pt x="127" y="279"/>
                  </a:cubicBezTo>
                  <a:cubicBezTo>
                    <a:pt x="144" y="282"/>
                    <a:pt x="159" y="281"/>
                    <a:pt x="174" y="275"/>
                  </a:cubicBezTo>
                  <a:cubicBezTo>
                    <a:pt x="176" y="275"/>
                    <a:pt x="178" y="277"/>
                    <a:pt x="177" y="279"/>
                  </a:cubicBezTo>
                  <a:cubicBezTo>
                    <a:pt x="176" y="280"/>
                    <a:pt x="176" y="280"/>
                    <a:pt x="175" y="281"/>
                  </a:cubicBezTo>
                  <a:close/>
                  <a:moveTo>
                    <a:pt x="14" y="93"/>
                  </a:moveTo>
                  <a:cubicBezTo>
                    <a:pt x="19" y="107"/>
                    <a:pt x="25" y="120"/>
                    <a:pt x="36" y="130"/>
                  </a:cubicBezTo>
                  <a:cubicBezTo>
                    <a:pt x="46" y="140"/>
                    <a:pt x="58" y="142"/>
                    <a:pt x="70" y="148"/>
                  </a:cubicBezTo>
                  <a:cubicBezTo>
                    <a:pt x="70" y="147"/>
                    <a:pt x="70" y="146"/>
                    <a:pt x="71" y="145"/>
                  </a:cubicBezTo>
                  <a:cubicBezTo>
                    <a:pt x="96" y="128"/>
                    <a:pt x="104" y="96"/>
                    <a:pt x="101" y="68"/>
                  </a:cubicBezTo>
                  <a:cubicBezTo>
                    <a:pt x="99" y="38"/>
                    <a:pt x="76" y="4"/>
                    <a:pt x="41" y="11"/>
                  </a:cubicBezTo>
                  <a:cubicBezTo>
                    <a:pt x="3" y="18"/>
                    <a:pt x="6" y="66"/>
                    <a:pt x="14" y="93"/>
                  </a:cubicBezTo>
                  <a:close/>
                  <a:moveTo>
                    <a:pt x="38" y="449"/>
                  </a:moveTo>
                  <a:cubicBezTo>
                    <a:pt x="34" y="454"/>
                    <a:pt x="29" y="461"/>
                    <a:pt x="34" y="468"/>
                  </a:cubicBezTo>
                  <a:cubicBezTo>
                    <a:pt x="38" y="474"/>
                    <a:pt x="40" y="464"/>
                    <a:pt x="40" y="461"/>
                  </a:cubicBezTo>
                  <a:cubicBezTo>
                    <a:pt x="40" y="457"/>
                    <a:pt x="39" y="453"/>
                    <a:pt x="38" y="449"/>
                  </a:cubicBezTo>
                  <a:close/>
                  <a:moveTo>
                    <a:pt x="71" y="149"/>
                  </a:moveTo>
                  <a:cubicBezTo>
                    <a:pt x="57" y="153"/>
                    <a:pt x="42" y="143"/>
                    <a:pt x="32" y="134"/>
                  </a:cubicBezTo>
                  <a:cubicBezTo>
                    <a:pt x="18" y="121"/>
                    <a:pt x="11" y="103"/>
                    <a:pt x="6" y="85"/>
                  </a:cubicBezTo>
                  <a:cubicBezTo>
                    <a:pt x="0" y="55"/>
                    <a:pt x="3" y="11"/>
                    <a:pt x="42" y="5"/>
                  </a:cubicBezTo>
                  <a:cubicBezTo>
                    <a:pt x="75" y="0"/>
                    <a:pt x="100" y="28"/>
                    <a:pt x="105" y="58"/>
                  </a:cubicBezTo>
                  <a:cubicBezTo>
                    <a:pt x="112" y="91"/>
                    <a:pt x="103" y="129"/>
                    <a:pt x="74" y="149"/>
                  </a:cubicBezTo>
                  <a:cubicBezTo>
                    <a:pt x="90" y="202"/>
                    <a:pt x="96" y="261"/>
                    <a:pt x="89" y="316"/>
                  </a:cubicBezTo>
                  <a:cubicBezTo>
                    <a:pt x="91" y="316"/>
                    <a:pt x="92" y="316"/>
                    <a:pt x="93" y="316"/>
                  </a:cubicBezTo>
                  <a:cubicBezTo>
                    <a:pt x="94" y="316"/>
                    <a:pt x="94" y="316"/>
                    <a:pt x="94" y="316"/>
                  </a:cubicBezTo>
                  <a:cubicBezTo>
                    <a:pt x="94" y="316"/>
                    <a:pt x="94" y="316"/>
                    <a:pt x="94" y="316"/>
                  </a:cubicBezTo>
                  <a:cubicBezTo>
                    <a:pt x="94" y="316"/>
                    <a:pt x="94" y="316"/>
                    <a:pt x="94" y="317"/>
                  </a:cubicBezTo>
                  <a:cubicBezTo>
                    <a:pt x="100" y="319"/>
                    <a:pt x="102" y="326"/>
                    <a:pt x="99" y="332"/>
                  </a:cubicBezTo>
                  <a:cubicBezTo>
                    <a:pt x="98" y="334"/>
                    <a:pt x="95" y="335"/>
                    <a:pt x="93" y="336"/>
                  </a:cubicBezTo>
                  <a:cubicBezTo>
                    <a:pt x="106" y="357"/>
                    <a:pt x="122" y="367"/>
                    <a:pt x="147" y="369"/>
                  </a:cubicBezTo>
                  <a:cubicBezTo>
                    <a:pt x="149" y="366"/>
                    <a:pt x="150" y="364"/>
                    <a:pt x="152" y="361"/>
                  </a:cubicBezTo>
                  <a:cubicBezTo>
                    <a:pt x="146" y="357"/>
                    <a:pt x="141" y="353"/>
                    <a:pt x="137" y="347"/>
                  </a:cubicBezTo>
                  <a:cubicBezTo>
                    <a:pt x="129" y="337"/>
                    <a:pt x="126" y="326"/>
                    <a:pt x="126" y="314"/>
                  </a:cubicBezTo>
                  <a:cubicBezTo>
                    <a:pt x="121" y="315"/>
                    <a:pt x="116" y="309"/>
                    <a:pt x="117" y="304"/>
                  </a:cubicBezTo>
                  <a:cubicBezTo>
                    <a:pt x="118" y="299"/>
                    <a:pt x="124" y="293"/>
                    <a:pt x="129" y="294"/>
                  </a:cubicBezTo>
                  <a:cubicBezTo>
                    <a:pt x="130" y="290"/>
                    <a:pt x="132" y="287"/>
                    <a:pt x="133" y="283"/>
                  </a:cubicBezTo>
                  <a:cubicBezTo>
                    <a:pt x="131" y="282"/>
                    <a:pt x="129" y="282"/>
                    <a:pt x="126" y="281"/>
                  </a:cubicBezTo>
                  <a:cubicBezTo>
                    <a:pt x="126" y="281"/>
                    <a:pt x="126" y="281"/>
                    <a:pt x="126" y="282"/>
                  </a:cubicBezTo>
                  <a:cubicBezTo>
                    <a:pt x="125" y="283"/>
                    <a:pt x="124" y="282"/>
                    <a:pt x="124" y="281"/>
                  </a:cubicBezTo>
                  <a:cubicBezTo>
                    <a:pt x="124" y="281"/>
                    <a:pt x="125" y="280"/>
                    <a:pt x="125" y="280"/>
                  </a:cubicBezTo>
                  <a:cubicBezTo>
                    <a:pt x="125" y="280"/>
                    <a:pt x="125" y="279"/>
                    <a:pt x="125" y="279"/>
                  </a:cubicBezTo>
                  <a:cubicBezTo>
                    <a:pt x="130" y="257"/>
                    <a:pt x="151" y="239"/>
                    <a:pt x="172" y="230"/>
                  </a:cubicBezTo>
                  <a:cubicBezTo>
                    <a:pt x="185" y="225"/>
                    <a:pt x="198" y="223"/>
                    <a:pt x="212" y="223"/>
                  </a:cubicBezTo>
                  <a:cubicBezTo>
                    <a:pt x="218" y="224"/>
                    <a:pt x="225" y="225"/>
                    <a:pt x="231" y="226"/>
                  </a:cubicBezTo>
                  <a:cubicBezTo>
                    <a:pt x="235" y="227"/>
                    <a:pt x="264" y="236"/>
                    <a:pt x="264" y="230"/>
                  </a:cubicBezTo>
                  <a:cubicBezTo>
                    <a:pt x="263" y="228"/>
                    <a:pt x="265" y="227"/>
                    <a:pt x="266" y="228"/>
                  </a:cubicBezTo>
                  <a:cubicBezTo>
                    <a:pt x="267" y="227"/>
                    <a:pt x="268" y="227"/>
                    <a:pt x="268" y="228"/>
                  </a:cubicBezTo>
                  <a:cubicBezTo>
                    <a:pt x="272" y="232"/>
                    <a:pt x="275" y="238"/>
                    <a:pt x="276" y="243"/>
                  </a:cubicBezTo>
                  <a:cubicBezTo>
                    <a:pt x="283" y="242"/>
                    <a:pt x="290" y="246"/>
                    <a:pt x="294" y="252"/>
                  </a:cubicBezTo>
                  <a:cubicBezTo>
                    <a:pt x="295" y="253"/>
                    <a:pt x="295" y="255"/>
                    <a:pt x="294" y="255"/>
                  </a:cubicBezTo>
                  <a:cubicBezTo>
                    <a:pt x="294" y="255"/>
                    <a:pt x="294" y="256"/>
                    <a:pt x="295" y="256"/>
                  </a:cubicBezTo>
                  <a:cubicBezTo>
                    <a:pt x="296" y="256"/>
                    <a:pt x="295" y="258"/>
                    <a:pt x="294" y="257"/>
                  </a:cubicBezTo>
                  <a:cubicBezTo>
                    <a:pt x="284" y="255"/>
                    <a:pt x="295" y="276"/>
                    <a:pt x="295" y="278"/>
                  </a:cubicBezTo>
                  <a:cubicBezTo>
                    <a:pt x="297" y="282"/>
                    <a:pt x="299" y="287"/>
                    <a:pt x="300" y="291"/>
                  </a:cubicBezTo>
                  <a:cubicBezTo>
                    <a:pt x="302" y="300"/>
                    <a:pt x="303" y="310"/>
                    <a:pt x="301" y="319"/>
                  </a:cubicBezTo>
                  <a:cubicBezTo>
                    <a:pt x="301" y="321"/>
                    <a:pt x="298" y="322"/>
                    <a:pt x="297" y="320"/>
                  </a:cubicBezTo>
                  <a:cubicBezTo>
                    <a:pt x="294" y="319"/>
                    <a:pt x="291" y="318"/>
                    <a:pt x="289" y="317"/>
                  </a:cubicBezTo>
                  <a:cubicBezTo>
                    <a:pt x="287" y="322"/>
                    <a:pt x="285" y="327"/>
                    <a:pt x="283" y="333"/>
                  </a:cubicBezTo>
                  <a:cubicBezTo>
                    <a:pt x="290" y="332"/>
                    <a:pt x="296" y="340"/>
                    <a:pt x="293" y="346"/>
                  </a:cubicBezTo>
                  <a:cubicBezTo>
                    <a:pt x="292" y="349"/>
                    <a:pt x="289" y="351"/>
                    <a:pt x="286" y="352"/>
                  </a:cubicBezTo>
                  <a:cubicBezTo>
                    <a:pt x="283" y="352"/>
                    <a:pt x="278" y="352"/>
                    <a:pt x="276" y="350"/>
                  </a:cubicBezTo>
                  <a:cubicBezTo>
                    <a:pt x="271" y="359"/>
                    <a:pt x="264" y="367"/>
                    <a:pt x="255" y="374"/>
                  </a:cubicBezTo>
                  <a:cubicBezTo>
                    <a:pt x="248" y="379"/>
                    <a:pt x="241" y="381"/>
                    <a:pt x="233" y="382"/>
                  </a:cubicBezTo>
                  <a:cubicBezTo>
                    <a:pt x="234" y="387"/>
                    <a:pt x="234" y="392"/>
                    <a:pt x="235" y="398"/>
                  </a:cubicBezTo>
                  <a:cubicBezTo>
                    <a:pt x="253" y="401"/>
                    <a:pt x="268" y="396"/>
                    <a:pt x="284" y="385"/>
                  </a:cubicBezTo>
                  <a:cubicBezTo>
                    <a:pt x="283" y="381"/>
                    <a:pt x="286" y="375"/>
                    <a:pt x="291" y="373"/>
                  </a:cubicBezTo>
                  <a:cubicBezTo>
                    <a:pt x="297" y="371"/>
                    <a:pt x="304" y="374"/>
                    <a:pt x="306" y="380"/>
                  </a:cubicBezTo>
                  <a:cubicBezTo>
                    <a:pt x="307" y="387"/>
                    <a:pt x="304" y="393"/>
                    <a:pt x="297" y="394"/>
                  </a:cubicBezTo>
                  <a:cubicBezTo>
                    <a:pt x="294" y="395"/>
                    <a:pt x="287" y="393"/>
                    <a:pt x="286" y="389"/>
                  </a:cubicBezTo>
                  <a:cubicBezTo>
                    <a:pt x="273" y="402"/>
                    <a:pt x="252" y="406"/>
                    <a:pt x="235" y="401"/>
                  </a:cubicBezTo>
                  <a:cubicBezTo>
                    <a:pt x="236" y="434"/>
                    <a:pt x="227" y="474"/>
                    <a:pt x="199" y="491"/>
                  </a:cubicBezTo>
                  <a:cubicBezTo>
                    <a:pt x="199" y="493"/>
                    <a:pt x="198" y="495"/>
                    <a:pt x="196" y="494"/>
                  </a:cubicBezTo>
                  <a:cubicBezTo>
                    <a:pt x="191" y="493"/>
                    <a:pt x="187" y="491"/>
                    <a:pt x="182" y="490"/>
                  </a:cubicBezTo>
                  <a:cubicBezTo>
                    <a:pt x="178" y="498"/>
                    <a:pt x="173" y="506"/>
                    <a:pt x="169" y="514"/>
                  </a:cubicBezTo>
                  <a:cubicBezTo>
                    <a:pt x="167" y="517"/>
                    <a:pt x="166" y="522"/>
                    <a:pt x="162" y="522"/>
                  </a:cubicBezTo>
                  <a:cubicBezTo>
                    <a:pt x="158" y="523"/>
                    <a:pt x="154" y="518"/>
                    <a:pt x="152" y="515"/>
                  </a:cubicBezTo>
                  <a:cubicBezTo>
                    <a:pt x="150" y="514"/>
                    <a:pt x="148" y="512"/>
                    <a:pt x="147" y="511"/>
                  </a:cubicBezTo>
                  <a:cubicBezTo>
                    <a:pt x="144" y="517"/>
                    <a:pt x="138" y="520"/>
                    <a:pt x="131" y="522"/>
                  </a:cubicBezTo>
                  <a:cubicBezTo>
                    <a:pt x="119" y="526"/>
                    <a:pt x="103" y="528"/>
                    <a:pt x="90" y="527"/>
                  </a:cubicBezTo>
                  <a:cubicBezTo>
                    <a:pt x="92" y="530"/>
                    <a:pt x="94" y="532"/>
                    <a:pt x="96" y="535"/>
                  </a:cubicBezTo>
                  <a:cubicBezTo>
                    <a:pt x="98" y="537"/>
                    <a:pt x="100" y="540"/>
                    <a:pt x="100" y="543"/>
                  </a:cubicBezTo>
                  <a:cubicBezTo>
                    <a:pt x="99" y="548"/>
                    <a:pt x="92" y="551"/>
                    <a:pt x="87" y="549"/>
                  </a:cubicBezTo>
                  <a:cubicBezTo>
                    <a:pt x="77" y="546"/>
                    <a:pt x="75" y="532"/>
                    <a:pt x="81" y="524"/>
                  </a:cubicBezTo>
                  <a:cubicBezTo>
                    <a:pt x="81" y="524"/>
                    <a:pt x="81" y="523"/>
                    <a:pt x="82" y="523"/>
                  </a:cubicBezTo>
                  <a:cubicBezTo>
                    <a:pt x="82" y="522"/>
                    <a:pt x="83" y="522"/>
                    <a:pt x="84" y="521"/>
                  </a:cubicBezTo>
                  <a:cubicBezTo>
                    <a:pt x="84" y="521"/>
                    <a:pt x="85" y="521"/>
                    <a:pt x="85" y="522"/>
                  </a:cubicBezTo>
                  <a:cubicBezTo>
                    <a:pt x="105" y="520"/>
                    <a:pt x="129" y="524"/>
                    <a:pt x="143" y="509"/>
                  </a:cubicBezTo>
                  <a:cubicBezTo>
                    <a:pt x="139" y="505"/>
                    <a:pt x="134" y="502"/>
                    <a:pt x="130" y="499"/>
                  </a:cubicBezTo>
                  <a:cubicBezTo>
                    <a:pt x="128" y="498"/>
                    <a:pt x="128" y="496"/>
                    <a:pt x="129" y="495"/>
                  </a:cubicBezTo>
                  <a:cubicBezTo>
                    <a:pt x="136" y="488"/>
                    <a:pt x="142" y="480"/>
                    <a:pt x="149" y="473"/>
                  </a:cubicBezTo>
                  <a:cubicBezTo>
                    <a:pt x="140" y="467"/>
                    <a:pt x="132" y="461"/>
                    <a:pt x="124" y="454"/>
                  </a:cubicBezTo>
                  <a:cubicBezTo>
                    <a:pt x="115" y="447"/>
                    <a:pt x="107" y="439"/>
                    <a:pt x="100" y="430"/>
                  </a:cubicBezTo>
                  <a:cubicBezTo>
                    <a:pt x="96" y="433"/>
                    <a:pt x="92" y="435"/>
                    <a:pt x="87" y="438"/>
                  </a:cubicBezTo>
                  <a:cubicBezTo>
                    <a:pt x="81" y="441"/>
                    <a:pt x="81" y="444"/>
                    <a:pt x="85" y="450"/>
                  </a:cubicBezTo>
                  <a:cubicBezTo>
                    <a:pt x="86" y="451"/>
                    <a:pt x="87" y="452"/>
                    <a:pt x="87" y="453"/>
                  </a:cubicBezTo>
                  <a:cubicBezTo>
                    <a:pt x="88" y="452"/>
                    <a:pt x="90" y="452"/>
                    <a:pt x="90" y="454"/>
                  </a:cubicBezTo>
                  <a:cubicBezTo>
                    <a:pt x="90" y="454"/>
                    <a:pt x="90" y="455"/>
                    <a:pt x="90" y="455"/>
                  </a:cubicBezTo>
                  <a:cubicBezTo>
                    <a:pt x="95" y="462"/>
                    <a:pt x="100" y="469"/>
                    <a:pt x="106" y="476"/>
                  </a:cubicBezTo>
                  <a:cubicBezTo>
                    <a:pt x="111" y="468"/>
                    <a:pt x="115" y="461"/>
                    <a:pt x="121" y="454"/>
                  </a:cubicBezTo>
                  <a:cubicBezTo>
                    <a:pt x="122" y="454"/>
                    <a:pt x="123" y="454"/>
                    <a:pt x="124" y="454"/>
                  </a:cubicBezTo>
                  <a:cubicBezTo>
                    <a:pt x="124" y="455"/>
                    <a:pt x="125" y="456"/>
                    <a:pt x="124" y="457"/>
                  </a:cubicBezTo>
                  <a:cubicBezTo>
                    <a:pt x="120" y="466"/>
                    <a:pt x="114" y="474"/>
                    <a:pt x="108" y="482"/>
                  </a:cubicBezTo>
                  <a:cubicBezTo>
                    <a:pt x="107" y="483"/>
                    <a:pt x="105" y="484"/>
                    <a:pt x="104" y="482"/>
                  </a:cubicBezTo>
                  <a:cubicBezTo>
                    <a:pt x="98" y="475"/>
                    <a:pt x="93" y="469"/>
                    <a:pt x="88" y="462"/>
                  </a:cubicBezTo>
                  <a:cubicBezTo>
                    <a:pt x="87" y="461"/>
                    <a:pt x="86" y="460"/>
                    <a:pt x="85" y="459"/>
                  </a:cubicBezTo>
                  <a:cubicBezTo>
                    <a:pt x="81" y="462"/>
                    <a:pt x="73" y="462"/>
                    <a:pt x="69" y="462"/>
                  </a:cubicBezTo>
                  <a:cubicBezTo>
                    <a:pt x="60" y="462"/>
                    <a:pt x="51" y="459"/>
                    <a:pt x="44" y="453"/>
                  </a:cubicBezTo>
                  <a:cubicBezTo>
                    <a:pt x="45" y="463"/>
                    <a:pt x="44" y="479"/>
                    <a:pt x="34" y="474"/>
                  </a:cubicBezTo>
                  <a:cubicBezTo>
                    <a:pt x="29" y="472"/>
                    <a:pt x="27" y="466"/>
                    <a:pt x="28" y="461"/>
                  </a:cubicBezTo>
                  <a:cubicBezTo>
                    <a:pt x="28" y="454"/>
                    <a:pt x="33" y="448"/>
                    <a:pt x="38" y="444"/>
                  </a:cubicBezTo>
                  <a:cubicBezTo>
                    <a:pt x="40" y="443"/>
                    <a:pt x="41" y="445"/>
                    <a:pt x="41" y="446"/>
                  </a:cubicBezTo>
                  <a:cubicBezTo>
                    <a:pt x="41" y="446"/>
                    <a:pt x="41" y="446"/>
                    <a:pt x="42" y="446"/>
                  </a:cubicBezTo>
                  <a:cubicBezTo>
                    <a:pt x="48" y="451"/>
                    <a:pt x="55" y="455"/>
                    <a:pt x="63" y="457"/>
                  </a:cubicBezTo>
                  <a:cubicBezTo>
                    <a:pt x="66" y="457"/>
                    <a:pt x="77" y="459"/>
                    <a:pt x="83" y="457"/>
                  </a:cubicBezTo>
                  <a:cubicBezTo>
                    <a:pt x="79" y="452"/>
                    <a:pt x="75" y="447"/>
                    <a:pt x="74" y="442"/>
                  </a:cubicBezTo>
                  <a:cubicBezTo>
                    <a:pt x="73" y="441"/>
                    <a:pt x="74" y="440"/>
                    <a:pt x="74" y="440"/>
                  </a:cubicBezTo>
                  <a:cubicBezTo>
                    <a:pt x="81" y="434"/>
                    <a:pt x="90" y="431"/>
                    <a:pt x="98" y="428"/>
                  </a:cubicBezTo>
                  <a:cubicBezTo>
                    <a:pt x="96" y="425"/>
                    <a:pt x="93" y="422"/>
                    <a:pt x="91" y="419"/>
                  </a:cubicBezTo>
                  <a:cubicBezTo>
                    <a:pt x="90" y="417"/>
                    <a:pt x="91" y="415"/>
                    <a:pt x="93" y="415"/>
                  </a:cubicBezTo>
                  <a:cubicBezTo>
                    <a:pt x="116" y="407"/>
                    <a:pt x="133" y="392"/>
                    <a:pt x="146" y="372"/>
                  </a:cubicBezTo>
                  <a:cubicBezTo>
                    <a:pt x="121" y="375"/>
                    <a:pt x="96" y="359"/>
                    <a:pt x="89" y="336"/>
                  </a:cubicBezTo>
                  <a:cubicBezTo>
                    <a:pt x="89" y="336"/>
                    <a:pt x="89" y="335"/>
                    <a:pt x="89" y="335"/>
                  </a:cubicBezTo>
                  <a:cubicBezTo>
                    <a:pt x="89" y="335"/>
                    <a:pt x="89" y="335"/>
                    <a:pt x="88" y="335"/>
                  </a:cubicBezTo>
                  <a:cubicBezTo>
                    <a:pt x="88" y="336"/>
                    <a:pt x="88" y="336"/>
                    <a:pt x="87" y="336"/>
                  </a:cubicBezTo>
                  <a:cubicBezTo>
                    <a:pt x="80" y="336"/>
                    <a:pt x="77" y="327"/>
                    <a:pt x="79" y="322"/>
                  </a:cubicBezTo>
                  <a:cubicBezTo>
                    <a:pt x="81" y="319"/>
                    <a:pt x="83" y="317"/>
                    <a:pt x="86" y="316"/>
                  </a:cubicBezTo>
                  <a:cubicBezTo>
                    <a:pt x="87" y="289"/>
                    <a:pt x="88" y="262"/>
                    <a:pt x="85" y="235"/>
                  </a:cubicBezTo>
                  <a:cubicBezTo>
                    <a:pt x="83" y="206"/>
                    <a:pt x="77" y="178"/>
                    <a:pt x="71" y="149"/>
                  </a:cubicBezTo>
                  <a:cubicBezTo>
                    <a:pt x="71" y="149"/>
                    <a:pt x="71" y="149"/>
                    <a:pt x="71" y="14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1" name="Freeform 140"/>
            <p:cNvSpPr/>
            <p:nvPr/>
          </p:nvSpPr>
          <p:spPr bwMode="auto">
            <a:xfrm>
              <a:off x="7211" y="2407"/>
              <a:ext cx="223" cy="114"/>
            </a:xfrm>
            <a:custGeom>
              <a:avLst/>
              <a:gdLst>
                <a:gd name="T0" fmla="*/ 101 w 106"/>
                <a:gd name="T1" fmla="*/ 26 h 54"/>
                <a:gd name="T2" fmla="*/ 48 w 106"/>
                <a:gd name="T3" fmla="*/ 41 h 54"/>
                <a:gd name="T4" fmla="*/ 5 w 106"/>
                <a:gd name="T5" fmla="*/ 2 h 54"/>
                <a:gd name="T6" fmla="*/ 2 w 106"/>
                <a:gd name="T7" fmla="*/ 2 h 54"/>
                <a:gd name="T8" fmla="*/ 47 w 106"/>
                <a:gd name="T9" fmla="*/ 45 h 54"/>
                <a:gd name="T10" fmla="*/ 106 w 106"/>
                <a:gd name="T11" fmla="*/ 27 h 54"/>
                <a:gd name="T12" fmla="*/ 101 w 106"/>
                <a:gd name="T13" fmla="*/ 2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" h="54">
                  <a:moveTo>
                    <a:pt x="101" y="26"/>
                  </a:moveTo>
                  <a:cubicBezTo>
                    <a:pt x="98" y="47"/>
                    <a:pt x="63" y="43"/>
                    <a:pt x="48" y="41"/>
                  </a:cubicBezTo>
                  <a:cubicBezTo>
                    <a:pt x="27" y="38"/>
                    <a:pt x="6" y="26"/>
                    <a:pt x="5" y="2"/>
                  </a:cubicBezTo>
                  <a:cubicBezTo>
                    <a:pt x="5" y="0"/>
                    <a:pt x="2" y="0"/>
                    <a:pt x="2" y="2"/>
                  </a:cubicBezTo>
                  <a:cubicBezTo>
                    <a:pt x="0" y="28"/>
                    <a:pt x="24" y="42"/>
                    <a:pt x="47" y="45"/>
                  </a:cubicBezTo>
                  <a:cubicBezTo>
                    <a:pt x="64" y="48"/>
                    <a:pt x="106" y="54"/>
                    <a:pt x="106" y="27"/>
                  </a:cubicBezTo>
                  <a:cubicBezTo>
                    <a:pt x="106" y="24"/>
                    <a:pt x="102" y="24"/>
                    <a:pt x="101" y="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2" name="Freeform 141"/>
            <p:cNvSpPr/>
            <p:nvPr/>
          </p:nvSpPr>
          <p:spPr bwMode="auto">
            <a:xfrm>
              <a:off x="7314" y="2414"/>
              <a:ext cx="25" cy="33"/>
            </a:xfrm>
            <a:custGeom>
              <a:avLst/>
              <a:gdLst>
                <a:gd name="T0" fmla="*/ 11 w 12"/>
                <a:gd name="T1" fmla="*/ 5 h 16"/>
                <a:gd name="T2" fmla="*/ 7 w 12"/>
                <a:gd name="T3" fmla="*/ 1 h 16"/>
                <a:gd name="T4" fmla="*/ 4 w 12"/>
                <a:gd name="T5" fmla="*/ 1 h 16"/>
                <a:gd name="T6" fmla="*/ 1 w 12"/>
                <a:gd name="T7" fmla="*/ 2 h 16"/>
                <a:gd name="T8" fmla="*/ 2 w 12"/>
                <a:gd name="T9" fmla="*/ 3 h 16"/>
                <a:gd name="T10" fmla="*/ 3 w 12"/>
                <a:gd name="T11" fmla="*/ 4 h 16"/>
                <a:gd name="T12" fmla="*/ 5 w 12"/>
                <a:gd name="T13" fmla="*/ 4 h 16"/>
                <a:gd name="T14" fmla="*/ 7 w 12"/>
                <a:gd name="T15" fmla="*/ 6 h 16"/>
                <a:gd name="T16" fmla="*/ 5 w 12"/>
                <a:gd name="T17" fmla="*/ 11 h 16"/>
                <a:gd name="T18" fmla="*/ 7 w 12"/>
                <a:gd name="T19" fmla="*/ 15 h 16"/>
                <a:gd name="T20" fmla="*/ 11 w 12"/>
                <a:gd name="T21" fmla="*/ 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" h="16">
                  <a:moveTo>
                    <a:pt x="11" y="5"/>
                  </a:moveTo>
                  <a:cubicBezTo>
                    <a:pt x="10" y="3"/>
                    <a:pt x="9" y="2"/>
                    <a:pt x="7" y="1"/>
                  </a:cubicBezTo>
                  <a:cubicBezTo>
                    <a:pt x="6" y="1"/>
                    <a:pt x="5" y="1"/>
                    <a:pt x="4" y="1"/>
                  </a:cubicBezTo>
                  <a:cubicBezTo>
                    <a:pt x="3" y="0"/>
                    <a:pt x="2" y="1"/>
                    <a:pt x="1" y="2"/>
                  </a:cubicBezTo>
                  <a:cubicBezTo>
                    <a:pt x="0" y="2"/>
                    <a:pt x="1" y="4"/>
                    <a:pt x="2" y="3"/>
                  </a:cubicBezTo>
                  <a:cubicBezTo>
                    <a:pt x="2" y="3"/>
                    <a:pt x="3" y="4"/>
                    <a:pt x="3" y="4"/>
                  </a:cubicBezTo>
                  <a:cubicBezTo>
                    <a:pt x="4" y="4"/>
                    <a:pt x="4" y="4"/>
                    <a:pt x="5" y="4"/>
                  </a:cubicBezTo>
                  <a:cubicBezTo>
                    <a:pt x="6" y="5"/>
                    <a:pt x="7" y="5"/>
                    <a:pt x="7" y="6"/>
                  </a:cubicBezTo>
                  <a:cubicBezTo>
                    <a:pt x="8" y="8"/>
                    <a:pt x="6" y="10"/>
                    <a:pt x="5" y="11"/>
                  </a:cubicBezTo>
                  <a:cubicBezTo>
                    <a:pt x="2" y="13"/>
                    <a:pt x="4" y="16"/>
                    <a:pt x="7" y="15"/>
                  </a:cubicBezTo>
                  <a:cubicBezTo>
                    <a:pt x="11" y="14"/>
                    <a:pt x="12" y="9"/>
                    <a:pt x="11" y="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3" name="Freeform 142"/>
            <p:cNvSpPr/>
            <p:nvPr/>
          </p:nvSpPr>
          <p:spPr bwMode="auto">
            <a:xfrm>
              <a:off x="7255" y="2367"/>
              <a:ext cx="27" cy="28"/>
            </a:xfrm>
            <a:custGeom>
              <a:avLst/>
              <a:gdLst>
                <a:gd name="T0" fmla="*/ 12 w 13"/>
                <a:gd name="T1" fmla="*/ 3 h 13"/>
                <a:gd name="T2" fmla="*/ 5 w 13"/>
                <a:gd name="T3" fmla="*/ 0 h 13"/>
                <a:gd name="T4" fmla="*/ 0 w 13"/>
                <a:gd name="T5" fmla="*/ 5 h 13"/>
                <a:gd name="T6" fmla="*/ 4 w 13"/>
                <a:gd name="T7" fmla="*/ 11 h 13"/>
                <a:gd name="T8" fmla="*/ 5 w 13"/>
                <a:gd name="T9" fmla="*/ 11 h 13"/>
                <a:gd name="T10" fmla="*/ 6 w 13"/>
                <a:gd name="T11" fmla="*/ 12 h 13"/>
                <a:gd name="T12" fmla="*/ 9 w 13"/>
                <a:gd name="T13" fmla="*/ 12 h 13"/>
                <a:gd name="T14" fmla="*/ 12 w 13"/>
                <a:gd name="T15" fmla="*/ 7 h 13"/>
                <a:gd name="T16" fmla="*/ 12 w 13"/>
                <a:gd name="T17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">
                  <a:moveTo>
                    <a:pt x="12" y="3"/>
                  </a:moveTo>
                  <a:cubicBezTo>
                    <a:pt x="10" y="1"/>
                    <a:pt x="8" y="0"/>
                    <a:pt x="5" y="0"/>
                  </a:cubicBezTo>
                  <a:cubicBezTo>
                    <a:pt x="2" y="1"/>
                    <a:pt x="1" y="3"/>
                    <a:pt x="0" y="5"/>
                  </a:cubicBezTo>
                  <a:cubicBezTo>
                    <a:pt x="0" y="8"/>
                    <a:pt x="1" y="12"/>
                    <a:pt x="4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2"/>
                    <a:pt x="6" y="12"/>
                    <a:pt x="6" y="12"/>
                  </a:cubicBezTo>
                  <a:cubicBezTo>
                    <a:pt x="7" y="13"/>
                    <a:pt x="9" y="13"/>
                    <a:pt x="9" y="12"/>
                  </a:cubicBezTo>
                  <a:cubicBezTo>
                    <a:pt x="10" y="10"/>
                    <a:pt x="11" y="9"/>
                    <a:pt x="12" y="7"/>
                  </a:cubicBezTo>
                  <a:cubicBezTo>
                    <a:pt x="13" y="6"/>
                    <a:pt x="13" y="5"/>
                    <a:pt x="12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4" name="Freeform 143"/>
            <p:cNvSpPr/>
            <p:nvPr/>
          </p:nvSpPr>
          <p:spPr bwMode="auto">
            <a:xfrm>
              <a:off x="7405" y="2382"/>
              <a:ext cx="31" cy="34"/>
            </a:xfrm>
            <a:custGeom>
              <a:avLst/>
              <a:gdLst>
                <a:gd name="T0" fmla="*/ 9 w 15"/>
                <a:gd name="T1" fmla="*/ 1 h 16"/>
                <a:gd name="T2" fmla="*/ 4 w 15"/>
                <a:gd name="T3" fmla="*/ 4 h 16"/>
                <a:gd name="T4" fmla="*/ 2 w 15"/>
                <a:gd name="T5" fmla="*/ 5 h 16"/>
                <a:gd name="T6" fmla="*/ 6 w 15"/>
                <a:gd name="T7" fmla="*/ 14 h 16"/>
                <a:gd name="T8" fmla="*/ 15 w 15"/>
                <a:gd name="T9" fmla="*/ 9 h 16"/>
                <a:gd name="T10" fmla="*/ 9 w 15"/>
                <a:gd name="T11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6">
                  <a:moveTo>
                    <a:pt x="9" y="1"/>
                  </a:moveTo>
                  <a:cubicBezTo>
                    <a:pt x="7" y="0"/>
                    <a:pt x="5" y="2"/>
                    <a:pt x="4" y="4"/>
                  </a:cubicBezTo>
                  <a:cubicBezTo>
                    <a:pt x="4" y="4"/>
                    <a:pt x="3" y="4"/>
                    <a:pt x="2" y="5"/>
                  </a:cubicBezTo>
                  <a:cubicBezTo>
                    <a:pt x="0" y="8"/>
                    <a:pt x="2" y="13"/>
                    <a:pt x="6" y="14"/>
                  </a:cubicBezTo>
                  <a:cubicBezTo>
                    <a:pt x="10" y="16"/>
                    <a:pt x="14" y="13"/>
                    <a:pt x="15" y="9"/>
                  </a:cubicBezTo>
                  <a:cubicBezTo>
                    <a:pt x="15" y="5"/>
                    <a:pt x="13" y="1"/>
                    <a:pt x="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6629" name="文本框 10"/>
          <p:cNvSpPr txBox="1"/>
          <p:nvPr/>
        </p:nvSpPr>
        <p:spPr>
          <a:xfrm>
            <a:off x="1976120" y="2303145"/>
            <a:ext cx="7261860" cy="1753235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50000"/>
              </a:lnSpc>
            </a:pPr>
            <a:r>
              <a:rPr lang="en-US" altLang="zh-CN" sz="3600" b="1" i="1" dirty="0">
                <a:latin typeface="Times New Roman" panose="02020603050405020304" pitchFamily="18" charset="0"/>
                <a:ea typeface="楷体_GB2312" panose="02010609030101010101" pitchFamily="49" charset="-122"/>
              </a:rPr>
              <a:t>A:How many/much ... did you buy?</a:t>
            </a:r>
            <a:endParaRPr lang="en-US" altLang="zh-CN" sz="3600" b="1" i="1" dirty="0">
              <a:latin typeface="Times New Roman" panose="02020603050405020304" pitchFamily="18" charset="0"/>
              <a:ea typeface="楷体_GB2312" panose="0201060903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600" b="1" i="1" dirty="0">
                <a:latin typeface="Times New Roman" panose="02020603050405020304" pitchFamily="18" charset="0"/>
                <a:ea typeface="楷体_GB2312" panose="02010609030101010101" pitchFamily="49" charset="-122"/>
              </a:rPr>
              <a:t>B:...</a:t>
            </a:r>
            <a:endParaRPr lang="en-US" altLang="zh-CN" sz="3600" b="1" i="1" dirty="0">
              <a:latin typeface="Times New Roman" panose="02020603050405020304" pitchFamily="18" charset="0"/>
              <a:ea typeface="楷体_GB2312" panose="0201060903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 bldLvl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1055</Words>
  <Application>WPS 演示</Application>
  <PresentationFormat>宽屏</PresentationFormat>
  <Paragraphs>63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10</vt:i4>
      </vt:variant>
    </vt:vector>
  </HeadingPairs>
  <TitlesOfParts>
    <vt:vector size="31" baseType="lpstr">
      <vt:lpstr>Arial</vt:lpstr>
      <vt:lpstr>宋体</vt:lpstr>
      <vt:lpstr>Wingdings</vt:lpstr>
      <vt:lpstr>方正卡通简体</vt:lpstr>
      <vt:lpstr>微软雅黑</vt:lpstr>
      <vt:lpstr>Calibri</vt:lpstr>
      <vt:lpstr>等线</vt:lpstr>
      <vt:lpstr>等线</vt:lpstr>
      <vt:lpstr>Arial Unicode MS</vt:lpstr>
      <vt:lpstr>等线 Light</vt:lpstr>
      <vt:lpstr>Segoe UI Light</vt:lpstr>
      <vt:lpstr>华文行楷</vt:lpstr>
      <vt:lpstr>新宋体</vt:lpstr>
      <vt:lpstr>汉仪旗黑-55</vt:lpstr>
      <vt:lpstr>黑体</vt:lpstr>
      <vt:lpstr>DotumChe</vt:lpstr>
      <vt:lpstr>等线</vt:lpstr>
      <vt:lpstr>Times New Roman</vt:lpstr>
      <vt:lpstr>楷体_GB2312</vt:lpstr>
      <vt:lpstr>Office 主题​​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赵春波</dc:creator>
  <cp:lastModifiedBy>Administrator</cp:lastModifiedBy>
  <cp:revision>12</cp:revision>
  <dcterms:created xsi:type="dcterms:W3CDTF">2017-11-01T04:10:00Z</dcterms:created>
  <dcterms:modified xsi:type="dcterms:W3CDTF">2017-11-14T06:33:00Z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2052-10.1.0.6877</vt:lpwstr>
  </property>
</Properties>
</file>