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7825" name="图片 645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00200" y="647700"/>
            <a:ext cx="7467600" cy="6210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7826" name="文本框 64514"/>
          <p:cNvSpPr txBox="1"/>
          <p:nvPr/>
        </p:nvSpPr>
        <p:spPr>
          <a:xfrm>
            <a:off x="7391400" y="2667000"/>
            <a:ext cx="3810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黑体" panose="02010609060101010101" pitchFamily="2" charset="-122"/>
                <a:ea typeface="黑体" panose="02010609060101010101" pitchFamily="2" charset="-122"/>
              </a:rPr>
              <a:t>A</a:t>
            </a:r>
            <a:endParaRPr lang="en-US" altLang="zh-CN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7827" name="文本框 64515"/>
          <p:cNvSpPr txBox="1"/>
          <p:nvPr/>
        </p:nvSpPr>
        <p:spPr>
          <a:xfrm>
            <a:off x="6324600" y="5272088"/>
            <a:ext cx="381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G</a:t>
            </a: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7828" name="文本框 64516"/>
          <p:cNvSpPr txBox="1"/>
          <p:nvPr/>
        </p:nvSpPr>
        <p:spPr>
          <a:xfrm>
            <a:off x="6248400" y="4191000"/>
            <a:ext cx="381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E</a:t>
            </a: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7829" name="文本框 64517"/>
          <p:cNvSpPr txBox="1"/>
          <p:nvPr/>
        </p:nvSpPr>
        <p:spPr>
          <a:xfrm>
            <a:off x="5638800" y="4814888"/>
            <a:ext cx="381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F</a:t>
            </a: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7830" name="文本框 64518"/>
          <p:cNvSpPr txBox="1"/>
          <p:nvPr/>
        </p:nvSpPr>
        <p:spPr>
          <a:xfrm>
            <a:off x="4419600" y="2743200"/>
            <a:ext cx="381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7831" name="文本框 64519"/>
          <p:cNvSpPr txBox="1"/>
          <p:nvPr/>
        </p:nvSpPr>
        <p:spPr>
          <a:xfrm>
            <a:off x="6172200" y="3290888"/>
            <a:ext cx="381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B</a:t>
            </a: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7832" name="矩形 64520"/>
          <p:cNvSpPr/>
          <p:nvPr/>
        </p:nvSpPr>
        <p:spPr>
          <a:xfrm>
            <a:off x="7162800" y="4433888"/>
            <a:ext cx="3606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H</a:t>
            </a: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7842" name="文本框 64530"/>
          <p:cNvSpPr txBox="1"/>
          <p:nvPr/>
        </p:nvSpPr>
        <p:spPr>
          <a:xfrm>
            <a:off x="4800600" y="5181600"/>
            <a:ext cx="5334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  <a:ea typeface="黑体" panose="02010609060101010101" pitchFamily="2" charset="-122"/>
              </a:rPr>
              <a:t>D</a:t>
            </a:r>
            <a:endParaRPr lang="en-US" altLang="zh-CN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77843" name="文本框 64531"/>
          <p:cNvSpPr txBox="1"/>
          <p:nvPr/>
        </p:nvSpPr>
        <p:spPr>
          <a:xfrm>
            <a:off x="2286000" y="487363"/>
            <a:ext cx="73152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altLang="en-US" sz="3200">
                <a:latin typeface="Arial" panose="020B0604020202020204" pitchFamily="34" charset="0"/>
                <a:ea typeface="黑体" panose="02010609060101010101" pitchFamily="2" charset="-122"/>
              </a:rPr>
              <a:t>请说出下列字母所代表省区的名称。</a:t>
            </a:r>
            <a:endParaRPr lang="zh-CN" altLang="en-US" sz="320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5" name="文本占位符 70657"/>
          <p:cNvSpPr>
            <a:spLocks noGrp="1"/>
          </p:cNvSpPr>
          <p:nvPr>
            <p:ph type="body" sz="half" idx="1"/>
          </p:nvPr>
        </p:nvSpPr>
        <p:spPr>
          <a:xfrm>
            <a:off x="1905000" y="228600"/>
            <a:ext cx="7772400" cy="6019800"/>
          </a:xfrm>
        </p:spPr>
        <p:txBody>
          <a:bodyPr anchor="t">
            <a:normAutofit lnSpcReduction="20000"/>
          </a:bodyPr>
          <a:p>
            <a:pPr>
              <a:buNone/>
            </a:pPr>
            <a:r>
              <a:rPr lang="zh-CN" altLang="en-US" sz="2000" b="1" dirty="0"/>
              <a:t>.读图，完成下列要求：</a:t>
            </a:r>
            <a:endParaRPr lang="zh-CN" altLang="en-US" sz="2000" b="1" dirty="0"/>
          </a:p>
          <a:p>
            <a:pPr>
              <a:buNone/>
            </a:pPr>
            <a:r>
              <a:rPr lang="zh-CN" altLang="en-US" sz="2000" b="1" dirty="0"/>
              <a:t>   （1）图中四个省中，临海的有      ，陆上同邻国接壤的是       、       ，纬度最高的是            。</a:t>
            </a:r>
            <a:endParaRPr lang="zh-CN" altLang="en-US" sz="2000" b="1" dirty="0"/>
          </a:p>
          <a:p>
            <a:pPr>
              <a:buNone/>
            </a:pPr>
            <a:r>
              <a:rPr lang="zh-CN" altLang="en-US" sz="2000" b="1" dirty="0"/>
              <a:t>   （2）图中四个省中，地理位置最偏东的是           ，最偏西的是         。</a:t>
            </a:r>
            <a:endParaRPr lang="zh-CN" altLang="en-US" sz="2000" b="1" dirty="0"/>
          </a:p>
          <a:p>
            <a:pPr>
              <a:buNone/>
            </a:pPr>
            <a:endParaRPr lang="zh-CN" altLang="en-US" sz="2000" b="1" dirty="0"/>
          </a:p>
          <a:p>
            <a:pPr>
              <a:buNone/>
            </a:pPr>
            <a:endParaRPr lang="zh-CN" altLang="en-US" sz="2000" b="1" dirty="0"/>
          </a:p>
          <a:p>
            <a:pPr>
              <a:buNone/>
            </a:pPr>
            <a:endParaRPr lang="zh-CN" altLang="en-US" sz="2000" b="1" dirty="0"/>
          </a:p>
          <a:p>
            <a:pPr>
              <a:buNone/>
            </a:pPr>
            <a:r>
              <a:rPr lang="zh-CN" altLang="en-US" sz="2000" b="1" dirty="0"/>
              <a:t>      </a:t>
            </a:r>
            <a:endParaRPr lang="zh-CN" altLang="en-US" sz="2000" b="1" dirty="0"/>
          </a:p>
          <a:p>
            <a:pPr>
              <a:buNone/>
            </a:pPr>
            <a:endParaRPr lang="zh-CN" altLang="en-US" sz="2000" b="1" dirty="0"/>
          </a:p>
          <a:p>
            <a:pPr>
              <a:buNone/>
            </a:pPr>
            <a:endParaRPr lang="zh-CN" altLang="en-US" sz="2000" b="1" dirty="0"/>
          </a:p>
          <a:p>
            <a:pPr>
              <a:buNone/>
            </a:pPr>
            <a:endParaRPr lang="zh-CN" altLang="en-US" sz="2000" b="1" dirty="0"/>
          </a:p>
          <a:p>
            <a:pPr>
              <a:buNone/>
            </a:pPr>
            <a:r>
              <a:rPr lang="zh-CN" altLang="en-US" sz="2000" b="1" dirty="0"/>
              <a:t>我国既临渤海，又临黄海的省级行政区是（　　）</a:t>
            </a:r>
            <a:endParaRPr lang="zh-CN" altLang="en-US" sz="2000" b="1" dirty="0"/>
          </a:p>
          <a:p>
            <a:pPr>
              <a:buNone/>
            </a:pPr>
            <a:r>
              <a:rPr lang="zh-CN" altLang="en-US" sz="2000" b="1" dirty="0"/>
              <a:t>	A．鲁、苏			B．辽、鲁		C．冀、辽	D．冀、鲁</a:t>
            </a:r>
            <a:endParaRPr lang="zh-CN" altLang="en-US" sz="2000" b="1" dirty="0"/>
          </a:p>
          <a:p>
            <a:pPr>
              <a:buNone/>
            </a:pPr>
            <a:endParaRPr lang="zh-CN" altLang="en-US" sz="2000" b="1" dirty="0"/>
          </a:p>
          <a:p>
            <a:pPr>
              <a:buNone/>
            </a:pPr>
            <a:endParaRPr lang="zh-CN" altLang="en-US" sz="2000" b="1" dirty="0"/>
          </a:p>
        </p:txBody>
      </p:sp>
      <p:pic>
        <p:nvPicPr>
          <p:cNvPr id="82946" name="内容占位符 70658" descr="3eud教育网 http://www.3edu.net  百万教学资源，完全免费，无须注册，天天更新！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 b="15849"/>
          <a:stretch>
            <a:fillRect/>
          </a:stretch>
        </p:blipFill>
        <p:spPr>
          <a:xfrm>
            <a:off x="2667000" y="1676400"/>
            <a:ext cx="5667375" cy="16319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WPS 演示</Application>
  <PresentationFormat>宽屏</PresentationFormat>
  <Paragraphs>33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黑体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荣易</dc:creator>
  <cp:lastModifiedBy>荣易</cp:lastModifiedBy>
  <cp:revision>1</cp:revision>
  <dcterms:created xsi:type="dcterms:W3CDTF">2017-11-14T23:55:54Z</dcterms:created>
  <dcterms:modified xsi:type="dcterms:W3CDTF">2017-11-15T00:00:30Z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