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A7E9-2D24-4927-9B68-AE272B52A7EC}" type="datetimeFigureOut">
              <a:rPr lang="zh-CN" altLang="en-US" smtClean="0"/>
              <a:t>2017/11/14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57C7-34F9-4AD1-ACD0-79F97D1298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A7E9-2D24-4927-9B68-AE272B52A7EC}" type="datetimeFigureOut">
              <a:rPr lang="zh-CN" altLang="en-US" smtClean="0"/>
              <a:t>2017/11/14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57C7-34F9-4AD1-ACD0-79F97D1298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A7E9-2D24-4927-9B68-AE272B52A7EC}" type="datetimeFigureOut">
              <a:rPr lang="zh-CN" altLang="en-US" smtClean="0"/>
              <a:t>2017/11/14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57C7-34F9-4AD1-ACD0-79F97D1298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A7E9-2D24-4927-9B68-AE272B52A7EC}" type="datetimeFigureOut">
              <a:rPr lang="zh-CN" altLang="en-US" smtClean="0"/>
              <a:t>2017/11/14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57C7-34F9-4AD1-ACD0-79F97D1298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A7E9-2D24-4927-9B68-AE272B52A7EC}" type="datetimeFigureOut">
              <a:rPr lang="zh-CN" altLang="en-US" smtClean="0"/>
              <a:t>2017/11/14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57C7-34F9-4AD1-ACD0-79F97D1298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A7E9-2D24-4927-9B68-AE272B52A7EC}" type="datetimeFigureOut">
              <a:rPr lang="zh-CN" altLang="en-US" smtClean="0"/>
              <a:t>2017/11/14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57C7-34F9-4AD1-ACD0-79F97D1298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A7E9-2D24-4927-9B68-AE272B52A7EC}" type="datetimeFigureOut">
              <a:rPr lang="zh-CN" altLang="en-US" smtClean="0"/>
              <a:t>2017/11/14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57C7-34F9-4AD1-ACD0-79F97D1298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A7E9-2D24-4927-9B68-AE272B52A7EC}" type="datetimeFigureOut">
              <a:rPr lang="zh-CN" altLang="en-US" smtClean="0"/>
              <a:t>2017/11/14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57C7-34F9-4AD1-ACD0-79F97D1298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A7E9-2D24-4927-9B68-AE272B52A7EC}" type="datetimeFigureOut">
              <a:rPr lang="zh-CN" altLang="en-US" smtClean="0"/>
              <a:t>2017/11/14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57C7-34F9-4AD1-ACD0-79F97D1298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A7E9-2D24-4927-9B68-AE272B52A7EC}" type="datetimeFigureOut">
              <a:rPr lang="zh-CN" altLang="en-US" smtClean="0"/>
              <a:t>2017/11/14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57C7-34F9-4AD1-ACD0-79F97D1298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A7E9-2D24-4927-9B68-AE272B52A7EC}" type="datetimeFigureOut">
              <a:rPr lang="zh-CN" altLang="en-US" smtClean="0"/>
              <a:t>2017/11/14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57C7-34F9-4AD1-ACD0-79F97D1298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8A7E9-2D24-4927-9B68-AE272B52A7EC}" type="datetimeFigureOut">
              <a:rPr lang="zh-CN" altLang="en-US" smtClean="0"/>
              <a:t>2017/11/14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D57C7-34F9-4AD1-ACD0-79F97D1298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3600400" cy="65050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化简下例各比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844824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r>
              <a:rPr lang="en-US" altLang="zh-CN" dirty="0" smtClean="0"/>
              <a:t>27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33            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                           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</a:t>
            </a:r>
            <a:r>
              <a:rPr lang="en-US" altLang="zh-CN" dirty="0" smtClean="0"/>
              <a:t>0.16</a:t>
            </a:r>
            <a:r>
              <a:rPr lang="zh-CN" altLang="en-US" dirty="0" smtClean="0"/>
              <a:t>：</a:t>
            </a:r>
            <a:r>
              <a:rPr lang="en-US" altLang="zh-CN" dirty="0" smtClean="0"/>
              <a:t>0.24</a:t>
            </a:r>
            <a:endParaRPr lang="zh-CN" altLang="en-US" dirty="0"/>
          </a:p>
        </p:txBody>
      </p:sp>
      <p:pic>
        <p:nvPicPr>
          <p:cNvPr id="1026" name="Picture 2" descr="C:\Users\Administrator\AppData\Roaming\Tencent\Users\953985858\QQ\WinTemp\RichOle\SV{`(WJB4FS7G@NF0G5F16Q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844824"/>
            <a:ext cx="720080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</Words>
  <Application>Microsoft Office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化简下例各比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化简下例各比</dc:title>
  <dc:creator>微软用户</dc:creator>
  <cp:lastModifiedBy>微软用户</cp:lastModifiedBy>
  <cp:revision>2</cp:revision>
  <dcterms:created xsi:type="dcterms:W3CDTF">2017-11-14T00:25:05Z</dcterms:created>
  <dcterms:modified xsi:type="dcterms:W3CDTF">2017-11-14T00:37:05Z</dcterms:modified>
</cp:coreProperties>
</file>