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2017/11/13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2017/11/13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2017/11/13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D6B8F1-8E91-407B-A471-AE5FD27A710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344000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3A72B-B7F2-44B1-AD74-7CD1480A088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301142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01DAE7-C4D2-45E4-BB03-64BF9DB5DA6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799142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232112-1AA7-45E0-9355-A162A085743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306247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C8A76-1CFF-4EF4-B6C1-DE2CAEBCEB4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523998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433C80-1578-46C9-8861-8AAB2E871C8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720719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5ABC9C-AB5B-49F9-AC83-601B54DF046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13147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8AA7FF-0A2C-47C0-8A23-E09F3A4E691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83894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2017/11/13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41402-3026-4F13-849C-9E6BAD14EFF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978271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7436FC-BD46-4211-B25F-C5B7E5229D6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498242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83D127-DF21-42B7-A5C0-2188169E202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19865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2017/11/13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2017/11/13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2017/11/13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2017/11/13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2017/11/13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2017/11/13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2017/11/13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2017/11/13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02EDCB-59B0-49B0-BF56-23CE886D7DA4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13802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 descr="200661105536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138613"/>
            <a:ext cx="2819400" cy="271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CN" b="1" dirty="0" smtClean="0"/>
              <a:t>1.There is _____ milk in the bottle.  I will buy some.</a:t>
            </a:r>
          </a:p>
          <a:p>
            <a:pPr eaLnBrk="1" hangingPunct="1">
              <a:defRPr/>
            </a:pPr>
            <a:r>
              <a:rPr lang="en-US" altLang="zh-CN" b="1" dirty="0" smtClean="0"/>
              <a:t>2.John has ______money and he can buy some things he wants</a:t>
            </a:r>
            <a:r>
              <a:rPr lang="en-US" altLang="zh-CN" dirty="0" smtClean="0"/>
              <a:t>.</a:t>
            </a:r>
          </a:p>
          <a:p>
            <a:pPr marL="0" indent="0" eaLnBrk="1" hangingPunct="1">
              <a:buFontTx/>
              <a:buNone/>
              <a:defRPr/>
            </a:pPr>
            <a:endParaRPr lang="en-US" altLang="zh-CN" b="1" dirty="0" smtClean="0"/>
          </a:p>
          <a:p>
            <a:pPr marL="0" indent="0" eaLnBrk="1" hangingPunct="1">
              <a:buFontTx/>
              <a:buNone/>
              <a:defRPr/>
            </a:pPr>
            <a:r>
              <a:rPr lang="en-US" altLang="zh-CN" b="1" dirty="0" smtClean="0"/>
              <a:t> A. little  B. a little  C. few   D. a few</a:t>
            </a:r>
          </a:p>
          <a:p>
            <a:pPr eaLnBrk="1" hangingPunct="1">
              <a:defRPr/>
            </a:pPr>
            <a:endParaRPr lang="en-US" altLang="zh-CN" dirty="0" smtClean="0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3175000" y="1428750"/>
            <a:ext cx="5540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CN" sz="4000" b="1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3563938" y="2565400"/>
            <a:ext cx="990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3200" b="1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7" name="爆炸形 2 6"/>
          <p:cNvSpPr/>
          <p:nvPr/>
        </p:nvSpPr>
        <p:spPr>
          <a:xfrm>
            <a:off x="468313" y="0"/>
            <a:ext cx="4391025" cy="1557338"/>
          </a:xfrm>
          <a:prstGeom prst="irregularSeal2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 b="1" i="1" dirty="0">
                <a:solidFill>
                  <a:srgbClr val="002060"/>
                </a:solidFill>
              </a:rPr>
              <a:t>Let’s try!</a:t>
            </a:r>
            <a:endParaRPr lang="zh-CN" altLang="en-US" sz="32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053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  <p:bldP spid="8197" grpId="0"/>
      <p:bldP spid="819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4" descr="200661105536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8263" y="4240213"/>
            <a:ext cx="2713037" cy="261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4525962"/>
          </a:xfrm>
        </p:spPr>
        <p:txBody>
          <a:bodyPr/>
          <a:lstStyle/>
          <a:p>
            <a:pPr eaLnBrk="1" hangingPunct="1">
              <a:defRPr/>
            </a:pPr>
            <a:endParaRPr lang="en-US" altLang="zh-CN" b="1" dirty="0" smtClean="0"/>
          </a:p>
          <a:p>
            <a:pPr eaLnBrk="1" hangingPunct="1">
              <a:defRPr/>
            </a:pPr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1.He </a:t>
            </a:r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has _______friends so he feels lonely.</a:t>
            </a:r>
          </a:p>
          <a:p>
            <a:pPr eaLnBrk="1" hangingPunct="1">
              <a:defRPr/>
            </a:pPr>
            <a:endParaRPr lang="en-US" altLang="zh-CN" sz="36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2.He has _______friends and he often </a:t>
            </a:r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plays </a:t>
            </a:r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with them.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A. few   B. a few  C. little  D. a little</a:t>
            </a:r>
          </a:p>
          <a:p>
            <a:pPr eaLnBrk="1" hangingPunct="1">
              <a:defRPr/>
            </a:pPr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2746375" y="1784350"/>
            <a:ext cx="1219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4000" b="1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2825750" y="3594100"/>
            <a:ext cx="1066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7" name="爆炸形 2 6"/>
          <p:cNvSpPr/>
          <p:nvPr/>
        </p:nvSpPr>
        <p:spPr>
          <a:xfrm>
            <a:off x="468313" y="0"/>
            <a:ext cx="4391025" cy="1557338"/>
          </a:xfrm>
          <a:prstGeom prst="irregularSeal2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3200" b="1" i="1" dirty="0">
                <a:solidFill>
                  <a:srgbClr val="002060"/>
                </a:solidFill>
              </a:rPr>
              <a:t>Practice</a:t>
            </a:r>
            <a:r>
              <a:rPr lang="zh-CN" altLang="en-US" sz="3200" b="1" i="1" dirty="0">
                <a:solidFill>
                  <a:srgbClr val="002060"/>
                </a:solidFill>
              </a:rPr>
              <a:t>大显身手</a:t>
            </a:r>
          </a:p>
        </p:txBody>
      </p:sp>
      <p:pic>
        <p:nvPicPr>
          <p:cNvPr id="22535" name="Picture 11" descr="C:\Users\Administrator\Desktop\QQ图片2015042121103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188913"/>
            <a:ext cx="1476375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6795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  <p:bldP spid="7174" grpId="0"/>
      <p:bldP spid="717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4" descr="200661105536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292600"/>
            <a:ext cx="2895600" cy="256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35038"/>
            <a:ext cx="8229600" cy="4525962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3.I </a:t>
            </a: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have _______time now, you can ask me some questions.</a:t>
            </a:r>
          </a:p>
          <a:p>
            <a:pPr eaLnBrk="1" hangingPunct="1">
              <a:defRPr/>
            </a:pPr>
            <a:endParaRPr lang="en-US" altLang="zh-CN" sz="4000" b="1" dirty="0" smtClean="0"/>
          </a:p>
          <a:p>
            <a:pPr eaLnBrk="1" hangingPunct="1">
              <a:defRPr/>
            </a:pP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4.I </a:t>
            </a: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drink ____coffee because I don’t like it.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A. few   </a:t>
            </a:r>
            <a:r>
              <a:rPr lang="en-US" altLang="zh-CN" sz="4000" dirty="0" err="1" smtClean="0">
                <a:latin typeface="Times New Roman" pitchFamily="18" charset="0"/>
                <a:cs typeface="Times New Roman" pitchFamily="18" charset="0"/>
              </a:rPr>
              <a:t>B.a</a:t>
            </a: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 few   </a:t>
            </a:r>
            <a:r>
              <a:rPr lang="en-US" altLang="zh-CN" sz="4000" dirty="0" err="1" smtClean="0">
                <a:latin typeface="Times New Roman" pitchFamily="18" charset="0"/>
                <a:cs typeface="Times New Roman" pitchFamily="18" charset="0"/>
              </a:rPr>
              <a:t>C.little</a:t>
            </a: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   D. a little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2843213" y="2930525"/>
            <a:ext cx="990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2855913" y="1093788"/>
            <a:ext cx="10668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</a:rPr>
              <a:t>D</a:t>
            </a:r>
          </a:p>
        </p:txBody>
      </p:sp>
      <p:pic>
        <p:nvPicPr>
          <p:cNvPr id="23558" name="Picture 11" descr="C:\Users\Administrator\Desktop\QQ图片2015042121103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188913"/>
            <a:ext cx="1476375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9026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  <p:bldP spid="9221" grpId="0"/>
      <p:bldP spid="9222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</Words>
  <Application>Microsoft Office PowerPoint</Application>
  <PresentationFormat>全屏显示(4:3)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3</vt:i4>
      </vt:variant>
    </vt:vector>
  </HeadingPairs>
  <TitlesOfParts>
    <vt:vector size="5" baseType="lpstr">
      <vt:lpstr>Office 主题</vt:lpstr>
      <vt:lpstr>3_默认设计模板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</cp:lastModifiedBy>
  <cp:revision>1</cp:revision>
  <dcterms:created xsi:type="dcterms:W3CDTF">2017-11-12T18:08:54Z</dcterms:created>
  <dcterms:modified xsi:type="dcterms:W3CDTF">2017-11-12T18:11:40Z</dcterms:modified>
</cp:coreProperties>
</file>