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74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05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98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7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823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9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640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44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77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5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D7D0-5CF1-4F62-B5F5-21696725101E}" type="datetimeFigureOut">
              <a:rPr lang="zh-CN" altLang="en-US" smtClean="0"/>
              <a:t>2017/11/13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1D0CB-916B-458D-AFFD-677CF87011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788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矩形 1"/>
          <p:cNvSpPr>
            <a:spLocks noChangeArrowheads="1"/>
          </p:cNvSpPr>
          <p:nvPr/>
        </p:nvSpPr>
        <p:spPr bwMode="auto">
          <a:xfrm>
            <a:off x="685800" y="2133600"/>
            <a:ext cx="73152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宋体" pitchFamily="2" charset="-122"/>
              </a:rPr>
              <a:t>1.</a:t>
            </a:r>
            <a:r>
              <a:rPr lang="zh-CN" altLang="zh-CN" sz="2800" b="1">
                <a:latin typeface="宋体" pitchFamily="2" charset="-122"/>
              </a:rPr>
              <a:t>我国外流河，不能注入海洋的是（</a:t>
            </a:r>
            <a:r>
              <a:rPr lang="en-US" altLang="zh-CN" sz="2800" b="1">
                <a:latin typeface="宋体" pitchFamily="2" charset="-122"/>
              </a:rPr>
              <a:t>     </a:t>
            </a:r>
            <a:r>
              <a:rPr lang="zh-CN" altLang="zh-CN" sz="2800" b="1">
                <a:latin typeface="宋体" pitchFamily="2" charset="-122"/>
              </a:rPr>
              <a:t>）</a:t>
            </a:r>
          </a:p>
          <a:p>
            <a:endParaRPr lang="en-US" altLang="zh-CN" sz="2800">
              <a:latin typeface="宋体" pitchFamily="2" charset="-122"/>
            </a:endParaRPr>
          </a:p>
          <a:p>
            <a:r>
              <a:rPr lang="en-US" altLang="zh-CN" sz="2800" b="1">
                <a:latin typeface="宋体" pitchFamily="2" charset="-122"/>
              </a:rPr>
              <a:t>A.</a:t>
            </a:r>
            <a:r>
              <a:rPr lang="zh-CN" altLang="zh-CN" sz="2800" b="1">
                <a:latin typeface="宋体" pitchFamily="2" charset="-122"/>
              </a:rPr>
              <a:t>太平洋</a:t>
            </a:r>
            <a:r>
              <a:rPr lang="en-US" altLang="zh-CN" sz="2800" b="1">
                <a:latin typeface="宋体" pitchFamily="2" charset="-122"/>
              </a:rPr>
              <a:t>           B.</a:t>
            </a:r>
            <a:r>
              <a:rPr lang="zh-CN" altLang="zh-CN" sz="2800" b="1">
                <a:latin typeface="宋体" pitchFamily="2" charset="-122"/>
              </a:rPr>
              <a:t>北冰洋</a:t>
            </a:r>
            <a:r>
              <a:rPr lang="en-US" altLang="zh-CN" sz="2800" b="1">
                <a:latin typeface="宋体" pitchFamily="2" charset="-122"/>
              </a:rPr>
              <a:t>     </a:t>
            </a:r>
          </a:p>
          <a:p>
            <a:r>
              <a:rPr lang="en-US" altLang="zh-CN" sz="2800" b="1">
                <a:latin typeface="宋体" pitchFamily="2" charset="-122"/>
              </a:rPr>
              <a:t>C.</a:t>
            </a:r>
            <a:r>
              <a:rPr lang="zh-CN" altLang="zh-CN" sz="2800" b="1">
                <a:latin typeface="宋体" pitchFamily="2" charset="-122"/>
              </a:rPr>
              <a:t>印度洋</a:t>
            </a:r>
            <a:r>
              <a:rPr lang="en-US" altLang="zh-CN" sz="2800" b="1">
                <a:latin typeface="宋体" pitchFamily="2" charset="-122"/>
              </a:rPr>
              <a:t>           D.</a:t>
            </a:r>
            <a:r>
              <a:rPr lang="zh-CN" altLang="zh-CN" sz="2800" b="1">
                <a:latin typeface="宋体" pitchFamily="2" charset="-122"/>
              </a:rPr>
              <a:t>大西洋</a:t>
            </a:r>
          </a:p>
        </p:txBody>
      </p:sp>
      <p:sp>
        <p:nvSpPr>
          <p:cNvPr id="3" name="矩形 2"/>
          <p:cNvSpPr/>
          <p:nvPr/>
        </p:nvSpPr>
        <p:spPr>
          <a:xfrm>
            <a:off x="5943600" y="1828800"/>
            <a:ext cx="2035791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64" name="TextBox 1"/>
          <p:cNvSpPr txBox="1">
            <a:spLocks noChangeArrowheads="1"/>
          </p:cNvSpPr>
          <p:nvPr/>
        </p:nvSpPr>
        <p:spPr bwMode="auto">
          <a:xfrm>
            <a:off x="3124200" y="762000"/>
            <a:ext cx="2362200" cy="7080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000" b="1"/>
              <a:t>  练一练</a:t>
            </a:r>
          </a:p>
        </p:txBody>
      </p:sp>
    </p:spTree>
    <p:extLst>
      <p:ext uri="{BB962C8B-B14F-4D97-AF65-F5344CB8AC3E}">
        <p14:creationId xmlns:p14="http://schemas.microsoft.com/office/powerpoint/2010/main" val="21391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矩形 2"/>
          <p:cNvSpPr>
            <a:spLocks noChangeArrowheads="1"/>
          </p:cNvSpPr>
          <p:nvPr/>
        </p:nvSpPr>
        <p:spPr bwMode="auto">
          <a:xfrm>
            <a:off x="838200" y="762000"/>
            <a:ext cx="5540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读下图，完成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2-3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题。</a:t>
            </a:r>
          </a:p>
        </p:txBody>
      </p:sp>
      <p:pic>
        <p:nvPicPr>
          <p:cNvPr id="4198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5932" r="-2734" b="34238"/>
          <a:stretch>
            <a:fillRect/>
          </a:stretch>
        </p:blipFill>
        <p:spPr bwMode="auto">
          <a:xfrm>
            <a:off x="1220788" y="1265238"/>
            <a:ext cx="58991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矩形 4"/>
          <p:cNvSpPr>
            <a:spLocks noChangeArrowheads="1"/>
          </p:cNvSpPr>
          <p:nvPr/>
        </p:nvSpPr>
        <p:spPr bwMode="auto">
          <a:xfrm>
            <a:off x="609600" y="2667000"/>
            <a:ext cx="708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2.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四条河流中，结冰期最长的是（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    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）</a:t>
            </a:r>
          </a:p>
        </p:txBody>
      </p:sp>
      <p:sp>
        <p:nvSpPr>
          <p:cNvPr id="41989" name="矩形 5"/>
          <p:cNvSpPr>
            <a:spLocks noChangeArrowheads="1"/>
          </p:cNvSpPr>
          <p:nvPr/>
        </p:nvSpPr>
        <p:spPr bwMode="auto">
          <a:xfrm>
            <a:off x="838200" y="3190875"/>
            <a:ext cx="8305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A.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①河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      B.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②河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      C.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③河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     D.</a:t>
            </a:r>
            <a:r>
              <a:rPr lang="zh-CN" altLang="zh-CN" sz="2800" b="1">
                <a:solidFill>
                  <a:srgbClr val="000000"/>
                </a:solidFill>
                <a:latin typeface="宋体" pitchFamily="2" charset="-122"/>
              </a:rPr>
              <a:t>④河</a:t>
            </a:r>
          </a:p>
        </p:txBody>
      </p:sp>
      <p:sp>
        <p:nvSpPr>
          <p:cNvPr id="7" name="矩形 6"/>
          <p:cNvSpPr/>
          <p:nvPr/>
        </p:nvSpPr>
        <p:spPr>
          <a:xfrm>
            <a:off x="5105400" y="2438400"/>
            <a:ext cx="259079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609600" y="4203700"/>
            <a:ext cx="8534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3.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四条河流中，含沙量最大的是（    ）</a:t>
            </a:r>
          </a:p>
          <a:p>
            <a:pPr eaLnBrk="0" hangingPunct="0"/>
            <a:endParaRPr lang="zh-CN" altLang="en-US"/>
          </a:p>
        </p:txBody>
      </p:sp>
      <p:sp>
        <p:nvSpPr>
          <p:cNvPr id="41992" name="Rectangle 3"/>
          <p:cNvSpPr>
            <a:spLocks noChangeArrowheads="1"/>
          </p:cNvSpPr>
          <p:nvPr/>
        </p:nvSpPr>
        <p:spPr bwMode="auto">
          <a:xfrm>
            <a:off x="838200" y="4910138"/>
            <a:ext cx="7620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A.①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河      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B.②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河      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C.③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河     </a:t>
            </a:r>
            <a:r>
              <a:rPr lang="en-US" altLang="zh-CN" sz="2800" b="1">
                <a:solidFill>
                  <a:srgbClr val="000000"/>
                </a:solidFill>
                <a:latin typeface="宋体" pitchFamily="2" charset="-122"/>
              </a:rPr>
              <a:t>D.④</a:t>
            </a:r>
            <a:r>
              <a:rPr lang="zh-CN" altLang="en-US" sz="2800" b="1">
                <a:solidFill>
                  <a:srgbClr val="000000"/>
                </a:solidFill>
                <a:latin typeface="宋体" pitchFamily="2" charset="-122"/>
              </a:rPr>
              <a:t>河</a:t>
            </a:r>
          </a:p>
        </p:txBody>
      </p:sp>
      <p:sp>
        <p:nvSpPr>
          <p:cNvPr id="11" name="矩形 10"/>
          <p:cNvSpPr/>
          <p:nvPr/>
        </p:nvSpPr>
        <p:spPr>
          <a:xfrm>
            <a:off x="5867400" y="4038600"/>
            <a:ext cx="11430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altLang="zh-C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zh-CN" alt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38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谭winter</dc:creator>
  <cp:lastModifiedBy>谭winter</cp:lastModifiedBy>
  <cp:revision>1</cp:revision>
  <dcterms:created xsi:type="dcterms:W3CDTF">2017-11-12T16:07:26Z</dcterms:created>
  <dcterms:modified xsi:type="dcterms:W3CDTF">2017-11-12T16:08:29Z</dcterms:modified>
</cp:coreProperties>
</file>