
<file path=[Content_Types].xml><?xml version="1.0" encoding="utf-8"?>
<Types xmlns="http://schemas.openxmlformats.org/package/2006/content-types">
  <Default Extension="png" ContentType="image/png"/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481" r:id="rId3"/>
    <p:sldId id="394" r:id="rId4"/>
    <p:sldId id="485" r:id="rId5"/>
    <p:sldId id="491" r:id="rId6"/>
    <p:sldId id="487" r:id="rId7"/>
    <p:sldId id="501" r:id="rId8"/>
    <p:sldId id="502" r:id="rId9"/>
    <p:sldId id="488" r:id="rId10"/>
    <p:sldId id="484" r:id="rId11"/>
    <p:sldId id="483" r:id="rId12"/>
    <p:sldId id="489" r:id="rId13"/>
    <p:sldId id="449" r:id="rId14"/>
    <p:sldId id="337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99FF"/>
    <a:srgbClr val="663300"/>
    <a:srgbClr val="9900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554" y="-78"/>
      </p:cViewPr>
      <p:guideLst>
        <p:guide orient="horz" pos="2217"/>
        <p:guide pos="28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363" r="16"/>
          <a:stretch>
            <a:fillRect/>
          </a:stretch>
        </p:blipFill>
        <p:spPr>
          <a:xfrm>
            <a:off x="0" y="0"/>
            <a:ext cx="9180512" cy="6885384"/>
          </a:xfrm>
          <a:prstGeom prst="rect">
            <a:avLst/>
          </a:prstGeom>
        </p:spPr>
      </p:pic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254001" y="4067333"/>
            <a:ext cx="6125256" cy="401177"/>
          </a:xfrm>
          <a:prstGeom prst="roundRect">
            <a:avLst>
              <a:gd name="adj" fmla="val 0"/>
            </a:avLst>
          </a:prstGeo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800" baseline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单击此处添加您的副标题</a:t>
            </a:r>
            <a:endParaRPr lang="zh-CN" altLang="en-US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254000" y="2634777"/>
            <a:ext cx="6125257" cy="1362711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</a:lstStyle>
          <a:p>
            <a:r>
              <a:rPr lang="zh-CN" altLang="en-US" dirty="0" smtClean="0"/>
              <a:t>单击此处添加您的标题文字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9B75-9719-497F-B776-0526486488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DE8-83B0-4FF2-B6B0-39B88C3ECF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200" y="829055"/>
            <a:ext cx="7887600" cy="53900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979200" y="2070000"/>
            <a:ext cx="7200000" cy="44244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+mn-ea"/>
                <a:ea typeface="+mn-ea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zh-CN" altLang="zh-CN" dirty="0" smtClean="0"/>
              <a:t>单击此处编辑母版文本样式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第二级</a:t>
            </a:r>
            <a:endParaRPr lang="zh-CN" altLang="zh-CN" dirty="0" smtClean="0"/>
          </a:p>
          <a:p>
            <a:pPr lvl="2"/>
            <a:r>
              <a:rPr lang="zh-CN" altLang="zh-CN" dirty="0" smtClean="0"/>
              <a:t>第三级</a:t>
            </a:r>
            <a:endParaRPr lang="zh-CN" altLang="zh-CN" dirty="0" smtClean="0"/>
          </a:p>
          <a:p>
            <a:pPr lvl="3"/>
            <a:r>
              <a:rPr lang="zh-CN" altLang="zh-CN" dirty="0" smtClean="0"/>
              <a:t>第四级</a:t>
            </a:r>
            <a:endParaRPr lang="zh-CN" altLang="zh-CN" dirty="0" smtClean="0"/>
          </a:p>
          <a:p>
            <a:pPr lvl="4"/>
            <a:r>
              <a:rPr lang="zh-CN" altLang="zh-CN" dirty="0" smtClean="0"/>
              <a:t>第五级</a:t>
            </a:r>
            <a:endParaRPr lang="zh-CN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9B75-9719-497F-B776-0526486488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DE8-83B0-4FF2-B6B0-39B88C3ECF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H_Others_1"/>
          <p:cNvSpPr>
            <a:spLocks noChangeArrowheads="1"/>
          </p:cNvSpPr>
          <p:nvPr/>
        </p:nvSpPr>
        <p:spPr bwMode="auto">
          <a:xfrm>
            <a:off x="5326063" y="2135188"/>
            <a:ext cx="1177925" cy="1165225"/>
          </a:xfrm>
          <a:prstGeom prst="ellipse">
            <a:avLst/>
          </a:prstGeom>
          <a:solidFill>
            <a:srgbClr val="F7B7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 anchor="ctr">
            <a:normAutofit/>
          </a:bodyPr>
          <a:lstStyle>
            <a:lvl1pPr algn="just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"/>
              <a:defRPr sz="2400">
                <a:solidFill>
                  <a:schemeClr val="accent1"/>
                </a:solidFill>
                <a:latin typeface="幼圆" pitchFamily="49" charset="-122"/>
                <a:ea typeface="黑体" panose="02010609060101010101" pitchFamily="49" charset="-122"/>
              </a:defRPr>
            </a:lvl1pPr>
            <a:lvl2pPr marL="742950" indent="-285750" algn="just">
              <a:lnSpc>
                <a:spcPct val="120000"/>
              </a:lnSpc>
              <a:spcAft>
                <a:spcPts val="600"/>
              </a:spcAft>
              <a:buClr>
                <a:srgbClr val="E5A997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幼圆" pitchFamily="49" charset="-122"/>
                <a:ea typeface="黑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" name="MH_Number"/>
          <p:cNvSpPr>
            <a:spLocks noChangeArrowheads="1"/>
          </p:cNvSpPr>
          <p:nvPr/>
        </p:nvSpPr>
        <p:spPr bwMode="auto">
          <a:xfrm>
            <a:off x="5943600" y="3016250"/>
            <a:ext cx="771525" cy="76517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accent1"/>
            </a:solidFill>
            <a:round/>
          </a:ln>
        </p:spPr>
        <p:txBody>
          <a:bodyPr lIns="0" tIns="0" rIns="0" bIns="0" anchor="ctr">
            <a:normAutofit fontScale="92500" lnSpcReduction="20000"/>
          </a:bodyPr>
          <a:lstStyle>
            <a:lvl1pPr algn="just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"/>
              <a:defRPr sz="2400">
                <a:solidFill>
                  <a:schemeClr val="accent1"/>
                </a:solidFill>
                <a:latin typeface="幼圆" pitchFamily="49" charset="-122"/>
                <a:ea typeface="黑体" panose="02010609060101010101" pitchFamily="49" charset="-122"/>
              </a:defRPr>
            </a:lvl1pPr>
            <a:lvl2pPr marL="742950" indent="-285750" algn="just">
              <a:lnSpc>
                <a:spcPct val="120000"/>
              </a:lnSpc>
              <a:spcAft>
                <a:spcPts val="600"/>
              </a:spcAft>
              <a:buClr>
                <a:srgbClr val="E5A997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幼圆" pitchFamily="49" charset="-122"/>
                <a:ea typeface="黑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9" name="MH_Title"/>
          <p:cNvSpPr>
            <a:spLocks noChangeArrowheads="1"/>
          </p:cNvSpPr>
          <p:nvPr/>
        </p:nvSpPr>
        <p:spPr bwMode="auto">
          <a:xfrm flipH="1">
            <a:off x="1773238" y="3228975"/>
            <a:ext cx="3992562" cy="57943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175">
            <a:solidFill>
              <a:srgbClr val="FFFFFF"/>
            </a:solidFill>
            <a:round/>
          </a:ln>
        </p:spPr>
        <p:txBody>
          <a:bodyPr lIns="0" tIns="0" rIns="0" bIns="0" anchor="ctr">
            <a:normAutofit/>
          </a:bodyPr>
          <a:lstStyle>
            <a:lvl1pPr algn="just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"/>
              <a:defRPr sz="2400">
                <a:solidFill>
                  <a:schemeClr val="accent1"/>
                </a:solidFill>
                <a:latin typeface="幼圆" pitchFamily="49" charset="-122"/>
                <a:ea typeface="黑体" panose="02010609060101010101" pitchFamily="49" charset="-122"/>
              </a:defRPr>
            </a:lvl1pPr>
            <a:lvl2pPr marL="742950" indent="-285750" algn="just">
              <a:lnSpc>
                <a:spcPct val="120000"/>
              </a:lnSpc>
              <a:spcAft>
                <a:spcPts val="600"/>
              </a:spcAft>
              <a:buClr>
                <a:srgbClr val="E5A997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幼圆" pitchFamily="49" charset="-122"/>
                <a:ea typeface="黑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en-US" altLang="zh-CN" sz="22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" name="MH_Others_2"/>
          <p:cNvSpPr>
            <a:spLocks noChangeArrowheads="1"/>
          </p:cNvSpPr>
          <p:nvPr/>
        </p:nvSpPr>
        <p:spPr bwMode="auto">
          <a:xfrm flipH="1">
            <a:off x="5595938" y="3448050"/>
            <a:ext cx="238125" cy="236538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FFFFFF"/>
            </a:solidFill>
            <a:round/>
          </a:ln>
        </p:spPr>
        <p:txBody>
          <a:bodyPr lIns="0" tIns="0" rIns="0" bIns="0" anchor="ctr">
            <a:normAutofit fontScale="55000" lnSpcReduction="20000"/>
          </a:bodyPr>
          <a:lstStyle>
            <a:lvl1pPr algn="just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"/>
              <a:defRPr sz="2400">
                <a:solidFill>
                  <a:schemeClr val="accent1"/>
                </a:solidFill>
                <a:latin typeface="幼圆" pitchFamily="49" charset="-122"/>
                <a:ea typeface="黑体" panose="02010609060101010101" pitchFamily="49" charset="-122"/>
              </a:defRPr>
            </a:lvl1pPr>
            <a:lvl2pPr marL="742950" indent="-285750" algn="just">
              <a:lnSpc>
                <a:spcPct val="120000"/>
              </a:lnSpc>
              <a:spcAft>
                <a:spcPts val="600"/>
              </a:spcAft>
              <a:buClr>
                <a:srgbClr val="E5A997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幼圆" pitchFamily="49" charset="-122"/>
                <a:ea typeface="黑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2000" b="1">
              <a:solidFill>
                <a:srgbClr val="FFFFFF"/>
              </a:solidFill>
            </a:endParaRPr>
          </a:p>
        </p:txBody>
      </p:sp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1774800" y="3229200"/>
            <a:ext cx="3992400" cy="579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220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B31A9B75-9719-497F-B776-0526486488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C635DE8-83B0-4FF2-B6B0-39B88C3ECF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979200" y="2070000"/>
            <a:ext cx="7200000" cy="18036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</a:defRPr>
            </a:lvl2pPr>
          </a:lstStyle>
          <a:p>
            <a:pPr lvl="0"/>
            <a:r>
              <a:rPr lang="zh-CN" altLang="zh-CN" dirty="0" smtClean="0"/>
              <a:t>单击此处编辑母版文本样式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第二级</a:t>
            </a:r>
            <a:endParaRPr lang="zh-CN" altLang="zh-CN" dirty="0" smtClean="0"/>
          </a:p>
          <a:p>
            <a:pPr lvl="2"/>
            <a:r>
              <a:rPr lang="zh-CN" altLang="zh-CN" dirty="0" smtClean="0"/>
              <a:t>第三级</a:t>
            </a:r>
            <a:endParaRPr lang="zh-CN" altLang="zh-CN" dirty="0" smtClean="0"/>
          </a:p>
          <a:p>
            <a:pPr lvl="3"/>
            <a:r>
              <a:rPr lang="zh-CN" altLang="zh-CN" dirty="0" smtClean="0"/>
              <a:t>第四级</a:t>
            </a:r>
            <a:endParaRPr lang="zh-CN" altLang="zh-CN" dirty="0" smtClean="0"/>
          </a:p>
          <a:p>
            <a:pPr lvl="4"/>
            <a:r>
              <a:rPr lang="zh-CN" altLang="zh-CN" dirty="0" smtClean="0"/>
              <a:t>第五级</a:t>
            </a:r>
            <a:endParaRPr lang="zh-CN" altLang="zh-CN" dirty="0" smtClean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979200" y="4129200"/>
            <a:ext cx="7200000" cy="18036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/>
                </a:solidFill>
              </a:defRPr>
            </a:lvl2pPr>
          </a:lstStyle>
          <a:p>
            <a:pPr lvl="0"/>
            <a:r>
              <a:rPr lang="zh-CN" altLang="zh-CN" dirty="0" smtClean="0"/>
              <a:t>单击此处编辑母版文本样式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第二级</a:t>
            </a:r>
            <a:endParaRPr lang="zh-CN" altLang="zh-CN" dirty="0" smtClean="0"/>
          </a:p>
          <a:p>
            <a:pPr lvl="2"/>
            <a:r>
              <a:rPr lang="zh-CN" altLang="zh-CN" dirty="0" smtClean="0"/>
              <a:t>第三级</a:t>
            </a:r>
            <a:endParaRPr lang="zh-CN" altLang="zh-CN" dirty="0" smtClean="0"/>
          </a:p>
          <a:p>
            <a:pPr lvl="3"/>
            <a:r>
              <a:rPr lang="zh-CN" altLang="zh-CN" dirty="0" smtClean="0"/>
              <a:t>第四级</a:t>
            </a:r>
            <a:endParaRPr lang="zh-CN" altLang="zh-CN" dirty="0" smtClean="0"/>
          </a:p>
          <a:p>
            <a:pPr lvl="4"/>
            <a:r>
              <a:rPr lang="zh-CN" altLang="zh-CN" dirty="0" smtClean="0"/>
              <a:t>第五级</a:t>
            </a:r>
            <a:endParaRPr lang="zh-CN" altLang="zh-CN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9B75-9719-497F-B776-0526486488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DE8-83B0-4FF2-B6B0-39B88C3ECF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727199" y="118532"/>
            <a:ext cx="6984076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76" y="1376362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24576" y="2200274"/>
            <a:ext cx="3868340" cy="3684588"/>
          </a:xfrm>
        </p:spPr>
        <p:txBody>
          <a:bodyPr/>
          <a:lstStyle/>
          <a:p>
            <a:pPr lvl="0"/>
            <a:r>
              <a:rPr lang="zh-CN" altLang="zh-CN" dirty="0" smtClean="0"/>
              <a:t>单击此处编辑母版文本样式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第二级</a:t>
            </a:r>
            <a:endParaRPr lang="zh-CN" altLang="zh-CN" dirty="0" smtClean="0"/>
          </a:p>
          <a:p>
            <a:pPr lvl="2"/>
            <a:r>
              <a:rPr lang="zh-CN" altLang="zh-CN" dirty="0" smtClean="0"/>
              <a:t>第三级</a:t>
            </a:r>
            <a:endParaRPr lang="zh-CN" altLang="zh-CN" dirty="0" smtClean="0"/>
          </a:p>
          <a:p>
            <a:pPr lvl="3"/>
            <a:r>
              <a:rPr lang="zh-CN" altLang="zh-CN" dirty="0" smtClean="0"/>
              <a:t>第四级</a:t>
            </a:r>
            <a:endParaRPr lang="zh-CN" altLang="zh-CN" dirty="0" smtClean="0"/>
          </a:p>
          <a:p>
            <a:pPr lvl="4"/>
            <a:r>
              <a:rPr lang="zh-CN" altLang="zh-CN" dirty="0" smtClean="0"/>
              <a:t>第五级</a:t>
            </a:r>
            <a:endParaRPr lang="zh-CN" altLang="zh-CN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884" y="1376362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823884" y="2200274"/>
            <a:ext cx="3887391" cy="3684588"/>
          </a:xfrm>
        </p:spPr>
        <p:txBody>
          <a:bodyPr/>
          <a:lstStyle/>
          <a:p>
            <a:pPr lvl="0"/>
            <a:r>
              <a:rPr lang="zh-CN" altLang="zh-CN" dirty="0" smtClean="0"/>
              <a:t>单击此处编辑母版文本样式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第二级</a:t>
            </a:r>
            <a:endParaRPr lang="zh-CN" altLang="zh-CN" dirty="0" smtClean="0"/>
          </a:p>
          <a:p>
            <a:pPr lvl="2"/>
            <a:r>
              <a:rPr lang="zh-CN" altLang="zh-CN" dirty="0" smtClean="0"/>
              <a:t>第三级</a:t>
            </a:r>
            <a:endParaRPr lang="zh-CN" altLang="zh-CN" dirty="0" smtClean="0"/>
          </a:p>
          <a:p>
            <a:pPr lvl="3"/>
            <a:r>
              <a:rPr lang="zh-CN" altLang="zh-CN" dirty="0" smtClean="0"/>
              <a:t>第四级</a:t>
            </a:r>
            <a:endParaRPr lang="zh-CN" altLang="zh-CN" dirty="0" smtClean="0"/>
          </a:p>
          <a:p>
            <a:pPr lvl="4"/>
            <a:r>
              <a:rPr lang="zh-CN" altLang="zh-CN" dirty="0" smtClean="0"/>
              <a:t>第五级</a:t>
            </a:r>
            <a:endParaRPr lang="zh-CN" altLang="zh-CN" dirty="0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9B75-9719-497F-B776-0526486488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DE8-83B0-4FF2-B6B0-39B88C3ECF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874285" y="3624263"/>
            <a:ext cx="3395430" cy="1121724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fld id="{AFAD0A8D-D0B3-4DE6-AEED-9D2D1F2E58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fld id="{7C80CF3D-0086-4E02-88D3-F362DF8DF916}" type="slidenum">
              <a:rPr lang="zh-CN" altLang="en-US" smtClean="0"/>
            </a:fld>
            <a:endParaRPr lang="zh-CN" altLang="en-US"/>
          </a:p>
        </p:txBody>
      </p:sp>
      <p:sp>
        <p:nvSpPr>
          <p:cNvPr id="6" name="矩形 27"/>
          <p:cNvSpPr>
            <a:spLocks noChangeArrowheads="1"/>
          </p:cNvSpPr>
          <p:nvPr/>
        </p:nvSpPr>
        <p:spPr bwMode="auto">
          <a:xfrm>
            <a:off x="2012950" y="2747963"/>
            <a:ext cx="876300" cy="876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normAutofit lnSpcReduction="10000"/>
          </a:bodyPr>
          <a:lstStyle>
            <a:lvl1pPr algn="just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"/>
              <a:defRPr sz="2400">
                <a:solidFill>
                  <a:schemeClr val="accent1"/>
                </a:solidFill>
                <a:latin typeface="幼圆" pitchFamily="49" charset="-122"/>
                <a:ea typeface="黑体" panose="02010609060101010101" pitchFamily="49" charset="-122"/>
              </a:defRPr>
            </a:lvl1pPr>
            <a:lvl2pPr marL="742950" indent="-285750" algn="just">
              <a:lnSpc>
                <a:spcPct val="120000"/>
              </a:lnSpc>
              <a:spcAft>
                <a:spcPts val="600"/>
              </a:spcAft>
              <a:buClr>
                <a:srgbClr val="E5A997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幼圆" pitchFamily="49" charset="-122"/>
                <a:ea typeface="黑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5400">
              <a:solidFill>
                <a:srgbClr val="FFFFFF"/>
              </a:solidFill>
              <a:latin typeface="Eras Bold ITC" pitchFamily="34" charset="0"/>
              <a:ea typeface="GungsuhChe" panose="02030609000101010101" pitchFamily="49" charset="-127"/>
            </a:endParaRPr>
          </a:p>
        </p:txBody>
      </p:sp>
      <p:sp>
        <p:nvSpPr>
          <p:cNvPr id="7" name="矩形 28"/>
          <p:cNvSpPr>
            <a:spLocks noChangeArrowheads="1"/>
          </p:cNvSpPr>
          <p:nvPr/>
        </p:nvSpPr>
        <p:spPr bwMode="auto">
          <a:xfrm>
            <a:off x="3079750" y="2747963"/>
            <a:ext cx="876300" cy="876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normAutofit lnSpcReduction="10000"/>
          </a:bodyPr>
          <a:lstStyle>
            <a:lvl1pPr algn="just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"/>
              <a:defRPr sz="2400">
                <a:solidFill>
                  <a:schemeClr val="accent1"/>
                </a:solidFill>
                <a:latin typeface="幼圆" pitchFamily="49" charset="-122"/>
                <a:ea typeface="黑体" panose="02010609060101010101" pitchFamily="49" charset="-122"/>
              </a:defRPr>
            </a:lvl1pPr>
            <a:lvl2pPr marL="742950" indent="-285750" algn="just">
              <a:lnSpc>
                <a:spcPct val="120000"/>
              </a:lnSpc>
              <a:spcAft>
                <a:spcPts val="600"/>
              </a:spcAft>
              <a:buClr>
                <a:srgbClr val="E5A997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幼圆" pitchFamily="49" charset="-122"/>
                <a:ea typeface="黑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5400">
              <a:solidFill>
                <a:srgbClr val="FFFFFF"/>
              </a:solidFill>
              <a:latin typeface="Eras Bold ITC" pitchFamily="34" charset="0"/>
              <a:ea typeface="GungsuhChe" panose="02030609000101010101" pitchFamily="49" charset="-127"/>
            </a:endParaRPr>
          </a:p>
        </p:txBody>
      </p:sp>
      <p:sp>
        <p:nvSpPr>
          <p:cNvPr id="8" name="矩形 29"/>
          <p:cNvSpPr>
            <a:spLocks noChangeArrowheads="1"/>
          </p:cNvSpPr>
          <p:nvPr/>
        </p:nvSpPr>
        <p:spPr bwMode="auto">
          <a:xfrm>
            <a:off x="4146550" y="2747963"/>
            <a:ext cx="876300" cy="876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normAutofit lnSpcReduction="10000"/>
          </a:bodyPr>
          <a:lstStyle>
            <a:lvl1pPr algn="just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"/>
              <a:defRPr sz="2400">
                <a:solidFill>
                  <a:schemeClr val="accent1"/>
                </a:solidFill>
                <a:latin typeface="幼圆" pitchFamily="49" charset="-122"/>
                <a:ea typeface="黑体" panose="02010609060101010101" pitchFamily="49" charset="-122"/>
              </a:defRPr>
            </a:lvl1pPr>
            <a:lvl2pPr marL="742950" indent="-285750" algn="just">
              <a:lnSpc>
                <a:spcPct val="120000"/>
              </a:lnSpc>
              <a:spcAft>
                <a:spcPts val="600"/>
              </a:spcAft>
              <a:buClr>
                <a:srgbClr val="E5A997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幼圆" pitchFamily="49" charset="-122"/>
                <a:ea typeface="黑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5400">
              <a:solidFill>
                <a:srgbClr val="FFFFFF"/>
              </a:solidFill>
              <a:latin typeface="Eras Bold ITC" pitchFamily="34" charset="0"/>
              <a:ea typeface="GungsuhChe" panose="02030609000101010101" pitchFamily="49" charset="-127"/>
            </a:endParaRPr>
          </a:p>
        </p:txBody>
      </p:sp>
      <p:sp>
        <p:nvSpPr>
          <p:cNvPr id="9" name="矩形 30"/>
          <p:cNvSpPr>
            <a:spLocks noChangeArrowheads="1"/>
          </p:cNvSpPr>
          <p:nvPr/>
        </p:nvSpPr>
        <p:spPr bwMode="auto">
          <a:xfrm>
            <a:off x="5213350" y="2747963"/>
            <a:ext cx="876300" cy="876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normAutofit lnSpcReduction="10000"/>
          </a:bodyPr>
          <a:lstStyle>
            <a:lvl1pPr algn="just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"/>
              <a:defRPr sz="2400">
                <a:solidFill>
                  <a:schemeClr val="accent1"/>
                </a:solidFill>
                <a:latin typeface="幼圆" pitchFamily="49" charset="-122"/>
                <a:ea typeface="黑体" panose="02010609060101010101" pitchFamily="49" charset="-122"/>
              </a:defRPr>
            </a:lvl1pPr>
            <a:lvl2pPr marL="742950" indent="-285750" algn="just">
              <a:lnSpc>
                <a:spcPct val="120000"/>
              </a:lnSpc>
              <a:spcAft>
                <a:spcPts val="600"/>
              </a:spcAft>
              <a:buClr>
                <a:srgbClr val="E5A997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幼圆" pitchFamily="49" charset="-122"/>
                <a:ea typeface="黑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5400">
              <a:solidFill>
                <a:srgbClr val="FFFFFF"/>
              </a:solidFill>
              <a:latin typeface="Eras Bold ITC" pitchFamily="34" charset="0"/>
              <a:ea typeface="GungsuhChe" panose="02030609000101010101" pitchFamily="49" charset="-127"/>
            </a:endParaRPr>
          </a:p>
        </p:txBody>
      </p:sp>
      <p:sp>
        <p:nvSpPr>
          <p:cNvPr id="10" name="矩形 31"/>
          <p:cNvSpPr>
            <a:spLocks noChangeArrowheads="1"/>
          </p:cNvSpPr>
          <p:nvPr/>
        </p:nvSpPr>
        <p:spPr bwMode="auto">
          <a:xfrm>
            <a:off x="6280150" y="2747963"/>
            <a:ext cx="876300" cy="876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normAutofit lnSpcReduction="10000"/>
          </a:bodyPr>
          <a:lstStyle>
            <a:lvl1pPr algn="just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"/>
              <a:defRPr sz="2400">
                <a:solidFill>
                  <a:schemeClr val="accent1"/>
                </a:solidFill>
                <a:latin typeface="幼圆" pitchFamily="49" charset="-122"/>
                <a:ea typeface="黑体" panose="02010609060101010101" pitchFamily="49" charset="-122"/>
              </a:defRPr>
            </a:lvl1pPr>
            <a:lvl2pPr marL="742950" indent="-285750" algn="just">
              <a:lnSpc>
                <a:spcPct val="120000"/>
              </a:lnSpc>
              <a:spcAft>
                <a:spcPts val="600"/>
              </a:spcAft>
              <a:buClr>
                <a:srgbClr val="E5A997"/>
              </a:buClr>
              <a:buFont typeface="幼圆" pitchFamily="49" charset="-122"/>
              <a:buChar char=" "/>
              <a:defRPr sz="1600">
                <a:solidFill>
                  <a:schemeClr val="tx1"/>
                </a:solidFill>
                <a:latin typeface="幼圆" pitchFamily="49" charset="-122"/>
                <a:ea typeface="黑体" panose="020106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zh-CN" altLang="en-US" sz="5400">
              <a:solidFill>
                <a:srgbClr val="FFFFFF"/>
              </a:solidFill>
              <a:latin typeface="Eras Bold ITC" pitchFamily="34" charset="0"/>
              <a:ea typeface="GungsuhChe" panose="02030609000101010101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0" t="17999" b="770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9B75-9719-497F-B776-0526486488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DE8-83B0-4FF2-B6B0-39B88C3ECF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4528800" y="1699200"/>
            <a:ext cx="4424400" cy="550800"/>
          </a:xfrm>
        </p:spPr>
        <p:txBody>
          <a:bodyPr anchor="t" anchorCtr="0">
            <a:normAutofit/>
          </a:bodyPr>
          <a:lstStyle>
            <a:lvl1pPr>
              <a:defRPr sz="22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0" y="-28800"/>
            <a:ext cx="4788000" cy="5040864"/>
          </a:xfr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4528800" y="2246400"/>
            <a:ext cx="4172400" cy="36468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9B75-9719-497F-B776-0526486488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DE8-83B0-4FF2-B6B0-39B88C3ECF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7628467" y="365125"/>
            <a:ext cx="886883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1585381" y="365125"/>
            <a:ext cx="5949952" cy="5811838"/>
          </a:xfrm>
        </p:spPr>
        <p:txBody>
          <a:bodyPr vert="eaVert"/>
          <a:lstStyle/>
          <a:p>
            <a:pPr lvl="0"/>
            <a:r>
              <a:rPr lang="zh-CN" altLang="zh-CN" dirty="0" smtClean="0"/>
              <a:t>单击此处编辑母版文本样式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第二级</a:t>
            </a:r>
            <a:endParaRPr lang="zh-CN" altLang="zh-CN" dirty="0" smtClean="0"/>
          </a:p>
          <a:p>
            <a:pPr lvl="2"/>
            <a:r>
              <a:rPr lang="zh-CN" altLang="zh-CN" dirty="0" smtClean="0"/>
              <a:t>第三级</a:t>
            </a:r>
            <a:endParaRPr lang="zh-CN" altLang="zh-CN" dirty="0" smtClean="0"/>
          </a:p>
          <a:p>
            <a:pPr lvl="3"/>
            <a:r>
              <a:rPr lang="zh-CN" altLang="zh-CN" dirty="0" smtClean="0"/>
              <a:t>第四级</a:t>
            </a:r>
            <a:endParaRPr lang="zh-CN" altLang="zh-CN" dirty="0" smtClean="0"/>
          </a:p>
          <a:p>
            <a:pPr lvl="4"/>
            <a:r>
              <a:rPr lang="zh-CN" altLang="zh-CN" dirty="0" smtClean="0"/>
              <a:t>第五级</a:t>
            </a:r>
            <a:endParaRPr lang="zh-CN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9B75-9719-497F-B776-0526486488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DE8-83B0-4FF2-B6B0-39B88C3ECF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9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392865" y="971550"/>
            <a:ext cx="7318278" cy="6186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419098" y="1726685"/>
            <a:ext cx="8292045" cy="4610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zh-CN" dirty="0" smtClean="0"/>
              <a:t>单击此处编辑母版文本样式</a:t>
            </a:r>
            <a:endParaRPr lang="zh-CN" altLang="zh-CN" dirty="0" smtClean="0"/>
          </a:p>
          <a:p>
            <a:pPr lvl="1"/>
            <a:r>
              <a:rPr lang="zh-CN" altLang="zh-CN" dirty="0" smtClean="0"/>
              <a:t>第二级</a:t>
            </a:r>
            <a:endParaRPr lang="zh-CN" altLang="zh-CN" dirty="0" smtClean="0"/>
          </a:p>
          <a:p>
            <a:pPr lvl="2"/>
            <a:r>
              <a:rPr lang="zh-CN" altLang="zh-CN" dirty="0" smtClean="0"/>
              <a:t>第三级</a:t>
            </a:r>
            <a:endParaRPr lang="zh-CN" altLang="zh-CN" dirty="0" smtClean="0"/>
          </a:p>
          <a:p>
            <a:pPr lvl="3"/>
            <a:r>
              <a:rPr lang="zh-CN" altLang="zh-CN" dirty="0" smtClean="0"/>
              <a:t>第四级</a:t>
            </a:r>
            <a:endParaRPr lang="zh-CN" altLang="zh-CN" dirty="0" smtClean="0"/>
          </a:p>
          <a:p>
            <a:pPr lvl="4"/>
            <a:r>
              <a:rPr lang="zh-CN" altLang="zh-CN" dirty="0" smtClean="0"/>
              <a:t>第五级</a:t>
            </a:r>
            <a:endParaRPr lang="zh-CN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A9B75-9719-497F-B776-0526486488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35DE8-83B0-4FF2-B6B0-39B88C3ECFC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/>
          </a:solidFill>
          <a:effectLst/>
          <a:latin typeface="Arial" panose="020B0604020202020204" pitchFamily="34" charset="0"/>
          <a:ea typeface="黑体" panose="02010609060101010101" pitchFamily="49" charset="-122"/>
          <a:cs typeface="+mj-cs"/>
        </a:defRPr>
      </a:lvl1pPr>
    </p:titleStyle>
    <p:bodyStyle>
      <a:lvl1pPr marL="357505" indent="-357505" algn="just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 panose="05000000000000000000" pitchFamily="2" charset="2"/>
        <a:buChar char=""/>
        <a:defRPr lang="zh-CN" altLang="en-US" sz="2400" kern="1200" baseline="0" dirty="0" smtClean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1pPr>
      <a:lvl2pPr marL="719455" indent="-342900" algn="just" defTabSz="914400" rtl="0" eaLnBrk="1" latinLnBrk="0" hangingPunct="1">
        <a:spcBef>
          <a:spcPts val="0"/>
        </a:spcBef>
        <a:spcAft>
          <a:spcPts val="0"/>
        </a:spcAft>
        <a:buClr>
          <a:schemeClr val="tx1"/>
        </a:buClr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43.xml"/><Relationship Id="rId13" Type="http://schemas.openxmlformats.org/officeDocument/2006/relationships/tags" Target="../tags/tag42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tags" Target="../tags/tag30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4.xml"/><Relationship Id="rId2" Type="http://schemas.openxmlformats.org/officeDocument/2006/relationships/image" Target="../media/image9.jpeg"/><Relationship Id="rId1" Type="http://schemas.openxmlformats.org/officeDocument/2006/relationships/hyperlink" Target="&#21608;&#27704;&#24247;&#19968;&#23457;&#34987;&#21028;&#22788;&#26080;&#26399;&#24466;&#21009;%20150612%20&#26089;&#23433;&#27743;&#33487;_&#26631;&#28165;.flv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5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46.xml"/><Relationship Id="rId2" Type="http://schemas.openxmlformats.org/officeDocument/2006/relationships/image" Target="../media/image11.GIF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3.xm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29.xml"/><Relationship Id="rId14" Type="http://schemas.openxmlformats.org/officeDocument/2006/relationships/tags" Target="../tags/tag28.xml"/><Relationship Id="rId13" Type="http://schemas.openxmlformats.org/officeDocument/2006/relationships/tags" Target="../tags/tag27.xml"/><Relationship Id="rId12" Type="http://schemas.openxmlformats.org/officeDocument/2006/relationships/tags" Target="../tags/tag26.xml"/><Relationship Id="rId11" Type="http://schemas.openxmlformats.org/officeDocument/2006/relationships/tags" Target="../tags/tag25.xml"/><Relationship Id="rId10" Type="http://schemas.openxmlformats.org/officeDocument/2006/relationships/tags" Target="../tags/tag24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471488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323850" y="765175"/>
            <a:ext cx="8496300" cy="1938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6000" b="1">
                <a:solidFill>
                  <a:srgbClr val="B485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第五课第二节</a:t>
            </a:r>
            <a:endParaRPr lang="en-US" altLang="zh-CN" sz="6000" b="1">
              <a:solidFill>
                <a:srgbClr val="B485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6000" b="1">
                <a:solidFill>
                  <a:srgbClr val="B485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预防犯罪</a:t>
            </a:r>
            <a:endParaRPr lang="zh-CN" altLang="en-US" sz="6000" b="1">
              <a:solidFill>
                <a:srgbClr val="B485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花纹"/>
          <p:cNvSpPr/>
          <p:nvPr/>
        </p:nvSpPr>
        <p:spPr bwMode="auto">
          <a:xfrm flipV="1">
            <a:off x="121920" y="875824"/>
            <a:ext cx="1746885" cy="2112645"/>
          </a:xfrm>
          <a:custGeom>
            <a:avLst/>
            <a:gdLst/>
            <a:ahLst/>
            <a:cxnLst/>
            <a:rect l="0" t="0" r="r" b="b"/>
            <a:pathLst>
              <a:path w="4842878" h="4878910">
                <a:moveTo>
                  <a:pt x="1551333" y="4385664"/>
                </a:moveTo>
                <a:cubicBezTo>
                  <a:pt x="1721786" y="4397880"/>
                  <a:pt x="1804829" y="4512858"/>
                  <a:pt x="1893627" y="4604841"/>
                </a:cubicBezTo>
                <a:cubicBezTo>
                  <a:pt x="1995110" y="4709963"/>
                  <a:pt x="2235663" y="4848875"/>
                  <a:pt x="2363457" y="4833858"/>
                </a:cubicBezTo>
                <a:cubicBezTo>
                  <a:pt x="2491251" y="4815086"/>
                  <a:pt x="2517561" y="4878910"/>
                  <a:pt x="2374733" y="4878910"/>
                </a:cubicBezTo>
                <a:cubicBezTo>
                  <a:pt x="2231904" y="4878910"/>
                  <a:pt x="2100352" y="4878910"/>
                  <a:pt x="1889868" y="4694946"/>
                </a:cubicBezTo>
                <a:cubicBezTo>
                  <a:pt x="1675626" y="4510981"/>
                  <a:pt x="1529038" y="4387087"/>
                  <a:pt x="1435072" y="4525999"/>
                </a:cubicBezTo>
                <a:cubicBezTo>
                  <a:pt x="1341106" y="4664911"/>
                  <a:pt x="1427555" y="4788805"/>
                  <a:pt x="1562866" y="4691191"/>
                </a:cubicBezTo>
                <a:cubicBezTo>
                  <a:pt x="1634280" y="4634876"/>
                  <a:pt x="1694419" y="4638630"/>
                  <a:pt x="1634280" y="4709963"/>
                </a:cubicBezTo>
                <a:cubicBezTo>
                  <a:pt x="1577900" y="4785051"/>
                  <a:pt x="1420038" y="4848875"/>
                  <a:pt x="1329830" y="4736244"/>
                </a:cubicBezTo>
                <a:cubicBezTo>
                  <a:pt x="1239623" y="4627367"/>
                  <a:pt x="1243381" y="4417122"/>
                  <a:pt x="1472659" y="4387087"/>
                </a:cubicBezTo>
                <a:cubicBezTo>
                  <a:pt x="1500849" y="4384271"/>
                  <a:pt x="1526983" y="4383919"/>
                  <a:pt x="1551333" y="4385664"/>
                </a:cubicBezTo>
                <a:close/>
                <a:moveTo>
                  <a:pt x="1125503" y="3949276"/>
                </a:moveTo>
                <a:cubicBezTo>
                  <a:pt x="1135992" y="3948902"/>
                  <a:pt x="1163140" y="3953483"/>
                  <a:pt x="1212500" y="3954892"/>
                </a:cubicBezTo>
                <a:cubicBezTo>
                  <a:pt x="1344126" y="3962410"/>
                  <a:pt x="1648749" y="4176652"/>
                  <a:pt x="1739007" y="4353308"/>
                </a:cubicBezTo>
                <a:cubicBezTo>
                  <a:pt x="1784136" y="4435998"/>
                  <a:pt x="1754050" y="4417205"/>
                  <a:pt x="1708921" y="4353308"/>
                </a:cubicBezTo>
                <a:cubicBezTo>
                  <a:pt x="1660031" y="4289411"/>
                  <a:pt x="1566011" y="4135307"/>
                  <a:pt x="1411820" y="4124031"/>
                </a:cubicBezTo>
                <a:cubicBezTo>
                  <a:pt x="1257629" y="4112755"/>
                  <a:pt x="1265150" y="4135307"/>
                  <a:pt x="1186174" y="4030065"/>
                </a:cubicBezTo>
                <a:cubicBezTo>
                  <a:pt x="1136814" y="3964289"/>
                  <a:pt x="1108021" y="3949900"/>
                  <a:pt x="1125503" y="3949276"/>
                </a:cubicBezTo>
                <a:close/>
                <a:moveTo>
                  <a:pt x="2329509" y="3885333"/>
                </a:moveTo>
                <a:cubicBezTo>
                  <a:pt x="2342029" y="3879523"/>
                  <a:pt x="2345556" y="3904878"/>
                  <a:pt x="2351200" y="3947135"/>
                </a:cubicBezTo>
                <a:cubicBezTo>
                  <a:pt x="2358724" y="3999722"/>
                  <a:pt x="2392583" y="4086115"/>
                  <a:pt x="2332389" y="4176264"/>
                </a:cubicBezTo>
                <a:cubicBezTo>
                  <a:pt x="2268432" y="4262657"/>
                  <a:pt x="2381297" y="4442956"/>
                  <a:pt x="2441492" y="4495543"/>
                </a:cubicBezTo>
                <a:cubicBezTo>
                  <a:pt x="2501686" y="4548130"/>
                  <a:pt x="2452778" y="4551886"/>
                  <a:pt x="2370010" y="4469249"/>
                </a:cubicBezTo>
                <a:cubicBezTo>
                  <a:pt x="2287243" y="4386613"/>
                  <a:pt x="2227048" y="4210070"/>
                  <a:pt x="2238335" y="4097384"/>
                </a:cubicBezTo>
                <a:cubicBezTo>
                  <a:pt x="2249621" y="3980941"/>
                  <a:pt x="2291005" y="3935866"/>
                  <a:pt x="2313578" y="3902060"/>
                </a:cubicBezTo>
                <a:cubicBezTo>
                  <a:pt x="2320162" y="3892670"/>
                  <a:pt x="2325335" y="3887270"/>
                  <a:pt x="2329509" y="3885333"/>
                </a:cubicBezTo>
                <a:close/>
                <a:moveTo>
                  <a:pt x="976380" y="3681649"/>
                </a:moveTo>
                <a:cubicBezTo>
                  <a:pt x="1008216" y="3680952"/>
                  <a:pt x="1038570" y="3683184"/>
                  <a:pt x="1066281" y="3688351"/>
                </a:cubicBezTo>
                <a:cubicBezTo>
                  <a:pt x="1287973" y="3729692"/>
                  <a:pt x="1588572" y="4004046"/>
                  <a:pt x="1738872" y="4229542"/>
                </a:cubicBezTo>
                <a:cubicBezTo>
                  <a:pt x="1892929" y="4458796"/>
                  <a:pt x="1975593" y="4642951"/>
                  <a:pt x="2204800" y="4710600"/>
                </a:cubicBezTo>
                <a:cubicBezTo>
                  <a:pt x="2430249" y="4778249"/>
                  <a:pt x="2340070" y="4823348"/>
                  <a:pt x="2197285" y="4770732"/>
                </a:cubicBezTo>
                <a:cubicBezTo>
                  <a:pt x="2058258" y="4718117"/>
                  <a:pt x="1896686" y="4567786"/>
                  <a:pt x="1727599" y="4293432"/>
                </a:cubicBezTo>
                <a:cubicBezTo>
                  <a:pt x="1562269" y="4019079"/>
                  <a:pt x="1227853" y="3812374"/>
                  <a:pt x="994889" y="3808616"/>
                </a:cubicBezTo>
                <a:cubicBezTo>
                  <a:pt x="761925" y="3804858"/>
                  <a:pt x="521446" y="3887539"/>
                  <a:pt x="547748" y="4146860"/>
                </a:cubicBezTo>
                <a:cubicBezTo>
                  <a:pt x="574050" y="4406180"/>
                  <a:pt x="859619" y="4436247"/>
                  <a:pt x="942284" y="4319740"/>
                </a:cubicBezTo>
                <a:cubicBezTo>
                  <a:pt x="1028706" y="4203234"/>
                  <a:pt x="1017434" y="4184443"/>
                  <a:pt x="983616" y="4124310"/>
                </a:cubicBezTo>
                <a:cubicBezTo>
                  <a:pt x="931012" y="4026595"/>
                  <a:pt x="968586" y="4052903"/>
                  <a:pt x="1009919" y="4120552"/>
                </a:cubicBezTo>
                <a:cubicBezTo>
                  <a:pt x="1055009" y="4188201"/>
                  <a:pt x="1047494" y="4368598"/>
                  <a:pt x="912224" y="4417455"/>
                </a:cubicBezTo>
                <a:cubicBezTo>
                  <a:pt x="773197" y="4462554"/>
                  <a:pt x="525203" y="4458796"/>
                  <a:pt x="487628" y="4124310"/>
                </a:cubicBezTo>
                <a:cubicBezTo>
                  <a:pt x="458038" y="3834924"/>
                  <a:pt x="753529" y="3686531"/>
                  <a:pt x="976380" y="3681649"/>
                </a:cubicBezTo>
                <a:close/>
                <a:moveTo>
                  <a:pt x="2219855" y="3613759"/>
                </a:moveTo>
                <a:cubicBezTo>
                  <a:pt x="2224217" y="3612756"/>
                  <a:pt x="2228636" y="3613086"/>
                  <a:pt x="2233096" y="3614936"/>
                </a:cubicBezTo>
                <a:cubicBezTo>
                  <a:pt x="2244990" y="3619869"/>
                  <a:pt x="2257177" y="3635606"/>
                  <a:pt x="2269364" y="3665671"/>
                </a:cubicBezTo>
                <a:cubicBezTo>
                  <a:pt x="2314361" y="3782175"/>
                  <a:pt x="2231866" y="3834789"/>
                  <a:pt x="2198118" y="3943776"/>
                </a:cubicBezTo>
                <a:cubicBezTo>
                  <a:pt x="2160620" y="4049004"/>
                  <a:pt x="2156870" y="4173023"/>
                  <a:pt x="2190618" y="4225638"/>
                </a:cubicBezTo>
                <a:cubicBezTo>
                  <a:pt x="2220616" y="4282010"/>
                  <a:pt x="2160620" y="4259461"/>
                  <a:pt x="2134371" y="4165507"/>
                </a:cubicBezTo>
                <a:cubicBezTo>
                  <a:pt x="2096873" y="4033971"/>
                  <a:pt x="2111872" y="3883645"/>
                  <a:pt x="2141871" y="3767142"/>
                </a:cubicBezTo>
                <a:cubicBezTo>
                  <a:pt x="2161557" y="3693153"/>
                  <a:pt x="2189318" y="3620783"/>
                  <a:pt x="2219855" y="3613759"/>
                </a:cubicBezTo>
                <a:close/>
                <a:moveTo>
                  <a:pt x="780378" y="3564827"/>
                </a:moveTo>
                <a:cubicBezTo>
                  <a:pt x="818277" y="3564651"/>
                  <a:pt x="858232" y="3567936"/>
                  <a:pt x="900538" y="3575444"/>
                </a:cubicBezTo>
                <a:cubicBezTo>
                  <a:pt x="1069761" y="3609232"/>
                  <a:pt x="1013353" y="3646774"/>
                  <a:pt x="885496" y="3601724"/>
                </a:cubicBezTo>
                <a:cubicBezTo>
                  <a:pt x="780202" y="3564181"/>
                  <a:pt x="689950" y="3612986"/>
                  <a:pt x="595937" y="3691825"/>
                </a:cubicBezTo>
                <a:cubicBezTo>
                  <a:pt x="498164" y="3770664"/>
                  <a:pt x="313899" y="3823223"/>
                  <a:pt x="197324" y="3766910"/>
                </a:cubicBezTo>
                <a:cubicBezTo>
                  <a:pt x="80748" y="3706842"/>
                  <a:pt x="114592" y="3703088"/>
                  <a:pt x="193563" y="3740630"/>
                </a:cubicBezTo>
                <a:cubicBezTo>
                  <a:pt x="272534" y="3778172"/>
                  <a:pt x="377828" y="3699334"/>
                  <a:pt x="486882" y="3639266"/>
                </a:cubicBezTo>
                <a:cubicBezTo>
                  <a:pt x="571494" y="3597031"/>
                  <a:pt x="666682" y="3565355"/>
                  <a:pt x="780378" y="3564827"/>
                </a:cubicBezTo>
                <a:close/>
                <a:moveTo>
                  <a:pt x="2249554" y="3060139"/>
                </a:moveTo>
                <a:cubicBezTo>
                  <a:pt x="2295001" y="3052213"/>
                  <a:pt x="2309798" y="3126184"/>
                  <a:pt x="2309798" y="3210723"/>
                </a:cubicBezTo>
                <a:cubicBezTo>
                  <a:pt x="2309798" y="3319684"/>
                  <a:pt x="2369924" y="3391072"/>
                  <a:pt x="2219608" y="3454945"/>
                </a:cubicBezTo>
                <a:cubicBezTo>
                  <a:pt x="2069291" y="3518819"/>
                  <a:pt x="1964070" y="3706682"/>
                  <a:pt x="2016680" y="3928361"/>
                </a:cubicBezTo>
                <a:cubicBezTo>
                  <a:pt x="2058017" y="4089923"/>
                  <a:pt x="2001649" y="4022292"/>
                  <a:pt x="1960312" y="3894545"/>
                </a:cubicBezTo>
                <a:cubicBezTo>
                  <a:pt x="1915217" y="3766798"/>
                  <a:pt x="1888911" y="3699168"/>
                  <a:pt x="1945280" y="3537605"/>
                </a:cubicBezTo>
                <a:cubicBezTo>
                  <a:pt x="2005407" y="3376043"/>
                  <a:pt x="2099354" y="3191936"/>
                  <a:pt x="2193302" y="3098005"/>
                </a:cubicBezTo>
                <a:cubicBezTo>
                  <a:pt x="2215850" y="3074522"/>
                  <a:pt x="2234404" y="3062780"/>
                  <a:pt x="2249554" y="3060139"/>
                </a:cubicBezTo>
                <a:close/>
                <a:moveTo>
                  <a:pt x="3430477" y="2647048"/>
                </a:moveTo>
                <a:cubicBezTo>
                  <a:pt x="3441589" y="2648855"/>
                  <a:pt x="3466009" y="2661367"/>
                  <a:pt x="3502551" y="2688153"/>
                </a:cubicBezTo>
                <a:cubicBezTo>
                  <a:pt x="3603745" y="2759582"/>
                  <a:pt x="3757411" y="2864847"/>
                  <a:pt x="3783646" y="3052820"/>
                </a:cubicBezTo>
                <a:cubicBezTo>
                  <a:pt x="3809882" y="3237033"/>
                  <a:pt x="3783646" y="3285906"/>
                  <a:pt x="3836117" y="3312222"/>
                </a:cubicBezTo>
                <a:cubicBezTo>
                  <a:pt x="3884840" y="3338538"/>
                  <a:pt x="3892336" y="3372373"/>
                  <a:pt x="3821126" y="3334779"/>
                </a:cubicBezTo>
                <a:cubicBezTo>
                  <a:pt x="3749915" y="3300944"/>
                  <a:pt x="3674956" y="3259590"/>
                  <a:pt x="3697444" y="3128009"/>
                </a:cubicBezTo>
                <a:cubicBezTo>
                  <a:pt x="3719931" y="2992668"/>
                  <a:pt x="3626233" y="2793417"/>
                  <a:pt x="3491307" y="2710709"/>
                </a:cubicBezTo>
                <a:cubicBezTo>
                  <a:pt x="3430403" y="2670765"/>
                  <a:pt x="3411957" y="2644038"/>
                  <a:pt x="3430477" y="2647048"/>
                </a:cubicBezTo>
                <a:close/>
                <a:moveTo>
                  <a:pt x="639176" y="2611857"/>
                </a:moveTo>
                <a:cubicBezTo>
                  <a:pt x="646254" y="2611483"/>
                  <a:pt x="667423" y="2615006"/>
                  <a:pt x="701292" y="2620643"/>
                </a:cubicBezTo>
                <a:cubicBezTo>
                  <a:pt x="787848" y="2635676"/>
                  <a:pt x="848061" y="2639435"/>
                  <a:pt x="972251" y="2786008"/>
                </a:cubicBezTo>
                <a:cubicBezTo>
                  <a:pt x="1100203" y="2932581"/>
                  <a:pt x="1092677" y="3233244"/>
                  <a:pt x="1171706" y="3413642"/>
                </a:cubicBezTo>
                <a:cubicBezTo>
                  <a:pt x="1250736" y="3597798"/>
                  <a:pt x="1224393" y="3530149"/>
                  <a:pt x="1122783" y="3436192"/>
                </a:cubicBezTo>
                <a:cubicBezTo>
                  <a:pt x="1047517" y="3364784"/>
                  <a:pt x="1028700" y="3090429"/>
                  <a:pt x="934618" y="3064121"/>
                </a:cubicBezTo>
                <a:cubicBezTo>
                  <a:pt x="836771" y="3034055"/>
                  <a:pt x="817955" y="3019022"/>
                  <a:pt x="836771" y="2958889"/>
                </a:cubicBezTo>
                <a:cubicBezTo>
                  <a:pt x="859351" y="2898757"/>
                  <a:pt x="844298" y="2707084"/>
                  <a:pt x="727635" y="2654468"/>
                </a:cubicBezTo>
                <a:cubicBezTo>
                  <a:pt x="654721" y="2623932"/>
                  <a:pt x="627378" y="2612481"/>
                  <a:pt x="639176" y="2611857"/>
                </a:cubicBezTo>
                <a:close/>
                <a:moveTo>
                  <a:pt x="2716482" y="2498430"/>
                </a:moveTo>
                <a:cubicBezTo>
                  <a:pt x="2857738" y="2493870"/>
                  <a:pt x="3004744" y="2519243"/>
                  <a:pt x="3148578" y="2582675"/>
                </a:cubicBezTo>
                <a:cubicBezTo>
                  <a:pt x="3535894" y="2751828"/>
                  <a:pt x="3550935" y="2958569"/>
                  <a:pt x="3573497" y="3236731"/>
                </a:cubicBezTo>
                <a:cubicBezTo>
                  <a:pt x="3592299" y="3518651"/>
                  <a:pt x="3291471" y="3856955"/>
                  <a:pt x="2937998" y="3725393"/>
                </a:cubicBezTo>
                <a:cubicBezTo>
                  <a:pt x="2584525" y="3590071"/>
                  <a:pt x="2659732" y="3232972"/>
                  <a:pt x="2776303" y="3101409"/>
                </a:cubicBezTo>
                <a:cubicBezTo>
                  <a:pt x="2889113" y="2969846"/>
                  <a:pt x="3020725" y="3011194"/>
                  <a:pt x="2847749" y="3176588"/>
                </a:cubicBezTo>
                <a:cubicBezTo>
                  <a:pt x="2674773" y="3338222"/>
                  <a:pt x="2885353" y="3770500"/>
                  <a:pt x="3216264" y="3635178"/>
                </a:cubicBezTo>
                <a:cubicBezTo>
                  <a:pt x="3550935" y="3496097"/>
                  <a:pt x="3547175" y="3060060"/>
                  <a:pt x="3276430" y="2785658"/>
                </a:cubicBezTo>
                <a:cubicBezTo>
                  <a:pt x="3005684" y="2511256"/>
                  <a:pt x="2140803" y="2484943"/>
                  <a:pt x="1892620" y="3210418"/>
                </a:cubicBezTo>
                <a:cubicBezTo>
                  <a:pt x="1644436" y="3939652"/>
                  <a:pt x="2208489" y="4424555"/>
                  <a:pt x="2464193" y="4601225"/>
                </a:cubicBezTo>
                <a:cubicBezTo>
                  <a:pt x="2716137" y="4774136"/>
                  <a:pt x="2603326" y="4747824"/>
                  <a:pt x="2456673" y="4653850"/>
                </a:cubicBezTo>
                <a:cubicBezTo>
                  <a:pt x="2182167" y="4477180"/>
                  <a:pt x="1843735" y="4112563"/>
                  <a:pt x="1764768" y="3706598"/>
                </a:cubicBezTo>
                <a:cubicBezTo>
                  <a:pt x="1685800" y="3300633"/>
                  <a:pt x="1839975" y="2947292"/>
                  <a:pt x="2099439" y="2733033"/>
                </a:cubicBezTo>
                <a:cubicBezTo>
                  <a:pt x="2261604" y="2596771"/>
                  <a:pt x="2481056" y="2506028"/>
                  <a:pt x="2716482" y="2498430"/>
                </a:cubicBezTo>
                <a:close/>
                <a:moveTo>
                  <a:pt x="514618" y="2252577"/>
                </a:moveTo>
                <a:cubicBezTo>
                  <a:pt x="521263" y="2252216"/>
                  <a:pt x="526470" y="2252261"/>
                  <a:pt x="530268" y="2252673"/>
                </a:cubicBezTo>
                <a:cubicBezTo>
                  <a:pt x="555587" y="2255422"/>
                  <a:pt x="518251" y="2274481"/>
                  <a:pt x="426529" y="2297938"/>
                </a:cubicBezTo>
                <a:cubicBezTo>
                  <a:pt x="294826" y="2335469"/>
                  <a:pt x="129255" y="2478087"/>
                  <a:pt x="155596" y="2609446"/>
                </a:cubicBezTo>
                <a:cubicBezTo>
                  <a:pt x="185700" y="2737052"/>
                  <a:pt x="87863" y="2770830"/>
                  <a:pt x="50233" y="2812114"/>
                </a:cubicBezTo>
                <a:cubicBezTo>
                  <a:pt x="8841" y="2857151"/>
                  <a:pt x="-28789" y="2883423"/>
                  <a:pt x="31418" y="2800855"/>
                </a:cubicBezTo>
                <a:cubicBezTo>
                  <a:pt x="87863" y="2718286"/>
                  <a:pt x="-13737" y="2643224"/>
                  <a:pt x="46470" y="2556903"/>
                </a:cubicBezTo>
                <a:cubicBezTo>
                  <a:pt x="106678" y="2470581"/>
                  <a:pt x="249670" y="2301691"/>
                  <a:pt x="415240" y="2267913"/>
                </a:cubicBezTo>
                <a:cubicBezTo>
                  <a:pt x="461807" y="2258413"/>
                  <a:pt x="494682" y="2253663"/>
                  <a:pt x="514618" y="2252577"/>
                </a:cubicBezTo>
                <a:close/>
                <a:moveTo>
                  <a:pt x="2802594" y="1975251"/>
                </a:moveTo>
                <a:cubicBezTo>
                  <a:pt x="2821972" y="1963802"/>
                  <a:pt x="2827609" y="2065959"/>
                  <a:pt x="2790967" y="2127958"/>
                </a:cubicBezTo>
                <a:cubicBezTo>
                  <a:pt x="2738353" y="2210623"/>
                  <a:pt x="2723320" y="2266986"/>
                  <a:pt x="2527896" y="2315834"/>
                </a:cubicBezTo>
                <a:cubicBezTo>
                  <a:pt x="2336229" y="2360924"/>
                  <a:pt x="2148321" y="2522497"/>
                  <a:pt x="2016785" y="2725403"/>
                </a:cubicBezTo>
                <a:cubicBezTo>
                  <a:pt x="1952897" y="2823098"/>
                  <a:pt x="1919073" y="2804311"/>
                  <a:pt x="1986720" y="2702858"/>
                </a:cubicBezTo>
                <a:cubicBezTo>
                  <a:pt x="2054367" y="2597647"/>
                  <a:pt x="2223484" y="2360924"/>
                  <a:pt x="2392602" y="2278259"/>
                </a:cubicBezTo>
                <a:cubicBezTo>
                  <a:pt x="2565477" y="2195593"/>
                  <a:pt x="2742111" y="2169291"/>
                  <a:pt x="2779693" y="2030263"/>
                </a:cubicBezTo>
                <a:cubicBezTo>
                  <a:pt x="2788149" y="1995506"/>
                  <a:pt x="2796135" y="1979067"/>
                  <a:pt x="2802594" y="1975251"/>
                </a:cubicBezTo>
                <a:close/>
                <a:moveTo>
                  <a:pt x="653958" y="1930338"/>
                </a:moveTo>
                <a:cubicBezTo>
                  <a:pt x="687821" y="1932217"/>
                  <a:pt x="761190" y="1966979"/>
                  <a:pt x="904166" y="2045898"/>
                </a:cubicBezTo>
                <a:cubicBezTo>
                  <a:pt x="1193881" y="2203736"/>
                  <a:pt x="1227744" y="2647187"/>
                  <a:pt x="1265369" y="3116944"/>
                </a:cubicBezTo>
                <a:cubicBezTo>
                  <a:pt x="1306757" y="3590459"/>
                  <a:pt x="1562609" y="3857281"/>
                  <a:pt x="1641623" y="3992571"/>
                </a:cubicBezTo>
                <a:cubicBezTo>
                  <a:pt x="1720636" y="4127861"/>
                  <a:pt x="1713111" y="4139135"/>
                  <a:pt x="1619047" y="4022635"/>
                </a:cubicBezTo>
                <a:cubicBezTo>
                  <a:pt x="1306757" y="3620524"/>
                  <a:pt x="1216457" y="3289815"/>
                  <a:pt x="1133681" y="2756171"/>
                </a:cubicBezTo>
                <a:cubicBezTo>
                  <a:pt x="1054668" y="2218769"/>
                  <a:pt x="565538" y="2346543"/>
                  <a:pt x="430087" y="2466801"/>
                </a:cubicBezTo>
                <a:cubicBezTo>
                  <a:pt x="294636" y="2583300"/>
                  <a:pt x="494050" y="2624639"/>
                  <a:pt x="339787" y="2748655"/>
                </a:cubicBezTo>
                <a:cubicBezTo>
                  <a:pt x="185523" y="2876429"/>
                  <a:pt x="460188" y="3154525"/>
                  <a:pt x="512863" y="2944074"/>
                </a:cubicBezTo>
                <a:cubicBezTo>
                  <a:pt x="565538" y="2733623"/>
                  <a:pt x="813866" y="3011719"/>
                  <a:pt x="584351" y="3045541"/>
                </a:cubicBezTo>
                <a:cubicBezTo>
                  <a:pt x="354837" y="3083122"/>
                  <a:pt x="223148" y="2925283"/>
                  <a:pt x="245723" y="2692284"/>
                </a:cubicBezTo>
                <a:cubicBezTo>
                  <a:pt x="264536" y="2459285"/>
                  <a:pt x="471475" y="2346543"/>
                  <a:pt x="734852" y="2323994"/>
                </a:cubicBezTo>
                <a:cubicBezTo>
                  <a:pt x="1001992" y="2297688"/>
                  <a:pt x="1129918" y="2553236"/>
                  <a:pt x="1160019" y="2714832"/>
                </a:cubicBezTo>
                <a:cubicBezTo>
                  <a:pt x="1186356" y="2876429"/>
                  <a:pt x="1208931" y="3034267"/>
                  <a:pt x="1201406" y="2865154"/>
                </a:cubicBezTo>
                <a:cubicBezTo>
                  <a:pt x="1193881" y="2696042"/>
                  <a:pt x="1073480" y="2354059"/>
                  <a:pt x="945554" y="2308962"/>
                </a:cubicBezTo>
                <a:cubicBezTo>
                  <a:pt x="817628" y="2260107"/>
                  <a:pt x="667127" y="2113543"/>
                  <a:pt x="640789" y="2012076"/>
                </a:cubicBezTo>
                <a:cubicBezTo>
                  <a:pt x="625739" y="1959463"/>
                  <a:pt x="620095" y="1928459"/>
                  <a:pt x="653958" y="1930338"/>
                </a:cubicBezTo>
                <a:close/>
                <a:moveTo>
                  <a:pt x="2027853" y="1816664"/>
                </a:moveTo>
                <a:cubicBezTo>
                  <a:pt x="2044897" y="1819747"/>
                  <a:pt x="1964969" y="1958634"/>
                  <a:pt x="1979074" y="2031454"/>
                </a:cubicBezTo>
                <a:cubicBezTo>
                  <a:pt x="2001642" y="2144209"/>
                  <a:pt x="1990358" y="2189310"/>
                  <a:pt x="1858712" y="2317098"/>
                </a:cubicBezTo>
                <a:cubicBezTo>
                  <a:pt x="1727067" y="2441128"/>
                  <a:pt x="1576615" y="2659120"/>
                  <a:pt x="1550286" y="3019933"/>
                </a:cubicBezTo>
                <a:cubicBezTo>
                  <a:pt x="1535241" y="3204098"/>
                  <a:pt x="1512673" y="3174030"/>
                  <a:pt x="1512673" y="3023692"/>
                </a:cubicBezTo>
                <a:cubicBezTo>
                  <a:pt x="1512673" y="2873353"/>
                  <a:pt x="1527718" y="2373475"/>
                  <a:pt x="1851190" y="2001387"/>
                </a:cubicBezTo>
                <a:cubicBezTo>
                  <a:pt x="1972492" y="1861853"/>
                  <a:pt x="2017627" y="1814814"/>
                  <a:pt x="2027853" y="1816664"/>
                </a:cubicBezTo>
                <a:close/>
                <a:moveTo>
                  <a:pt x="831464" y="1485959"/>
                </a:moveTo>
                <a:cubicBezTo>
                  <a:pt x="842710" y="1493446"/>
                  <a:pt x="864716" y="1527090"/>
                  <a:pt x="908377" y="1587685"/>
                </a:cubicBezTo>
                <a:cubicBezTo>
                  <a:pt x="1028563" y="1749273"/>
                  <a:pt x="934668" y="1824430"/>
                  <a:pt x="1058609" y="2072448"/>
                </a:cubicBezTo>
                <a:cubicBezTo>
                  <a:pt x="1099923" y="2151363"/>
                  <a:pt x="1092411" y="2203973"/>
                  <a:pt x="1032318" y="2091237"/>
                </a:cubicBezTo>
                <a:cubicBezTo>
                  <a:pt x="972226" y="1974744"/>
                  <a:pt x="799459" y="1869524"/>
                  <a:pt x="814483" y="1662842"/>
                </a:cubicBezTo>
                <a:cubicBezTo>
                  <a:pt x="823872" y="1533666"/>
                  <a:pt x="812722" y="1473482"/>
                  <a:pt x="831464" y="1485959"/>
                </a:cubicBezTo>
                <a:close/>
                <a:moveTo>
                  <a:pt x="2693500" y="1385562"/>
                </a:moveTo>
                <a:cubicBezTo>
                  <a:pt x="2779957" y="1382281"/>
                  <a:pt x="2865475" y="1390717"/>
                  <a:pt x="2927498" y="1418836"/>
                </a:cubicBezTo>
                <a:cubicBezTo>
                  <a:pt x="3047786" y="1471325"/>
                  <a:pt x="2972606" y="1538811"/>
                  <a:pt x="2852318" y="1493820"/>
                </a:cubicBezTo>
                <a:cubicBezTo>
                  <a:pt x="2728271" y="1445081"/>
                  <a:pt x="2547839" y="1426334"/>
                  <a:pt x="2457622" y="1456328"/>
                </a:cubicBezTo>
                <a:cubicBezTo>
                  <a:pt x="2348611" y="1493820"/>
                  <a:pt x="2322298" y="1456328"/>
                  <a:pt x="2453863" y="1422585"/>
                </a:cubicBezTo>
                <a:cubicBezTo>
                  <a:pt x="2519646" y="1403839"/>
                  <a:pt x="2607043" y="1388842"/>
                  <a:pt x="2693500" y="1385562"/>
                </a:cubicBezTo>
                <a:close/>
                <a:moveTo>
                  <a:pt x="4528806" y="1376703"/>
                </a:moveTo>
                <a:cubicBezTo>
                  <a:pt x="4543857" y="1374351"/>
                  <a:pt x="4579605" y="1398805"/>
                  <a:pt x="4611591" y="1447712"/>
                </a:cubicBezTo>
                <a:cubicBezTo>
                  <a:pt x="4675561" y="1549288"/>
                  <a:pt x="4777161" y="1827681"/>
                  <a:pt x="4750820" y="1993213"/>
                </a:cubicBezTo>
                <a:cubicBezTo>
                  <a:pt x="4724479" y="2158744"/>
                  <a:pt x="4728242" y="2215175"/>
                  <a:pt x="4803502" y="2271606"/>
                </a:cubicBezTo>
                <a:cubicBezTo>
                  <a:pt x="4874998" y="2331800"/>
                  <a:pt x="4841131" y="2346848"/>
                  <a:pt x="4765872" y="2297941"/>
                </a:cubicBezTo>
                <a:cubicBezTo>
                  <a:pt x="4690613" y="2252796"/>
                  <a:pt x="4596539" y="2124885"/>
                  <a:pt x="4664272" y="1951830"/>
                </a:cubicBezTo>
                <a:cubicBezTo>
                  <a:pt x="4735768" y="1775012"/>
                  <a:pt x="4637932" y="1545526"/>
                  <a:pt x="4570198" y="1466522"/>
                </a:cubicBezTo>
                <a:cubicBezTo>
                  <a:pt x="4519398" y="1408210"/>
                  <a:pt x="4513754" y="1379054"/>
                  <a:pt x="4528806" y="1376703"/>
                </a:cubicBezTo>
                <a:close/>
                <a:moveTo>
                  <a:pt x="2889008" y="1275285"/>
                </a:moveTo>
                <a:cubicBezTo>
                  <a:pt x="3005448" y="1275285"/>
                  <a:pt x="3197011" y="1309160"/>
                  <a:pt x="3159450" y="1407022"/>
                </a:cubicBezTo>
                <a:cubicBezTo>
                  <a:pt x="3118132" y="1508648"/>
                  <a:pt x="3140669" y="1346799"/>
                  <a:pt x="2896520" y="1354327"/>
                </a:cubicBezTo>
                <a:cubicBezTo>
                  <a:pt x="2806372" y="1354327"/>
                  <a:pt x="2776323" y="1275285"/>
                  <a:pt x="2889008" y="1275285"/>
                </a:cubicBezTo>
                <a:close/>
                <a:moveTo>
                  <a:pt x="1202997" y="1073514"/>
                </a:moveTo>
                <a:cubicBezTo>
                  <a:pt x="1213080" y="1070652"/>
                  <a:pt x="1189614" y="1168696"/>
                  <a:pt x="1201347" y="1222708"/>
                </a:cubicBezTo>
                <a:cubicBezTo>
                  <a:pt x="1223874" y="1309128"/>
                  <a:pt x="1208856" y="1508268"/>
                  <a:pt x="1167556" y="1613475"/>
                </a:cubicBezTo>
                <a:cubicBezTo>
                  <a:pt x="1122501" y="1722439"/>
                  <a:pt x="1141274" y="2030543"/>
                  <a:pt x="1190083" y="2195868"/>
                </a:cubicBezTo>
                <a:cubicBezTo>
                  <a:pt x="1227629" y="2319861"/>
                  <a:pt x="1193838" y="2319861"/>
                  <a:pt x="1160046" y="2203382"/>
                </a:cubicBezTo>
                <a:cubicBezTo>
                  <a:pt x="1122501" y="2090661"/>
                  <a:pt x="1058673" y="1797586"/>
                  <a:pt x="1099973" y="1594688"/>
                </a:cubicBezTo>
                <a:cubicBezTo>
                  <a:pt x="1141274" y="1391790"/>
                  <a:pt x="1017373" y="1500754"/>
                  <a:pt x="1133764" y="1218951"/>
                </a:cubicBezTo>
                <a:cubicBezTo>
                  <a:pt x="1178819" y="1113275"/>
                  <a:pt x="1196947" y="1075232"/>
                  <a:pt x="1202997" y="1073514"/>
                </a:cubicBezTo>
                <a:close/>
                <a:moveTo>
                  <a:pt x="3301642" y="1013356"/>
                </a:moveTo>
                <a:cubicBezTo>
                  <a:pt x="3388529" y="1017650"/>
                  <a:pt x="3480305" y="1039840"/>
                  <a:pt x="3566267" y="1094786"/>
                </a:cubicBezTo>
                <a:cubicBezTo>
                  <a:pt x="3795499" y="1241312"/>
                  <a:pt x="3735373" y="1230041"/>
                  <a:pt x="3618877" y="1181199"/>
                </a:cubicBezTo>
                <a:cubicBezTo>
                  <a:pt x="3498624" y="1136114"/>
                  <a:pt x="3468561" y="1293912"/>
                  <a:pt x="3179202" y="1211256"/>
                </a:cubicBezTo>
                <a:cubicBezTo>
                  <a:pt x="2889843" y="1128600"/>
                  <a:pt x="2574178" y="1316454"/>
                  <a:pt x="2491504" y="1354025"/>
                </a:cubicBezTo>
                <a:cubicBezTo>
                  <a:pt x="2378767" y="1399110"/>
                  <a:pt x="2352461" y="1395353"/>
                  <a:pt x="2465199" y="1331482"/>
                </a:cubicBezTo>
                <a:cubicBezTo>
                  <a:pt x="2581694" y="1271369"/>
                  <a:pt x="2844748" y="1106058"/>
                  <a:pt x="2957485" y="1072244"/>
                </a:cubicBezTo>
                <a:cubicBezTo>
                  <a:pt x="3025597" y="1048763"/>
                  <a:pt x="3156830" y="1006202"/>
                  <a:pt x="3301642" y="1013356"/>
                </a:cubicBezTo>
                <a:close/>
                <a:moveTo>
                  <a:pt x="3483046" y="765011"/>
                </a:moveTo>
                <a:cubicBezTo>
                  <a:pt x="4113992" y="741400"/>
                  <a:pt x="4388748" y="1190926"/>
                  <a:pt x="4517056" y="1670219"/>
                </a:cubicBezTo>
                <a:cubicBezTo>
                  <a:pt x="4674974" y="2263874"/>
                  <a:pt x="4043301" y="2519372"/>
                  <a:pt x="3746265" y="2256360"/>
                </a:cubicBezTo>
                <a:cubicBezTo>
                  <a:pt x="3449228" y="1993348"/>
                  <a:pt x="3618426" y="1681491"/>
                  <a:pt x="3866584" y="1602587"/>
                </a:cubicBezTo>
                <a:cubicBezTo>
                  <a:pt x="4114741" y="1523684"/>
                  <a:pt x="4114741" y="1692763"/>
                  <a:pt x="3930503" y="1704035"/>
                </a:cubicBezTo>
                <a:cubicBezTo>
                  <a:pt x="3746265" y="1715307"/>
                  <a:pt x="3603387" y="2109825"/>
                  <a:pt x="3915463" y="2200000"/>
                </a:cubicBezTo>
                <a:cubicBezTo>
                  <a:pt x="4306498" y="2312720"/>
                  <a:pt x="4513296" y="1888143"/>
                  <a:pt x="4347858" y="1456052"/>
                </a:cubicBezTo>
                <a:cubicBezTo>
                  <a:pt x="4182420" y="1023961"/>
                  <a:pt x="3802664" y="775979"/>
                  <a:pt x="3159712" y="922514"/>
                </a:cubicBezTo>
                <a:cubicBezTo>
                  <a:pt x="2516759" y="1069049"/>
                  <a:pt x="1764768" y="1715307"/>
                  <a:pt x="1542930" y="2361565"/>
                </a:cubicBezTo>
                <a:cubicBezTo>
                  <a:pt x="1321093" y="3011580"/>
                  <a:pt x="1527890" y="3533847"/>
                  <a:pt x="1798608" y="4052356"/>
                </a:cubicBezTo>
                <a:cubicBezTo>
                  <a:pt x="2065565" y="4567108"/>
                  <a:pt x="2437800" y="4717401"/>
                  <a:pt x="2580679" y="4743702"/>
                </a:cubicBezTo>
                <a:cubicBezTo>
                  <a:pt x="2719797" y="4770004"/>
                  <a:pt x="2648358" y="4837635"/>
                  <a:pt x="2546839" y="4811334"/>
                </a:cubicBezTo>
                <a:cubicBezTo>
                  <a:pt x="2445320" y="4785033"/>
                  <a:pt x="1813648" y="4646012"/>
                  <a:pt x="1445171" y="3451186"/>
                </a:cubicBezTo>
                <a:cubicBezTo>
                  <a:pt x="1072936" y="2252602"/>
                  <a:pt x="1994125" y="1193040"/>
                  <a:pt x="2986754" y="862397"/>
                </a:cubicBezTo>
                <a:cubicBezTo>
                  <a:pt x="3172872" y="801106"/>
                  <a:pt x="3337443" y="770461"/>
                  <a:pt x="3483046" y="765011"/>
                </a:cubicBezTo>
                <a:close/>
                <a:moveTo>
                  <a:pt x="1772097" y="512520"/>
                </a:moveTo>
                <a:cubicBezTo>
                  <a:pt x="1779037" y="515625"/>
                  <a:pt x="1775864" y="552621"/>
                  <a:pt x="1775864" y="637182"/>
                </a:cubicBezTo>
                <a:cubicBezTo>
                  <a:pt x="1775864" y="862680"/>
                  <a:pt x="1587870" y="982945"/>
                  <a:pt x="1478834" y="1272332"/>
                </a:cubicBezTo>
                <a:cubicBezTo>
                  <a:pt x="1373558" y="1557962"/>
                  <a:pt x="1260762" y="1866141"/>
                  <a:pt x="1272041" y="2219420"/>
                </a:cubicBezTo>
                <a:cubicBezTo>
                  <a:pt x="1279561" y="2396060"/>
                  <a:pt x="1257002" y="2354719"/>
                  <a:pt x="1241962" y="2208146"/>
                </a:cubicBezTo>
                <a:cubicBezTo>
                  <a:pt x="1226923" y="2061572"/>
                  <a:pt x="1253242" y="1501588"/>
                  <a:pt x="1388597" y="1234749"/>
                </a:cubicBezTo>
                <a:cubicBezTo>
                  <a:pt x="1523952" y="971670"/>
                  <a:pt x="1381077" y="911538"/>
                  <a:pt x="1591630" y="716106"/>
                </a:cubicBezTo>
                <a:cubicBezTo>
                  <a:pt x="1720876" y="596311"/>
                  <a:pt x="1760531" y="507345"/>
                  <a:pt x="1772097" y="512520"/>
                </a:cubicBezTo>
                <a:close/>
                <a:moveTo>
                  <a:pt x="3076070" y="411326"/>
                </a:moveTo>
                <a:cubicBezTo>
                  <a:pt x="3097213" y="412267"/>
                  <a:pt x="3056807" y="448010"/>
                  <a:pt x="3021099" y="500685"/>
                </a:cubicBezTo>
                <a:cubicBezTo>
                  <a:pt x="2949683" y="609798"/>
                  <a:pt x="2851957" y="764061"/>
                  <a:pt x="2611400" y="767823"/>
                </a:cubicBezTo>
                <a:cubicBezTo>
                  <a:pt x="2374602" y="771585"/>
                  <a:pt x="2107734" y="1106448"/>
                  <a:pt x="2010007" y="1185460"/>
                </a:cubicBezTo>
                <a:cubicBezTo>
                  <a:pt x="1859659" y="1313385"/>
                  <a:pt x="1833348" y="1313385"/>
                  <a:pt x="1987455" y="1170410"/>
                </a:cubicBezTo>
                <a:cubicBezTo>
                  <a:pt x="2141562" y="1027435"/>
                  <a:pt x="2344532" y="700098"/>
                  <a:pt x="2761748" y="530785"/>
                </a:cubicBezTo>
                <a:cubicBezTo>
                  <a:pt x="2972236" y="444248"/>
                  <a:pt x="3054927" y="410386"/>
                  <a:pt x="3076070" y="411326"/>
                </a:cubicBezTo>
                <a:close/>
                <a:moveTo>
                  <a:pt x="3581041" y="1339"/>
                </a:moveTo>
                <a:cubicBezTo>
                  <a:pt x="3733498" y="-6150"/>
                  <a:pt x="3882981" y="17286"/>
                  <a:pt x="4032463" y="83542"/>
                </a:cubicBezTo>
                <a:cubicBezTo>
                  <a:pt x="4427323" y="256465"/>
                  <a:pt x="4352112" y="790272"/>
                  <a:pt x="4269379" y="579757"/>
                </a:cubicBezTo>
                <a:cubicBezTo>
                  <a:pt x="4182886" y="365482"/>
                  <a:pt x="4096393" y="87301"/>
                  <a:pt x="3731618" y="45950"/>
                </a:cubicBezTo>
                <a:cubicBezTo>
                  <a:pt x="3366843" y="4599"/>
                  <a:pt x="3039673" y="181282"/>
                  <a:pt x="2795236" y="279021"/>
                </a:cubicBezTo>
                <a:cubicBezTo>
                  <a:pt x="2554560" y="373001"/>
                  <a:pt x="1986714" y="831623"/>
                  <a:pt x="1719714" y="1312801"/>
                </a:cubicBezTo>
                <a:cubicBezTo>
                  <a:pt x="1448952" y="1793978"/>
                  <a:pt x="1640741" y="1508279"/>
                  <a:pt x="1749798" y="1316560"/>
                </a:cubicBezTo>
                <a:cubicBezTo>
                  <a:pt x="1862615" y="1128600"/>
                  <a:pt x="2208588" y="658700"/>
                  <a:pt x="2689940" y="384278"/>
                </a:cubicBezTo>
                <a:cubicBezTo>
                  <a:pt x="3171293" y="109857"/>
                  <a:pt x="3682730" y="-59307"/>
                  <a:pt x="3972294" y="207596"/>
                </a:cubicBezTo>
                <a:cubicBezTo>
                  <a:pt x="4265619" y="478258"/>
                  <a:pt x="3957252" y="726366"/>
                  <a:pt x="3769224" y="651182"/>
                </a:cubicBezTo>
                <a:cubicBezTo>
                  <a:pt x="3577435" y="579757"/>
                  <a:pt x="3592477" y="312854"/>
                  <a:pt x="3788026" y="312854"/>
                </a:cubicBezTo>
                <a:cubicBezTo>
                  <a:pt x="3983576" y="312854"/>
                  <a:pt x="3904604" y="530887"/>
                  <a:pt x="3769224" y="500814"/>
                </a:cubicBezTo>
                <a:cubicBezTo>
                  <a:pt x="3630083" y="466981"/>
                  <a:pt x="3712815" y="673737"/>
                  <a:pt x="3814350" y="621108"/>
                </a:cubicBezTo>
                <a:cubicBezTo>
                  <a:pt x="3915886" y="568479"/>
                  <a:pt x="3829393" y="508332"/>
                  <a:pt x="3961013" y="429389"/>
                </a:cubicBezTo>
                <a:cubicBezTo>
                  <a:pt x="4096393" y="350446"/>
                  <a:pt x="3889562" y="-2919"/>
                  <a:pt x="3419491" y="124893"/>
                </a:cubicBezTo>
                <a:cubicBezTo>
                  <a:pt x="2949420" y="252706"/>
                  <a:pt x="2234912" y="579757"/>
                  <a:pt x="1840052" y="1260172"/>
                </a:cubicBezTo>
                <a:cubicBezTo>
                  <a:pt x="1445192" y="1940587"/>
                  <a:pt x="1400065" y="2128547"/>
                  <a:pt x="1347417" y="2519504"/>
                </a:cubicBezTo>
                <a:cubicBezTo>
                  <a:pt x="1324853" y="2692427"/>
                  <a:pt x="1287248" y="2726260"/>
                  <a:pt x="1317332" y="2463116"/>
                </a:cubicBezTo>
                <a:cubicBezTo>
                  <a:pt x="1347417" y="2199972"/>
                  <a:pt x="1463994" y="1639851"/>
                  <a:pt x="1670826" y="1290245"/>
                </a:cubicBezTo>
                <a:cubicBezTo>
                  <a:pt x="1877658" y="944399"/>
                  <a:pt x="2325165" y="444426"/>
                  <a:pt x="2780194" y="241429"/>
                </a:cubicBezTo>
                <a:cubicBezTo>
                  <a:pt x="3064587" y="112206"/>
                  <a:pt x="3326946" y="13821"/>
                  <a:pt x="3581041" y="1339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 sz="100"/>
          </a:p>
        </p:txBody>
      </p:sp>
      <p:grpSp>
        <p:nvGrpSpPr>
          <p:cNvPr id="12" name="组合 11"/>
          <p:cNvGrpSpPr/>
          <p:nvPr>
            <p:custDataLst>
              <p:tags r:id="rId1"/>
            </p:custDataLst>
          </p:nvPr>
        </p:nvGrpSpPr>
        <p:grpSpPr>
          <a:xfrm>
            <a:off x="3329674" y="2850836"/>
            <a:ext cx="1538096" cy="1552324"/>
            <a:chOff x="5210173" y="2332012"/>
            <a:chExt cx="2027557" cy="2046313"/>
          </a:xfrm>
        </p:grpSpPr>
        <p:sp>
          <p:nvSpPr>
            <p:cNvPr id="14" name="空心弧 13"/>
            <p:cNvSpPr/>
            <p:nvPr>
              <p:custDataLst>
                <p:tags r:id="rId2"/>
              </p:custDataLst>
            </p:nvPr>
          </p:nvSpPr>
          <p:spPr>
            <a:xfrm>
              <a:off x="5210175" y="2350770"/>
              <a:ext cx="2027555" cy="2027555"/>
            </a:xfrm>
            <a:prstGeom prst="blockArc">
              <a:avLst>
                <a:gd name="adj1" fmla="val 10831273"/>
                <a:gd name="adj2" fmla="val 13560665"/>
                <a:gd name="adj3" fmla="val 1089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5" name="空心弧 14"/>
            <p:cNvSpPr/>
            <p:nvPr>
              <p:custDataLst>
                <p:tags r:id="rId3"/>
              </p:custDataLst>
            </p:nvPr>
          </p:nvSpPr>
          <p:spPr>
            <a:xfrm>
              <a:off x="5210175" y="2350770"/>
              <a:ext cx="2027555" cy="2027555"/>
            </a:xfrm>
            <a:prstGeom prst="blockArc">
              <a:avLst>
                <a:gd name="adj1" fmla="val 13578872"/>
                <a:gd name="adj2" fmla="val 16209663"/>
                <a:gd name="adj3" fmla="val 10969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6" name="空心弧 15"/>
            <p:cNvSpPr/>
            <p:nvPr>
              <p:custDataLst>
                <p:tags r:id="rId4"/>
              </p:custDataLst>
            </p:nvPr>
          </p:nvSpPr>
          <p:spPr>
            <a:xfrm>
              <a:off x="5210174" y="2350769"/>
              <a:ext cx="2027555" cy="2027555"/>
            </a:xfrm>
            <a:prstGeom prst="blockArc">
              <a:avLst>
                <a:gd name="adj1" fmla="val 16232068"/>
                <a:gd name="adj2" fmla="val 18873698"/>
                <a:gd name="adj3" fmla="val 109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7" name="空心弧 16"/>
            <p:cNvSpPr/>
            <p:nvPr>
              <p:custDataLst>
                <p:tags r:id="rId5"/>
              </p:custDataLst>
            </p:nvPr>
          </p:nvSpPr>
          <p:spPr>
            <a:xfrm>
              <a:off x="5210173" y="2350769"/>
              <a:ext cx="2027555" cy="2027555"/>
            </a:xfrm>
            <a:prstGeom prst="blockArc">
              <a:avLst>
                <a:gd name="adj1" fmla="val 18887703"/>
                <a:gd name="adj2" fmla="val 21591880"/>
                <a:gd name="adj3" fmla="val 1117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8" name="空心弧 17"/>
            <p:cNvSpPr/>
            <p:nvPr>
              <p:custDataLst>
                <p:tags r:id="rId6"/>
              </p:custDataLst>
            </p:nvPr>
          </p:nvSpPr>
          <p:spPr>
            <a:xfrm>
              <a:off x="5210173" y="2350768"/>
              <a:ext cx="2027555" cy="2027555"/>
            </a:xfrm>
            <a:prstGeom prst="blockArc">
              <a:avLst>
                <a:gd name="adj1" fmla="val 10778"/>
                <a:gd name="adj2" fmla="val 2749843"/>
                <a:gd name="adj3" fmla="val 1121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9" name="空心弧 18"/>
            <p:cNvSpPr/>
            <p:nvPr>
              <p:custDataLst>
                <p:tags r:id="rId7"/>
              </p:custDataLst>
            </p:nvPr>
          </p:nvSpPr>
          <p:spPr>
            <a:xfrm>
              <a:off x="5210173" y="2350767"/>
              <a:ext cx="2027555" cy="2027555"/>
            </a:xfrm>
            <a:prstGeom prst="blockArc">
              <a:avLst>
                <a:gd name="adj1" fmla="val 2647157"/>
                <a:gd name="adj2" fmla="val 5346167"/>
                <a:gd name="adj3" fmla="val 1136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20" name="空心弧 19"/>
            <p:cNvSpPr/>
            <p:nvPr>
              <p:custDataLst>
                <p:tags r:id="rId8"/>
              </p:custDataLst>
            </p:nvPr>
          </p:nvSpPr>
          <p:spPr>
            <a:xfrm>
              <a:off x="5210173" y="2350768"/>
              <a:ext cx="2027555" cy="2027555"/>
            </a:xfrm>
            <a:prstGeom prst="blockArc">
              <a:avLst>
                <a:gd name="adj1" fmla="val 5371560"/>
                <a:gd name="adj2" fmla="val 7975195"/>
                <a:gd name="adj3" fmla="val 1107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21" name="空心弧 20"/>
            <p:cNvSpPr/>
            <p:nvPr>
              <p:custDataLst>
                <p:tags r:id="rId9"/>
              </p:custDataLst>
            </p:nvPr>
          </p:nvSpPr>
          <p:spPr>
            <a:xfrm>
              <a:off x="5210173" y="2332012"/>
              <a:ext cx="2027555" cy="2042813"/>
            </a:xfrm>
            <a:prstGeom prst="blockArc">
              <a:avLst>
                <a:gd name="adj1" fmla="val 7940405"/>
                <a:gd name="adj2" fmla="val 10846758"/>
                <a:gd name="adj3" fmla="val 10947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</p:grpSp>
      <p:sp>
        <p:nvSpPr>
          <p:cNvPr id="27" name="文本占位符 12"/>
          <p:cNvSpPr txBox="1"/>
          <p:nvPr>
            <p:custDataLst>
              <p:tags r:id="rId10"/>
            </p:custDataLst>
          </p:nvPr>
        </p:nvSpPr>
        <p:spPr>
          <a:xfrm>
            <a:off x="1268789" y="2075903"/>
            <a:ext cx="1945994" cy="1069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vert="horz" lIns="68580" tIns="34290" rIns="68580" bIns="3429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400" dirty="0" smtClean="0"/>
              <a:t>罚金</a:t>
            </a:r>
            <a:endParaRPr lang="zh-CN" altLang="en-US" sz="2400" dirty="0" smtClean="0"/>
          </a:p>
        </p:txBody>
      </p:sp>
      <p:sp>
        <p:nvSpPr>
          <p:cNvPr id="28" name="文本占位符 14"/>
          <p:cNvSpPr txBox="1"/>
          <p:nvPr>
            <p:custDataLst>
              <p:tags r:id="rId11"/>
            </p:custDataLst>
          </p:nvPr>
        </p:nvSpPr>
        <p:spPr>
          <a:xfrm>
            <a:off x="5091589" y="1917859"/>
            <a:ext cx="2044065" cy="1070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txBody>
          <a:bodyPr vert="horz" lIns="68580" tIns="34290" rIns="68580" bIns="3429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400" dirty="0" smtClean="0"/>
              <a:t>剥夺政治权利</a:t>
            </a:r>
            <a:endParaRPr lang="zh-CN" altLang="en-US" sz="2400" dirty="0" smtClean="0"/>
          </a:p>
        </p:txBody>
      </p:sp>
      <p:sp>
        <p:nvSpPr>
          <p:cNvPr id="29" name="文本占位符 3"/>
          <p:cNvSpPr txBox="1"/>
          <p:nvPr>
            <p:custDataLst>
              <p:tags r:id="rId12"/>
            </p:custDataLst>
          </p:nvPr>
        </p:nvSpPr>
        <p:spPr>
          <a:xfrm>
            <a:off x="5277791" y="3977755"/>
            <a:ext cx="1945994" cy="10698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  <a:prstDash val="sysDash"/>
          </a:ln>
        </p:spPr>
        <p:txBody>
          <a:bodyPr vert="horz" lIns="68580" tIns="34290" rIns="68580" bIns="3429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400" dirty="0" smtClean="0"/>
              <a:t>驱逐出境</a:t>
            </a:r>
            <a:endParaRPr lang="zh-CN" altLang="en-US" sz="2400" dirty="0" smtClean="0"/>
          </a:p>
        </p:txBody>
      </p:sp>
      <p:sp>
        <p:nvSpPr>
          <p:cNvPr id="31" name="文本占位符 4"/>
          <p:cNvSpPr txBox="1"/>
          <p:nvPr>
            <p:custDataLst>
              <p:tags r:id="rId13"/>
            </p:custDataLst>
          </p:nvPr>
        </p:nvSpPr>
        <p:spPr>
          <a:xfrm>
            <a:off x="1061764" y="3977755"/>
            <a:ext cx="1945994" cy="10698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txBody>
          <a:bodyPr vert="horz" lIns="68580" tIns="34290" rIns="68580" bIns="3429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400" dirty="0" smtClean="0"/>
              <a:t>没收财产</a:t>
            </a:r>
            <a:endParaRPr lang="zh-CN" altLang="en-US" sz="2400" dirty="0" smtClean="0"/>
          </a:p>
        </p:txBody>
      </p:sp>
      <p:sp>
        <p:nvSpPr>
          <p:cNvPr id="2" name="文本框 1"/>
          <p:cNvSpPr txBox="1"/>
          <p:nvPr/>
        </p:nvSpPr>
        <p:spPr>
          <a:xfrm>
            <a:off x="3569018" y="3415665"/>
            <a:ext cx="123777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附加刑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8416766" y="1945481"/>
            <a:ext cx="521018" cy="1706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100"/>
              <a:t>可同时使用</a:t>
            </a:r>
            <a:endParaRPr lang="zh-CN" altLang="en-US" sz="2100"/>
          </a:p>
        </p:txBody>
      </p:sp>
      <p:sp>
        <p:nvSpPr>
          <p:cNvPr id="5" name="线形标注 1 4"/>
          <p:cNvSpPr/>
          <p:nvPr/>
        </p:nvSpPr>
        <p:spPr>
          <a:xfrm>
            <a:off x="6985159" y="4818221"/>
            <a:ext cx="2027873" cy="977265"/>
          </a:xfrm>
          <a:prstGeom prst="borderCallout1">
            <a:avLst>
              <a:gd name="adj1" fmla="val 18750"/>
              <a:gd name="adj2" fmla="val -8333"/>
              <a:gd name="adj3" fmla="val -4239"/>
              <a:gd name="adj4" fmla="val -266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100">
                <a:solidFill>
                  <a:schemeClr val="bg1"/>
                </a:solidFill>
                <a:uFillTx/>
              </a:rPr>
              <a:t>外国公民和无国籍公民</a:t>
            </a:r>
            <a:endParaRPr lang="zh-CN" altLang="en-US" sz="2100">
              <a:solidFill>
                <a:schemeClr val="bg1"/>
              </a:solidFill>
              <a:uFillTx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nimBg="1"/>
      <p:bldP spid="28" grpId="0" bldLvl="0" animBg="1"/>
      <p:bldP spid="29" grpId="0" bldLvl="0" animBg="1"/>
      <p:bldP spid="31" grpId="0" bldLvl="0" animBg="1"/>
      <p:bldP spid="3" grpId="0"/>
      <p:bldP spid="5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721" y="1373029"/>
            <a:ext cx="5500688" cy="3067526"/>
          </a:xfrm>
        </p:spPr>
        <p:txBody>
          <a:bodyPr>
            <a:noAutofit/>
          </a:bodyPr>
          <a:lstStyle/>
          <a:p>
            <a:r>
              <a:rPr lang="zh-CN" altLang="en-US" sz="2100">
                <a:solidFill>
                  <a:schemeClr val="tx1">
                    <a:lumMod val="95000"/>
                    <a:lumOff val="5000"/>
                  </a:schemeClr>
                </a:solidFill>
              </a:rPr>
              <a:t>天津市第一中级人民法院依法对周永康受贿、滥用职权、故意泄露国家秘密案进行了一审宣判：</a:t>
            </a:r>
            <a:endParaRPr lang="zh-CN" altLang="en-US" sz="21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zh-CN" altLang="en-US" sz="2100">
                <a:solidFill>
                  <a:schemeClr val="tx1">
                    <a:lumMod val="95000"/>
                    <a:lumOff val="5000"/>
                  </a:schemeClr>
                </a:solidFill>
              </a:rPr>
              <a:t>认定周永康犯受贿罪，判处无期徒刑，剥夺政治权利终身，并处没收个人财产；</a:t>
            </a:r>
            <a:endParaRPr lang="zh-CN" altLang="en-US" sz="21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zh-CN" altLang="en-US" sz="2100">
                <a:solidFill>
                  <a:schemeClr val="tx1">
                    <a:lumMod val="95000"/>
                    <a:lumOff val="5000"/>
                  </a:schemeClr>
                </a:solidFill>
              </a:rPr>
              <a:t>犯滥用职权罪，判处有期徒刑七年；</a:t>
            </a:r>
            <a:endParaRPr lang="zh-CN" altLang="en-US" sz="210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zh-CN" altLang="en-US" sz="2100">
                <a:solidFill>
                  <a:schemeClr val="tx1">
                    <a:lumMod val="95000"/>
                    <a:lumOff val="5000"/>
                  </a:schemeClr>
                </a:solidFill>
              </a:rPr>
              <a:t>犯故意泄露国家秘密罪，判处有期徒刑四年。三罪并罚，决定执行无期徒刑，剥夺政治权利终身，并处没收个人财产。</a:t>
            </a:r>
            <a:endParaRPr lang="zh-CN" altLang="en-US" sz="21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图片 3" descr="9k=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0758" y="1373029"/>
            <a:ext cx="2774633" cy="315896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628650" y="4895850"/>
            <a:ext cx="4150995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100"/>
              <a:t>（</a:t>
            </a:r>
            <a:r>
              <a:rPr lang="en-US" altLang="zh-CN" sz="2100"/>
              <a:t>1</a:t>
            </a:r>
            <a:r>
              <a:rPr lang="zh-CN" altLang="en-US" sz="2100"/>
              <a:t>）周永康的行为是什么行为？</a:t>
            </a:r>
            <a:endParaRPr lang="zh-CN" altLang="en-US" sz="2100"/>
          </a:p>
        </p:txBody>
      </p:sp>
      <p:sp>
        <p:nvSpPr>
          <p:cNvPr id="6" name="文本框 5"/>
          <p:cNvSpPr txBox="1"/>
          <p:nvPr/>
        </p:nvSpPr>
        <p:spPr>
          <a:xfrm>
            <a:off x="628650" y="5344001"/>
            <a:ext cx="7532370" cy="41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100"/>
              <a:t>（</a:t>
            </a:r>
            <a:r>
              <a:rPr lang="en-US" altLang="zh-CN" sz="2100"/>
              <a:t>2</a:t>
            </a:r>
            <a:r>
              <a:rPr lang="zh-CN" altLang="en-US" sz="2100"/>
              <a:t>）他受到的处罚是什么处罚？哪些是主刑？哪些是附加刑？</a:t>
            </a:r>
            <a:endParaRPr lang="zh-CN" altLang="en-US" sz="2100"/>
          </a:p>
        </p:txBody>
      </p:sp>
      <p:sp>
        <p:nvSpPr>
          <p:cNvPr id="627719" name="矩形 627718"/>
          <p:cNvSpPr/>
          <p:nvPr/>
        </p:nvSpPr>
        <p:spPr>
          <a:xfrm>
            <a:off x="5076190" y="5005070"/>
            <a:ext cx="2590800" cy="304800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000" b="1" dirty="0">
                <a:solidFill>
                  <a:srgbClr val="CC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犯罪的三个基本特征  </a:t>
            </a:r>
            <a:endParaRPr lang="zh-CN" altLang="en-US" sz="2000" b="1" dirty="0">
              <a:solidFill>
                <a:srgbClr val="CC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9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文本框 1"/>
          <p:cNvSpPr txBox="1"/>
          <p:nvPr/>
        </p:nvSpPr>
        <p:spPr>
          <a:xfrm>
            <a:off x="444500" y="355600"/>
            <a:ext cx="3190875" cy="768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课堂小结：</a:t>
            </a:r>
            <a:endParaRPr lang="zh-CN" altLang="en-US" sz="4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771" name="文本框 2"/>
          <p:cNvSpPr txBox="1"/>
          <p:nvPr/>
        </p:nvSpPr>
        <p:spPr>
          <a:xfrm>
            <a:off x="444500" y="1281113"/>
            <a:ext cx="8401050" cy="3476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4000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36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本节课我们学习了</a:t>
            </a:r>
            <a:r>
              <a:rPr lang="en-US" altLang="zh-CN" sz="36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犯罪的</a:t>
            </a:r>
            <a:r>
              <a:rPr lang="zh-CN" altLang="en-US" sz="36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有三个</a:t>
            </a:r>
            <a:r>
              <a:rPr lang="en-US" altLang="zh-CN" sz="36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基本特征</a:t>
            </a:r>
            <a:r>
              <a:rPr lang="zh-CN" altLang="en-US" sz="36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，刑罚及刑罚的分类，违法犯罪所付出的代价极大，要憎恶远离违法犯罪。一般违法和犯罪之间没有不可逾越的鸿沟，一般违法可能发展为犯罪，无论的一般违法还是犯罪，都要承担法律责任。</a:t>
            </a:r>
            <a:endParaRPr lang="zh-CN" altLang="en-US" sz="36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3" name="Picture 2" descr="057c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8914" name="Picture 3" descr="2004129132227572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238" y="2133600"/>
            <a:ext cx="1676400" cy="19161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5" name="WordArt 4"/>
          <p:cNvSpPr>
            <a:spLocks noTextEdit="1"/>
          </p:cNvSpPr>
          <p:nvPr/>
        </p:nvSpPr>
        <p:spPr>
          <a:xfrm rot="5400000">
            <a:off x="6991350" y="4460875"/>
            <a:ext cx="2066925" cy="1150938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solidFill>
                  <a:srgbClr val="3333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再见</a:t>
            </a:r>
            <a:endParaRPr lang="zh-CN" altLang="en-US" sz="3600">
              <a:solidFill>
                <a:srgbClr val="3333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3"/>
    </p:custData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wrap="square" lIns="91440" tIns="45720" rIns="91440" bIns="45720" anchor="ctr"/>
          <a:lstStyle>
            <a:lvl1pPr lvl="0">
              <a:defRPr/>
            </a:lvl1pPr>
          </a:lstStyle>
          <a:p>
            <a:pPr lvl="0" algn="ctr" eaLnBrk="1" hangingPunct="1"/>
            <a:endParaRPr lang="zh-CN" altLang="zh-CN" sz="4000" b="1" dirty="0"/>
          </a:p>
        </p:txBody>
      </p:sp>
      <p:sp>
        <p:nvSpPr>
          <p:cNvPr id="6146" name="Rectangle 3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800" cy="1752600"/>
          </a:xfrm>
        </p:spPr>
        <p:txBody>
          <a:bodyPr wrap="square" lIns="91440" tIns="45720" rIns="91440" bIns="45720" anchor="t"/>
          <a:lstStyle>
            <a:lvl1pPr marL="0" lvl="0" indent="0" algn="ctr">
              <a:defRPr/>
            </a:lvl1pPr>
            <a:lvl2pPr marL="457200" lvl="1" indent="0" algn="ctr">
              <a:defRPr/>
            </a:lvl2pPr>
            <a:lvl3pPr marL="914400" lvl="2" indent="0" algn="ctr">
              <a:defRPr/>
            </a:lvl3pPr>
            <a:lvl4pPr marL="1371600" lvl="3" indent="0" algn="ctr">
              <a:defRPr/>
            </a:lvl4pPr>
            <a:lvl5pPr marL="1828800" lvl="4" indent="0" algn="ctr">
              <a:defRPr/>
            </a:lvl5pPr>
          </a:lstStyle>
          <a:p>
            <a:pPr marL="0" lvl="0" indent="0" algn="ctr" eaLnBrk="1" hangingPunct="1">
              <a:buNone/>
            </a:pPr>
            <a:endParaRPr lang="zh-CN" altLang="zh-CN" sz="3200" dirty="0"/>
          </a:p>
        </p:txBody>
      </p:sp>
      <p:pic>
        <p:nvPicPr>
          <p:cNvPr id="6147" name="Picture 4" descr="9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88"/>
            <a:ext cx="9144000" cy="6854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8" name="WordArt 5" descr="纸袋"/>
          <p:cNvSpPr>
            <a:spLocks noTextEdit="1"/>
          </p:cNvSpPr>
          <p:nvPr/>
        </p:nvSpPr>
        <p:spPr>
          <a:xfrm>
            <a:off x="1187450" y="2276475"/>
            <a:ext cx="6096000" cy="134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0000"/>
          </a:bodyPr>
          <a:p>
            <a:pPr algn="ctr"/>
            <a:r>
              <a:rPr lang="zh-CN" altLang="en-US" sz="8000" b="1">
                <a:ln w="9525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blipFill rotWithShape="0">
                  <a:blip r:embed="rId2"/>
                </a:blipFill>
                <a:effectLst>
                  <a:outerShdw dist="563971" dir="14049737" sx="125000" sy="125000" algn="tl" rotWithShape="0">
                    <a:srgbClr val="C7DFD3">
                      <a:alpha val="75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罪与罚</a:t>
            </a:r>
            <a:endParaRPr lang="zh-CN" altLang="en-US" sz="8000" b="1">
              <a:ln w="9525" cap="flat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  <a:blipFill rotWithShape="0">
                <a:blip r:embed="rId2"/>
              </a:blipFill>
              <a:effectLst>
                <a:outerShdw dist="563971" dir="14049737" sx="125000" sy="125000" algn="tl" rotWithShape="0">
                  <a:srgbClr val="C7DFD3">
                    <a:alpha val="75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探究与分享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lnSpcReduction="10000"/>
          </a:bodyPr>
          <a:lstStyle/>
          <a:p>
            <a:r>
              <a:rPr lang="zh-CN" altLang="en-US" sz="2100" dirty="0"/>
              <a:t>行为一：殴打他人，造成轻微伤害的，违反治安管理处罚法，属于一般违法行为。</a:t>
            </a:r>
            <a:endParaRPr lang="zh-CN" altLang="en-US" sz="2100" dirty="0"/>
          </a:p>
          <a:p>
            <a:r>
              <a:rPr lang="zh-CN" altLang="en-US" sz="2100" dirty="0"/>
              <a:t>行为二：殴打他人，导致</a:t>
            </a:r>
            <a:r>
              <a:rPr lang="zh-CN" altLang="en-US" sz="2100" dirty="0" smtClean="0"/>
              <a:t>其重伤甚至死亡的，触犯了刑法，属于犯罪行为。</a:t>
            </a:r>
            <a:endParaRPr lang="zh-CN" altLang="en-US" sz="2100" dirty="0" smtClean="0"/>
          </a:p>
          <a:p>
            <a:endParaRPr lang="zh-CN" altLang="en-US" dirty="0"/>
          </a:p>
          <a:p>
            <a:r>
              <a:rPr lang="zh-CN" altLang="en-US" sz="2100" dirty="0"/>
              <a:t>对比分析上述行为。</a:t>
            </a:r>
            <a:endParaRPr lang="zh-CN" altLang="en-US" sz="2100" dirty="0"/>
          </a:p>
          <a:p>
            <a:endParaRPr lang="zh-CN" altLang="en-US" sz="2100" dirty="0"/>
          </a:p>
        </p:txBody>
      </p:sp>
      <p:sp>
        <p:nvSpPr>
          <p:cNvPr id="2050" name="叶子"/>
          <p:cNvSpPr/>
          <p:nvPr/>
        </p:nvSpPr>
        <p:spPr bwMode="auto">
          <a:xfrm>
            <a:off x="6263164" y="3960495"/>
            <a:ext cx="2252186" cy="1817370"/>
          </a:xfrm>
          <a:custGeom>
            <a:avLst/>
            <a:gdLst>
              <a:gd name="T0" fmla="*/ 393267026 w 8694"/>
              <a:gd name="T1" fmla="*/ 92493608 h 7435"/>
              <a:gd name="T2" fmla="*/ 348183778 w 8694"/>
              <a:gd name="T3" fmla="*/ 82648666 h 7435"/>
              <a:gd name="T4" fmla="*/ 347319582 w 8694"/>
              <a:gd name="T5" fmla="*/ 34817229 h 7435"/>
              <a:gd name="T6" fmla="*/ 311790478 w 8694"/>
              <a:gd name="T7" fmla="*/ 33472586 h 7435"/>
              <a:gd name="T8" fmla="*/ 276597717 w 8694"/>
              <a:gd name="T9" fmla="*/ 38947110 h 7435"/>
              <a:gd name="T10" fmla="*/ 257488775 w 8694"/>
              <a:gd name="T11" fmla="*/ 71795350 h 7435"/>
              <a:gd name="T12" fmla="*/ 247502315 w 8694"/>
              <a:gd name="T13" fmla="*/ 108773691 h 7435"/>
              <a:gd name="T14" fmla="*/ 203667376 w 8694"/>
              <a:gd name="T15" fmla="*/ 112663473 h 7435"/>
              <a:gd name="T16" fmla="*/ 186094879 w 8694"/>
              <a:gd name="T17" fmla="*/ 146904333 h 7435"/>
              <a:gd name="T18" fmla="*/ 238620204 w 8694"/>
              <a:gd name="T19" fmla="*/ 176727017 h 7435"/>
              <a:gd name="T20" fmla="*/ 214710197 w 8694"/>
              <a:gd name="T21" fmla="*/ 338470837 h 7435"/>
              <a:gd name="T22" fmla="*/ 195409308 w 8694"/>
              <a:gd name="T23" fmla="*/ 266291240 h 7435"/>
              <a:gd name="T24" fmla="*/ 215766339 w 8694"/>
              <a:gd name="T25" fmla="*/ 227728157 h 7435"/>
              <a:gd name="T26" fmla="*/ 184222528 w 8694"/>
              <a:gd name="T27" fmla="*/ 206357796 h 7435"/>
              <a:gd name="T28" fmla="*/ 164249389 w 8694"/>
              <a:gd name="T29" fmla="*/ 201315276 h 7435"/>
              <a:gd name="T30" fmla="*/ 171739234 w 8694"/>
              <a:gd name="T31" fmla="*/ 148297171 h 7435"/>
              <a:gd name="T32" fmla="*/ 163769305 w 8694"/>
              <a:gd name="T33" fmla="*/ 118810538 h 7435"/>
              <a:gd name="T34" fmla="*/ 155463251 w 8694"/>
              <a:gd name="T35" fmla="*/ 75781304 h 7435"/>
              <a:gd name="T36" fmla="*/ 106923000 w 8694"/>
              <a:gd name="T37" fmla="*/ 59069218 h 7435"/>
              <a:gd name="T38" fmla="*/ 81860659 w 8694"/>
              <a:gd name="T39" fmla="*/ 94366426 h 7435"/>
              <a:gd name="T40" fmla="*/ 97176473 w 8694"/>
              <a:gd name="T41" fmla="*/ 129519925 h 7435"/>
              <a:gd name="T42" fmla="*/ 85893720 w 8694"/>
              <a:gd name="T43" fmla="*/ 158334017 h 7435"/>
              <a:gd name="T44" fmla="*/ 24053967 w 8694"/>
              <a:gd name="T45" fmla="*/ 167986837 h 7435"/>
              <a:gd name="T46" fmla="*/ 6529676 w 8694"/>
              <a:gd name="T47" fmla="*/ 206213649 h 7435"/>
              <a:gd name="T48" fmla="*/ 17620483 w 8694"/>
              <a:gd name="T49" fmla="*/ 262785485 h 7435"/>
              <a:gd name="T50" fmla="*/ 54205730 w 8694"/>
              <a:gd name="T51" fmla="*/ 277913048 h 7435"/>
              <a:gd name="T52" fmla="*/ 57662514 w 8694"/>
              <a:gd name="T53" fmla="*/ 278009000 h 7435"/>
              <a:gd name="T54" fmla="*/ 86757916 w 8694"/>
              <a:gd name="T55" fmla="*/ 316379959 h 7435"/>
              <a:gd name="T56" fmla="*/ 121566565 w 8694"/>
              <a:gd name="T57" fmla="*/ 321710556 h 7435"/>
              <a:gd name="T58" fmla="*/ 134049859 w 8694"/>
              <a:gd name="T59" fmla="*/ 288142018 h 7435"/>
              <a:gd name="T60" fmla="*/ 317407971 w 8694"/>
              <a:gd name="T61" fmla="*/ 282091124 h 7435"/>
              <a:gd name="T62" fmla="*/ 311262407 w 8694"/>
              <a:gd name="T63" fmla="*/ 311481586 h 7435"/>
              <a:gd name="T64" fmla="*/ 327682569 w 8694"/>
              <a:gd name="T65" fmla="*/ 324591965 h 7435"/>
              <a:gd name="T66" fmla="*/ 343958772 w 8694"/>
              <a:gd name="T67" fmla="*/ 314603094 h 7435"/>
              <a:gd name="T68" fmla="*/ 346503373 w 8694"/>
              <a:gd name="T69" fmla="*/ 296786245 h 7435"/>
              <a:gd name="T70" fmla="*/ 374398235 w 8694"/>
              <a:gd name="T71" fmla="*/ 271765983 h 7435"/>
              <a:gd name="T72" fmla="*/ 381072089 w 8694"/>
              <a:gd name="T73" fmla="*/ 237188853 h 7435"/>
              <a:gd name="T74" fmla="*/ 353993218 w 8694"/>
              <a:gd name="T75" fmla="*/ 217403235 h 7435"/>
              <a:gd name="T76" fmla="*/ 379199519 w 8694"/>
              <a:gd name="T77" fmla="*/ 181337315 h 7435"/>
              <a:gd name="T78" fmla="*/ 160792605 w 8694"/>
              <a:gd name="T79" fmla="*/ 264562350 h 7435"/>
              <a:gd name="T80" fmla="*/ 115853099 w 8694"/>
              <a:gd name="T81" fmla="*/ 212408690 h 7435"/>
              <a:gd name="T82" fmla="*/ 93479538 w 8694"/>
              <a:gd name="T83" fmla="*/ 212120615 h 7435"/>
              <a:gd name="T84" fmla="*/ 150998092 w 8694"/>
              <a:gd name="T85" fmla="*/ 213465258 h 7435"/>
              <a:gd name="T86" fmla="*/ 149029548 w 8694"/>
              <a:gd name="T87" fmla="*/ 214137579 h 7435"/>
              <a:gd name="T88" fmla="*/ 84165109 w 8694"/>
              <a:gd name="T89" fmla="*/ 165921677 h 7435"/>
              <a:gd name="T90" fmla="*/ 89686629 w 8694"/>
              <a:gd name="T91" fmla="*/ 183690550 h 7435"/>
              <a:gd name="T92" fmla="*/ 93095426 w 8694"/>
              <a:gd name="T93" fmla="*/ 254237209 h 7435"/>
              <a:gd name="T94" fmla="*/ 124975581 w 8694"/>
              <a:gd name="T95" fmla="*/ 266099117 h 7435"/>
              <a:gd name="T96" fmla="*/ 165593670 w 8694"/>
              <a:gd name="T97" fmla="*/ 288430093 h 7435"/>
              <a:gd name="T98" fmla="*/ 337140958 w 8694"/>
              <a:gd name="T99" fmla="*/ 172357036 h 7435"/>
              <a:gd name="T100" fmla="*/ 257056677 w 8694"/>
              <a:gd name="T101" fmla="*/ 198625990 h 7435"/>
              <a:gd name="T102" fmla="*/ 316111677 w 8694"/>
              <a:gd name="T103" fmla="*/ 166065824 h 7435"/>
              <a:gd name="T104" fmla="*/ 333635968 w 8694"/>
              <a:gd name="T105" fmla="*/ 223742204 h 7435"/>
              <a:gd name="T106" fmla="*/ 312510714 w 8694"/>
              <a:gd name="T107" fmla="*/ 109878235 h 7435"/>
              <a:gd name="T108" fmla="*/ 310590157 w 8694"/>
              <a:gd name="T109" fmla="*/ 163760785 h 7435"/>
              <a:gd name="T110" fmla="*/ 285479829 w 8694"/>
              <a:gd name="T111" fmla="*/ 107957222 h 7435"/>
              <a:gd name="T112" fmla="*/ 290233126 w 8694"/>
              <a:gd name="T113" fmla="*/ 121355896 h 7435"/>
              <a:gd name="T114" fmla="*/ 268051511 w 8694"/>
              <a:gd name="T115" fmla="*/ 95999363 h 7435"/>
              <a:gd name="T116" fmla="*/ 265218772 w 8694"/>
              <a:gd name="T117" fmla="*/ 267683859 h 7435"/>
              <a:gd name="T118" fmla="*/ 276981829 w 8694"/>
              <a:gd name="T119" fmla="*/ 266531339 h 7435"/>
              <a:gd name="T120" fmla="*/ 303964508 w 8694"/>
              <a:gd name="T121" fmla="*/ 243047843 h 7435"/>
              <a:gd name="T122" fmla="*/ 335556525 w 8694"/>
              <a:gd name="T123" fmla="*/ 281610707 h 7435"/>
              <a:gd name="T124" fmla="*/ 352408785 w 8694"/>
              <a:gd name="T125" fmla="*/ 191470333 h 743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8694" h="7435">
                <a:moveTo>
                  <a:pt x="8586" y="3051"/>
                </a:moveTo>
                <a:lnTo>
                  <a:pt x="8586" y="3051"/>
                </a:lnTo>
                <a:lnTo>
                  <a:pt x="8551" y="3047"/>
                </a:lnTo>
                <a:lnTo>
                  <a:pt x="8540" y="3046"/>
                </a:lnTo>
                <a:lnTo>
                  <a:pt x="8576" y="3030"/>
                </a:lnTo>
                <a:lnTo>
                  <a:pt x="8541" y="3032"/>
                </a:lnTo>
                <a:lnTo>
                  <a:pt x="8505" y="3032"/>
                </a:lnTo>
                <a:lnTo>
                  <a:pt x="8470" y="3032"/>
                </a:lnTo>
                <a:lnTo>
                  <a:pt x="8434" y="3030"/>
                </a:lnTo>
                <a:lnTo>
                  <a:pt x="8453" y="3013"/>
                </a:lnTo>
                <a:lnTo>
                  <a:pt x="8438" y="3016"/>
                </a:lnTo>
                <a:lnTo>
                  <a:pt x="8424" y="3017"/>
                </a:lnTo>
                <a:lnTo>
                  <a:pt x="8410" y="3017"/>
                </a:lnTo>
                <a:lnTo>
                  <a:pt x="8396" y="3016"/>
                </a:lnTo>
                <a:lnTo>
                  <a:pt x="8383" y="3013"/>
                </a:lnTo>
                <a:lnTo>
                  <a:pt x="8369" y="3009"/>
                </a:lnTo>
                <a:lnTo>
                  <a:pt x="8356" y="3004"/>
                </a:lnTo>
                <a:lnTo>
                  <a:pt x="8342" y="2997"/>
                </a:lnTo>
                <a:lnTo>
                  <a:pt x="8370" y="2992"/>
                </a:lnTo>
                <a:lnTo>
                  <a:pt x="8339" y="2983"/>
                </a:lnTo>
                <a:lnTo>
                  <a:pt x="8308" y="2974"/>
                </a:lnTo>
                <a:lnTo>
                  <a:pt x="8276" y="2967"/>
                </a:lnTo>
                <a:lnTo>
                  <a:pt x="8244" y="2962"/>
                </a:lnTo>
                <a:lnTo>
                  <a:pt x="8267" y="2950"/>
                </a:lnTo>
                <a:lnTo>
                  <a:pt x="8251" y="2946"/>
                </a:lnTo>
                <a:lnTo>
                  <a:pt x="8234" y="2941"/>
                </a:lnTo>
                <a:lnTo>
                  <a:pt x="8217" y="2937"/>
                </a:lnTo>
                <a:lnTo>
                  <a:pt x="8200" y="2934"/>
                </a:lnTo>
                <a:lnTo>
                  <a:pt x="8183" y="2932"/>
                </a:lnTo>
                <a:lnTo>
                  <a:pt x="8165" y="2931"/>
                </a:lnTo>
                <a:lnTo>
                  <a:pt x="8148" y="2931"/>
                </a:lnTo>
                <a:lnTo>
                  <a:pt x="8130" y="2931"/>
                </a:lnTo>
                <a:lnTo>
                  <a:pt x="8160" y="2918"/>
                </a:lnTo>
                <a:lnTo>
                  <a:pt x="8142" y="2915"/>
                </a:lnTo>
                <a:lnTo>
                  <a:pt x="8125" y="2913"/>
                </a:lnTo>
                <a:lnTo>
                  <a:pt x="8108" y="2910"/>
                </a:lnTo>
                <a:lnTo>
                  <a:pt x="8090" y="2910"/>
                </a:lnTo>
                <a:lnTo>
                  <a:pt x="8055" y="2910"/>
                </a:lnTo>
                <a:lnTo>
                  <a:pt x="8021" y="2914"/>
                </a:lnTo>
                <a:lnTo>
                  <a:pt x="8053" y="2892"/>
                </a:lnTo>
                <a:lnTo>
                  <a:pt x="8033" y="2893"/>
                </a:lnTo>
                <a:lnTo>
                  <a:pt x="8014" y="2894"/>
                </a:lnTo>
                <a:lnTo>
                  <a:pt x="7995" y="2896"/>
                </a:lnTo>
                <a:lnTo>
                  <a:pt x="7975" y="2898"/>
                </a:lnTo>
                <a:lnTo>
                  <a:pt x="7937" y="2905"/>
                </a:lnTo>
                <a:lnTo>
                  <a:pt x="7899" y="2913"/>
                </a:lnTo>
                <a:lnTo>
                  <a:pt x="7926" y="2891"/>
                </a:lnTo>
                <a:lnTo>
                  <a:pt x="7916" y="2891"/>
                </a:lnTo>
                <a:lnTo>
                  <a:pt x="7896" y="2893"/>
                </a:lnTo>
                <a:lnTo>
                  <a:pt x="7841" y="2899"/>
                </a:lnTo>
                <a:lnTo>
                  <a:pt x="7813" y="2903"/>
                </a:lnTo>
                <a:lnTo>
                  <a:pt x="7788" y="2908"/>
                </a:lnTo>
                <a:lnTo>
                  <a:pt x="7770" y="2913"/>
                </a:lnTo>
                <a:lnTo>
                  <a:pt x="7764" y="2916"/>
                </a:lnTo>
                <a:lnTo>
                  <a:pt x="7762" y="2918"/>
                </a:lnTo>
                <a:lnTo>
                  <a:pt x="7767" y="2905"/>
                </a:lnTo>
                <a:lnTo>
                  <a:pt x="7775" y="2894"/>
                </a:lnTo>
                <a:lnTo>
                  <a:pt x="7784" y="2883"/>
                </a:lnTo>
                <a:lnTo>
                  <a:pt x="7794" y="2871"/>
                </a:lnTo>
                <a:lnTo>
                  <a:pt x="7805" y="2860"/>
                </a:lnTo>
                <a:lnTo>
                  <a:pt x="7818" y="2850"/>
                </a:lnTo>
                <a:lnTo>
                  <a:pt x="7842" y="2829"/>
                </a:lnTo>
                <a:lnTo>
                  <a:pt x="7869" y="2808"/>
                </a:lnTo>
                <a:lnTo>
                  <a:pt x="7895" y="2788"/>
                </a:lnTo>
                <a:lnTo>
                  <a:pt x="7907" y="2779"/>
                </a:lnTo>
                <a:lnTo>
                  <a:pt x="7918" y="2768"/>
                </a:lnTo>
                <a:lnTo>
                  <a:pt x="7928" y="2758"/>
                </a:lnTo>
                <a:lnTo>
                  <a:pt x="7936" y="2748"/>
                </a:lnTo>
                <a:lnTo>
                  <a:pt x="7902" y="2754"/>
                </a:lnTo>
                <a:lnTo>
                  <a:pt x="7916" y="2746"/>
                </a:lnTo>
                <a:lnTo>
                  <a:pt x="7928" y="2735"/>
                </a:lnTo>
                <a:lnTo>
                  <a:pt x="7939" y="2725"/>
                </a:lnTo>
                <a:lnTo>
                  <a:pt x="7950" y="2715"/>
                </a:lnTo>
                <a:lnTo>
                  <a:pt x="7960" y="2702"/>
                </a:lnTo>
                <a:lnTo>
                  <a:pt x="7969" y="2690"/>
                </a:lnTo>
                <a:lnTo>
                  <a:pt x="7978" y="2677"/>
                </a:lnTo>
                <a:lnTo>
                  <a:pt x="7986" y="2664"/>
                </a:lnTo>
                <a:lnTo>
                  <a:pt x="7952" y="2679"/>
                </a:lnTo>
                <a:lnTo>
                  <a:pt x="7969" y="2657"/>
                </a:lnTo>
                <a:lnTo>
                  <a:pt x="7985" y="2634"/>
                </a:lnTo>
                <a:lnTo>
                  <a:pt x="7998" y="2609"/>
                </a:lnTo>
                <a:lnTo>
                  <a:pt x="8010" y="2585"/>
                </a:lnTo>
                <a:lnTo>
                  <a:pt x="7989" y="2599"/>
                </a:lnTo>
                <a:lnTo>
                  <a:pt x="7992" y="2590"/>
                </a:lnTo>
                <a:lnTo>
                  <a:pt x="7996" y="2580"/>
                </a:lnTo>
                <a:lnTo>
                  <a:pt x="8004" y="2562"/>
                </a:lnTo>
                <a:lnTo>
                  <a:pt x="8014" y="2545"/>
                </a:lnTo>
                <a:lnTo>
                  <a:pt x="8024" y="2527"/>
                </a:lnTo>
                <a:lnTo>
                  <a:pt x="8034" y="2509"/>
                </a:lnTo>
                <a:lnTo>
                  <a:pt x="8043" y="2492"/>
                </a:lnTo>
                <a:lnTo>
                  <a:pt x="8051" y="2472"/>
                </a:lnTo>
                <a:lnTo>
                  <a:pt x="8054" y="2462"/>
                </a:lnTo>
                <a:lnTo>
                  <a:pt x="8056" y="2452"/>
                </a:lnTo>
                <a:lnTo>
                  <a:pt x="8035" y="2463"/>
                </a:lnTo>
                <a:lnTo>
                  <a:pt x="8042" y="2448"/>
                </a:lnTo>
                <a:lnTo>
                  <a:pt x="8050" y="2433"/>
                </a:lnTo>
                <a:lnTo>
                  <a:pt x="8056" y="2418"/>
                </a:lnTo>
                <a:lnTo>
                  <a:pt x="8062" y="2401"/>
                </a:lnTo>
                <a:lnTo>
                  <a:pt x="8066" y="2386"/>
                </a:lnTo>
                <a:lnTo>
                  <a:pt x="8070" y="2369"/>
                </a:lnTo>
                <a:lnTo>
                  <a:pt x="8073" y="2353"/>
                </a:lnTo>
                <a:lnTo>
                  <a:pt x="8075" y="2336"/>
                </a:lnTo>
                <a:lnTo>
                  <a:pt x="8058" y="2353"/>
                </a:lnTo>
                <a:lnTo>
                  <a:pt x="8063" y="2338"/>
                </a:lnTo>
                <a:lnTo>
                  <a:pt x="8067" y="2323"/>
                </a:lnTo>
                <a:lnTo>
                  <a:pt x="8070" y="2307"/>
                </a:lnTo>
                <a:lnTo>
                  <a:pt x="8073" y="2292"/>
                </a:lnTo>
                <a:lnTo>
                  <a:pt x="8075" y="2275"/>
                </a:lnTo>
                <a:lnTo>
                  <a:pt x="8077" y="2260"/>
                </a:lnTo>
                <a:lnTo>
                  <a:pt x="8077" y="2243"/>
                </a:lnTo>
                <a:lnTo>
                  <a:pt x="8077" y="2228"/>
                </a:lnTo>
                <a:lnTo>
                  <a:pt x="8056" y="2258"/>
                </a:lnTo>
                <a:lnTo>
                  <a:pt x="8061" y="2240"/>
                </a:lnTo>
                <a:lnTo>
                  <a:pt x="8068" y="2223"/>
                </a:lnTo>
                <a:lnTo>
                  <a:pt x="8076" y="2207"/>
                </a:lnTo>
                <a:lnTo>
                  <a:pt x="8086" y="2192"/>
                </a:lnTo>
                <a:lnTo>
                  <a:pt x="8096" y="2176"/>
                </a:lnTo>
                <a:lnTo>
                  <a:pt x="8107" y="2162"/>
                </a:lnTo>
                <a:lnTo>
                  <a:pt x="8132" y="2133"/>
                </a:lnTo>
                <a:lnTo>
                  <a:pt x="8106" y="2141"/>
                </a:lnTo>
                <a:lnTo>
                  <a:pt x="8127" y="2119"/>
                </a:lnTo>
                <a:lnTo>
                  <a:pt x="8148" y="2096"/>
                </a:lnTo>
                <a:lnTo>
                  <a:pt x="8167" y="2072"/>
                </a:lnTo>
                <a:lnTo>
                  <a:pt x="8185" y="2048"/>
                </a:lnTo>
                <a:lnTo>
                  <a:pt x="8161" y="2052"/>
                </a:lnTo>
                <a:lnTo>
                  <a:pt x="8205" y="2006"/>
                </a:lnTo>
                <a:lnTo>
                  <a:pt x="8250" y="1961"/>
                </a:lnTo>
                <a:lnTo>
                  <a:pt x="8211" y="1981"/>
                </a:lnTo>
                <a:lnTo>
                  <a:pt x="8224" y="1967"/>
                </a:lnTo>
                <a:lnTo>
                  <a:pt x="8235" y="1955"/>
                </a:lnTo>
                <a:lnTo>
                  <a:pt x="8245" y="1940"/>
                </a:lnTo>
                <a:lnTo>
                  <a:pt x="8256" y="1927"/>
                </a:lnTo>
                <a:lnTo>
                  <a:pt x="8265" y="1913"/>
                </a:lnTo>
                <a:lnTo>
                  <a:pt x="8273" y="1897"/>
                </a:lnTo>
                <a:lnTo>
                  <a:pt x="8290" y="1867"/>
                </a:lnTo>
                <a:lnTo>
                  <a:pt x="8256" y="1885"/>
                </a:lnTo>
                <a:lnTo>
                  <a:pt x="8239" y="1894"/>
                </a:lnTo>
                <a:lnTo>
                  <a:pt x="8223" y="1904"/>
                </a:lnTo>
                <a:lnTo>
                  <a:pt x="8206" y="1915"/>
                </a:lnTo>
                <a:lnTo>
                  <a:pt x="8191" y="1926"/>
                </a:lnTo>
                <a:lnTo>
                  <a:pt x="8176" y="1939"/>
                </a:lnTo>
                <a:lnTo>
                  <a:pt x="8164" y="1954"/>
                </a:lnTo>
                <a:lnTo>
                  <a:pt x="8169" y="1926"/>
                </a:lnTo>
                <a:lnTo>
                  <a:pt x="8157" y="1935"/>
                </a:lnTo>
                <a:lnTo>
                  <a:pt x="8144" y="1946"/>
                </a:lnTo>
                <a:lnTo>
                  <a:pt x="8132" y="1958"/>
                </a:lnTo>
                <a:lnTo>
                  <a:pt x="8121" y="1970"/>
                </a:lnTo>
                <a:lnTo>
                  <a:pt x="8097" y="1996"/>
                </a:lnTo>
                <a:lnTo>
                  <a:pt x="8086" y="2008"/>
                </a:lnTo>
                <a:lnTo>
                  <a:pt x="8074" y="2020"/>
                </a:lnTo>
                <a:lnTo>
                  <a:pt x="8085" y="1991"/>
                </a:lnTo>
                <a:lnTo>
                  <a:pt x="8058" y="2014"/>
                </a:lnTo>
                <a:lnTo>
                  <a:pt x="8032" y="2037"/>
                </a:lnTo>
                <a:lnTo>
                  <a:pt x="7983" y="2086"/>
                </a:lnTo>
                <a:lnTo>
                  <a:pt x="7985" y="2059"/>
                </a:lnTo>
                <a:lnTo>
                  <a:pt x="7977" y="2074"/>
                </a:lnTo>
                <a:lnTo>
                  <a:pt x="7969" y="2089"/>
                </a:lnTo>
                <a:lnTo>
                  <a:pt x="7960" y="2103"/>
                </a:lnTo>
                <a:lnTo>
                  <a:pt x="7949" y="2117"/>
                </a:lnTo>
                <a:lnTo>
                  <a:pt x="7937" y="2129"/>
                </a:lnTo>
                <a:lnTo>
                  <a:pt x="7925" y="2139"/>
                </a:lnTo>
                <a:lnTo>
                  <a:pt x="7910" y="2150"/>
                </a:lnTo>
                <a:lnTo>
                  <a:pt x="7896" y="2159"/>
                </a:lnTo>
                <a:lnTo>
                  <a:pt x="7892" y="2136"/>
                </a:lnTo>
                <a:lnTo>
                  <a:pt x="7878" y="2146"/>
                </a:lnTo>
                <a:lnTo>
                  <a:pt x="7865" y="2154"/>
                </a:lnTo>
                <a:lnTo>
                  <a:pt x="7851" y="2162"/>
                </a:lnTo>
                <a:lnTo>
                  <a:pt x="7835" y="2168"/>
                </a:lnTo>
                <a:lnTo>
                  <a:pt x="7821" y="2174"/>
                </a:lnTo>
                <a:lnTo>
                  <a:pt x="7805" y="2180"/>
                </a:lnTo>
                <a:lnTo>
                  <a:pt x="7789" y="2185"/>
                </a:lnTo>
                <a:lnTo>
                  <a:pt x="7773" y="2188"/>
                </a:lnTo>
                <a:lnTo>
                  <a:pt x="7791" y="2165"/>
                </a:lnTo>
                <a:lnTo>
                  <a:pt x="7774" y="2172"/>
                </a:lnTo>
                <a:lnTo>
                  <a:pt x="7757" y="2180"/>
                </a:lnTo>
                <a:lnTo>
                  <a:pt x="7740" y="2189"/>
                </a:lnTo>
                <a:lnTo>
                  <a:pt x="7725" y="2198"/>
                </a:lnTo>
                <a:lnTo>
                  <a:pt x="7709" y="2207"/>
                </a:lnTo>
                <a:lnTo>
                  <a:pt x="7694" y="2218"/>
                </a:lnTo>
                <a:lnTo>
                  <a:pt x="7664" y="2240"/>
                </a:lnTo>
                <a:lnTo>
                  <a:pt x="7661" y="2221"/>
                </a:lnTo>
                <a:lnTo>
                  <a:pt x="7635" y="2243"/>
                </a:lnTo>
                <a:lnTo>
                  <a:pt x="7609" y="2266"/>
                </a:lnTo>
                <a:lnTo>
                  <a:pt x="7583" y="2289"/>
                </a:lnTo>
                <a:lnTo>
                  <a:pt x="7555" y="2309"/>
                </a:lnTo>
                <a:lnTo>
                  <a:pt x="7565" y="2281"/>
                </a:lnTo>
                <a:lnTo>
                  <a:pt x="7552" y="2293"/>
                </a:lnTo>
                <a:lnTo>
                  <a:pt x="7539" y="2305"/>
                </a:lnTo>
                <a:lnTo>
                  <a:pt x="7517" y="2332"/>
                </a:lnTo>
                <a:lnTo>
                  <a:pt x="7493" y="2358"/>
                </a:lnTo>
                <a:lnTo>
                  <a:pt x="7480" y="2370"/>
                </a:lnTo>
                <a:lnTo>
                  <a:pt x="7466" y="2383"/>
                </a:lnTo>
                <a:lnTo>
                  <a:pt x="7472" y="2349"/>
                </a:lnTo>
                <a:lnTo>
                  <a:pt x="7460" y="2366"/>
                </a:lnTo>
                <a:lnTo>
                  <a:pt x="7449" y="2388"/>
                </a:lnTo>
                <a:lnTo>
                  <a:pt x="7436" y="2410"/>
                </a:lnTo>
                <a:lnTo>
                  <a:pt x="7423" y="2434"/>
                </a:lnTo>
                <a:lnTo>
                  <a:pt x="7408" y="2457"/>
                </a:lnTo>
                <a:lnTo>
                  <a:pt x="7401" y="2467"/>
                </a:lnTo>
                <a:lnTo>
                  <a:pt x="7393" y="2476"/>
                </a:lnTo>
                <a:lnTo>
                  <a:pt x="7386" y="2486"/>
                </a:lnTo>
                <a:lnTo>
                  <a:pt x="7378" y="2493"/>
                </a:lnTo>
                <a:lnTo>
                  <a:pt x="7368" y="2500"/>
                </a:lnTo>
                <a:lnTo>
                  <a:pt x="7360" y="2504"/>
                </a:lnTo>
                <a:lnTo>
                  <a:pt x="7362" y="2502"/>
                </a:lnTo>
                <a:lnTo>
                  <a:pt x="7364" y="2496"/>
                </a:lnTo>
                <a:lnTo>
                  <a:pt x="7367" y="2479"/>
                </a:lnTo>
                <a:lnTo>
                  <a:pt x="7370" y="2453"/>
                </a:lnTo>
                <a:lnTo>
                  <a:pt x="7373" y="2424"/>
                </a:lnTo>
                <a:lnTo>
                  <a:pt x="7375" y="2369"/>
                </a:lnTo>
                <a:lnTo>
                  <a:pt x="7376" y="2350"/>
                </a:lnTo>
                <a:lnTo>
                  <a:pt x="7375" y="2339"/>
                </a:lnTo>
                <a:lnTo>
                  <a:pt x="7356" y="2368"/>
                </a:lnTo>
                <a:lnTo>
                  <a:pt x="7354" y="2357"/>
                </a:lnTo>
                <a:lnTo>
                  <a:pt x="7353" y="2347"/>
                </a:lnTo>
                <a:lnTo>
                  <a:pt x="7354" y="2339"/>
                </a:lnTo>
                <a:lnTo>
                  <a:pt x="7357" y="2335"/>
                </a:lnTo>
                <a:lnTo>
                  <a:pt x="7359" y="2333"/>
                </a:lnTo>
                <a:lnTo>
                  <a:pt x="7361" y="2332"/>
                </a:lnTo>
                <a:lnTo>
                  <a:pt x="7367" y="2330"/>
                </a:lnTo>
                <a:lnTo>
                  <a:pt x="7375" y="2331"/>
                </a:lnTo>
                <a:lnTo>
                  <a:pt x="7385" y="2334"/>
                </a:lnTo>
                <a:lnTo>
                  <a:pt x="7380" y="2329"/>
                </a:lnTo>
                <a:lnTo>
                  <a:pt x="7375" y="2323"/>
                </a:lnTo>
                <a:lnTo>
                  <a:pt x="7369" y="2311"/>
                </a:lnTo>
                <a:lnTo>
                  <a:pt x="7364" y="2296"/>
                </a:lnTo>
                <a:lnTo>
                  <a:pt x="7361" y="2281"/>
                </a:lnTo>
                <a:lnTo>
                  <a:pt x="7360" y="2264"/>
                </a:lnTo>
                <a:lnTo>
                  <a:pt x="7360" y="2248"/>
                </a:lnTo>
                <a:lnTo>
                  <a:pt x="7362" y="2230"/>
                </a:lnTo>
                <a:lnTo>
                  <a:pt x="7366" y="2213"/>
                </a:lnTo>
                <a:lnTo>
                  <a:pt x="7347" y="2247"/>
                </a:lnTo>
                <a:lnTo>
                  <a:pt x="7347" y="2212"/>
                </a:lnTo>
                <a:lnTo>
                  <a:pt x="7347" y="2194"/>
                </a:lnTo>
                <a:lnTo>
                  <a:pt x="7346" y="2176"/>
                </a:lnTo>
                <a:lnTo>
                  <a:pt x="7344" y="2159"/>
                </a:lnTo>
                <a:lnTo>
                  <a:pt x="7341" y="2141"/>
                </a:lnTo>
                <a:lnTo>
                  <a:pt x="7338" y="2124"/>
                </a:lnTo>
                <a:lnTo>
                  <a:pt x="7334" y="2107"/>
                </a:lnTo>
                <a:lnTo>
                  <a:pt x="7322" y="2138"/>
                </a:lnTo>
                <a:lnTo>
                  <a:pt x="7322" y="2121"/>
                </a:lnTo>
                <a:lnTo>
                  <a:pt x="7320" y="2103"/>
                </a:lnTo>
                <a:lnTo>
                  <a:pt x="7318" y="2086"/>
                </a:lnTo>
                <a:lnTo>
                  <a:pt x="7315" y="2069"/>
                </a:lnTo>
                <a:lnTo>
                  <a:pt x="7311" y="2052"/>
                </a:lnTo>
                <a:lnTo>
                  <a:pt x="7305" y="2035"/>
                </a:lnTo>
                <a:lnTo>
                  <a:pt x="7300" y="2019"/>
                </a:lnTo>
                <a:lnTo>
                  <a:pt x="7294" y="2002"/>
                </a:lnTo>
                <a:lnTo>
                  <a:pt x="7284" y="2026"/>
                </a:lnTo>
                <a:lnTo>
                  <a:pt x="7277" y="1995"/>
                </a:lnTo>
                <a:lnTo>
                  <a:pt x="7268" y="1963"/>
                </a:lnTo>
                <a:lnTo>
                  <a:pt x="7258" y="1933"/>
                </a:lnTo>
                <a:lnTo>
                  <a:pt x="7246" y="1903"/>
                </a:lnTo>
                <a:lnTo>
                  <a:pt x="7242" y="1930"/>
                </a:lnTo>
                <a:lnTo>
                  <a:pt x="7235" y="1918"/>
                </a:lnTo>
                <a:lnTo>
                  <a:pt x="7229" y="1905"/>
                </a:lnTo>
                <a:lnTo>
                  <a:pt x="7224" y="1892"/>
                </a:lnTo>
                <a:lnTo>
                  <a:pt x="7221" y="1879"/>
                </a:lnTo>
                <a:lnTo>
                  <a:pt x="7219" y="1864"/>
                </a:lnTo>
                <a:lnTo>
                  <a:pt x="7218" y="1851"/>
                </a:lnTo>
                <a:lnTo>
                  <a:pt x="7218" y="1836"/>
                </a:lnTo>
                <a:lnTo>
                  <a:pt x="7220" y="1822"/>
                </a:lnTo>
                <a:lnTo>
                  <a:pt x="7203" y="1840"/>
                </a:lnTo>
                <a:lnTo>
                  <a:pt x="7201" y="1831"/>
                </a:lnTo>
                <a:lnTo>
                  <a:pt x="7200" y="1822"/>
                </a:lnTo>
                <a:lnTo>
                  <a:pt x="7201" y="1814"/>
                </a:lnTo>
                <a:lnTo>
                  <a:pt x="7204" y="1806"/>
                </a:lnTo>
                <a:lnTo>
                  <a:pt x="7208" y="1799"/>
                </a:lnTo>
                <a:lnTo>
                  <a:pt x="7214" y="1793"/>
                </a:lnTo>
                <a:lnTo>
                  <a:pt x="7221" y="1788"/>
                </a:lnTo>
                <a:lnTo>
                  <a:pt x="7230" y="1783"/>
                </a:lnTo>
                <a:lnTo>
                  <a:pt x="7211" y="1782"/>
                </a:lnTo>
                <a:lnTo>
                  <a:pt x="7212" y="1779"/>
                </a:lnTo>
                <a:lnTo>
                  <a:pt x="7214" y="1774"/>
                </a:lnTo>
                <a:lnTo>
                  <a:pt x="7220" y="1767"/>
                </a:lnTo>
                <a:lnTo>
                  <a:pt x="7228" y="1761"/>
                </a:lnTo>
                <a:lnTo>
                  <a:pt x="7237" y="1755"/>
                </a:lnTo>
                <a:lnTo>
                  <a:pt x="7257" y="1744"/>
                </a:lnTo>
                <a:lnTo>
                  <a:pt x="7273" y="1734"/>
                </a:lnTo>
                <a:lnTo>
                  <a:pt x="7252" y="1721"/>
                </a:lnTo>
                <a:lnTo>
                  <a:pt x="7263" y="1716"/>
                </a:lnTo>
                <a:lnTo>
                  <a:pt x="7274" y="1711"/>
                </a:lnTo>
                <a:lnTo>
                  <a:pt x="7286" y="1704"/>
                </a:lnTo>
                <a:lnTo>
                  <a:pt x="7296" y="1697"/>
                </a:lnTo>
                <a:lnTo>
                  <a:pt x="7306" y="1689"/>
                </a:lnTo>
                <a:lnTo>
                  <a:pt x="7316" y="1681"/>
                </a:lnTo>
                <a:lnTo>
                  <a:pt x="7324" y="1671"/>
                </a:lnTo>
                <a:lnTo>
                  <a:pt x="7331" y="1662"/>
                </a:lnTo>
                <a:lnTo>
                  <a:pt x="7295" y="1664"/>
                </a:lnTo>
                <a:lnTo>
                  <a:pt x="7318" y="1650"/>
                </a:lnTo>
                <a:lnTo>
                  <a:pt x="7338" y="1633"/>
                </a:lnTo>
                <a:lnTo>
                  <a:pt x="7357" y="1615"/>
                </a:lnTo>
                <a:lnTo>
                  <a:pt x="7375" y="1594"/>
                </a:lnTo>
                <a:lnTo>
                  <a:pt x="7351" y="1599"/>
                </a:lnTo>
                <a:lnTo>
                  <a:pt x="7376" y="1581"/>
                </a:lnTo>
                <a:lnTo>
                  <a:pt x="7405" y="1561"/>
                </a:lnTo>
                <a:lnTo>
                  <a:pt x="7437" y="1539"/>
                </a:lnTo>
                <a:lnTo>
                  <a:pt x="7432" y="1539"/>
                </a:lnTo>
                <a:lnTo>
                  <a:pt x="7427" y="1538"/>
                </a:lnTo>
                <a:lnTo>
                  <a:pt x="7417" y="1536"/>
                </a:lnTo>
                <a:lnTo>
                  <a:pt x="7409" y="1533"/>
                </a:lnTo>
                <a:lnTo>
                  <a:pt x="7406" y="1531"/>
                </a:lnTo>
                <a:lnTo>
                  <a:pt x="7426" y="1526"/>
                </a:lnTo>
                <a:lnTo>
                  <a:pt x="7446" y="1519"/>
                </a:lnTo>
                <a:lnTo>
                  <a:pt x="7465" y="1511"/>
                </a:lnTo>
                <a:lnTo>
                  <a:pt x="7483" y="1500"/>
                </a:lnTo>
                <a:lnTo>
                  <a:pt x="7500" y="1488"/>
                </a:lnTo>
                <a:lnTo>
                  <a:pt x="7516" y="1474"/>
                </a:lnTo>
                <a:lnTo>
                  <a:pt x="7531" y="1460"/>
                </a:lnTo>
                <a:lnTo>
                  <a:pt x="7545" y="1445"/>
                </a:lnTo>
                <a:lnTo>
                  <a:pt x="7503" y="1450"/>
                </a:lnTo>
                <a:lnTo>
                  <a:pt x="7589" y="1406"/>
                </a:lnTo>
                <a:lnTo>
                  <a:pt x="7675" y="1365"/>
                </a:lnTo>
                <a:lnTo>
                  <a:pt x="7653" y="1360"/>
                </a:lnTo>
                <a:lnTo>
                  <a:pt x="7680" y="1344"/>
                </a:lnTo>
                <a:lnTo>
                  <a:pt x="7710" y="1324"/>
                </a:lnTo>
                <a:lnTo>
                  <a:pt x="7744" y="1302"/>
                </a:lnTo>
                <a:lnTo>
                  <a:pt x="7725" y="1305"/>
                </a:lnTo>
                <a:lnTo>
                  <a:pt x="7704" y="1310"/>
                </a:lnTo>
                <a:lnTo>
                  <a:pt x="7685" y="1314"/>
                </a:lnTo>
                <a:lnTo>
                  <a:pt x="7665" y="1319"/>
                </a:lnTo>
                <a:lnTo>
                  <a:pt x="7646" y="1325"/>
                </a:lnTo>
                <a:lnTo>
                  <a:pt x="7626" y="1332"/>
                </a:lnTo>
                <a:lnTo>
                  <a:pt x="7606" y="1339"/>
                </a:lnTo>
                <a:lnTo>
                  <a:pt x="7588" y="1348"/>
                </a:lnTo>
                <a:lnTo>
                  <a:pt x="7598" y="1326"/>
                </a:lnTo>
                <a:lnTo>
                  <a:pt x="7550" y="1357"/>
                </a:lnTo>
                <a:lnTo>
                  <a:pt x="7501" y="1387"/>
                </a:lnTo>
                <a:lnTo>
                  <a:pt x="7501" y="1365"/>
                </a:lnTo>
                <a:lnTo>
                  <a:pt x="7453" y="1392"/>
                </a:lnTo>
                <a:lnTo>
                  <a:pt x="7424" y="1408"/>
                </a:lnTo>
                <a:lnTo>
                  <a:pt x="7440" y="1382"/>
                </a:lnTo>
                <a:lnTo>
                  <a:pt x="7412" y="1393"/>
                </a:lnTo>
                <a:lnTo>
                  <a:pt x="7383" y="1402"/>
                </a:lnTo>
                <a:lnTo>
                  <a:pt x="7353" y="1410"/>
                </a:lnTo>
                <a:lnTo>
                  <a:pt x="7322" y="1416"/>
                </a:lnTo>
                <a:lnTo>
                  <a:pt x="7334" y="1398"/>
                </a:lnTo>
                <a:lnTo>
                  <a:pt x="7321" y="1398"/>
                </a:lnTo>
                <a:lnTo>
                  <a:pt x="7304" y="1399"/>
                </a:lnTo>
                <a:lnTo>
                  <a:pt x="7267" y="1403"/>
                </a:lnTo>
                <a:lnTo>
                  <a:pt x="7236" y="1408"/>
                </a:lnTo>
                <a:lnTo>
                  <a:pt x="7223" y="1411"/>
                </a:lnTo>
                <a:lnTo>
                  <a:pt x="7234" y="1389"/>
                </a:lnTo>
                <a:lnTo>
                  <a:pt x="7201" y="1393"/>
                </a:lnTo>
                <a:lnTo>
                  <a:pt x="7155" y="1401"/>
                </a:lnTo>
                <a:lnTo>
                  <a:pt x="7095" y="1411"/>
                </a:lnTo>
                <a:lnTo>
                  <a:pt x="7119" y="1389"/>
                </a:lnTo>
                <a:lnTo>
                  <a:pt x="7102" y="1392"/>
                </a:lnTo>
                <a:lnTo>
                  <a:pt x="7086" y="1395"/>
                </a:lnTo>
                <a:lnTo>
                  <a:pt x="7069" y="1399"/>
                </a:lnTo>
                <a:lnTo>
                  <a:pt x="7054" y="1403"/>
                </a:lnTo>
                <a:lnTo>
                  <a:pt x="7022" y="1415"/>
                </a:lnTo>
                <a:lnTo>
                  <a:pt x="6991" y="1427"/>
                </a:lnTo>
                <a:lnTo>
                  <a:pt x="6991" y="1413"/>
                </a:lnTo>
                <a:lnTo>
                  <a:pt x="6993" y="1399"/>
                </a:lnTo>
                <a:lnTo>
                  <a:pt x="6997" y="1386"/>
                </a:lnTo>
                <a:lnTo>
                  <a:pt x="7002" y="1373"/>
                </a:lnTo>
                <a:lnTo>
                  <a:pt x="7009" y="1362"/>
                </a:lnTo>
                <a:lnTo>
                  <a:pt x="7016" y="1350"/>
                </a:lnTo>
                <a:lnTo>
                  <a:pt x="7024" y="1338"/>
                </a:lnTo>
                <a:lnTo>
                  <a:pt x="7033" y="1328"/>
                </a:lnTo>
                <a:lnTo>
                  <a:pt x="7052" y="1306"/>
                </a:lnTo>
                <a:lnTo>
                  <a:pt x="7071" y="1285"/>
                </a:lnTo>
                <a:lnTo>
                  <a:pt x="7090" y="1263"/>
                </a:lnTo>
                <a:lnTo>
                  <a:pt x="7099" y="1253"/>
                </a:lnTo>
                <a:lnTo>
                  <a:pt x="7106" y="1241"/>
                </a:lnTo>
                <a:lnTo>
                  <a:pt x="7090" y="1247"/>
                </a:lnTo>
                <a:lnTo>
                  <a:pt x="7096" y="1240"/>
                </a:lnTo>
                <a:lnTo>
                  <a:pt x="7102" y="1234"/>
                </a:lnTo>
                <a:lnTo>
                  <a:pt x="7115" y="1220"/>
                </a:lnTo>
                <a:lnTo>
                  <a:pt x="7126" y="1204"/>
                </a:lnTo>
                <a:lnTo>
                  <a:pt x="7135" y="1189"/>
                </a:lnTo>
                <a:lnTo>
                  <a:pt x="7150" y="1164"/>
                </a:lnTo>
                <a:lnTo>
                  <a:pt x="7155" y="1155"/>
                </a:lnTo>
                <a:lnTo>
                  <a:pt x="7119" y="1159"/>
                </a:lnTo>
                <a:lnTo>
                  <a:pt x="7126" y="1154"/>
                </a:lnTo>
                <a:lnTo>
                  <a:pt x="7133" y="1149"/>
                </a:lnTo>
                <a:lnTo>
                  <a:pt x="7147" y="1136"/>
                </a:lnTo>
                <a:lnTo>
                  <a:pt x="7159" y="1122"/>
                </a:lnTo>
                <a:lnTo>
                  <a:pt x="7169" y="1107"/>
                </a:lnTo>
                <a:lnTo>
                  <a:pt x="7179" y="1095"/>
                </a:lnTo>
                <a:lnTo>
                  <a:pt x="7186" y="1085"/>
                </a:lnTo>
                <a:lnTo>
                  <a:pt x="7192" y="1074"/>
                </a:lnTo>
                <a:lnTo>
                  <a:pt x="7164" y="1087"/>
                </a:lnTo>
                <a:lnTo>
                  <a:pt x="7169" y="1081"/>
                </a:lnTo>
                <a:lnTo>
                  <a:pt x="7174" y="1073"/>
                </a:lnTo>
                <a:lnTo>
                  <a:pt x="7185" y="1057"/>
                </a:lnTo>
                <a:lnTo>
                  <a:pt x="7193" y="1039"/>
                </a:lnTo>
                <a:lnTo>
                  <a:pt x="7201" y="1021"/>
                </a:lnTo>
                <a:lnTo>
                  <a:pt x="7214" y="991"/>
                </a:lnTo>
                <a:lnTo>
                  <a:pt x="7218" y="978"/>
                </a:lnTo>
                <a:lnTo>
                  <a:pt x="7198" y="990"/>
                </a:lnTo>
                <a:lnTo>
                  <a:pt x="7204" y="982"/>
                </a:lnTo>
                <a:lnTo>
                  <a:pt x="7210" y="974"/>
                </a:lnTo>
                <a:lnTo>
                  <a:pt x="7218" y="957"/>
                </a:lnTo>
                <a:lnTo>
                  <a:pt x="7225" y="939"/>
                </a:lnTo>
                <a:lnTo>
                  <a:pt x="7231" y="922"/>
                </a:lnTo>
                <a:lnTo>
                  <a:pt x="7235" y="906"/>
                </a:lnTo>
                <a:lnTo>
                  <a:pt x="7237" y="894"/>
                </a:lnTo>
                <a:lnTo>
                  <a:pt x="7239" y="883"/>
                </a:lnTo>
                <a:lnTo>
                  <a:pt x="7218" y="895"/>
                </a:lnTo>
                <a:lnTo>
                  <a:pt x="7227" y="881"/>
                </a:lnTo>
                <a:lnTo>
                  <a:pt x="7233" y="865"/>
                </a:lnTo>
                <a:lnTo>
                  <a:pt x="7237" y="852"/>
                </a:lnTo>
                <a:lnTo>
                  <a:pt x="7240" y="840"/>
                </a:lnTo>
                <a:lnTo>
                  <a:pt x="7241" y="830"/>
                </a:lnTo>
                <a:lnTo>
                  <a:pt x="7242" y="822"/>
                </a:lnTo>
                <a:lnTo>
                  <a:pt x="7242" y="816"/>
                </a:lnTo>
                <a:lnTo>
                  <a:pt x="7223" y="825"/>
                </a:lnTo>
                <a:lnTo>
                  <a:pt x="7232" y="807"/>
                </a:lnTo>
                <a:lnTo>
                  <a:pt x="7241" y="790"/>
                </a:lnTo>
                <a:lnTo>
                  <a:pt x="7248" y="771"/>
                </a:lnTo>
                <a:lnTo>
                  <a:pt x="7253" y="755"/>
                </a:lnTo>
                <a:lnTo>
                  <a:pt x="7259" y="727"/>
                </a:lnTo>
                <a:lnTo>
                  <a:pt x="7261" y="717"/>
                </a:lnTo>
                <a:lnTo>
                  <a:pt x="7230" y="744"/>
                </a:lnTo>
                <a:lnTo>
                  <a:pt x="7234" y="725"/>
                </a:lnTo>
                <a:lnTo>
                  <a:pt x="7241" y="707"/>
                </a:lnTo>
                <a:lnTo>
                  <a:pt x="7249" y="690"/>
                </a:lnTo>
                <a:lnTo>
                  <a:pt x="7258" y="673"/>
                </a:lnTo>
                <a:lnTo>
                  <a:pt x="7269" y="658"/>
                </a:lnTo>
                <a:lnTo>
                  <a:pt x="7281" y="642"/>
                </a:lnTo>
                <a:lnTo>
                  <a:pt x="7292" y="627"/>
                </a:lnTo>
                <a:lnTo>
                  <a:pt x="7305" y="613"/>
                </a:lnTo>
                <a:lnTo>
                  <a:pt x="7286" y="607"/>
                </a:lnTo>
                <a:lnTo>
                  <a:pt x="7307" y="587"/>
                </a:lnTo>
                <a:lnTo>
                  <a:pt x="7324" y="569"/>
                </a:lnTo>
                <a:lnTo>
                  <a:pt x="7338" y="552"/>
                </a:lnTo>
                <a:lnTo>
                  <a:pt x="7302" y="555"/>
                </a:lnTo>
                <a:lnTo>
                  <a:pt x="7316" y="545"/>
                </a:lnTo>
                <a:lnTo>
                  <a:pt x="7329" y="534"/>
                </a:lnTo>
                <a:lnTo>
                  <a:pt x="7340" y="523"/>
                </a:lnTo>
                <a:lnTo>
                  <a:pt x="7351" y="513"/>
                </a:lnTo>
                <a:lnTo>
                  <a:pt x="7367" y="496"/>
                </a:lnTo>
                <a:lnTo>
                  <a:pt x="7372" y="489"/>
                </a:lnTo>
                <a:lnTo>
                  <a:pt x="7349" y="487"/>
                </a:lnTo>
                <a:lnTo>
                  <a:pt x="7360" y="479"/>
                </a:lnTo>
                <a:lnTo>
                  <a:pt x="7371" y="469"/>
                </a:lnTo>
                <a:lnTo>
                  <a:pt x="7383" y="458"/>
                </a:lnTo>
                <a:lnTo>
                  <a:pt x="7393" y="447"/>
                </a:lnTo>
                <a:lnTo>
                  <a:pt x="7409" y="427"/>
                </a:lnTo>
                <a:lnTo>
                  <a:pt x="7416" y="419"/>
                </a:lnTo>
                <a:lnTo>
                  <a:pt x="7378" y="426"/>
                </a:lnTo>
                <a:lnTo>
                  <a:pt x="7388" y="416"/>
                </a:lnTo>
                <a:lnTo>
                  <a:pt x="7398" y="403"/>
                </a:lnTo>
                <a:lnTo>
                  <a:pt x="7421" y="377"/>
                </a:lnTo>
                <a:lnTo>
                  <a:pt x="7446" y="345"/>
                </a:lnTo>
                <a:lnTo>
                  <a:pt x="7435" y="350"/>
                </a:lnTo>
                <a:lnTo>
                  <a:pt x="7425" y="355"/>
                </a:lnTo>
                <a:lnTo>
                  <a:pt x="7414" y="361"/>
                </a:lnTo>
                <a:lnTo>
                  <a:pt x="7403" y="368"/>
                </a:lnTo>
                <a:lnTo>
                  <a:pt x="7383" y="385"/>
                </a:lnTo>
                <a:lnTo>
                  <a:pt x="7362" y="401"/>
                </a:lnTo>
                <a:lnTo>
                  <a:pt x="7341" y="416"/>
                </a:lnTo>
                <a:lnTo>
                  <a:pt x="7331" y="422"/>
                </a:lnTo>
                <a:lnTo>
                  <a:pt x="7322" y="427"/>
                </a:lnTo>
                <a:lnTo>
                  <a:pt x="7313" y="431"/>
                </a:lnTo>
                <a:lnTo>
                  <a:pt x="7303" y="434"/>
                </a:lnTo>
                <a:lnTo>
                  <a:pt x="7295" y="434"/>
                </a:lnTo>
                <a:lnTo>
                  <a:pt x="7286" y="433"/>
                </a:lnTo>
                <a:lnTo>
                  <a:pt x="7281" y="437"/>
                </a:lnTo>
                <a:lnTo>
                  <a:pt x="7277" y="442"/>
                </a:lnTo>
                <a:lnTo>
                  <a:pt x="7268" y="452"/>
                </a:lnTo>
                <a:lnTo>
                  <a:pt x="7261" y="462"/>
                </a:lnTo>
                <a:lnTo>
                  <a:pt x="7256" y="473"/>
                </a:lnTo>
                <a:lnTo>
                  <a:pt x="7252" y="483"/>
                </a:lnTo>
                <a:lnTo>
                  <a:pt x="7250" y="491"/>
                </a:lnTo>
                <a:lnTo>
                  <a:pt x="7248" y="498"/>
                </a:lnTo>
                <a:lnTo>
                  <a:pt x="7238" y="482"/>
                </a:lnTo>
                <a:lnTo>
                  <a:pt x="7229" y="491"/>
                </a:lnTo>
                <a:lnTo>
                  <a:pt x="7222" y="502"/>
                </a:lnTo>
                <a:lnTo>
                  <a:pt x="7214" y="514"/>
                </a:lnTo>
                <a:lnTo>
                  <a:pt x="7206" y="526"/>
                </a:lnTo>
                <a:lnTo>
                  <a:pt x="7197" y="545"/>
                </a:lnTo>
                <a:lnTo>
                  <a:pt x="7193" y="553"/>
                </a:lnTo>
                <a:lnTo>
                  <a:pt x="7190" y="530"/>
                </a:lnTo>
                <a:lnTo>
                  <a:pt x="7168" y="551"/>
                </a:lnTo>
                <a:lnTo>
                  <a:pt x="7146" y="575"/>
                </a:lnTo>
                <a:lnTo>
                  <a:pt x="7122" y="601"/>
                </a:lnTo>
                <a:lnTo>
                  <a:pt x="7128" y="576"/>
                </a:lnTo>
                <a:lnTo>
                  <a:pt x="7120" y="578"/>
                </a:lnTo>
                <a:lnTo>
                  <a:pt x="7111" y="582"/>
                </a:lnTo>
                <a:lnTo>
                  <a:pt x="7101" y="587"/>
                </a:lnTo>
                <a:lnTo>
                  <a:pt x="7092" y="592"/>
                </a:lnTo>
                <a:lnTo>
                  <a:pt x="7072" y="605"/>
                </a:lnTo>
                <a:lnTo>
                  <a:pt x="7053" y="619"/>
                </a:lnTo>
                <a:lnTo>
                  <a:pt x="7035" y="633"/>
                </a:lnTo>
                <a:lnTo>
                  <a:pt x="7022" y="645"/>
                </a:lnTo>
                <a:lnTo>
                  <a:pt x="7009" y="656"/>
                </a:lnTo>
                <a:lnTo>
                  <a:pt x="7016" y="630"/>
                </a:lnTo>
                <a:lnTo>
                  <a:pt x="7011" y="632"/>
                </a:lnTo>
                <a:lnTo>
                  <a:pt x="7005" y="635"/>
                </a:lnTo>
                <a:lnTo>
                  <a:pt x="6991" y="645"/>
                </a:lnTo>
                <a:lnTo>
                  <a:pt x="6974" y="657"/>
                </a:lnTo>
                <a:lnTo>
                  <a:pt x="6959" y="669"/>
                </a:lnTo>
                <a:lnTo>
                  <a:pt x="6931" y="693"/>
                </a:lnTo>
                <a:lnTo>
                  <a:pt x="6919" y="704"/>
                </a:lnTo>
                <a:lnTo>
                  <a:pt x="6935" y="672"/>
                </a:lnTo>
                <a:lnTo>
                  <a:pt x="6926" y="676"/>
                </a:lnTo>
                <a:lnTo>
                  <a:pt x="6916" y="681"/>
                </a:lnTo>
                <a:lnTo>
                  <a:pt x="6905" y="687"/>
                </a:lnTo>
                <a:lnTo>
                  <a:pt x="6895" y="694"/>
                </a:lnTo>
                <a:lnTo>
                  <a:pt x="6873" y="711"/>
                </a:lnTo>
                <a:lnTo>
                  <a:pt x="6854" y="728"/>
                </a:lnTo>
                <a:lnTo>
                  <a:pt x="6836" y="745"/>
                </a:lnTo>
                <a:lnTo>
                  <a:pt x="6822" y="759"/>
                </a:lnTo>
                <a:lnTo>
                  <a:pt x="6810" y="772"/>
                </a:lnTo>
                <a:lnTo>
                  <a:pt x="6825" y="740"/>
                </a:lnTo>
                <a:lnTo>
                  <a:pt x="6811" y="751"/>
                </a:lnTo>
                <a:lnTo>
                  <a:pt x="6793" y="764"/>
                </a:lnTo>
                <a:lnTo>
                  <a:pt x="6775" y="781"/>
                </a:lnTo>
                <a:lnTo>
                  <a:pt x="6757" y="797"/>
                </a:lnTo>
                <a:lnTo>
                  <a:pt x="6728" y="825"/>
                </a:lnTo>
                <a:lnTo>
                  <a:pt x="6716" y="836"/>
                </a:lnTo>
                <a:lnTo>
                  <a:pt x="6725" y="807"/>
                </a:lnTo>
                <a:lnTo>
                  <a:pt x="6719" y="813"/>
                </a:lnTo>
                <a:lnTo>
                  <a:pt x="6712" y="820"/>
                </a:lnTo>
                <a:lnTo>
                  <a:pt x="6698" y="835"/>
                </a:lnTo>
                <a:lnTo>
                  <a:pt x="6686" y="853"/>
                </a:lnTo>
                <a:lnTo>
                  <a:pt x="6675" y="870"/>
                </a:lnTo>
                <a:lnTo>
                  <a:pt x="6665" y="887"/>
                </a:lnTo>
                <a:lnTo>
                  <a:pt x="6658" y="901"/>
                </a:lnTo>
                <a:lnTo>
                  <a:pt x="6651" y="914"/>
                </a:lnTo>
                <a:lnTo>
                  <a:pt x="6638" y="898"/>
                </a:lnTo>
                <a:lnTo>
                  <a:pt x="6634" y="903"/>
                </a:lnTo>
                <a:lnTo>
                  <a:pt x="6629" y="912"/>
                </a:lnTo>
                <a:lnTo>
                  <a:pt x="6617" y="935"/>
                </a:lnTo>
                <a:lnTo>
                  <a:pt x="6590" y="996"/>
                </a:lnTo>
                <a:lnTo>
                  <a:pt x="6576" y="1027"/>
                </a:lnTo>
                <a:lnTo>
                  <a:pt x="6562" y="1053"/>
                </a:lnTo>
                <a:lnTo>
                  <a:pt x="6557" y="1063"/>
                </a:lnTo>
                <a:lnTo>
                  <a:pt x="6552" y="1070"/>
                </a:lnTo>
                <a:lnTo>
                  <a:pt x="6547" y="1076"/>
                </a:lnTo>
                <a:lnTo>
                  <a:pt x="6545" y="1077"/>
                </a:lnTo>
                <a:lnTo>
                  <a:pt x="6544" y="1078"/>
                </a:lnTo>
                <a:lnTo>
                  <a:pt x="6541" y="1063"/>
                </a:lnTo>
                <a:lnTo>
                  <a:pt x="6538" y="1050"/>
                </a:lnTo>
                <a:lnTo>
                  <a:pt x="6537" y="1035"/>
                </a:lnTo>
                <a:lnTo>
                  <a:pt x="6537" y="1022"/>
                </a:lnTo>
                <a:lnTo>
                  <a:pt x="6538" y="994"/>
                </a:lnTo>
                <a:lnTo>
                  <a:pt x="6541" y="966"/>
                </a:lnTo>
                <a:lnTo>
                  <a:pt x="6543" y="938"/>
                </a:lnTo>
                <a:lnTo>
                  <a:pt x="6544" y="911"/>
                </a:lnTo>
                <a:lnTo>
                  <a:pt x="6544" y="896"/>
                </a:lnTo>
                <a:lnTo>
                  <a:pt x="6543" y="883"/>
                </a:lnTo>
                <a:lnTo>
                  <a:pt x="6541" y="868"/>
                </a:lnTo>
                <a:lnTo>
                  <a:pt x="6538" y="854"/>
                </a:lnTo>
                <a:lnTo>
                  <a:pt x="6519" y="873"/>
                </a:lnTo>
                <a:lnTo>
                  <a:pt x="6522" y="856"/>
                </a:lnTo>
                <a:lnTo>
                  <a:pt x="6523" y="834"/>
                </a:lnTo>
                <a:lnTo>
                  <a:pt x="6523" y="812"/>
                </a:lnTo>
                <a:lnTo>
                  <a:pt x="6522" y="788"/>
                </a:lnTo>
                <a:lnTo>
                  <a:pt x="6520" y="750"/>
                </a:lnTo>
                <a:lnTo>
                  <a:pt x="6519" y="733"/>
                </a:lnTo>
                <a:lnTo>
                  <a:pt x="6499" y="767"/>
                </a:lnTo>
                <a:lnTo>
                  <a:pt x="6498" y="744"/>
                </a:lnTo>
                <a:lnTo>
                  <a:pt x="6497" y="720"/>
                </a:lnTo>
                <a:lnTo>
                  <a:pt x="6494" y="697"/>
                </a:lnTo>
                <a:lnTo>
                  <a:pt x="6490" y="673"/>
                </a:lnTo>
                <a:lnTo>
                  <a:pt x="6485" y="651"/>
                </a:lnTo>
                <a:lnTo>
                  <a:pt x="6479" y="628"/>
                </a:lnTo>
                <a:lnTo>
                  <a:pt x="6471" y="605"/>
                </a:lnTo>
                <a:lnTo>
                  <a:pt x="6463" y="584"/>
                </a:lnTo>
                <a:lnTo>
                  <a:pt x="6447" y="602"/>
                </a:lnTo>
                <a:lnTo>
                  <a:pt x="6445" y="592"/>
                </a:lnTo>
                <a:lnTo>
                  <a:pt x="6443" y="582"/>
                </a:lnTo>
                <a:lnTo>
                  <a:pt x="6440" y="571"/>
                </a:lnTo>
                <a:lnTo>
                  <a:pt x="6436" y="561"/>
                </a:lnTo>
                <a:lnTo>
                  <a:pt x="6427" y="540"/>
                </a:lnTo>
                <a:lnTo>
                  <a:pt x="6418" y="523"/>
                </a:lnTo>
                <a:lnTo>
                  <a:pt x="6409" y="507"/>
                </a:lnTo>
                <a:lnTo>
                  <a:pt x="6400" y="495"/>
                </a:lnTo>
                <a:lnTo>
                  <a:pt x="6393" y="485"/>
                </a:lnTo>
                <a:lnTo>
                  <a:pt x="6384" y="518"/>
                </a:lnTo>
                <a:lnTo>
                  <a:pt x="6383" y="506"/>
                </a:lnTo>
                <a:lnTo>
                  <a:pt x="6381" y="495"/>
                </a:lnTo>
                <a:lnTo>
                  <a:pt x="6379" y="485"/>
                </a:lnTo>
                <a:lnTo>
                  <a:pt x="6376" y="475"/>
                </a:lnTo>
                <a:lnTo>
                  <a:pt x="6368" y="457"/>
                </a:lnTo>
                <a:lnTo>
                  <a:pt x="6361" y="442"/>
                </a:lnTo>
                <a:lnTo>
                  <a:pt x="6353" y="429"/>
                </a:lnTo>
                <a:lnTo>
                  <a:pt x="6347" y="420"/>
                </a:lnTo>
                <a:lnTo>
                  <a:pt x="6340" y="412"/>
                </a:lnTo>
                <a:lnTo>
                  <a:pt x="6321" y="426"/>
                </a:lnTo>
                <a:lnTo>
                  <a:pt x="6320" y="415"/>
                </a:lnTo>
                <a:lnTo>
                  <a:pt x="6319" y="404"/>
                </a:lnTo>
                <a:lnTo>
                  <a:pt x="6314" y="385"/>
                </a:lnTo>
                <a:lnTo>
                  <a:pt x="6308" y="367"/>
                </a:lnTo>
                <a:lnTo>
                  <a:pt x="6301" y="353"/>
                </a:lnTo>
                <a:lnTo>
                  <a:pt x="6295" y="340"/>
                </a:lnTo>
                <a:lnTo>
                  <a:pt x="6290" y="332"/>
                </a:lnTo>
                <a:lnTo>
                  <a:pt x="6284" y="324"/>
                </a:lnTo>
                <a:lnTo>
                  <a:pt x="6277" y="347"/>
                </a:lnTo>
                <a:lnTo>
                  <a:pt x="6278" y="333"/>
                </a:lnTo>
                <a:lnTo>
                  <a:pt x="6278" y="317"/>
                </a:lnTo>
                <a:lnTo>
                  <a:pt x="6277" y="278"/>
                </a:lnTo>
                <a:lnTo>
                  <a:pt x="6275" y="228"/>
                </a:lnTo>
                <a:lnTo>
                  <a:pt x="6257" y="266"/>
                </a:lnTo>
                <a:lnTo>
                  <a:pt x="6259" y="248"/>
                </a:lnTo>
                <a:lnTo>
                  <a:pt x="6260" y="229"/>
                </a:lnTo>
                <a:lnTo>
                  <a:pt x="6261" y="211"/>
                </a:lnTo>
                <a:lnTo>
                  <a:pt x="6260" y="191"/>
                </a:lnTo>
                <a:lnTo>
                  <a:pt x="6258" y="172"/>
                </a:lnTo>
                <a:lnTo>
                  <a:pt x="6255" y="154"/>
                </a:lnTo>
                <a:lnTo>
                  <a:pt x="6250" y="136"/>
                </a:lnTo>
                <a:lnTo>
                  <a:pt x="6244" y="119"/>
                </a:lnTo>
                <a:lnTo>
                  <a:pt x="6231" y="162"/>
                </a:lnTo>
                <a:lnTo>
                  <a:pt x="6229" y="142"/>
                </a:lnTo>
                <a:lnTo>
                  <a:pt x="6227" y="121"/>
                </a:lnTo>
                <a:lnTo>
                  <a:pt x="6224" y="100"/>
                </a:lnTo>
                <a:lnTo>
                  <a:pt x="6220" y="80"/>
                </a:lnTo>
                <a:lnTo>
                  <a:pt x="6216" y="60"/>
                </a:lnTo>
                <a:lnTo>
                  <a:pt x="6210" y="39"/>
                </a:lnTo>
                <a:lnTo>
                  <a:pt x="6203" y="20"/>
                </a:lnTo>
                <a:lnTo>
                  <a:pt x="6197" y="0"/>
                </a:lnTo>
                <a:lnTo>
                  <a:pt x="6187" y="25"/>
                </a:lnTo>
                <a:lnTo>
                  <a:pt x="6180" y="49"/>
                </a:lnTo>
                <a:lnTo>
                  <a:pt x="6166" y="91"/>
                </a:lnTo>
                <a:lnTo>
                  <a:pt x="6159" y="122"/>
                </a:lnTo>
                <a:lnTo>
                  <a:pt x="6156" y="133"/>
                </a:lnTo>
                <a:lnTo>
                  <a:pt x="6136" y="100"/>
                </a:lnTo>
                <a:lnTo>
                  <a:pt x="6131" y="118"/>
                </a:lnTo>
                <a:lnTo>
                  <a:pt x="6127" y="136"/>
                </a:lnTo>
                <a:lnTo>
                  <a:pt x="6124" y="155"/>
                </a:lnTo>
                <a:lnTo>
                  <a:pt x="6122" y="171"/>
                </a:lnTo>
                <a:lnTo>
                  <a:pt x="6120" y="196"/>
                </a:lnTo>
                <a:lnTo>
                  <a:pt x="6120" y="206"/>
                </a:lnTo>
                <a:lnTo>
                  <a:pt x="6102" y="194"/>
                </a:lnTo>
                <a:lnTo>
                  <a:pt x="6102" y="233"/>
                </a:lnTo>
                <a:lnTo>
                  <a:pt x="6102" y="272"/>
                </a:lnTo>
                <a:lnTo>
                  <a:pt x="6102" y="351"/>
                </a:lnTo>
                <a:lnTo>
                  <a:pt x="6086" y="344"/>
                </a:lnTo>
                <a:lnTo>
                  <a:pt x="6080" y="390"/>
                </a:lnTo>
                <a:lnTo>
                  <a:pt x="6077" y="414"/>
                </a:lnTo>
                <a:lnTo>
                  <a:pt x="6066" y="397"/>
                </a:lnTo>
                <a:lnTo>
                  <a:pt x="6059" y="413"/>
                </a:lnTo>
                <a:lnTo>
                  <a:pt x="6052" y="430"/>
                </a:lnTo>
                <a:lnTo>
                  <a:pt x="6040" y="465"/>
                </a:lnTo>
                <a:lnTo>
                  <a:pt x="6031" y="492"/>
                </a:lnTo>
                <a:lnTo>
                  <a:pt x="6028" y="503"/>
                </a:lnTo>
                <a:lnTo>
                  <a:pt x="6016" y="485"/>
                </a:lnTo>
                <a:lnTo>
                  <a:pt x="6011" y="499"/>
                </a:lnTo>
                <a:lnTo>
                  <a:pt x="6006" y="518"/>
                </a:lnTo>
                <a:lnTo>
                  <a:pt x="5994" y="560"/>
                </a:lnTo>
                <a:lnTo>
                  <a:pt x="5982" y="613"/>
                </a:lnTo>
                <a:lnTo>
                  <a:pt x="5970" y="586"/>
                </a:lnTo>
                <a:lnTo>
                  <a:pt x="5962" y="616"/>
                </a:lnTo>
                <a:lnTo>
                  <a:pt x="5956" y="650"/>
                </a:lnTo>
                <a:lnTo>
                  <a:pt x="5950" y="688"/>
                </a:lnTo>
                <a:lnTo>
                  <a:pt x="5933" y="670"/>
                </a:lnTo>
                <a:lnTo>
                  <a:pt x="5932" y="677"/>
                </a:lnTo>
                <a:lnTo>
                  <a:pt x="5931" y="685"/>
                </a:lnTo>
                <a:lnTo>
                  <a:pt x="5931" y="704"/>
                </a:lnTo>
                <a:lnTo>
                  <a:pt x="5932" y="725"/>
                </a:lnTo>
                <a:lnTo>
                  <a:pt x="5934" y="748"/>
                </a:lnTo>
                <a:lnTo>
                  <a:pt x="5939" y="785"/>
                </a:lnTo>
                <a:lnTo>
                  <a:pt x="5941" y="801"/>
                </a:lnTo>
                <a:lnTo>
                  <a:pt x="5912" y="760"/>
                </a:lnTo>
                <a:lnTo>
                  <a:pt x="5911" y="769"/>
                </a:lnTo>
                <a:lnTo>
                  <a:pt x="5911" y="780"/>
                </a:lnTo>
                <a:lnTo>
                  <a:pt x="5913" y="803"/>
                </a:lnTo>
                <a:lnTo>
                  <a:pt x="5917" y="829"/>
                </a:lnTo>
                <a:lnTo>
                  <a:pt x="5922" y="855"/>
                </a:lnTo>
                <a:lnTo>
                  <a:pt x="5933" y="897"/>
                </a:lnTo>
                <a:lnTo>
                  <a:pt x="5939" y="915"/>
                </a:lnTo>
                <a:lnTo>
                  <a:pt x="5908" y="898"/>
                </a:lnTo>
                <a:lnTo>
                  <a:pt x="5910" y="911"/>
                </a:lnTo>
                <a:lnTo>
                  <a:pt x="5914" y="923"/>
                </a:lnTo>
                <a:lnTo>
                  <a:pt x="5922" y="948"/>
                </a:lnTo>
                <a:lnTo>
                  <a:pt x="5931" y="971"/>
                </a:lnTo>
                <a:lnTo>
                  <a:pt x="5942" y="994"/>
                </a:lnTo>
                <a:lnTo>
                  <a:pt x="5952" y="1018"/>
                </a:lnTo>
                <a:lnTo>
                  <a:pt x="5956" y="1030"/>
                </a:lnTo>
                <a:lnTo>
                  <a:pt x="5959" y="1041"/>
                </a:lnTo>
                <a:lnTo>
                  <a:pt x="5962" y="1054"/>
                </a:lnTo>
                <a:lnTo>
                  <a:pt x="5964" y="1066"/>
                </a:lnTo>
                <a:lnTo>
                  <a:pt x="5965" y="1079"/>
                </a:lnTo>
                <a:lnTo>
                  <a:pt x="5965" y="1091"/>
                </a:lnTo>
                <a:lnTo>
                  <a:pt x="5960" y="1076"/>
                </a:lnTo>
                <a:lnTo>
                  <a:pt x="5949" y="1037"/>
                </a:lnTo>
                <a:lnTo>
                  <a:pt x="5942" y="1016"/>
                </a:lnTo>
                <a:lnTo>
                  <a:pt x="5934" y="994"/>
                </a:lnTo>
                <a:lnTo>
                  <a:pt x="5926" y="977"/>
                </a:lnTo>
                <a:lnTo>
                  <a:pt x="5923" y="969"/>
                </a:lnTo>
                <a:lnTo>
                  <a:pt x="5919" y="963"/>
                </a:lnTo>
                <a:lnTo>
                  <a:pt x="5907" y="992"/>
                </a:lnTo>
                <a:lnTo>
                  <a:pt x="5900" y="971"/>
                </a:lnTo>
                <a:lnTo>
                  <a:pt x="5892" y="951"/>
                </a:lnTo>
                <a:lnTo>
                  <a:pt x="5884" y="931"/>
                </a:lnTo>
                <a:lnTo>
                  <a:pt x="5874" y="912"/>
                </a:lnTo>
                <a:lnTo>
                  <a:pt x="5862" y="893"/>
                </a:lnTo>
                <a:lnTo>
                  <a:pt x="5850" y="876"/>
                </a:lnTo>
                <a:lnTo>
                  <a:pt x="5837" y="858"/>
                </a:lnTo>
                <a:lnTo>
                  <a:pt x="5822" y="843"/>
                </a:lnTo>
                <a:lnTo>
                  <a:pt x="5829" y="891"/>
                </a:lnTo>
                <a:lnTo>
                  <a:pt x="5792" y="846"/>
                </a:lnTo>
                <a:lnTo>
                  <a:pt x="5761" y="811"/>
                </a:lnTo>
                <a:lnTo>
                  <a:pt x="5747" y="795"/>
                </a:lnTo>
                <a:lnTo>
                  <a:pt x="5736" y="784"/>
                </a:lnTo>
                <a:lnTo>
                  <a:pt x="5743" y="818"/>
                </a:lnTo>
                <a:lnTo>
                  <a:pt x="5736" y="809"/>
                </a:lnTo>
                <a:lnTo>
                  <a:pt x="5727" y="798"/>
                </a:lnTo>
                <a:lnTo>
                  <a:pt x="5718" y="787"/>
                </a:lnTo>
                <a:lnTo>
                  <a:pt x="5706" y="773"/>
                </a:lnTo>
                <a:lnTo>
                  <a:pt x="5691" y="761"/>
                </a:lnTo>
                <a:lnTo>
                  <a:pt x="5676" y="750"/>
                </a:lnTo>
                <a:lnTo>
                  <a:pt x="5669" y="745"/>
                </a:lnTo>
                <a:lnTo>
                  <a:pt x="5660" y="740"/>
                </a:lnTo>
                <a:lnTo>
                  <a:pt x="5665" y="772"/>
                </a:lnTo>
                <a:lnTo>
                  <a:pt x="5654" y="762"/>
                </a:lnTo>
                <a:lnTo>
                  <a:pt x="5628" y="739"/>
                </a:lnTo>
                <a:lnTo>
                  <a:pt x="5613" y="727"/>
                </a:lnTo>
                <a:lnTo>
                  <a:pt x="5596" y="715"/>
                </a:lnTo>
                <a:lnTo>
                  <a:pt x="5582" y="705"/>
                </a:lnTo>
                <a:lnTo>
                  <a:pt x="5575" y="702"/>
                </a:lnTo>
                <a:lnTo>
                  <a:pt x="5569" y="699"/>
                </a:lnTo>
                <a:lnTo>
                  <a:pt x="5576" y="724"/>
                </a:lnTo>
                <a:lnTo>
                  <a:pt x="5566" y="716"/>
                </a:lnTo>
                <a:lnTo>
                  <a:pt x="5543" y="697"/>
                </a:lnTo>
                <a:lnTo>
                  <a:pt x="5528" y="686"/>
                </a:lnTo>
                <a:lnTo>
                  <a:pt x="5514" y="676"/>
                </a:lnTo>
                <a:lnTo>
                  <a:pt x="5499" y="667"/>
                </a:lnTo>
                <a:lnTo>
                  <a:pt x="5486" y="661"/>
                </a:lnTo>
                <a:lnTo>
                  <a:pt x="5491" y="688"/>
                </a:lnTo>
                <a:lnTo>
                  <a:pt x="5459" y="665"/>
                </a:lnTo>
                <a:lnTo>
                  <a:pt x="5411" y="632"/>
                </a:lnTo>
                <a:lnTo>
                  <a:pt x="5411" y="649"/>
                </a:lnTo>
                <a:lnTo>
                  <a:pt x="5396" y="623"/>
                </a:lnTo>
                <a:lnTo>
                  <a:pt x="5383" y="600"/>
                </a:lnTo>
                <a:lnTo>
                  <a:pt x="5368" y="578"/>
                </a:lnTo>
                <a:lnTo>
                  <a:pt x="5360" y="591"/>
                </a:lnTo>
                <a:lnTo>
                  <a:pt x="5353" y="582"/>
                </a:lnTo>
                <a:lnTo>
                  <a:pt x="5334" y="559"/>
                </a:lnTo>
                <a:lnTo>
                  <a:pt x="5322" y="546"/>
                </a:lnTo>
                <a:lnTo>
                  <a:pt x="5309" y="532"/>
                </a:lnTo>
                <a:lnTo>
                  <a:pt x="5294" y="521"/>
                </a:lnTo>
                <a:lnTo>
                  <a:pt x="5281" y="511"/>
                </a:lnTo>
                <a:lnTo>
                  <a:pt x="5284" y="523"/>
                </a:lnTo>
                <a:lnTo>
                  <a:pt x="5292" y="553"/>
                </a:lnTo>
                <a:lnTo>
                  <a:pt x="5303" y="587"/>
                </a:lnTo>
                <a:lnTo>
                  <a:pt x="5309" y="601"/>
                </a:lnTo>
                <a:lnTo>
                  <a:pt x="5314" y="613"/>
                </a:lnTo>
                <a:lnTo>
                  <a:pt x="5297" y="602"/>
                </a:lnTo>
                <a:lnTo>
                  <a:pt x="5298" y="613"/>
                </a:lnTo>
                <a:lnTo>
                  <a:pt x="5304" y="634"/>
                </a:lnTo>
                <a:lnTo>
                  <a:pt x="5307" y="648"/>
                </a:lnTo>
                <a:lnTo>
                  <a:pt x="5312" y="661"/>
                </a:lnTo>
                <a:lnTo>
                  <a:pt x="5317" y="672"/>
                </a:lnTo>
                <a:lnTo>
                  <a:pt x="5320" y="678"/>
                </a:lnTo>
                <a:lnTo>
                  <a:pt x="5324" y="683"/>
                </a:lnTo>
                <a:lnTo>
                  <a:pt x="5305" y="680"/>
                </a:lnTo>
                <a:lnTo>
                  <a:pt x="5308" y="690"/>
                </a:lnTo>
                <a:lnTo>
                  <a:pt x="5317" y="713"/>
                </a:lnTo>
                <a:lnTo>
                  <a:pt x="5329" y="742"/>
                </a:lnTo>
                <a:lnTo>
                  <a:pt x="5337" y="755"/>
                </a:lnTo>
                <a:lnTo>
                  <a:pt x="5344" y="767"/>
                </a:lnTo>
                <a:lnTo>
                  <a:pt x="5307" y="750"/>
                </a:lnTo>
                <a:lnTo>
                  <a:pt x="5319" y="791"/>
                </a:lnTo>
                <a:lnTo>
                  <a:pt x="5329" y="827"/>
                </a:lnTo>
                <a:lnTo>
                  <a:pt x="5336" y="844"/>
                </a:lnTo>
                <a:lnTo>
                  <a:pt x="5341" y="859"/>
                </a:lnTo>
                <a:lnTo>
                  <a:pt x="5312" y="839"/>
                </a:lnTo>
                <a:lnTo>
                  <a:pt x="5315" y="853"/>
                </a:lnTo>
                <a:lnTo>
                  <a:pt x="5324" y="883"/>
                </a:lnTo>
                <a:lnTo>
                  <a:pt x="5330" y="901"/>
                </a:lnTo>
                <a:lnTo>
                  <a:pt x="5338" y="919"/>
                </a:lnTo>
                <a:lnTo>
                  <a:pt x="5345" y="934"/>
                </a:lnTo>
                <a:lnTo>
                  <a:pt x="5349" y="940"/>
                </a:lnTo>
                <a:lnTo>
                  <a:pt x="5353" y="947"/>
                </a:lnTo>
                <a:lnTo>
                  <a:pt x="5331" y="936"/>
                </a:lnTo>
                <a:lnTo>
                  <a:pt x="5334" y="946"/>
                </a:lnTo>
                <a:lnTo>
                  <a:pt x="5340" y="967"/>
                </a:lnTo>
                <a:lnTo>
                  <a:pt x="5345" y="981"/>
                </a:lnTo>
                <a:lnTo>
                  <a:pt x="5350" y="995"/>
                </a:lnTo>
                <a:lnTo>
                  <a:pt x="5356" y="1009"/>
                </a:lnTo>
                <a:lnTo>
                  <a:pt x="5363" y="1021"/>
                </a:lnTo>
                <a:lnTo>
                  <a:pt x="5339" y="1004"/>
                </a:lnTo>
                <a:lnTo>
                  <a:pt x="5342" y="1016"/>
                </a:lnTo>
                <a:lnTo>
                  <a:pt x="5350" y="1044"/>
                </a:lnTo>
                <a:lnTo>
                  <a:pt x="5355" y="1061"/>
                </a:lnTo>
                <a:lnTo>
                  <a:pt x="5362" y="1078"/>
                </a:lnTo>
                <a:lnTo>
                  <a:pt x="5370" y="1094"/>
                </a:lnTo>
                <a:lnTo>
                  <a:pt x="5377" y="1108"/>
                </a:lnTo>
                <a:lnTo>
                  <a:pt x="5351" y="1091"/>
                </a:lnTo>
                <a:lnTo>
                  <a:pt x="5353" y="1100"/>
                </a:lnTo>
                <a:lnTo>
                  <a:pt x="5357" y="1110"/>
                </a:lnTo>
                <a:lnTo>
                  <a:pt x="5362" y="1121"/>
                </a:lnTo>
                <a:lnTo>
                  <a:pt x="5369" y="1134"/>
                </a:lnTo>
                <a:lnTo>
                  <a:pt x="5377" y="1148"/>
                </a:lnTo>
                <a:lnTo>
                  <a:pt x="5387" y="1160"/>
                </a:lnTo>
                <a:lnTo>
                  <a:pt x="5392" y="1166"/>
                </a:lnTo>
                <a:lnTo>
                  <a:pt x="5398" y="1171"/>
                </a:lnTo>
                <a:lnTo>
                  <a:pt x="5370" y="1171"/>
                </a:lnTo>
                <a:lnTo>
                  <a:pt x="5372" y="1181"/>
                </a:lnTo>
                <a:lnTo>
                  <a:pt x="5375" y="1191"/>
                </a:lnTo>
                <a:lnTo>
                  <a:pt x="5380" y="1204"/>
                </a:lnTo>
                <a:lnTo>
                  <a:pt x="5386" y="1219"/>
                </a:lnTo>
                <a:lnTo>
                  <a:pt x="5394" y="1234"/>
                </a:lnTo>
                <a:lnTo>
                  <a:pt x="5399" y="1243"/>
                </a:lnTo>
                <a:lnTo>
                  <a:pt x="5406" y="1250"/>
                </a:lnTo>
                <a:lnTo>
                  <a:pt x="5412" y="1257"/>
                </a:lnTo>
                <a:lnTo>
                  <a:pt x="5418" y="1263"/>
                </a:lnTo>
                <a:lnTo>
                  <a:pt x="5396" y="1261"/>
                </a:lnTo>
                <a:lnTo>
                  <a:pt x="5404" y="1272"/>
                </a:lnTo>
                <a:lnTo>
                  <a:pt x="5413" y="1285"/>
                </a:lnTo>
                <a:lnTo>
                  <a:pt x="5424" y="1299"/>
                </a:lnTo>
                <a:lnTo>
                  <a:pt x="5438" y="1316"/>
                </a:lnTo>
                <a:lnTo>
                  <a:pt x="5453" y="1331"/>
                </a:lnTo>
                <a:lnTo>
                  <a:pt x="5470" y="1346"/>
                </a:lnTo>
                <a:lnTo>
                  <a:pt x="5478" y="1352"/>
                </a:lnTo>
                <a:lnTo>
                  <a:pt x="5486" y="1358"/>
                </a:lnTo>
                <a:lnTo>
                  <a:pt x="5436" y="1346"/>
                </a:lnTo>
                <a:lnTo>
                  <a:pt x="5449" y="1362"/>
                </a:lnTo>
                <a:lnTo>
                  <a:pt x="5462" y="1378"/>
                </a:lnTo>
                <a:lnTo>
                  <a:pt x="5492" y="1410"/>
                </a:lnTo>
                <a:lnTo>
                  <a:pt x="5521" y="1440"/>
                </a:lnTo>
                <a:lnTo>
                  <a:pt x="5536" y="1457"/>
                </a:lnTo>
                <a:lnTo>
                  <a:pt x="5549" y="1473"/>
                </a:lnTo>
                <a:lnTo>
                  <a:pt x="5535" y="1480"/>
                </a:lnTo>
                <a:lnTo>
                  <a:pt x="5520" y="1484"/>
                </a:lnTo>
                <a:lnTo>
                  <a:pt x="5505" y="1486"/>
                </a:lnTo>
                <a:lnTo>
                  <a:pt x="5489" y="1486"/>
                </a:lnTo>
                <a:lnTo>
                  <a:pt x="5474" y="1485"/>
                </a:lnTo>
                <a:lnTo>
                  <a:pt x="5458" y="1482"/>
                </a:lnTo>
                <a:lnTo>
                  <a:pt x="5442" y="1479"/>
                </a:lnTo>
                <a:lnTo>
                  <a:pt x="5425" y="1473"/>
                </a:lnTo>
                <a:lnTo>
                  <a:pt x="5445" y="1500"/>
                </a:lnTo>
                <a:lnTo>
                  <a:pt x="5434" y="1496"/>
                </a:lnTo>
                <a:lnTo>
                  <a:pt x="5407" y="1486"/>
                </a:lnTo>
                <a:lnTo>
                  <a:pt x="5390" y="1481"/>
                </a:lnTo>
                <a:lnTo>
                  <a:pt x="5375" y="1477"/>
                </a:lnTo>
                <a:lnTo>
                  <a:pt x="5360" y="1474"/>
                </a:lnTo>
                <a:lnTo>
                  <a:pt x="5348" y="1473"/>
                </a:lnTo>
                <a:lnTo>
                  <a:pt x="5363" y="1495"/>
                </a:lnTo>
                <a:lnTo>
                  <a:pt x="5354" y="1492"/>
                </a:lnTo>
                <a:lnTo>
                  <a:pt x="5332" y="1485"/>
                </a:lnTo>
                <a:lnTo>
                  <a:pt x="5318" y="1482"/>
                </a:lnTo>
                <a:lnTo>
                  <a:pt x="5304" y="1479"/>
                </a:lnTo>
                <a:lnTo>
                  <a:pt x="5289" y="1478"/>
                </a:lnTo>
                <a:lnTo>
                  <a:pt x="5276" y="1479"/>
                </a:lnTo>
                <a:lnTo>
                  <a:pt x="5285" y="1498"/>
                </a:lnTo>
                <a:lnTo>
                  <a:pt x="5276" y="1495"/>
                </a:lnTo>
                <a:lnTo>
                  <a:pt x="5252" y="1491"/>
                </a:lnTo>
                <a:lnTo>
                  <a:pt x="5221" y="1486"/>
                </a:lnTo>
                <a:lnTo>
                  <a:pt x="5205" y="1484"/>
                </a:lnTo>
                <a:lnTo>
                  <a:pt x="5189" y="1484"/>
                </a:lnTo>
                <a:lnTo>
                  <a:pt x="5204" y="1495"/>
                </a:lnTo>
                <a:lnTo>
                  <a:pt x="5163" y="1485"/>
                </a:lnTo>
                <a:lnTo>
                  <a:pt x="5129" y="1477"/>
                </a:lnTo>
                <a:lnTo>
                  <a:pt x="5113" y="1473"/>
                </a:lnTo>
                <a:lnTo>
                  <a:pt x="5100" y="1471"/>
                </a:lnTo>
                <a:lnTo>
                  <a:pt x="5112" y="1488"/>
                </a:lnTo>
                <a:lnTo>
                  <a:pt x="5075" y="1471"/>
                </a:lnTo>
                <a:lnTo>
                  <a:pt x="5044" y="1459"/>
                </a:lnTo>
                <a:lnTo>
                  <a:pt x="5029" y="1453"/>
                </a:lnTo>
                <a:lnTo>
                  <a:pt x="5017" y="1450"/>
                </a:lnTo>
                <a:lnTo>
                  <a:pt x="5014" y="1468"/>
                </a:lnTo>
                <a:lnTo>
                  <a:pt x="4993" y="1457"/>
                </a:lnTo>
                <a:lnTo>
                  <a:pt x="4972" y="1447"/>
                </a:lnTo>
                <a:lnTo>
                  <a:pt x="4949" y="1436"/>
                </a:lnTo>
                <a:lnTo>
                  <a:pt x="4926" y="1428"/>
                </a:lnTo>
                <a:lnTo>
                  <a:pt x="4904" y="1420"/>
                </a:lnTo>
                <a:lnTo>
                  <a:pt x="4880" y="1414"/>
                </a:lnTo>
                <a:lnTo>
                  <a:pt x="4856" y="1407"/>
                </a:lnTo>
                <a:lnTo>
                  <a:pt x="4833" y="1403"/>
                </a:lnTo>
                <a:lnTo>
                  <a:pt x="4849" y="1417"/>
                </a:lnTo>
                <a:lnTo>
                  <a:pt x="4888" y="1447"/>
                </a:lnTo>
                <a:lnTo>
                  <a:pt x="4910" y="1462"/>
                </a:lnTo>
                <a:lnTo>
                  <a:pt x="4931" y="1477"/>
                </a:lnTo>
                <a:lnTo>
                  <a:pt x="4949" y="1488"/>
                </a:lnTo>
                <a:lnTo>
                  <a:pt x="4955" y="1491"/>
                </a:lnTo>
                <a:lnTo>
                  <a:pt x="4961" y="1493"/>
                </a:lnTo>
                <a:lnTo>
                  <a:pt x="4929" y="1493"/>
                </a:lnTo>
                <a:lnTo>
                  <a:pt x="4945" y="1500"/>
                </a:lnTo>
                <a:lnTo>
                  <a:pt x="4981" y="1515"/>
                </a:lnTo>
                <a:lnTo>
                  <a:pt x="5003" y="1523"/>
                </a:lnTo>
                <a:lnTo>
                  <a:pt x="5024" y="1530"/>
                </a:lnTo>
                <a:lnTo>
                  <a:pt x="5044" y="1534"/>
                </a:lnTo>
                <a:lnTo>
                  <a:pt x="5053" y="1536"/>
                </a:lnTo>
                <a:lnTo>
                  <a:pt x="5060" y="1536"/>
                </a:lnTo>
                <a:lnTo>
                  <a:pt x="5024" y="1536"/>
                </a:lnTo>
                <a:lnTo>
                  <a:pt x="5034" y="1542"/>
                </a:lnTo>
                <a:lnTo>
                  <a:pt x="5059" y="1557"/>
                </a:lnTo>
                <a:lnTo>
                  <a:pt x="5077" y="1565"/>
                </a:lnTo>
                <a:lnTo>
                  <a:pt x="5096" y="1574"/>
                </a:lnTo>
                <a:lnTo>
                  <a:pt x="5119" y="1583"/>
                </a:lnTo>
                <a:lnTo>
                  <a:pt x="5143" y="1590"/>
                </a:lnTo>
                <a:lnTo>
                  <a:pt x="5116" y="1594"/>
                </a:lnTo>
                <a:lnTo>
                  <a:pt x="5124" y="1601"/>
                </a:lnTo>
                <a:lnTo>
                  <a:pt x="5136" y="1608"/>
                </a:lnTo>
                <a:lnTo>
                  <a:pt x="5149" y="1617"/>
                </a:lnTo>
                <a:lnTo>
                  <a:pt x="5168" y="1625"/>
                </a:lnTo>
                <a:lnTo>
                  <a:pt x="5177" y="1629"/>
                </a:lnTo>
                <a:lnTo>
                  <a:pt x="5188" y="1632"/>
                </a:lnTo>
                <a:lnTo>
                  <a:pt x="5200" y="1635"/>
                </a:lnTo>
                <a:lnTo>
                  <a:pt x="5212" y="1637"/>
                </a:lnTo>
                <a:lnTo>
                  <a:pt x="5225" y="1639"/>
                </a:lnTo>
                <a:lnTo>
                  <a:pt x="5239" y="1640"/>
                </a:lnTo>
                <a:lnTo>
                  <a:pt x="5179" y="1646"/>
                </a:lnTo>
                <a:lnTo>
                  <a:pt x="5196" y="1654"/>
                </a:lnTo>
                <a:lnTo>
                  <a:pt x="5213" y="1662"/>
                </a:lnTo>
                <a:lnTo>
                  <a:pt x="5248" y="1678"/>
                </a:lnTo>
                <a:lnTo>
                  <a:pt x="5264" y="1685"/>
                </a:lnTo>
                <a:lnTo>
                  <a:pt x="5282" y="1693"/>
                </a:lnTo>
                <a:lnTo>
                  <a:pt x="5298" y="1702"/>
                </a:lnTo>
                <a:lnTo>
                  <a:pt x="5314" y="1713"/>
                </a:lnTo>
                <a:lnTo>
                  <a:pt x="5261" y="1723"/>
                </a:lnTo>
                <a:lnTo>
                  <a:pt x="5273" y="1731"/>
                </a:lnTo>
                <a:lnTo>
                  <a:pt x="5300" y="1749"/>
                </a:lnTo>
                <a:lnTo>
                  <a:pt x="5315" y="1758"/>
                </a:lnTo>
                <a:lnTo>
                  <a:pt x="5331" y="1766"/>
                </a:lnTo>
                <a:lnTo>
                  <a:pt x="5347" y="1773"/>
                </a:lnTo>
                <a:lnTo>
                  <a:pt x="5354" y="1775"/>
                </a:lnTo>
                <a:lnTo>
                  <a:pt x="5360" y="1775"/>
                </a:lnTo>
                <a:lnTo>
                  <a:pt x="5331" y="1786"/>
                </a:lnTo>
                <a:lnTo>
                  <a:pt x="5358" y="1803"/>
                </a:lnTo>
                <a:lnTo>
                  <a:pt x="5373" y="1811"/>
                </a:lnTo>
                <a:lnTo>
                  <a:pt x="5387" y="1818"/>
                </a:lnTo>
                <a:lnTo>
                  <a:pt x="5402" y="1825"/>
                </a:lnTo>
                <a:lnTo>
                  <a:pt x="5417" y="1831"/>
                </a:lnTo>
                <a:lnTo>
                  <a:pt x="5431" y="1836"/>
                </a:lnTo>
                <a:lnTo>
                  <a:pt x="5447" y="1841"/>
                </a:lnTo>
                <a:lnTo>
                  <a:pt x="5407" y="1849"/>
                </a:lnTo>
                <a:lnTo>
                  <a:pt x="5414" y="1855"/>
                </a:lnTo>
                <a:lnTo>
                  <a:pt x="5420" y="1861"/>
                </a:lnTo>
                <a:lnTo>
                  <a:pt x="5425" y="1867"/>
                </a:lnTo>
                <a:lnTo>
                  <a:pt x="5428" y="1873"/>
                </a:lnTo>
                <a:lnTo>
                  <a:pt x="5431" y="1880"/>
                </a:lnTo>
                <a:lnTo>
                  <a:pt x="5432" y="1887"/>
                </a:lnTo>
                <a:lnTo>
                  <a:pt x="5434" y="1893"/>
                </a:lnTo>
                <a:lnTo>
                  <a:pt x="5432" y="1899"/>
                </a:lnTo>
                <a:lnTo>
                  <a:pt x="5431" y="1906"/>
                </a:lnTo>
                <a:lnTo>
                  <a:pt x="5428" y="1913"/>
                </a:lnTo>
                <a:lnTo>
                  <a:pt x="5425" y="1920"/>
                </a:lnTo>
                <a:lnTo>
                  <a:pt x="5421" y="1926"/>
                </a:lnTo>
                <a:lnTo>
                  <a:pt x="5411" y="1940"/>
                </a:lnTo>
                <a:lnTo>
                  <a:pt x="5398" y="1954"/>
                </a:lnTo>
                <a:lnTo>
                  <a:pt x="5393" y="1939"/>
                </a:lnTo>
                <a:lnTo>
                  <a:pt x="5381" y="1960"/>
                </a:lnTo>
                <a:lnTo>
                  <a:pt x="5368" y="1981"/>
                </a:lnTo>
                <a:lnTo>
                  <a:pt x="5354" y="2000"/>
                </a:lnTo>
                <a:lnTo>
                  <a:pt x="5340" y="2020"/>
                </a:lnTo>
                <a:lnTo>
                  <a:pt x="5339" y="1996"/>
                </a:lnTo>
                <a:lnTo>
                  <a:pt x="5328" y="2012"/>
                </a:lnTo>
                <a:lnTo>
                  <a:pt x="5315" y="2033"/>
                </a:lnTo>
                <a:lnTo>
                  <a:pt x="5298" y="2060"/>
                </a:lnTo>
                <a:lnTo>
                  <a:pt x="5296" y="2031"/>
                </a:lnTo>
                <a:lnTo>
                  <a:pt x="5280" y="2051"/>
                </a:lnTo>
                <a:lnTo>
                  <a:pt x="5265" y="2072"/>
                </a:lnTo>
                <a:lnTo>
                  <a:pt x="5252" y="2095"/>
                </a:lnTo>
                <a:lnTo>
                  <a:pt x="5242" y="2119"/>
                </a:lnTo>
                <a:lnTo>
                  <a:pt x="5242" y="2089"/>
                </a:lnTo>
                <a:lnTo>
                  <a:pt x="5236" y="2108"/>
                </a:lnTo>
                <a:lnTo>
                  <a:pt x="5228" y="2129"/>
                </a:lnTo>
                <a:lnTo>
                  <a:pt x="5222" y="2151"/>
                </a:lnTo>
                <a:lnTo>
                  <a:pt x="5216" y="2171"/>
                </a:lnTo>
                <a:lnTo>
                  <a:pt x="5214" y="2152"/>
                </a:lnTo>
                <a:lnTo>
                  <a:pt x="5213" y="2131"/>
                </a:lnTo>
                <a:lnTo>
                  <a:pt x="5204" y="2175"/>
                </a:lnTo>
                <a:lnTo>
                  <a:pt x="5196" y="2205"/>
                </a:lnTo>
                <a:lnTo>
                  <a:pt x="5196" y="2201"/>
                </a:lnTo>
                <a:lnTo>
                  <a:pt x="5196" y="2197"/>
                </a:lnTo>
                <a:lnTo>
                  <a:pt x="5193" y="2191"/>
                </a:lnTo>
                <a:lnTo>
                  <a:pt x="5190" y="2187"/>
                </a:lnTo>
                <a:lnTo>
                  <a:pt x="5189" y="2185"/>
                </a:lnTo>
                <a:lnTo>
                  <a:pt x="5184" y="2199"/>
                </a:lnTo>
                <a:lnTo>
                  <a:pt x="5179" y="2215"/>
                </a:lnTo>
                <a:lnTo>
                  <a:pt x="5171" y="2243"/>
                </a:lnTo>
                <a:lnTo>
                  <a:pt x="5166" y="2267"/>
                </a:lnTo>
                <a:lnTo>
                  <a:pt x="5164" y="2276"/>
                </a:lnTo>
                <a:lnTo>
                  <a:pt x="5155" y="2265"/>
                </a:lnTo>
                <a:lnTo>
                  <a:pt x="5148" y="2254"/>
                </a:lnTo>
                <a:lnTo>
                  <a:pt x="5140" y="2242"/>
                </a:lnTo>
                <a:lnTo>
                  <a:pt x="5134" y="2230"/>
                </a:lnTo>
                <a:lnTo>
                  <a:pt x="5126" y="2218"/>
                </a:lnTo>
                <a:lnTo>
                  <a:pt x="5121" y="2204"/>
                </a:lnTo>
                <a:lnTo>
                  <a:pt x="5116" y="2191"/>
                </a:lnTo>
                <a:lnTo>
                  <a:pt x="5112" y="2178"/>
                </a:lnTo>
                <a:lnTo>
                  <a:pt x="5110" y="2216"/>
                </a:lnTo>
                <a:lnTo>
                  <a:pt x="5097" y="2195"/>
                </a:lnTo>
                <a:lnTo>
                  <a:pt x="5086" y="2173"/>
                </a:lnTo>
                <a:lnTo>
                  <a:pt x="5075" y="2152"/>
                </a:lnTo>
                <a:lnTo>
                  <a:pt x="5065" y="2130"/>
                </a:lnTo>
                <a:lnTo>
                  <a:pt x="5068" y="2164"/>
                </a:lnTo>
                <a:lnTo>
                  <a:pt x="5062" y="2153"/>
                </a:lnTo>
                <a:lnTo>
                  <a:pt x="5054" y="2141"/>
                </a:lnTo>
                <a:lnTo>
                  <a:pt x="5037" y="2117"/>
                </a:lnTo>
                <a:lnTo>
                  <a:pt x="5021" y="2097"/>
                </a:lnTo>
                <a:lnTo>
                  <a:pt x="5014" y="2089"/>
                </a:lnTo>
                <a:lnTo>
                  <a:pt x="5011" y="2112"/>
                </a:lnTo>
                <a:lnTo>
                  <a:pt x="5010" y="2122"/>
                </a:lnTo>
                <a:lnTo>
                  <a:pt x="5002" y="2111"/>
                </a:lnTo>
                <a:lnTo>
                  <a:pt x="4991" y="2098"/>
                </a:lnTo>
                <a:lnTo>
                  <a:pt x="4979" y="2087"/>
                </a:lnTo>
                <a:lnTo>
                  <a:pt x="4967" y="2076"/>
                </a:lnTo>
                <a:lnTo>
                  <a:pt x="4945" y="2059"/>
                </a:lnTo>
                <a:lnTo>
                  <a:pt x="4936" y="2053"/>
                </a:lnTo>
                <a:lnTo>
                  <a:pt x="4940" y="2073"/>
                </a:lnTo>
                <a:lnTo>
                  <a:pt x="4939" y="2069"/>
                </a:lnTo>
                <a:lnTo>
                  <a:pt x="4937" y="2065"/>
                </a:lnTo>
                <a:lnTo>
                  <a:pt x="4929" y="2055"/>
                </a:lnTo>
                <a:lnTo>
                  <a:pt x="4920" y="2046"/>
                </a:lnTo>
                <a:lnTo>
                  <a:pt x="4910" y="2036"/>
                </a:lnTo>
                <a:lnTo>
                  <a:pt x="4890" y="2021"/>
                </a:lnTo>
                <a:lnTo>
                  <a:pt x="4882" y="2014"/>
                </a:lnTo>
                <a:lnTo>
                  <a:pt x="4885" y="2042"/>
                </a:lnTo>
                <a:lnTo>
                  <a:pt x="4878" y="2036"/>
                </a:lnTo>
                <a:lnTo>
                  <a:pt x="4869" y="2027"/>
                </a:lnTo>
                <a:lnTo>
                  <a:pt x="4848" y="2004"/>
                </a:lnTo>
                <a:lnTo>
                  <a:pt x="4822" y="1975"/>
                </a:lnTo>
                <a:lnTo>
                  <a:pt x="4831" y="2020"/>
                </a:lnTo>
                <a:lnTo>
                  <a:pt x="4820" y="2008"/>
                </a:lnTo>
                <a:lnTo>
                  <a:pt x="4810" y="1996"/>
                </a:lnTo>
                <a:lnTo>
                  <a:pt x="4800" y="1984"/>
                </a:lnTo>
                <a:lnTo>
                  <a:pt x="4790" y="1971"/>
                </a:lnTo>
                <a:lnTo>
                  <a:pt x="4782" y="1958"/>
                </a:lnTo>
                <a:lnTo>
                  <a:pt x="4774" y="1944"/>
                </a:lnTo>
                <a:lnTo>
                  <a:pt x="4767" y="1930"/>
                </a:lnTo>
                <a:lnTo>
                  <a:pt x="4759" y="1916"/>
                </a:lnTo>
                <a:lnTo>
                  <a:pt x="4748" y="1942"/>
                </a:lnTo>
                <a:lnTo>
                  <a:pt x="4737" y="1911"/>
                </a:lnTo>
                <a:lnTo>
                  <a:pt x="4724" y="1878"/>
                </a:lnTo>
                <a:lnTo>
                  <a:pt x="4718" y="1861"/>
                </a:lnTo>
                <a:lnTo>
                  <a:pt x="4711" y="1845"/>
                </a:lnTo>
                <a:lnTo>
                  <a:pt x="4703" y="1829"/>
                </a:lnTo>
                <a:lnTo>
                  <a:pt x="4693" y="1814"/>
                </a:lnTo>
                <a:lnTo>
                  <a:pt x="4690" y="1841"/>
                </a:lnTo>
                <a:lnTo>
                  <a:pt x="4689" y="1836"/>
                </a:lnTo>
                <a:lnTo>
                  <a:pt x="4687" y="1829"/>
                </a:lnTo>
                <a:lnTo>
                  <a:pt x="4681" y="1814"/>
                </a:lnTo>
                <a:lnTo>
                  <a:pt x="4673" y="1794"/>
                </a:lnTo>
                <a:lnTo>
                  <a:pt x="4664" y="1774"/>
                </a:lnTo>
                <a:lnTo>
                  <a:pt x="4646" y="1741"/>
                </a:lnTo>
                <a:lnTo>
                  <a:pt x="4639" y="1727"/>
                </a:lnTo>
                <a:lnTo>
                  <a:pt x="4637" y="1744"/>
                </a:lnTo>
                <a:lnTo>
                  <a:pt x="4636" y="1761"/>
                </a:lnTo>
                <a:lnTo>
                  <a:pt x="4637" y="1778"/>
                </a:lnTo>
                <a:lnTo>
                  <a:pt x="4638" y="1795"/>
                </a:lnTo>
                <a:lnTo>
                  <a:pt x="4641" y="1812"/>
                </a:lnTo>
                <a:lnTo>
                  <a:pt x="4645" y="1828"/>
                </a:lnTo>
                <a:lnTo>
                  <a:pt x="4650" y="1845"/>
                </a:lnTo>
                <a:lnTo>
                  <a:pt x="4656" y="1861"/>
                </a:lnTo>
                <a:lnTo>
                  <a:pt x="4638" y="1849"/>
                </a:lnTo>
                <a:lnTo>
                  <a:pt x="4646" y="1878"/>
                </a:lnTo>
                <a:lnTo>
                  <a:pt x="4655" y="1905"/>
                </a:lnTo>
                <a:lnTo>
                  <a:pt x="4666" y="1933"/>
                </a:lnTo>
                <a:lnTo>
                  <a:pt x="4678" y="1960"/>
                </a:lnTo>
                <a:lnTo>
                  <a:pt x="4656" y="1958"/>
                </a:lnTo>
                <a:lnTo>
                  <a:pt x="4668" y="1984"/>
                </a:lnTo>
                <a:lnTo>
                  <a:pt x="4680" y="2013"/>
                </a:lnTo>
                <a:lnTo>
                  <a:pt x="4695" y="2045"/>
                </a:lnTo>
                <a:lnTo>
                  <a:pt x="4673" y="2027"/>
                </a:lnTo>
                <a:lnTo>
                  <a:pt x="4678" y="2060"/>
                </a:lnTo>
                <a:lnTo>
                  <a:pt x="4681" y="2093"/>
                </a:lnTo>
                <a:lnTo>
                  <a:pt x="4682" y="2109"/>
                </a:lnTo>
                <a:lnTo>
                  <a:pt x="4682" y="2126"/>
                </a:lnTo>
                <a:lnTo>
                  <a:pt x="4682" y="2142"/>
                </a:lnTo>
                <a:lnTo>
                  <a:pt x="4680" y="2158"/>
                </a:lnTo>
                <a:lnTo>
                  <a:pt x="4661" y="2143"/>
                </a:lnTo>
                <a:lnTo>
                  <a:pt x="4663" y="2207"/>
                </a:lnTo>
                <a:lnTo>
                  <a:pt x="4664" y="2250"/>
                </a:lnTo>
                <a:lnTo>
                  <a:pt x="4649" y="2233"/>
                </a:lnTo>
                <a:lnTo>
                  <a:pt x="4649" y="2251"/>
                </a:lnTo>
                <a:lnTo>
                  <a:pt x="4650" y="2267"/>
                </a:lnTo>
                <a:lnTo>
                  <a:pt x="4651" y="2283"/>
                </a:lnTo>
                <a:lnTo>
                  <a:pt x="4653" y="2297"/>
                </a:lnTo>
                <a:lnTo>
                  <a:pt x="4657" y="2319"/>
                </a:lnTo>
                <a:lnTo>
                  <a:pt x="4659" y="2327"/>
                </a:lnTo>
                <a:lnTo>
                  <a:pt x="4647" y="2321"/>
                </a:lnTo>
                <a:lnTo>
                  <a:pt x="4649" y="2332"/>
                </a:lnTo>
                <a:lnTo>
                  <a:pt x="4652" y="2346"/>
                </a:lnTo>
                <a:lnTo>
                  <a:pt x="4660" y="2376"/>
                </a:lnTo>
                <a:lnTo>
                  <a:pt x="4669" y="2409"/>
                </a:lnTo>
                <a:lnTo>
                  <a:pt x="4672" y="2425"/>
                </a:lnTo>
                <a:lnTo>
                  <a:pt x="4674" y="2439"/>
                </a:lnTo>
                <a:lnTo>
                  <a:pt x="4675" y="2452"/>
                </a:lnTo>
                <a:lnTo>
                  <a:pt x="4674" y="2457"/>
                </a:lnTo>
                <a:lnTo>
                  <a:pt x="4673" y="2461"/>
                </a:lnTo>
                <a:lnTo>
                  <a:pt x="4672" y="2465"/>
                </a:lnTo>
                <a:lnTo>
                  <a:pt x="4670" y="2467"/>
                </a:lnTo>
                <a:lnTo>
                  <a:pt x="4667" y="2469"/>
                </a:lnTo>
                <a:lnTo>
                  <a:pt x="4664" y="2470"/>
                </a:lnTo>
                <a:lnTo>
                  <a:pt x="4659" y="2470"/>
                </a:lnTo>
                <a:lnTo>
                  <a:pt x="4654" y="2469"/>
                </a:lnTo>
                <a:lnTo>
                  <a:pt x="4648" y="2467"/>
                </a:lnTo>
                <a:lnTo>
                  <a:pt x="4641" y="2463"/>
                </a:lnTo>
                <a:lnTo>
                  <a:pt x="4624" y="2452"/>
                </a:lnTo>
                <a:lnTo>
                  <a:pt x="4603" y="2434"/>
                </a:lnTo>
                <a:lnTo>
                  <a:pt x="4614" y="2457"/>
                </a:lnTo>
                <a:lnTo>
                  <a:pt x="4530" y="2407"/>
                </a:lnTo>
                <a:lnTo>
                  <a:pt x="4533" y="2420"/>
                </a:lnTo>
                <a:lnTo>
                  <a:pt x="4485" y="2408"/>
                </a:lnTo>
                <a:lnTo>
                  <a:pt x="4438" y="2394"/>
                </a:lnTo>
                <a:lnTo>
                  <a:pt x="4447" y="2410"/>
                </a:lnTo>
                <a:lnTo>
                  <a:pt x="4427" y="2403"/>
                </a:lnTo>
                <a:lnTo>
                  <a:pt x="4407" y="2398"/>
                </a:lnTo>
                <a:lnTo>
                  <a:pt x="4386" y="2392"/>
                </a:lnTo>
                <a:lnTo>
                  <a:pt x="4366" y="2388"/>
                </a:lnTo>
                <a:lnTo>
                  <a:pt x="4374" y="2407"/>
                </a:lnTo>
                <a:lnTo>
                  <a:pt x="4357" y="2402"/>
                </a:lnTo>
                <a:lnTo>
                  <a:pt x="4341" y="2396"/>
                </a:lnTo>
                <a:lnTo>
                  <a:pt x="4325" y="2388"/>
                </a:lnTo>
                <a:lnTo>
                  <a:pt x="4311" y="2379"/>
                </a:lnTo>
                <a:lnTo>
                  <a:pt x="4328" y="2409"/>
                </a:lnTo>
                <a:lnTo>
                  <a:pt x="4305" y="2396"/>
                </a:lnTo>
                <a:lnTo>
                  <a:pt x="4283" y="2381"/>
                </a:lnTo>
                <a:lnTo>
                  <a:pt x="4262" y="2364"/>
                </a:lnTo>
                <a:lnTo>
                  <a:pt x="4242" y="2346"/>
                </a:lnTo>
                <a:lnTo>
                  <a:pt x="4245" y="2371"/>
                </a:lnTo>
                <a:lnTo>
                  <a:pt x="4226" y="2355"/>
                </a:lnTo>
                <a:lnTo>
                  <a:pt x="4209" y="2337"/>
                </a:lnTo>
                <a:lnTo>
                  <a:pt x="4192" y="2318"/>
                </a:lnTo>
                <a:lnTo>
                  <a:pt x="4178" y="2297"/>
                </a:lnTo>
                <a:lnTo>
                  <a:pt x="4181" y="2319"/>
                </a:lnTo>
                <a:lnTo>
                  <a:pt x="4170" y="2311"/>
                </a:lnTo>
                <a:lnTo>
                  <a:pt x="4158" y="2301"/>
                </a:lnTo>
                <a:lnTo>
                  <a:pt x="4147" y="2292"/>
                </a:lnTo>
                <a:lnTo>
                  <a:pt x="4137" y="2282"/>
                </a:lnTo>
                <a:lnTo>
                  <a:pt x="4127" y="2270"/>
                </a:lnTo>
                <a:lnTo>
                  <a:pt x="4116" y="2260"/>
                </a:lnTo>
                <a:lnTo>
                  <a:pt x="4107" y="2248"/>
                </a:lnTo>
                <a:lnTo>
                  <a:pt x="4099" y="2236"/>
                </a:lnTo>
                <a:lnTo>
                  <a:pt x="4101" y="2257"/>
                </a:lnTo>
                <a:lnTo>
                  <a:pt x="4090" y="2251"/>
                </a:lnTo>
                <a:lnTo>
                  <a:pt x="4081" y="2243"/>
                </a:lnTo>
                <a:lnTo>
                  <a:pt x="4073" y="2236"/>
                </a:lnTo>
                <a:lnTo>
                  <a:pt x="4065" y="2228"/>
                </a:lnTo>
                <a:lnTo>
                  <a:pt x="4056" y="2220"/>
                </a:lnTo>
                <a:lnTo>
                  <a:pt x="4049" y="2211"/>
                </a:lnTo>
                <a:lnTo>
                  <a:pt x="4042" y="2201"/>
                </a:lnTo>
                <a:lnTo>
                  <a:pt x="4036" y="2191"/>
                </a:lnTo>
                <a:lnTo>
                  <a:pt x="4042" y="2216"/>
                </a:lnTo>
                <a:lnTo>
                  <a:pt x="4024" y="2195"/>
                </a:lnTo>
                <a:lnTo>
                  <a:pt x="4006" y="2175"/>
                </a:lnTo>
                <a:lnTo>
                  <a:pt x="3986" y="2156"/>
                </a:lnTo>
                <a:lnTo>
                  <a:pt x="3967" y="2138"/>
                </a:lnTo>
                <a:lnTo>
                  <a:pt x="3968" y="2151"/>
                </a:lnTo>
                <a:lnTo>
                  <a:pt x="3971" y="2164"/>
                </a:lnTo>
                <a:lnTo>
                  <a:pt x="3974" y="2176"/>
                </a:lnTo>
                <a:lnTo>
                  <a:pt x="3979" y="2188"/>
                </a:lnTo>
                <a:lnTo>
                  <a:pt x="3984" y="2199"/>
                </a:lnTo>
                <a:lnTo>
                  <a:pt x="3990" y="2211"/>
                </a:lnTo>
                <a:lnTo>
                  <a:pt x="3999" y="2221"/>
                </a:lnTo>
                <a:lnTo>
                  <a:pt x="4007" y="2231"/>
                </a:lnTo>
                <a:lnTo>
                  <a:pt x="3991" y="2235"/>
                </a:lnTo>
                <a:lnTo>
                  <a:pt x="4092" y="2294"/>
                </a:lnTo>
                <a:lnTo>
                  <a:pt x="4073" y="2297"/>
                </a:lnTo>
                <a:lnTo>
                  <a:pt x="4094" y="2315"/>
                </a:lnTo>
                <a:lnTo>
                  <a:pt x="4113" y="2332"/>
                </a:lnTo>
                <a:lnTo>
                  <a:pt x="4132" y="2352"/>
                </a:lnTo>
                <a:lnTo>
                  <a:pt x="4148" y="2373"/>
                </a:lnTo>
                <a:lnTo>
                  <a:pt x="4131" y="2376"/>
                </a:lnTo>
                <a:lnTo>
                  <a:pt x="4155" y="2400"/>
                </a:lnTo>
                <a:lnTo>
                  <a:pt x="4166" y="2410"/>
                </a:lnTo>
                <a:lnTo>
                  <a:pt x="4176" y="2421"/>
                </a:lnTo>
                <a:lnTo>
                  <a:pt x="4185" y="2432"/>
                </a:lnTo>
                <a:lnTo>
                  <a:pt x="4192" y="2445"/>
                </a:lnTo>
                <a:lnTo>
                  <a:pt x="4200" y="2459"/>
                </a:lnTo>
                <a:lnTo>
                  <a:pt x="4205" y="2475"/>
                </a:lnTo>
                <a:lnTo>
                  <a:pt x="4184" y="2475"/>
                </a:lnTo>
                <a:lnTo>
                  <a:pt x="4191" y="2483"/>
                </a:lnTo>
                <a:lnTo>
                  <a:pt x="4199" y="2492"/>
                </a:lnTo>
                <a:lnTo>
                  <a:pt x="4206" y="2501"/>
                </a:lnTo>
                <a:lnTo>
                  <a:pt x="4212" y="2510"/>
                </a:lnTo>
                <a:lnTo>
                  <a:pt x="4218" y="2520"/>
                </a:lnTo>
                <a:lnTo>
                  <a:pt x="4223" y="2530"/>
                </a:lnTo>
                <a:lnTo>
                  <a:pt x="4228" y="2540"/>
                </a:lnTo>
                <a:lnTo>
                  <a:pt x="4232" y="2551"/>
                </a:lnTo>
                <a:lnTo>
                  <a:pt x="4207" y="2548"/>
                </a:lnTo>
                <a:lnTo>
                  <a:pt x="4221" y="2565"/>
                </a:lnTo>
                <a:lnTo>
                  <a:pt x="4234" y="2584"/>
                </a:lnTo>
                <a:lnTo>
                  <a:pt x="4244" y="2604"/>
                </a:lnTo>
                <a:lnTo>
                  <a:pt x="4251" y="2625"/>
                </a:lnTo>
                <a:lnTo>
                  <a:pt x="4234" y="2623"/>
                </a:lnTo>
                <a:lnTo>
                  <a:pt x="4257" y="2657"/>
                </a:lnTo>
                <a:lnTo>
                  <a:pt x="4279" y="2691"/>
                </a:lnTo>
                <a:lnTo>
                  <a:pt x="4264" y="2697"/>
                </a:lnTo>
                <a:lnTo>
                  <a:pt x="4268" y="2704"/>
                </a:lnTo>
                <a:lnTo>
                  <a:pt x="4274" y="2712"/>
                </a:lnTo>
                <a:lnTo>
                  <a:pt x="4287" y="2727"/>
                </a:lnTo>
                <a:lnTo>
                  <a:pt x="4305" y="2745"/>
                </a:lnTo>
                <a:lnTo>
                  <a:pt x="4285" y="2745"/>
                </a:lnTo>
                <a:lnTo>
                  <a:pt x="4300" y="2766"/>
                </a:lnTo>
                <a:lnTo>
                  <a:pt x="4315" y="2788"/>
                </a:lnTo>
                <a:lnTo>
                  <a:pt x="4332" y="2809"/>
                </a:lnTo>
                <a:lnTo>
                  <a:pt x="4349" y="2830"/>
                </a:lnTo>
                <a:lnTo>
                  <a:pt x="4329" y="2830"/>
                </a:lnTo>
                <a:lnTo>
                  <a:pt x="4345" y="2851"/>
                </a:lnTo>
                <a:lnTo>
                  <a:pt x="4363" y="2870"/>
                </a:lnTo>
                <a:lnTo>
                  <a:pt x="4381" y="2889"/>
                </a:lnTo>
                <a:lnTo>
                  <a:pt x="4402" y="2905"/>
                </a:lnTo>
                <a:lnTo>
                  <a:pt x="4384" y="2907"/>
                </a:lnTo>
                <a:lnTo>
                  <a:pt x="4391" y="2912"/>
                </a:lnTo>
                <a:lnTo>
                  <a:pt x="4404" y="2921"/>
                </a:lnTo>
                <a:lnTo>
                  <a:pt x="4417" y="2932"/>
                </a:lnTo>
                <a:lnTo>
                  <a:pt x="4432" y="2944"/>
                </a:lnTo>
                <a:lnTo>
                  <a:pt x="4445" y="2957"/>
                </a:lnTo>
                <a:lnTo>
                  <a:pt x="4456" y="2969"/>
                </a:lnTo>
                <a:lnTo>
                  <a:pt x="4459" y="2975"/>
                </a:lnTo>
                <a:lnTo>
                  <a:pt x="4462" y="2981"/>
                </a:lnTo>
                <a:lnTo>
                  <a:pt x="4463" y="2985"/>
                </a:lnTo>
                <a:lnTo>
                  <a:pt x="4462" y="2988"/>
                </a:lnTo>
                <a:lnTo>
                  <a:pt x="4457" y="2992"/>
                </a:lnTo>
                <a:lnTo>
                  <a:pt x="4453" y="2996"/>
                </a:lnTo>
                <a:lnTo>
                  <a:pt x="4447" y="2999"/>
                </a:lnTo>
                <a:lnTo>
                  <a:pt x="4440" y="3002"/>
                </a:lnTo>
                <a:lnTo>
                  <a:pt x="4424" y="3006"/>
                </a:lnTo>
                <a:lnTo>
                  <a:pt x="4408" y="3009"/>
                </a:lnTo>
                <a:lnTo>
                  <a:pt x="4390" y="3013"/>
                </a:lnTo>
                <a:lnTo>
                  <a:pt x="4374" y="3014"/>
                </a:lnTo>
                <a:lnTo>
                  <a:pt x="4347" y="3016"/>
                </a:lnTo>
                <a:lnTo>
                  <a:pt x="4355" y="3034"/>
                </a:lnTo>
                <a:lnTo>
                  <a:pt x="4342" y="3035"/>
                </a:lnTo>
                <a:lnTo>
                  <a:pt x="4329" y="3036"/>
                </a:lnTo>
                <a:lnTo>
                  <a:pt x="4315" y="3039"/>
                </a:lnTo>
                <a:lnTo>
                  <a:pt x="4302" y="3041"/>
                </a:lnTo>
                <a:lnTo>
                  <a:pt x="4288" y="3046"/>
                </a:lnTo>
                <a:lnTo>
                  <a:pt x="4276" y="3050"/>
                </a:lnTo>
                <a:lnTo>
                  <a:pt x="4263" y="3055"/>
                </a:lnTo>
                <a:lnTo>
                  <a:pt x="4250" y="3061"/>
                </a:lnTo>
                <a:lnTo>
                  <a:pt x="4274" y="3070"/>
                </a:lnTo>
                <a:lnTo>
                  <a:pt x="4263" y="3076"/>
                </a:lnTo>
                <a:lnTo>
                  <a:pt x="4250" y="3082"/>
                </a:lnTo>
                <a:lnTo>
                  <a:pt x="4238" y="3086"/>
                </a:lnTo>
                <a:lnTo>
                  <a:pt x="4224" y="3090"/>
                </a:lnTo>
                <a:lnTo>
                  <a:pt x="4211" y="3093"/>
                </a:lnTo>
                <a:lnTo>
                  <a:pt x="4199" y="3095"/>
                </a:lnTo>
                <a:lnTo>
                  <a:pt x="4185" y="3097"/>
                </a:lnTo>
                <a:lnTo>
                  <a:pt x="4171" y="3098"/>
                </a:lnTo>
                <a:lnTo>
                  <a:pt x="4197" y="3108"/>
                </a:lnTo>
                <a:lnTo>
                  <a:pt x="4180" y="3111"/>
                </a:lnTo>
                <a:lnTo>
                  <a:pt x="4164" y="3113"/>
                </a:lnTo>
                <a:lnTo>
                  <a:pt x="4147" y="3113"/>
                </a:lnTo>
                <a:lnTo>
                  <a:pt x="4131" y="3111"/>
                </a:lnTo>
                <a:lnTo>
                  <a:pt x="4115" y="3109"/>
                </a:lnTo>
                <a:lnTo>
                  <a:pt x="4099" y="3106"/>
                </a:lnTo>
                <a:lnTo>
                  <a:pt x="4082" y="3102"/>
                </a:lnTo>
                <a:lnTo>
                  <a:pt x="4067" y="3098"/>
                </a:lnTo>
                <a:lnTo>
                  <a:pt x="4092" y="3128"/>
                </a:lnTo>
                <a:lnTo>
                  <a:pt x="4037" y="3107"/>
                </a:lnTo>
                <a:lnTo>
                  <a:pt x="3981" y="3085"/>
                </a:lnTo>
                <a:lnTo>
                  <a:pt x="3996" y="3102"/>
                </a:lnTo>
                <a:lnTo>
                  <a:pt x="3928" y="3079"/>
                </a:lnTo>
                <a:lnTo>
                  <a:pt x="3876" y="3059"/>
                </a:lnTo>
                <a:lnTo>
                  <a:pt x="3885" y="3071"/>
                </a:lnTo>
                <a:lnTo>
                  <a:pt x="3896" y="3083"/>
                </a:lnTo>
                <a:lnTo>
                  <a:pt x="3907" y="3094"/>
                </a:lnTo>
                <a:lnTo>
                  <a:pt x="3919" y="3104"/>
                </a:lnTo>
                <a:lnTo>
                  <a:pt x="3932" y="3114"/>
                </a:lnTo>
                <a:lnTo>
                  <a:pt x="3945" y="3122"/>
                </a:lnTo>
                <a:lnTo>
                  <a:pt x="3958" y="3129"/>
                </a:lnTo>
                <a:lnTo>
                  <a:pt x="3973" y="3136"/>
                </a:lnTo>
                <a:lnTo>
                  <a:pt x="3958" y="3148"/>
                </a:lnTo>
                <a:lnTo>
                  <a:pt x="3987" y="3152"/>
                </a:lnTo>
                <a:lnTo>
                  <a:pt x="4015" y="3158"/>
                </a:lnTo>
                <a:lnTo>
                  <a:pt x="4043" y="3165"/>
                </a:lnTo>
                <a:lnTo>
                  <a:pt x="4070" y="3175"/>
                </a:lnTo>
                <a:lnTo>
                  <a:pt x="4047" y="3184"/>
                </a:lnTo>
                <a:lnTo>
                  <a:pt x="4083" y="3191"/>
                </a:lnTo>
                <a:lnTo>
                  <a:pt x="4118" y="3199"/>
                </a:lnTo>
                <a:lnTo>
                  <a:pt x="4136" y="3205"/>
                </a:lnTo>
                <a:lnTo>
                  <a:pt x="4152" y="3210"/>
                </a:lnTo>
                <a:lnTo>
                  <a:pt x="4170" y="3218"/>
                </a:lnTo>
                <a:lnTo>
                  <a:pt x="4185" y="3227"/>
                </a:lnTo>
                <a:lnTo>
                  <a:pt x="4166" y="3236"/>
                </a:lnTo>
                <a:lnTo>
                  <a:pt x="4191" y="3243"/>
                </a:lnTo>
                <a:lnTo>
                  <a:pt x="4217" y="3252"/>
                </a:lnTo>
                <a:lnTo>
                  <a:pt x="4242" y="3261"/>
                </a:lnTo>
                <a:lnTo>
                  <a:pt x="4267" y="3271"/>
                </a:lnTo>
                <a:lnTo>
                  <a:pt x="4237" y="3278"/>
                </a:lnTo>
                <a:lnTo>
                  <a:pt x="4259" y="3284"/>
                </a:lnTo>
                <a:lnTo>
                  <a:pt x="4281" y="3291"/>
                </a:lnTo>
                <a:lnTo>
                  <a:pt x="4303" y="3299"/>
                </a:lnTo>
                <a:lnTo>
                  <a:pt x="4324" y="3308"/>
                </a:lnTo>
                <a:lnTo>
                  <a:pt x="4307" y="3315"/>
                </a:lnTo>
                <a:lnTo>
                  <a:pt x="4358" y="3329"/>
                </a:lnTo>
                <a:lnTo>
                  <a:pt x="4390" y="3338"/>
                </a:lnTo>
                <a:lnTo>
                  <a:pt x="4366" y="3350"/>
                </a:lnTo>
                <a:lnTo>
                  <a:pt x="4376" y="3353"/>
                </a:lnTo>
                <a:lnTo>
                  <a:pt x="4388" y="3357"/>
                </a:lnTo>
                <a:lnTo>
                  <a:pt x="4415" y="3362"/>
                </a:lnTo>
                <a:lnTo>
                  <a:pt x="4437" y="3366"/>
                </a:lnTo>
                <a:lnTo>
                  <a:pt x="4445" y="3367"/>
                </a:lnTo>
                <a:lnTo>
                  <a:pt x="4411" y="3378"/>
                </a:lnTo>
                <a:lnTo>
                  <a:pt x="4441" y="3382"/>
                </a:lnTo>
                <a:lnTo>
                  <a:pt x="4470" y="3386"/>
                </a:lnTo>
                <a:lnTo>
                  <a:pt x="4499" y="3393"/>
                </a:lnTo>
                <a:lnTo>
                  <a:pt x="4527" y="3400"/>
                </a:lnTo>
                <a:lnTo>
                  <a:pt x="4501" y="3405"/>
                </a:lnTo>
                <a:lnTo>
                  <a:pt x="4613" y="3422"/>
                </a:lnTo>
                <a:lnTo>
                  <a:pt x="4587" y="3433"/>
                </a:lnTo>
                <a:lnTo>
                  <a:pt x="4605" y="3436"/>
                </a:lnTo>
                <a:lnTo>
                  <a:pt x="4622" y="3437"/>
                </a:lnTo>
                <a:lnTo>
                  <a:pt x="4653" y="3439"/>
                </a:lnTo>
                <a:lnTo>
                  <a:pt x="4668" y="3440"/>
                </a:lnTo>
                <a:lnTo>
                  <a:pt x="4683" y="3442"/>
                </a:lnTo>
                <a:lnTo>
                  <a:pt x="4699" y="3445"/>
                </a:lnTo>
                <a:lnTo>
                  <a:pt x="4715" y="3451"/>
                </a:lnTo>
                <a:lnTo>
                  <a:pt x="4695" y="3459"/>
                </a:lnTo>
                <a:lnTo>
                  <a:pt x="4714" y="3459"/>
                </a:lnTo>
                <a:lnTo>
                  <a:pt x="4733" y="3460"/>
                </a:lnTo>
                <a:lnTo>
                  <a:pt x="4751" y="3462"/>
                </a:lnTo>
                <a:lnTo>
                  <a:pt x="4769" y="3465"/>
                </a:lnTo>
                <a:lnTo>
                  <a:pt x="4762" y="3473"/>
                </a:lnTo>
                <a:lnTo>
                  <a:pt x="4754" y="3482"/>
                </a:lnTo>
                <a:lnTo>
                  <a:pt x="4746" y="3489"/>
                </a:lnTo>
                <a:lnTo>
                  <a:pt x="4738" y="3495"/>
                </a:lnTo>
                <a:lnTo>
                  <a:pt x="4728" y="3501"/>
                </a:lnTo>
                <a:lnTo>
                  <a:pt x="4719" y="3505"/>
                </a:lnTo>
                <a:lnTo>
                  <a:pt x="4709" y="3510"/>
                </a:lnTo>
                <a:lnTo>
                  <a:pt x="4699" y="3514"/>
                </a:lnTo>
                <a:lnTo>
                  <a:pt x="4715" y="3519"/>
                </a:lnTo>
                <a:lnTo>
                  <a:pt x="4692" y="3529"/>
                </a:lnTo>
                <a:lnTo>
                  <a:pt x="4672" y="3542"/>
                </a:lnTo>
                <a:lnTo>
                  <a:pt x="4651" y="3556"/>
                </a:lnTo>
                <a:lnTo>
                  <a:pt x="4633" y="3571"/>
                </a:lnTo>
                <a:lnTo>
                  <a:pt x="4655" y="3570"/>
                </a:lnTo>
                <a:lnTo>
                  <a:pt x="4631" y="3589"/>
                </a:lnTo>
                <a:lnTo>
                  <a:pt x="4607" y="3608"/>
                </a:lnTo>
                <a:lnTo>
                  <a:pt x="4584" y="3629"/>
                </a:lnTo>
                <a:lnTo>
                  <a:pt x="4561" y="3651"/>
                </a:lnTo>
                <a:lnTo>
                  <a:pt x="4590" y="3642"/>
                </a:lnTo>
                <a:lnTo>
                  <a:pt x="4571" y="3663"/>
                </a:lnTo>
                <a:lnTo>
                  <a:pt x="4549" y="3682"/>
                </a:lnTo>
                <a:lnTo>
                  <a:pt x="4526" y="3699"/>
                </a:lnTo>
                <a:lnTo>
                  <a:pt x="4502" y="3715"/>
                </a:lnTo>
                <a:lnTo>
                  <a:pt x="4525" y="3708"/>
                </a:lnTo>
                <a:lnTo>
                  <a:pt x="4515" y="3718"/>
                </a:lnTo>
                <a:lnTo>
                  <a:pt x="4505" y="3726"/>
                </a:lnTo>
                <a:lnTo>
                  <a:pt x="4493" y="3734"/>
                </a:lnTo>
                <a:lnTo>
                  <a:pt x="4481" y="3741"/>
                </a:lnTo>
                <a:lnTo>
                  <a:pt x="4469" y="3748"/>
                </a:lnTo>
                <a:lnTo>
                  <a:pt x="4456" y="3754"/>
                </a:lnTo>
                <a:lnTo>
                  <a:pt x="4444" y="3759"/>
                </a:lnTo>
                <a:lnTo>
                  <a:pt x="4431" y="3763"/>
                </a:lnTo>
                <a:lnTo>
                  <a:pt x="4459" y="3760"/>
                </a:lnTo>
                <a:lnTo>
                  <a:pt x="4444" y="3768"/>
                </a:lnTo>
                <a:lnTo>
                  <a:pt x="4430" y="3778"/>
                </a:lnTo>
                <a:lnTo>
                  <a:pt x="4416" y="3789"/>
                </a:lnTo>
                <a:lnTo>
                  <a:pt x="4404" y="3801"/>
                </a:lnTo>
                <a:lnTo>
                  <a:pt x="4392" y="3815"/>
                </a:lnTo>
                <a:lnTo>
                  <a:pt x="4382" y="3828"/>
                </a:lnTo>
                <a:lnTo>
                  <a:pt x="4373" y="3843"/>
                </a:lnTo>
                <a:lnTo>
                  <a:pt x="4365" y="3859"/>
                </a:lnTo>
                <a:lnTo>
                  <a:pt x="4395" y="3840"/>
                </a:lnTo>
                <a:lnTo>
                  <a:pt x="4423" y="3822"/>
                </a:lnTo>
                <a:lnTo>
                  <a:pt x="4451" y="3802"/>
                </a:lnTo>
                <a:lnTo>
                  <a:pt x="4478" y="3782"/>
                </a:lnTo>
                <a:lnTo>
                  <a:pt x="4474" y="3796"/>
                </a:lnTo>
                <a:lnTo>
                  <a:pt x="4481" y="3789"/>
                </a:lnTo>
                <a:lnTo>
                  <a:pt x="4488" y="3782"/>
                </a:lnTo>
                <a:lnTo>
                  <a:pt x="4496" y="3775"/>
                </a:lnTo>
                <a:lnTo>
                  <a:pt x="4504" y="3770"/>
                </a:lnTo>
                <a:lnTo>
                  <a:pt x="4520" y="3761"/>
                </a:lnTo>
                <a:lnTo>
                  <a:pt x="4538" y="3753"/>
                </a:lnTo>
                <a:lnTo>
                  <a:pt x="4555" y="3745"/>
                </a:lnTo>
                <a:lnTo>
                  <a:pt x="4574" y="3739"/>
                </a:lnTo>
                <a:lnTo>
                  <a:pt x="4608" y="3730"/>
                </a:lnTo>
                <a:lnTo>
                  <a:pt x="4598" y="3745"/>
                </a:lnTo>
                <a:lnTo>
                  <a:pt x="4621" y="3740"/>
                </a:lnTo>
                <a:lnTo>
                  <a:pt x="4645" y="3733"/>
                </a:lnTo>
                <a:lnTo>
                  <a:pt x="4669" y="3724"/>
                </a:lnTo>
                <a:lnTo>
                  <a:pt x="4690" y="3711"/>
                </a:lnTo>
                <a:lnTo>
                  <a:pt x="4676" y="3728"/>
                </a:lnTo>
                <a:lnTo>
                  <a:pt x="4723" y="3714"/>
                </a:lnTo>
                <a:lnTo>
                  <a:pt x="4771" y="3702"/>
                </a:lnTo>
                <a:lnTo>
                  <a:pt x="4756" y="3720"/>
                </a:lnTo>
                <a:lnTo>
                  <a:pt x="4773" y="3719"/>
                </a:lnTo>
                <a:lnTo>
                  <a:pt x="4789" y="3717"/>
                </a:lnTo>
                <a:lnTo>
                  <a:pt x="4805" y="3714"/>
                </a:lnTo>
                <a:lnTo>
                  <a:pt x="4821" y="3710"/>
                </a:lnTo>
                <a:lnTo>
                  <a:pt x="4837" y="3706"/>
                </a:lnTo>
                <a:lnTo>
                  <a:pt x="4852" y="3702"/>
                </a:lnTo>
                <a:lnTo>
                  <a:pt x="4868" y="3697"/>
                </a:lnTo>
                <a:lnTo>
                  <a:pt x="4882" y="3691"/>
                </a:lnTo>
                <a:lnTo>
                  <a:pt x="4854" y="3715"/>
                </a:lnTo>
                <a:lnTo>
                  <a:pt x="4884" y="3707"/>
                </a:lnTo>
                <a:lnTo>
                  <a:pt x="4912" y="3699"/>
                </a:lnTo>
                <a:lnTo>
                  <a:pt x="4941" y="3690"/>
                </a:lnTo>
                <a:lnTo>
                  <a:pt x="4970" y="3680"/>
                </a:lnTo>
                <a:lnTo>
                  <a:pt x="4955" y="3698"/>
                </a:lnTo>
                <a:lnTo>
                  <a:pt x="4974" y="3692"/>
                </a:lnTo>
                <a:lnTo>
                  <a:pt x="4993" y="3686"/>
                </a:lnTo>
                <a:lnTo>
                  <a:pt x="5011" y="3677"/>
                </a:lnTo>
                <a:lnTo>
                  <a:pt x="5028" y="3667"/>
                </a:lnTo>
                <a:lnTo>
                  <a:pt x="5046" y="3657"/>
                </a:lnTo>
                <a:lnTo>
                  <a:pt x="5061" y="3644"/>
                </a:lnTo>
                <a:lnTo>
                  <a:pt x="5077" y="3632"/>
                </a:lnTo>
                <a:lnTo>
                  <a:pt x="5092" y="3619"/>
                </a:lnTo>
                <a:lnTo>
                  <a:pt x="5084" y="3642"/>
                </a:lnTo>
                <a:lnTo>
                  <a:pt x="5097" y="3632"/>
                </a:lnTo>
                <a:lnTo>
                  <a:pt x="5109" y="3621"/>
                </a:lnTo>
                <a:lnTo>
                  <a:pt x="5119" y="3608"/>
                </a:lnTo>
                <a:lnTo>
                  <a:pt x="5128" y="3597"/>
                </a:lnTo>
                <a:lnTo>
                  <a:pt x="5141" y="3580"/>
                </a:lnTo>
                <a:lnTo>
                  <a:pt x="5145" y="3571"/>
                </a:lnTo>
                <a:lnTo>
                  <a:pt x="5148" y="3599"/>
                </a:lnTo>
                <a:lnTo>
                  <a:pt x="5154" y="3590"/>
                </a:lnTo>
                <a:lnTo>
                  <a:pt x="5160" y="3576"/>
                </a:lnTo>
                <a:lnTo>
                  <a:pt x="5174" y="3541"/>
                </a:lnTo>
                <a:lnTo>
                  <a:pt x="5185" y="3509"/>
                </a:lnTo>
                <a:lnTo>
                  <a:pt x="5190" y="3496"/>
                </a:lnTo>
                <a:lnTo>
                  <a:pt x="5192" y="3526"/>
                </a:lnTo>
                <a:lnTo>
                  <a:pt x="5196" y="3520"/>
                </a:lnTo>
                <a:lnTo>
                  <a:pt x="5201" y="3513"/>
                </a:lnTo>
                <a:lnTo>
                  <a:pt x="5205" y="3505"/>
                </a:lnTo>
                <a:lnTo>
                  <a:pt x="5208" y="3498"/>
                </a:lnTo>
                <a:lnTo>
                  <a:pt x="5212" y="3482"/>
                </a:lnTo>
                <a:lnTo>
                  <a:pt x="5217" y="3466"/>
                </a:lnTo>
                <a:lnTo>
                  <a:pt x="5221" y="3450"/>
                </a:lnTo>
                <a:lnTo>
                  <a:pt x="5227" y="3434"/>
                </a:lnTo>
                <a:lnTo>
                  <a:pt x="5231" y="3427"/>
                </a:lnTo>
                <a:lnTo>
                  <a:pt x="5236" y="3421"/>
                </a:lnTo>
                <a:lnTo>
                  <a:pt x="5241" y="3415"/>
                </a:lnTo>
                <a:lnTo>
                  <a:pt x="5247" y="3408"/>
                </a:lnTo>
                <a:lnTo>
                  <a:pt x="5256" y="3456"/>
                </a:lnTo>
                <a:lnTo>
                  <a:pt x="5265" y="3511"/>
                </a:lnTo>
                <a:lnTo>
                  <a:pt x="5276" y="3573"/>
                </a:lnTo>
                <a:lnTo>
                  <a:pt x="5286" y="3639"/>
                </a:lnTo>
                <a:lnTo>
                  <a:pt x="5296" y="3709"/>
                </a:lnTo>
                <a:lnTo>
                  <a:pt x="5306" y="3781"/>
                </a:lnTo>
                <a:lnTo>
                  <a:pt x="5313" y="3853"/>
                </a:lnTo>
                <a:lnTo>
                  <a:pt x="5320" y="3924"/>
                </a:lnTo>
                <a:lnTo>
                  <a:pt x="5289" y="3906"/>
                </a:lnTo>
                <a:lnTo>
                  <a:pt x="5298" y="3924"/>
                </a:lnTo>
                <a:lnTo>
                  <a:pt x="5277" y="3911"/>
                </a:lnTo>
                <a:lnTo>
                  <a:pt x="5244" y="3892"/>
                </a:lnTo>
                <a:lnTo>
                  <a:pt x="5202" y="3867"/>
                </a:lnTo>
                <a:lnTo>
                  <a:pt x="5208" y="3879"/>
                </a:lnTo>
                <a:lnTo>
                  <a:pt x="5215" y="3891"/>
                </a:lnTo>
                <a:lnTo>
                  <a:pt x="5223" y="3902"/>
                </a:lnTo>
                <a:lnTo>
                  <a:pt x="5233" y="3914"/>
                </a:lnTo>
                <a:lnTo>
                  <a:pt x="5242" y="3923"/>
                </a:lnTo>
                <a:lnTo>
                  <a:pt x="5252" y="3933"/>
                </a:lnTo>
                <a:lnTo>
                  <a:pt x="5262" y="3941"/>
                </a:lnTo>
                <a:lnTo>
                  <a:pt x="5274" y="3950"/>
                </a:lnTo>
                <a:lnTo>
                  <a:pt x="5259" y="3957"/>
                </a:lnTo>
                <a:lnTo>
                  <a:pt x="5264" y="3958"/>
                </a:lnTo>
                <a:lnTo>
                  <a:pt x="5270" y="3959"/>
                </a:lnTo>
                <a:lnTo>
                  <a:pt x="5274" y="3962"/>
                </a:lnTo>
                <a:lnTo>
                  <a:pt x="5278" y="3965"/>
                </a:lnTo>
                <a:lnTo>
                  <a:pt x="5287" y="3973"/>
                </a:lnTo>
                <a:lnTo>
                  <a:pt x="5294" y="3984"/>
                </a:lnTo>
                <a:lnTo>
                  <a:pt x="5303" y="3997"/>
                </a:lnTo>
                <a:lnTo>
                  <a:pt x="5309" y="4014"/>
                </a:lnTo>
                <a:lnTo>
                  <a:pt x="5315" y="4031"/>
                </a:lnTo>
                <a:lnTo>
                  <a:pt x="5321" y="4051"/>
                </a:lnTo>
                <a:lnTo>
                  <a:pt x="5326" y="4072"/>
                </a:lnTo>
                <a:lnTo>
                  <a:pt x="5330" y="4095"/>
                </a:lnTo>
                <a:lnTo>
                  <a:pt x="5335" y="4120"/>
                </a:lnTo>
                <a:lnTo>
                  <a:pt x="5338" y="4145"/>
                </a:lnTo>
                <a:lnTo>
                  <a:pt x="5343" y="4198"/>
                </a:lnTo>
                <a:lnTo>
                  <a:pt x="5347" y="4254"/>
                </a:lnTo>
                <a:lnTo>
                  <a:pt x="5348" y="4310"/>
                </a:lnTo>
                <a:lnTo>
                  <a:pt x="5348" y="4365"/>
                </a:lnTo>
                <a:lnTo>
                  <a:pt x="5346" y="4417"/>
                </a:lnTo>
                <a:lnTo>
                  <a:pt x="5343" y="4465"/>
                </a:lnTo>
                <a:lnTo>
                  <a:pt x="5338" y="4506"/>
                </a:lnTo>
                <a:lnTo>
                  <a:pt x="5335" y="4525"/>
                </a:lnTo>
                <a:lnTo>
                  <a:pt x="5330" y="4541"/>
                </a:lnTo>
                <a:lnTo>
                  <a:pt x="5326" y="4555"/>
                </a:lnTo>
                <a:lnTo>
                  <a:pt x="5322" y="4566"/>
                </a:lnTo>
                <a:lnTo>
                  <a:pt x="5318" y="4575"/>
                </a:lnTo>
                <a:lnTo>
                  <a:pt x="5313" y="4580"/>
                </a:lnTo>
                <a:lnTo>
                  <a:pt x="5319" y="4585"/>
                </a:lnTo>
                <a:lnTo>
                  <a:pt x="5325" y="4591"/>
                </a:lnTo>
                <a:lnTo>
                  <a:pt x="5330" y="4597"/>
                </a:lnTo>
                <a:lnTo>
                  <a:pt x="5336" y="4604"/>
                </a:lnTo>
                <a:lnTo>
                  <a:pt x="5340" y="4612"/>
                </a:lnTo>
                <a:lnTo>
                  <a:pt x="5344" y="4622"/>
                </a:lnTo>
                <a:lnTo>
                  <a:pt x="5347" y="4633"/>
                </a:lnTo>
                <a:lnTo>
                  <a:pt x="5350" y="4644"/>
                </a:lnTo>
                <a:lnTo>
                  <a:pt x="5355" y="4669"/>
                </a:lnTo>
                <a:lnTo>
                  <a:pt x="5357" y="4698"/>
                </a:lnTo>
                <a:lnTo>
                  <a:pt x="5359" y="4730"/>
                </a:lnTo>
                <a:lnTo>
                  <a:pt x="5358" y="4765"/>
                </a:lnTo>
                <a:lnTo>
                  <a:pt x="5357" y="4801"/>
                </a:lnTo>
                <a:lnTo>
                  <a:pt x="5354" y="4840"/>
                </a:lnTo>
                <a:lnTo>
                  <a:pt x="5350" y="4882"/>
                </a:lnTo>
                <a:lnTo>
                  <a:pt x="5346" y="4925"/>
                </a:lnTo>
                <a:lnTo>
                  <a:pt x="5340" y="4968"/>
                </a:lnTo>
                <a:lnTo>
                  <a:pt x="5334" y="5013"/>
                </a:lnTo>
                <a:lnTo>
                  <a:pt x="5318" y="5105"/>
                </a:lnTo>
                <a:lnTo>
                  <a:pt x="5302" y="5199"/>
                </a:lnTo>
                <a:lnTo>
                  <a:pt x="5283" y="5291"/>
                </a:lnTo>
                <a:lnTo>
                  <a:pt x="5248" y="5461"/>
                </a:lnTo>
                <a:lnTo>
                  <a:pt x="5219" y="5599"/>
                </a:lnTo>
                <a:lnTo>
                  <a:pt x="5210" y="5651"/>
                </a:lnTo>
                <a:lnTo>
                  <a:pt x="5207" y="5670"/>
                </a:lnTo>
                <a:lnTo>
                  <a:pt x="5205" y="5687"/>
                </a:lnTo>
                <a:lnTo>
                  <a:pt x="5203" y="5704"/>
                </a:lnTo>
                <a:lnTo>
                  <a:pt x="5200" y="5723"/>
                </a:lnTo>
                <a:lnTo>
                  <a:pt x="5195" y="5740"/>
                </a:lnTo>
                <a:lnTo>
                  <a:pt x="5190" y="5759"/>
                </a:lnTo>
                <a:lnTo>
                  <a:pt x="5184" y="5777"/>
                </a:lnTo>
                <a:lnTo>
                  <a:pt x="5178" y="5797"/>
                </a:lnTo>
                <a:lnTo>
                  <a:pt x="5162" y="5835"/>
                </a:lnTo>
                <a:lnTo>
                  <a:pt x="5144" y="5873"/>
                </a:lnTo>
                <a:lnTo>
                  <a:pt x="5124" y="5912"/>
                </a:lnTo>
                <a:lnTo>
                  <a:pt x="5103" y="5951"/>
                </a:lnTo>
                <a:lnTo>
                  <a:pt x="5079" y="5990"/>
                </a:lnTo>
                <a:lnTo>
                  <a:pt x="5055" y="6028"/>
                </a:lnTo>
                <a:lnTo>
                  <a:pt x="5032" y="6066"/>
                </a:lnTo>
                <a:lnTo>
                  <a:pt x="4983" y="6139"/>
                </a:lnTo>
                <a:lnTo>
                  <a:pt x="4939" y="6209"/>
                </a:lnTo>
                <a:lnTo>
                  <a:pt x="4919" y="6241"/>
                </a:lnTo>
                <a:lnTo>
                  <a:pt x="4902" y="6272"/>
                </a:lnTo>
                <a:lnTo>
                  <a:pt x="4859" y="6352"/>
                </a:lnTo>
                <a:lnTo>
                  <a:pt x="4818" y="6431"/>
                </a:lnTo>
                <a:lnTo>
                  <a:pt x="4739" y="6592"/>
                </a:lnTo>
                <a:lnTo>
                  <a:pt x="4699" y="6672"/>
                </a:lnTo>
                <a:lnTo>
                  <a:pt x="4657" y="6752"/>
                </a:lnTo>
                <a:lnTo>
                  <a:pt x="4616" y="6831"/>
                </a:lnTo>
                <a:lnTo>
                  <a:pt x="4572" y="6908"/>
                </a:lnTo>
                <a:lnTo>
                  <a:pt x="4560" y="6932"/>
                </a:lnTo>
                <a:lnTo>
                  <a:pt x="4547" y="6959"/>
                </a:lnTo>
                <a:lnTo>
                  <a:pt x="4533" y="6988"/>
                </a:lnTo>
                <a:lnTo>
                  <a:pt x="4524" y="7002"/>
                </a:lnTo>
                <a:lnTo>
                  <a:pt x="4516" y="7014"/>
                </a:lnTo>
                <a:lnTo>
                  <a:pt x="4507" y="7026"/>
                </a:lnTo>
                <a:lnTo>
                  <a:pt x="4498" y="7035"/>
                </a:lnTo>
                <a:lnTo>
                  <a:pt x="4487" y="7042"/>
                </a:lnTo>
                <a:lnTo>
                  <a:pt x="4482" y="7045"/>
                </a:lnTo>
                <a:lnTo>
                  <a:pt x="4477" y="7047"/>
                </a:lnTo>
                <a:lnTo>
                  <a:pt x="4472" y="7048"/>
                </a:lnTo>
                <a:lnTo>
                  <a:pt x="4466" y="7049"/>
                </a:lnTo>
                <a:lnTo>
                  <a:pt x="4460" y="7048"/>
                </a:lnTo>
                <a:lnTo>
                  <a:pt x="4454" y="7047"/>
                </a:lnTo>
                <a:lnTo>
                  <a:pt x="4448" y="7045"/>
                </a:lnTo>
                <a:lnTo>
                  <a:pt x="4442" y="7042"/>
                </a:lnTo>
                <a:lnTo>
                  <a:pt x="4436" y="7038"/>
                </a:lnTo>
                <a:lnTo>
                  <a:pt x="4430" y="7032"/>
                </a:lnTo>
                <a:lnTo>
                  <a:pt x="4403" y="7007"/>
                </a:lnTo>
                <a:lnTo>
                  <a:pt x="4377" y="6982"/>
                </a:lnTo>
                <a:lnTo>
                  <a:pt x="4352" y="6956"/>
                </a:lnTo>
                <a:lnTo>
                  <a:pt x="4328" y="6930"/>
                </a:lnTo>
                <a:lnTo>
                  <a:pt x="4278" y="6875"/>
                </a:lnTo>
                <a:lnTo>
                  <a:pt x="4230" y="6822"/>
                </a:lnTo>
                <a:lnTo>
                  <a:pt x="4195" y="6783"/>
                </a:lnTo>
                <a:lnTo>
                  <a:pt x="4158" y="6745"/>
                </a:lnTo>
                <a:lnTo>
                  <a:pt x="4084" y="6669"/>
                </a:lnTo>
                <a:lnTo>
                  <a:pt x="3935" y="6518"/>
                </a:lnTo>
                <a:lnTo>
                  <a:pt x="3861" y="6440"/>
                </a:lnTo>
                <a:lnTo>
                  <a:pt x="3824" y="6402"/>
                </a:lnTo>
                <a:lnTo>
                  <a:pt x="3789" y="6363"/>
                </a:lnTo>
                <a:lnTo>
                  <a:pt x="3754" y="6323"/>
                </a:lnTo>
                <a:lnTo>
                  <a:pt x="3720" y="6282"/>
                </a:lnTo>
                <a:lnTo>
                  <a:pt x="3687" y="6241"/>
                </a:lnTo>
                <a:lnTo>
                  <a:pt x="3655" y="6200"/>
                </a:lnTo>
                <a:lnTo>
                  <a:pt x="3646" y="6187"/>
                </a:lnTo>
                <a:lnTo>
                  <a:pt x="3638" y="6173"/>
                </a:lnTo>
                <a:lnTo>
                  <a:pt x="3631" y="6160"/>
                </a:lnTo>
                <a:lnTo>
                  <a:pt x="3625" y="6146"/>
                </a:lnTo>
                <a:lnTo>
                  <a:pt x="3613" y="6119"/>
                </a:lnTo>
                <a:lnTo>
                  <a:pt x="3603" y="6091"/>
                </a:lnTo>
                <a:lnTo>
                  <a:pt x="3593" y="6063"/>
                </a:lnTo>
                <a:lnTo>
                  <a:pt x="3581" y="6035"/>
                </a:lnTo>
                <a:lnTo>
                  <a:pt x="3575" y="6021"/>
                </a:lnTo>
                <a:lnTo>
                  <a:pt x="3569" y="6007"/>
                </a:lnTo>
                <a:lnTo>
                  <a:pt x="3561" y="5994"/>
                </a:lnTo>
                <a:lnTo>
                  <a:pt x="3552" y="5981"/>
                </a:lnTo>
                <a:lnTo>
                  <a:pt x="3546" y="5972"/>
                </a:lnTo>
                <a:lnTo>
                  <a:pt x="3541" y="5963"/>
                </a:lnTo>
                <a:lnTo>
                  <a:pt x="3538" y="5954"/>
                </a:lnTo>
                <a:lnTo>
                  <a:pt x="3535" y="5944"/>
                </a:lnTo>
                <a:lnTo>
                  <a:pt x="3533" y="5935"/>
                </a:lnTo>
                <a:lnTo>
                  <a:pt x="3532" y="5925"/>
                </a:lnTo>
                <a:lnTo>
                  <a:pt x="3532" y="5915"/>
                </a:lnTo>
                <a:lnTo>
                  <a:pt x="3533" y="5906"/>
                </a:lnTo>
                <a:lnTo>
                  <a:pt x="3534" y="5896"/>
                </a:lnTo>
                <a:lnTo>
                  <a:pt x="3536" y="5887"/>
                </a:lnTo>
                <a:lnTo>
                  <a:pt x="3542" y="5866"/>
                </a:lnTo>
                <a:lnTo>
                  <a:pt x="3550" y="5846"/>
                </a:lnTo>
                <a:lnTo>
                  <a:pt x="3560" y="5826"/>
                </a:lnTo>
                <a:lnTo>
                  <a:pt x="3571" y="5806"/>
                </a:lnTo>
                <a:lnTo>
                  <a:pt x="3583" y="5786"/>
                </a:lnTo>
                <a:lnTo>
                  <a:pt x="3609" y="5745"/>
                </a:lnTo>
                <a:lnTo>
                  <a:pt x="3635" y="5705"/>
                </a:lnTo>
                <a:lnTo>
                  <a:pt x="3646" y="5686"/>
                </a:lnTo>
                <a:lnTo>
                  <a:pt x="3656" y="5666"/>
                </a:lnTo>
                <a:lnTo>
                  <a:pt x="3663" y="5654"/>
                </a:lnTo>
                <a:lnTo>
                  <a:pt x="3669" y="5642"/>
                </a:lnTo>
                <a:lnTo>
                  <a:pt x="3676" y="5633"/>
                </a:lnTo>
                <a:lnTo>
                  <a:pt x="3683" y="5624"/>
                </a:lnTo>
                <a:lnTo>
                  <a:pt x="3691" y="5617"/>
                </a:lnTo>
                <a:lnTo>
                  <a:pt x="3698" y="5610"/>
                </a:lnTo>
                <a:lnTo>
                  <a:pt x="3706" y="5605"/>
                </a:lnTo>
                <a:lnTo>
                  <a:pt x="3713" y="5600"/>
                </a:lnTo>
                <a:lnTo>
                  <a:pt x="3721" y="5597"/>
                </a:lnTo>
                <a:lnTo>
                  <a:pt x="3730" y="5594"/>
                </a:lnTo>
                <a:lnTo>
                  <a:pt x="3738" y="5592"/>
                </a:lnTo>
                <a:lnTo>
                  <a:pt x="3746" y="5591"/>
                </a:lnTo>
                <a:lnTo>
                  <a:pt x="3755" y="5590"/>
                </a:lnTo>
                <a:lnTo>
                  <a:pt x="3765" y="5591"/>
                </a:lnTo>
                <a:lnTo>
                  <a:pt x="3782" y="5592"/>
                </a:lnTo>
                <a:lnTo>
                  <a:pt x="3801" y="5596"/>
                </a:lnTo>
                <a:lnTo>
                  <a:pt x="3820" y="5602"/>
                </a:lnTo>
                <a:lnTo>
                  <a:pt x="3840" y="5608"/>
                </a:lnTo>
                <a:lnTo>
                  <a:pt x="3861" y="5615"/>
                </a:lnTo>
                <a:lnTo>
                  <a:pt x="3902" y="5630"/>
                </a:lnTo>
                <a:lnTo>
                  <a:pt x="3922" y="5637"/>
                </a:lnTo>
                <a:lnTo>
                  <a:pt x="3944" y="5642"/>
                </a:lnTo>
                <a:lnTo>
                  <a:pt x="3941" y="5633"/>
                </a:lnTo>
                <a:lnTo>
                  <a:pt x="3955" y="5638"/>
                </a:lnTo>
                <a:lnTo>
                  <a:pt x="3970" y="5643"/>
                </a:lnTo>
                <a:lnTo>
                  <a:pt x="3985" y="5647"/>
                </a:lnTo>
                <a:lnTo>
                  <a:pt x="4000" y="5650"/>
                </a:lnTo>
                <a:lnTo>
                  <a:pt x="3997" y="5635"/>
                </a:lnTo>
                <a:lnTo>
                  <a:pt x="4004" y="5636"/>
                </a:lnTo>
                <a:lnTo>
                  <a:pt x="4011" y="5637"/>
                </a:lnTo>
                <a:lnTo>
                  <a:pt x="4018" y="5639"/>
                </a:lnTo>
                <a:lnTo>
                  <a:pt x="4024" y="5642"/>
                </a:lnTo>
                <a:lnTo>
                  <a:pt x="4031" y="5645"/>
                </a:lnTo>
                <a:lnTo>
                  <a:pt x="4036" y="5651"/>
                </a:lnTo>
                <a:lnTo>
                  <a:pt x="4041" y="5656"/>
                </a:lnTo>
                <a:lnTo>
                  <a:pt x="4044" y="5662"/>
                </a:lnTo>
                <a:lnTo>
                  <a:pt x="4047" y="5651"/>
                </a:lnTo>
                <a:lnTo>
                  <a:pt x="4050" y="5656"/>
                </a:lnTo>
                <a:lnTo>
                  <a:pt x="4055" y="5661"/>
                </a:lnTo>
                <a:lnTo>
                  <a:pt x="4069" y="5672"/>
                </a:lnTo>
                <a:lnTo>
                  <a:pt x="4086" y="5685"/>
                </a:lnTo>
                <a:lnTo>
                  <a:pt x="4083" y="5671"/>
                </a:lnTo>
                <a:lnTo>
                  <a:pt x="4089" y="5678"/>
                </a:lnTo>
                <a:lnTo>
                  <a:pt x="4096" y="5684"/>
                </a:lnTo>
                <a:lnTo>
                  <a:pt x="4102" y="5689"/>
                </a:lnTo>
                <a:lnTo>
                  <a:pt x="4109" y="5694"/>
                </a:lnTo>
                <a:lnTo>
                  <a:pt x="4116" y="5698"/>
                </a:lnTo>
                <a:lnTo>
                  <a:pt x="4124" y="5701"/>
                </a:lnTo>
                <a:lnTo>
                  <a:pt x="4132" y="5704"/>
                </a:lnTo>
                <a:lnTo>
                  <a:pt x="4140" y="5705"/>
                </a:lnTo>
                <a:lnTo>
                  <a:pt x="4131" y="5692"/>
                </a:lnTo>
                <a:lnTo>
                  <a:pt x="4120" y="5679"/>
                </a:lnTo>
                <a:lnTo>
                  <a:pt x="4108" y="5669"/>
                </a:lnTo>
                <a:lnTo>
                  <a:pt x="4095" y="5660"/>
                </a:lnTo>
                <a:lnTo>
                  <a:pt x="4104" y="5658"/>
                </a:lnTo>
                <a:lnTo>
                  <a:pt x="4100" y="5653"/>
                </a:lnTo>
                <a:lnTo>
                  <a:pt x="4096" y="5647"/>
                </a:lnTo>
                <a:lnTo>
                  <a:pt x="4083" y="5636"/>
                </a:lnTo>
                <a:lnTo>
                  <a:pt x="4073" y="5629"/>
                </a:lnTo>
                <a:lnTo>
                  <a:pt x="4069" y="5626"/>
                </a:lnTo>
                <a:lnTo>
                  <a:pt x="4076" y="5623"/>
                </a:lnTo>
                <a:lnTo>
                  <a:pt x="4071" y="5617"/>
                </a:lnTo>
                <a:lnTo>
                  <a:pt x="4065" y="5610"/>
                </a:lnTo>
                <a:lnTo>
                  <a:pt x="4057" y="5604"/>
                </a:lnTo>
                <a:lnTo>
                  <a:pt x="4051" y="5600"/>
                </a:lnTo>
                <a:lnTo>
                  <a:pt x="4041" y="5595"/>
                </a:lnTo>
                <a:lnTo>
                  <a:pt x="4036" y="5593"/>
                </a:lnTo>
                <a:lnTo>
                  <a:pt x="4046" y="5589"/>
                </a:lnTo>
                <a:lnTo>
                  <a:pt x="4038" y="5581"/>
                </a:lnTo>
                <a:lnTo>
                  <a:pt x="4030" y="5575"/>
                </a:lnTo>
                <a:lnTo>
                  <a:pt x="4021" y="5570"/>
                </a:lnTo>
                <a:lnTo>
                  <a:pt x="4014" y="5567"/>
                </a:lnTo>
                <a:lnTo>
                  <a:pt x="4001" y="5563"/>
                </a:lnTo>
                <a:lnTo>
                  <a:pt x="3997" y="5562"/>
                </a:lnTo>
                <a:lnTo>
                  <a:pt x="4006" y="5556"/>
                </a:lnTo>
                <a:lnTo>
                  <a:pt x="3998" y="5552"/>
                </a:lnTo>
                <a:lnTo>
                  <a:pt x="3988" y="5547"/>
                </a:lnTo>
                <a:lnTo>
                  <a:pt x="3972" y="5542"/>
                </a:lnTo>
                <a:lnTo>
                  <a:pt x="3960" y="5539"/>
                </a:lnTo>
                <a:lnTo>
                  <a:pt x="3955" y="5538"/>
                </a:lnTo>
                <a:lnTo>
                  <a:pt x="3982" y="5540"/>
                </a:lnTo>
                <a:lnTo>
                  <a:pt x="4009" y="5544"/>
                </a:lnTo>
                <a:lnTo>
                  <a:pt x="4036" y="5548"/>
                </a:lnTo>
                <a:lnTo>
                  <a:pt x="4063" y="5555"/>
                </a:lnTo>
                <a:lnTo>
                  <a:pt x="4049" y="5543"/>
                </a:lnTo>
                <a:lnTo>
                  <a:pt x="4058" y="5545"/>
                </a:lnTo>
                <a:lnTo>
                  <a:pt x="4070" y="5545"/>
                </a:lnTo>
                <a:lnTo>
                  <a:pt x="4094" y="5544"/>
                </a:lnTo>
                <a:lnTo>
                  <a:pt x="4114" y="5542"/>
                </a:lnTo>
                <a:lnTo>
                  <a:pt x="4123" y="5541"/>
                </a:lnTo>
                <a:lnTo>
                  <a:pt x="4107" y="5535"/>
                </a:lnTo>
                <a:lnTo>
                  <a:pt x="4116" y="5534"/>
                </a:lnTo>
                <a:lnTo>
                  <a:pt x="4128" y="5531"/>
                </a:lnTo>
                <a:lnTo>
                  <a:pt x="4154" y="5524"/>
                </a:lnTo>
                <a:lnTo>
                  <a:pt x="4177" y="5516"/>
                </a:lnTo>
                <a:lnTo>
                  <a:pt x="4186" y="5511"/>
                </a:lnTo>
                <a:lnTo>
                  <a:pt x="4152" y="5508"/>
                </a:lnTo>
                <a:lnTo>
                  <a:pt x="4165" y="5504"/>
                </a:lnTo>
                <a:lnTo>
                  <a:pt x="4177" y="5500"/>
                </a:lnTo>
                <a:lnTo>
                  <a:pt x="4189" y="5495"/>
                </a:lnTo>
                <a:lnTo>
                  <a:pt x="4201" y="5489"/>
                </a:lnTo>
                <a:lnTo>
                  <a:pt x="4212" y="5481"/>
                </a:lnTo>
                <a:lnTo>
                  <a:pt x="4223" y="5473"/>
                </a:lnTo>
                <a:lnTo>
                  <a:pt x="4234" y="5465"/>
                </a:lnTo>
                <a:lnTo>
                  <a:pt x="4243" y="5455"/>
                </a:lnTo>
                <a:lnTo>
                  <a:pt x="4224" y="5454"/>
                </a:lnTo>
                <a:lnTo>
                  <a:pt x="4235" y="5447"/>
                </a:lnTo>
                <a:lnTo>
                  <a:pt x="4246" y="5443"/>
                </a:lnTo>
                <a:lnTo>
                  <a:pt x="4258" y="5439"/>
                </a:lnTo>
                <a:lnTo>
                  <a:pt x="4271" y="5437"/>
                </a:lnTo>
                <a:lnTo>
                  <a:pt x="4284" y="5437"/>
                </a:lnTo>
                <a:lnTo>
                  <a:pt x="4297" y="5437"/>
                </a:lnTo>
                <a:lnTo>
                  <a:pt x="4310" y="5438"/>
                </a:lnTo>
                <a:lnTo>
                  <a:pt x="4321" y="5440"/>
                </a:lnTo>
                <a:lnTo>
                  <a:pt x="4297" y="5426"/>
                </a:lnTo>
                <a:lnTo>
                  <a:pt x="4320" y="5424"/>
                </a:lnTo>
                <a:lnTo>
                  <a:pt x="4344" y="5423"/>
                </a:lnTo>
                <a:lnTo>
                  <a:pt x="4368" y="5424"/>
                </a:lnTo>
                <a:lnTo>
                  <a:pt x="4391" y="5426"/>
                </a:lnTo>
                <a:lnTo>
                  <a:pt x="4376" y="5417"/>
                </a:lnTo>
                <a:lnTo>
                  <a:pt x="4418" y="5418"/>
                </a:lnTo>
                <a:lnTo>
                  <a:pt x="4445" y="5419"/>
                </a:lnTo>
                <a:lnTo>
                  <a:pt x="4426" y="5412"/>
                </a:lnTo>
                <a:lnTo>
                  <a:pt x="4448" y="5410"/>
                </a:lnTo>
                <a:lnTo>
                  <a:pt x="4470" y="5407"/>
                </a:lnTo>
                <a:lnTo>
                  <a:pt x="4490" y="5403"/>
                </a:lnTo>
                <a:lnTo>
                  <a:pt x="4511" y="5397"/>
                </a:lnTo>
                <a:lnTo>
                  <a:pt x="4489" y="5394"/>
                </a:lnTo>
                <a:lnTo>
                  <a:pt x="4468" y="5391"/>
                </a:lnTo>
                <a:lnTo>
                  <a:pt x="4446" y="5390"/>
                </a:lnTo>
                <a:lnTo>
                  <a:pt x="4424" y="5389"/>
                </a:lnTo>
                <a:lnTo>
                  <a:pt x="4429" y="5380"/>
                </a:lnTo>
                <a:lnTo>
                  <a:pt x="4410" y="5383"/>
                </a:lnTo>
                <a:lnTo>
                  <a:pt x="4391" y="5386"/>
                </a:lnTo>
                <a:lnTo>
                  <a:pt x="4370" y="5390"/>
                </a:lnTo>
                <a:lnTo>
                  <a:pt x="4378" y="5381"/>
                </a:lnTo>
                <a:lnTo>
                  <a:pt x="4367" y="5384"/>
                </a:lnTo>
                <a:lnTo>
                  <a:pt x="4355" y="5386"/>
                </a:lnTo>
                <a:lnTo>
                  <a:pt x="4344" y="5388"/>
                </a:lnTo>
                <a:lnTo>
                  <a:pt x="4332" y="5388"/>
                </a:lnTo>
                <a:lnTo>
                  <a:pt x="4320" y="5388"/>
                </a:lnTo>
                <a:lnTo>
                  <a:pt x="4309" y="5388"/>
                </a:lnTo>
                <a:lnTo>
                  <a:pt x="4298" y="5386"/>
                </a:lnTo>
                <a:lnTo>
                  <a:pt x="4286" y="5384"/>
                </a:lnTo>
                <a:lnTo>
                  <a:pt x="4297" y="5374"/>
                </a:lnTo>
                <a:lnTo>
                  <a:pt x="4274" y="5369"/>
                </a:lnTo>
                <a:lnTo>
                  <a:pt x="4253" y="5366"/>
                </a:lnTo>
                <a:lnTo>
                  <a:pt x="4232" y="5363"/>
                </a:lnTo>
                <a:lnTo>
                  <a:pt x="4238" y="5354"/>
                </a:lnTo>
                <a:lnTo>
                  <a:pt x="4218" y="5353"/>
                </a:lnTo>
                <a:lnTo>
                  <a:pt x="4201" y="5353"/>
                </a:lnTo>
                <a:lnTo>
                  <a:pt x="4183" y="5354"/>
                </a:lnTo>
                <a:lnTo>
                  <a:pt x="4195" y="5340"/>
                </a:lnTo>
                <a:lnTo>
                  <a:pt x="4181" y="5340"/>
                </a:lnTo>
                <a:lnTo>
                  <a:pt x="4168" y="5339"/>
                </a:lnTo>
                <a:lnTo>
                  <a:pt x="4155" y="5337"/>
                </a:lnTo>
                <a:lnTo>
                  <a:pt x="4144" y="5334"/>
                </a:lnTo>
                <a:lnTo>
                  <a:pt x="4134" y="5331"/>
                </a:lnTo>
                <a:lnTo>
                  <a:pt x="4125" y="5327"/>
                </a:lnTo>
                <a:lnTo>
                  <a:pt x="4118" y="5322"/>
                </a:lnTo>
                <a:lnTo>
                  <a:pt x="4113" y="5317"/>
                </a:lnTo>
                <a:lnTo>
                  <a:pt x="4110" y="5310"/>
                </a:lnTo>
                <a:lnTo>
                  <a:pt x="4109" y="5303"/>
                </a:lnTo>
                <a:lnTo>
                  <a:pt x="4110" y="5295"/>
                </a:lnTo>
                <a:lnTo>
                  <a:pt x="4114" y="5287"/>
                </a:lnTo>
                <a:lnTo>
                  <a:pt x="4120" y="5277"/>
                </a:lnTo>
                <a:lnTo>
                  <a:pt x="4130" y="5267"/>
                </a:lnTo>
                <a:lnTo>
                  <a:pt x="4142" y="5256"/>
                </a:lnTo>
                <a:lnTo>
                  <a:pt x="4157" y="5243"/>
                </a:lnTo>
                <a:lnTo>
                  <a:pt x="4140" y="5242"/>
                </a:lnTo>
                <a:lnTo>
                  <a:pt x="4154" y="5231"/>
                </a:lnTo>
                <a:lnTo>
                  <a:pt x="4167" y="5220"/>
                </a:lnTo>
                <a:lnTo>
                  <a:pt x="4178" y="5207"/>
                </a:lnTo>
                <a:lnTo>
                  <a:pt x="4188" y="5194"/>
                </a:lnTo>
                <a:lnTo>
                  <a:pt x="4166" y="5196"/>
                </a:lnTo>
                <a:lnTo>
                  <a:pt x="4175" y="5193"/>
                </a:lnTo>
                <a:lnTo>
                  <a:pt x="4183" y="5188"/>
                </a:lnTo>
                <a:lnTo>
                  <a:pt x="4192" y="5181"/>
                </a:lnTo>
                <a:lnTo>
                  <a:pt x="4201" y="5174"/>
                </a:lnTo>
                <a:lnTo>
                  <a:pt x="4209" y="5167"/>
                </a:lnTo>
                <a:lnTo>
                  <a:pt x="4217" y="5159"/>
                </a:lnTo>
                <a:lnTo>
                  <a:pt x="4230" y="5142"/>
                </a:lnTo>
                <a:lnTo>
                  <a:pt x="4203" y="5145"/>
                </a:lnTo>
                <a:lnTo>
                  <a:pt x="4221" y="5130"/>
                </a:lnTo>
                <a:lnTo>
                  <a:pt x="4239" y="5117"/>
                </a:lnTo>
                <a:lnTo>
                  <a:pt x="4247" y="5109"/>
                </a:lnTo>
                <a:lnTo>
                  <a:pt x="4254" y="5102"/>
                </a:lnTo>
                <a:lnTo>
                  <a:pt x="4263" y="5094"/>
                </a:lnTo>
                <a:lnTo>
                  <a:pt x="4270" y="5084"/>
                </a:lnTo>
                <a:lnTo>
                  <a:pt x="4243" y="5089"/>
                </a:lnTo>
                <a:lnTo>
                  <a:pt x="4270" y="5058"/>
                </a:lnTo>
                <a:lnTo>
                  <a:pt x="4296" y="5025"/>
                </a:lnTo>
                <a:lnTo>
                  <a:pt x="4287" y="5026"/>
                </a:lnTo>
                <a:lnTo>
                  <a:pt x="4279" y="5026"/>
                </a:lnTo>
                <a:lnTo>
                  <a:pt x="4272" y="5025"/>
                </a:lnTo>
                <a:lnTo>
                  <a:pt x="4283" y="5014"/>
                </a:lnTo>
                <a:lnTo>
                  <a:pt x="4295" y="5004"/>
                </a:lnTo>
                <a:lnTo>
                  <a:pt x="4304" y="4993"/>
                </a:lnTo>
                <a:lnTo>
                  <a:pt x="4312" y="4979"/>
                </a:lnTo>
                <a:lnTo>
                  <a:pt x="4297" y="4979"/>
                </a:lnTo>
                <a:lnTo>
                  <a:pt x="4309" y="4966"/>
                </a:lnTo>
                <a:lnTo>
                  <a:pt x="4321" y="4951"/>
                </a:lnTo>
                <a:lnTo>
                  <a:pt x="4332" y="4935"/>
                </a:lnTo>
                <a:lnTo>
                  <a:pt x="4341" y="4919"/>
                </a:lnTo>
                <a:lnTo>
                  <a:pt x="4322" y="4924"/>
                </a:lnTo>
                <a:lnTo>
                  <a:pt x="4331" y="4919"/>
                </a:lnTo>
                <a:lnTo>
                  <a:pt x="4338" y="4911"/>
                </a:lnTo>
                <a:lnTo>
                  <a:pt x="4345" y="4903"/>
                </a:lnTo>
                <a:lnTo>
                  <a:pt x="4352" y="4893"/>
                </a:lnTo>
                <a:lnTo>
                  <a:pt x="4365" y="4873"/>
                </a:lnTo>
                <a:lnTo>
                  <a:pt x="4375" y="4858"/>
                </a:lnTo>
                <a:lnTo>
                  <a:pt x="4355" y="4860"/>
                </a:lnTo>
                <a:lnTo>
                  <a:pt x="4371" y="4844"/>
                </a:lnTo>
                <a:lnTo>
                  <a:pt x="4386" y="4830"/>
                </a:lnTo>
                <a:lnTo>
                  <a:pt x="4404" y="4817"/>
                </a:lnTo>
                <a:lnTo>
                  <a:pt x="4421" y="4803"/>
                </a:lnTo>
                <a:lnTo>
                  <a:pt x="4397" y="4808"/>
                </a:lnTo>
                <a:lnTo>
                  <a:pt x="4456" y="4776"/>
                </a:lnTo>
                <a:lnTo>
                  <a:pt x="4431" y="4776"/>
                </a:lnTo>
                <a:lnTo>
                  <a:pt x="4463" y="4761"/>
                </a:lnTo>
                <a:lnTo>
                  <a:pt x="4494" y="4742"/>
                </a:lnTo>
                <a:lnTo>
                  <a:pt x="4468" y="4742"/>
                </a:lnTo>
                <a:lnTo>
                  <a:pt x="4482" y="4735"/>
                </a:lnTo>
                <a:lnTo>
                  <a:pt x="4498" y="4727"/>
                </a:lnTo>
                <a:lnTo>
                  <a:pt x="4513" y="4718"/>
                </a:lnTo>
                <a:lnTo>
                  <a:pt x="4527" y="4706"/>
                </a:lnTo>
                <a:lnTo>
                  <a:pt x="4503" y="4712"/>
                </a:lnTo>
                <a:lnTo>
                  <a:pt x="4511" y="4707"/>
                </a:lnTo>
                <a:lnTo>
                  <a:pt x="4519" y="4700"/>
                </a:lnTo>
                <a:lnTo>
                  <a:pt x="4526" y="4692"/>
                </a:lnTo>
                <a:lnTo>
                  <a:pt x="4534" y="4684"/>
                </a:lnTo>
                <a:lnTo>
                  <a:pt x="4544" y="4669"/>
                </a:lnTo>
                <a:lnTo>
                  <a:pt x="4547" y="4663"/>
                </a:lnTo>
                <a:lnTo>
                  <a:pt x="4519" y="4675"/>
                </a:lnTo>
                <a:lnTo>
                  <a:pt x="4490" y="4687"/>
                </a:lnTo>
                <a:lnTo>
                  <a:pt x="4490" y="4678"/>
                </a:lnTo>
                <a:lnTo>
                  <a:pt x="4479" y="4686"/>
                </a:lnTo>
                <a:lnTo>
                  <a:pt x="4468" y="4694"/>
                </a:lnTo>
                <a:lnTo>
                  <a:pt x="4454" y="4705"/>
                </a:lnTo>
                <a:lnTo>
                  <a:pt x="4458" y="4687"/>
                </a:lnTo>
                <a:lnTo>
                  <a:pt x="4429" y="4712"/>
                </a:lnTo>
                <a:lnTo>
                  <a:pt x="4400" y="4738"/>
                </a:lnTo>
                <a:lnTo>
                  <a:pt x="4398" y="4719"/>
                </a:lnTo>
                <a:lnTo>
                  <a:pt x="4389" y="4731"/>
                </a:lnTo>
                <a:lnTo>
                  <a:pt x="4381" y="4743"/>
                </a:lnTo>
                <a:lnTo>
                  <a:pt x="4372" y="4755"/>
                </a:lnTo>
                <a:lnTo>
                  <a:pt x="4362" y="4766"/>
                </a:lnTo>
                <a:lnTo>
                  <a:pt x="4357" y="4752"/>
                </a:lnTo>
                <a:lnTo>
                  <a:pt x="4346" y="4763"/>
                </a:lnTo>
                <a:lnTo>
                  <a:pt x="4335" y="4775"/>
                </a:lnTo>
                <a:lnTo>
                  <a:pt x="4323" y="4789"/>
                </a:lnTo>
                <a:lnTo>
                  <a:pt x="4322" y="4784"/>
                </a:lnTo>
                <a:lnTo>
                  <a:pt x="4320" y="4779"/>
                </a:lnTo>
                <a:lnTo>
                  <a:pt x="4317" y="4776"/>
                </a:lnTo>
                <a:lnTo>
                  <a:pt x="4314" y="4775"/>
                </a:lnTo>
                <a:lnTo>
                  <a:pt x="4311" y="4774"/>
                </a:lnTo>
                <a:lnTo>
                  <a:pt x="4308" y="4775"/>
                </a:lnTo>
                <a:lnTo>
                  <a:pt x="4304" y="4776"/>
                </a:lnTo>
                <a:lnTo>
                  <a:pt x="4300" y="4778"/>
                </a:lnTo>
                <a:lnTo>
                  <a:pt x="4290" y="4785"/>
                </a:lnTo>
                <a:lnTo>
                  <a:pt x="4282" y="4793"/>
                </a:lnTo>
                <a:lnTo>
                  <a:pt x="4265" y="4809"/>
                </a:lnTo>
                <a:lnTo>
                  <a:pt x="4269" y="4787"/>
                </a:lnTo>
                <a:lnTo>
                  <a:pt x="4255" y="4797"/>
                </a:lnTo>
                <a:lnTo>
                  <a:pt x="4241" y="4806"/>
                </a:lnTo>
                <a:lnTo>
                  <a:pt x="4226" y="4815"/>
                </a:lnTo>
                <a:lnTo>
                  <a:pt x="4210" y="4822"/>
                </a:lnTo>
                <a:lnTo>
                  <a:pt x="4222" y="4799"/>
                </a:lnTo>
                <a:lnTo>
                  <a:pt x="4212" y="4803"/>
                </a:lnTo>
                <a:lnTo>
                  <a:pt x="4203" y="4808"/>
                </a:lnTo>
                <a:lnTo>
                  <a:pt x="4195" y="4813"/>
                </a:lnTo>
                <a:lnTo>
                  <a:pt x="4185" y="4820"/>
                </a:lnTo>
                <a:lnTo>
                  <a:pt x="4177" y="4826"/>
                </a:lnTo>
                <a:lnTo>
                  <a:pt x="4169" y="4833"/>
                </a:lnTo>
                <a:lnTo>
                  <a:pt x="4162" y="4840"/>
                </a:lnTo>
                <a:lnTo>
                  <a:pt x="4154" y="4849"/>
                </a:lnTo>
                <a:lnTo>
                  <a:pt x="4159" y="4820"/>
                </a:lnTo>
                <a:lnTo>
                  <a:pt x="4145" y="4833"/>
                </a:lnTo>
                <a:lnTo>
                  <a:pt x="4130" y="4846"/>
                </a:lnTo>
                <a:lnTo>
                  <a:pt x="4116" y="4861"/>
                </a:lnTo>
                <a:lnTo>
                  <a:pt x="4103" y="4876"/>
                </a:lnTo>
                <a:lnTo>
                  <a:pt x="4102" y="4857"/>
                </a:lnTo>
                <a:lnTo>
                  <a:pt x="4089" y="4869"/>
                </a:lnTo>
                <a:lnTo>
                  <a:pt x="4077" y="4882"/>
                </a:lnTo>
                <a:lnTo>
                  <a:pt x="4064" y="4893"/>
                </a:lnTo>
                <a:lnTo>
                  <a:pt x="4049" y="4902"/>
                </a:lnTo>
                <a:lnTo>
                  <a:pt x="4055" y="4878"/>
                </a:lnTo>
                <a:lnTo>
                  <a:pt x="4043" y="4895"/>
                </a:lnTo>
                <a:lnTo>
                  <a:pt x="4035" y="4905"/>
                </a:lnTo>
                <a:lnTo>
                  <a:pt x="4024" y="4917"/>
                </a:lnTo>
                <a:lnTo>
                  <a:pt x="4014" y="4926"/>
                </a:lnTo>
                <a:lnTo>
                  <a:pt x="4004" y="4934"/>
                </a:lnTo>
                <a:lnTo>
                  <a:pt x="4000" y="4937"/>
                </a:lnTo>
                <a:lnTo>
                  <a:pt x="3995" y="4939"/>
                </a:lnTo>
                <a:lnTo>
                  <a:pt x="3990" y="4940"/>
                </a:lnTo>
                <a:lnTo>
                  <a:pt x="3987" y="4939"/>
                </a:lnTo>
                <a:lnTo>
                  <a:pt x="3985" y="4938"/>
                </a:lnTo>
                <a:lnTo>
                  <a:pt x="3984" y="4935"/>
                </a:lnTo>
                <a:lnTo>
                  <a:pt x="3982" y="4924"/>
                </a:lnTo>
                <a:lnTo>
                  <a:pt x="3982" y="4909"/>
                </a:lnTo>
                <a:lnTo>
                  <a:pt x="3982" y="4892"/>
                </a:lnTo>
                <a:lnTo>
                  <a:pt x="3984" y="4859"/>
                </a:lnTo>
                <a:lnTo>
                  <a:pt x="3986" y="4838"/>
                </a:lnTo>
                <a:lnTo>
                  <a:pt x="3977" y="4850"/>
                </a:lnTo>
                <a:lnTo>
                  <a:pt x="3979" y="4841"/>
                </a:lnTo>
                <a:lnTo>
                  <a:pt x="3980" y="4832"/>
                </a:lnTo>
                <a:lnTo>
                  <a:pt x="3980" y="4822"/>
                </a:lnTo>
                <a:lnTo>
                  <a:pt x="3979" y="4811"/>
                </a:lnTo>
                <a:lnTo>
                  <a:pt x="3976" y="4789"/>
                </a:lnTo>
                <a:lnTo>
                  <a:pt x="3972" y="4765"/>
                </a:lnTo>
                <a:lnTo>
                  <a:pt x="3962" y="4718"/>
                </a:lnTo>
                <a:lnTo>
                  <a:pt x="3958" y="4696"/>
                </a:lnTo>
                <a:lnTo>
                  <a:pt x="3957" y="4686"/>
                </a:lnTo>
                <a:lnTo>
                  <a:pt x="3957" y="4676"/>
                </a:lnTo>
                <a:lnTo>
                  <a:pt x="3946" y="4698"/>
                </a:lnTo>
                <a:lnTo>
                  <a:pt x="3947" y="4682"/>
                </a:lnTo>
                <a:lnTo>
                  <a:pt x="3947" y="4665"/>
                </a:lnTo>
                <a:lnTo>
                  <a:pt x="3945" y="4649"/>
                </a:lnTo>
                <a:lnTo>
                  <a:pt x="3943" y="4633"/>
                </a:lnTo>
                <a:lnTo>
                  <a:pt x="3939" y="4609"/>
                </a:lnTo>
                <a:lnTo>
                  <a:pt x="3937" y="4599"/>
                </a:lnTo>
                <a:lnTo>
                  <a:pt x="3922" y="4641"/>
                </a:lnTo>
                <a:lnTo>
                  <a:pt x="3923" y="4633"/>
                </a:lnTo>
                <a:lnTo>
                  <a:pt x="3923" y="4626"/>
                </a:lnTo>
                <a:lnTo>
                  <a:pt x="3922" y="4609"/>
                </a:lnTo>
                <a:lnTo>
                  <a:pt x="3920" y="4594"/>
                </a:lnTo>
                <a:lnTo>
                  <a:pt x="3916" y="4579"/>
                </a:lnTo>
                <a:lnTo>
                  <a:pt x="3912" y="4568"/>
                </a:lnTo>
                <a:lnTo>
                  <a:pt x="3908" y="4559"/>
                </a:lnTo>
                <a:lnTo>
                  <a:pt x="3904" y="4550"/>
                </a:lnTo>
                <a:lnTo>
                  <a:pt x="3899" y="4573"/>
                </a:lnTo>
                <a:lnTo>
                  <a:pt x="3900" y="4563"/>
                </a:lnTo>
                <a:lnTo>
                  <a:pt x="3900" y="4551"/>
                </a:lnTo>
                <a:lnTo>
                  <a:pt x="3898" y="4536"/>
                </a:lnTo>
                <a:lnTo>
                  <a:pt x="3896" y="4522"/>
                </a:lnTo>
                <a:lnTo>
                  <a:pt x="3890" y="4497"/>
                </a:lnTo>
                <a:lnTo>
                  <a:pt x="3887" y="4487"/>
                </a:lnTo>
                <a:lnTo>
                  <a:pt x="3878" y="4510"/>
                </a:lnTo>
                <a:lnTo>
                  <a:pt x="3879" y="4501"/>
                </a:lnTo>
                <a:lnTo>
                  <a:pt x="3880" y="4492"/>
                </a:lnTo>
                <a:lnTo>
                  <a:pt x="3879" y="4472"/>
                </a:lnTo>
                <a:lnTo>
                  <a:pt x="3877" y="4454"/>
                </a:lnTo>
                <a:lnTo>
                  <a:pt x="3874" y="4435"/>
                </a:lnTo>
                <a:lnTo>
                  <a:pt x="3868" y="4407"/>
                </a:lnTo>
                <a:lnTo>
                  <a:pt x="3864" y="4396"/>
                </a:lnTo>
                <a:lnTo>
                  <a:pt x="3854" y="4405"/>
                </a:lnTo>
                <a:lnTo>
                  <a:pt x="3857" y="4393"/>
                </a:lnTo>
                <a:lnTo>
                  <a:pt x="3859" y="4379"/>
                </a:lnTo>
                <a:lnTo>
                  <a:pt x="3857" y="4367"/>
                </a:lnTo>
                <a:lnTo>
                  <a:pt x="3856" y="4355"/>
                </a:lnTo>
                <a:lnTo>
                  <a:pt x="3852" y="4337"/>
                </a:lnTo>
                <a:lnTo>
                  <a:pt x="3850" y="4330"/>
                </a:lnTo>
                <a:lnTo>
                  <a:pt x="3837" y="4352"/>
                </a:lnTo>
                <a:lnTo>
                  <a:pt x="3838" y="4344"/>
                </a:lnTo>
                <a:lnTo>
                  <a:pt x="3839" y="4337"/>
                </a:lnTo>
                <a:lnTo>
                  <a:pt x="3840" y="4323"/>
                </a:lnTo>
                <a:lnTo>
                  <a:pt x="3839" y="4309"/>
                </a:lnTo>
                <a:lnTo>
                  <a:pt x="3837" y="4297"/>
                </a:lnTo>
                <a:lnTo>
                  <a:pt x="3835" y="4287"/>
                </a:lnTo>
                <a:lnTo>
                  <a:pt x="3832" y="4278"/>
                </a:lnTo>
                <a:lnTo>
                  <a:pt x="3830" y="4271"/>
                </a:lnTo>
                <a:lnTo>
                  <a:pt x="3827" y="4300"/>
                </a:lnTo>
                <a:lnTo>
                  <a:pt x="3827" y="4294"/>
                </a:lnTo>
                <a:lnTo>
                  <a:pt x="3827" y="4289"/>
                </a:lnTo>
                <a:lnTo>
                  <a:pt x="3823" y="4277"/>
                </a:lnTo>
                <a:lnTo>
                  <a:pt x="3819" y="4267"/>
                </a:lnTo>
                <a:lnTo>
                  <a:pt x="3814" y="4257"/>
                </a:lnTo>
                <a:lnTo>
                  <a:pt x="3804" y="4240"/>
                </a:lnTo>
                <a:lnTo>
                  <a:pt x="3799" y="4234"/>
                </a:lnTo>
                <a:lnTo>
                  <a:pt x="3794" y="4246"/>
                </a:lnTo>
                <a:lnTo>
                  <a:pt x="3789" y="4259"/>
                </a:lnTo>
                <a:lnTo>
                  <a:pt x="3786" y="4271"/>
                </a:lnTo>
                <a:lnTo>
                  <a:pt x="3784" y="4284"/>
                </a:lnTo>
                <a:lnTo>
                  <a:pt x="3783" y="4296"/>
                </a:lnTo>
                <a:lnTo>
                  <a:pt x="3784" y="4309"/>
                </a:lnTo>
                <a:lnTo>
                  <a:pt x="3785" y="4322"/>
                </a:lnTo>
                <a:lnTo>
                  <a:pt x="3787" y="4334"/>
                </a:lnTo>
                <a:lnTo>
                  <a:pt x="3775" y="4321"/>
                </a:lnTo>
                <a:lnTo>
                  <a:pt x="3775" y="4330"/>
                </a:lnTo>
                <a:lnTo>
                  <a:pt x="3775" y="4341"/>
                </a:lnTo>
                <a:lnTo>
                  <a:pt x="3778" y="4365"/>
                </a:lnTo>
                <a:lnTo>
                  <a:pt x="3782" y="4391"/>
                </a:lnTo>
                <a:lnTo>
                  <a:pt x="3766" y="4377"/>
                </a:lnTo>
                <a:lnTo>
                  <a:pt x="3765" y="4393"/>
                </a:lnTo>
                <a:lnTo>
                  <a:pt x="3766" y="4407"/>
                </a:lnTo>
                <a:lnTo>
                  <a:pt x="3767" y="4422"/>
                </a:lnTo>
                <a:lnTo>
                  <a:pt x="3769" y="4434"/>
                </a:lnTo>
                <a:lnTo>
                  <a:pt x="3773" y="4452"/>
                </a:lnTo>
                <a:lnTo>
                  <a:pt x="3775" y="4459"/>
                </a:lnTo>
                <a:lnTo>
                  <a:pt x="3762" y="4450"/>
                </a:lnTo>
                <a:lnTo>
                  <a:pt x="3759" y="4497"/>
                </a:lnTo>
                <a:lnTo>
                  <a:pt x="3756" y="4525"/>
                </a:lnTo>
                <a:lnTo>
                  <a:pt x="3747" y="4501"/>
                </a:lnTo>
                <a:lnTo>
                  <a:pt x="3744" y="4511"/>
                </a:lnTo>
                <a:lnTo>
                  <a:pt x="3740" y="4524"/>
                </a:lnTo>
                <a:lnTo>
                  <a:pt x="3735" y="4551"/>
                </a:lnTo>
                <a:lnTo>
                  <a:pt x="3729" y="4583"/>
                </a:lnTo>
                <a:lnTo>
                  <a:pt x="3721" y="4566"/>
                </a:lnTo>
                <a:lnTo>
                  <a:pt x="3705" y="4634"/>
                </a:lnTo>
                <a:lnTo>
                  <a:pt x="3696" y="4672"/>
                </a:lnTo>
                <a:lnTo>
                  <a:pt x="3686" y="4651"/>
                </a:lnTo>
                <a:lnTo>
                  <a:pt x="3682" y="4657"/>
                </a:lnTo>
                <a:lnTo>
                  <a:pt x="3679" y="4663"/>
                </a:lnTo>
                <a:lnTo>
                  <a:pt x="3674" y="4677"/>
                </a:lnTo>
                <a:lnTo>
                  <a:pt x="3669" y="4693"/>
                </a:lnTo>
                <a:lnTo>
                  <a:pt x="3666" y="4707"/>
                </a:lnTo>
                <a:lnTo>
                  <a:pt x="3662" y="4732"/>
                </a:lnTo>
                <a:lnTo>
                  <a:pt x="3661" y="4742"/>
                </a:lnTo>
                <a:lnTo>
                  <a:pt x="3649" y="4728"/>
                </a:lnTo>
                <a:lnTo>
                  <a:pt x="3646" y="4734"/>
                </a:lnTo>
                <a:lnTo>
                  <a:pt x="3644" y="4742"/>
                </a:lnTo>
                <a:lnTo>
                  <a:pt x="3641" y="4759"/>
                </a:lnTo>
                <a:lnTo>
                  <a:pt x="3640" y="4776"/>
                </a:lnTo>
                <a:lnTo>
                  <a:pt x="3640" y="4794"/>
                </a:lnTo>
                <a:lnTo>
                  <a:pt x="3641" y="4823"/>
                </a:lnTo>
                <a:lnTo>
                  <a:pt x="3642" y="4835"/>
                </a:lnTo>
                <a:lnTo>
                  <a:pt x="3626" y="4824"/>
                </a:lnTo>
                <a:lnTo>
                  <a:pt x="3624" y="4832"/>
                </a:lnTo>
                <a:lnTo>
                  <a:pt x="3622" y="4840"/>
                </a:lnTo>
                <a:lnTo>
                  <a:pt x="3621" y="4858"/>
                </a:lnTo>
                <a:lnTo>
                  <a:pt x="3621" y="4875"/>
                </a:lnTo>
                <a:lnTo>
                  <a:pt x="3624" y="4891"/>
                </a:lnTo>
                <a:lnTo>
                  <a:pt x="3626" y="4905"/>
                </a:lnTo>
                <a:lnTo>
                  <a:pt x="3628" y="4917"/>
                </a:lnTo>
                <a:lnTo>
                  <a:pt x="3631" y="4927"/>
                </a:lnTo>
                <a:lnTo>
                  <a:pt x="3630" y="4930"/>
                </a:lnTo>
                <a:lnTo>
                  <a:pt x="3628" y="4932"/>
                </a:lnTo>
                <a:lnTo>
                  <a:pt x="3627" y="4933"/>
                </a:lnTo>
                <a:lnTo>
                  <a:pt x="3625" y="4933"/>
                </a:lnTo>
                <a:lnTo>
                  <a:pt x="3619" y="4933"/>
                </a:lnTo>
                <a:lnTo>
                  <a:pt x="3613" y="4930"/>
                </a:lnTo>
                <a:lnTo>
                  <a:pt x="3606" y="4925"/>
                </a:lnTo>
                <a:lnTo>
                  <a:pt x="3598" y="4919"/>
                </a:lnTo>
                <a:lnTo>
                  <a:pt x="3581" y="4904"/>
                </a:lnTo>
                <a:lnTo>
                  <a:pt x="3564" y="4887"/>
                </a:lnTo>
                <a:lnTo>
                  <a:pt x="3549" y="4869"/>
                </a:lnTo>
                <a:lnTo>
                  <a:pt x="3531" y="4849"/>
                </a:lnTo>
                <a:lnTo>
                  <a:pt x="3528" y="4862"/>
                </a:lnTo>
                <a:lnTo>
                  <a:pt x="3517" y="4843"/>
                </a:lnTo>
                <a:lnTo>
                  <a:pt x="3507" y="4825"/>
                </a:lnTo>
                <a:lnTo>
                  <a:pt x="3495" y="4807"/>
                </a:lnTo>
                <a:lnTo>
                  <a:pt x="3482" y="4791"/>
                </a:lnTo>
                <a:lnTo>
                  <a:pt x="3479" y="4818"/>
                </a:lnTo>
                <a:lnTo>
                  <a:pt x="3475" y="4806"/>
                </a:lnTo>
                <a:lnTo>
                  <a:pt x="3471" y="4795"/>
                </a:lnTo>
                <a:lnTo>
                  <a:pt x="3465" y="4784"/>
                </a:lnTo>
                <a:lnTo>
                  <a:pt x="3459" y="4773"/>
                </a:lnTo>
                <a:lnTo>
                  <a:pt x="3450" y="4763"/>
                </a:lnTo>
                <a:lnTo>
                  <a:pt x="3443" y="4754"/>
                </a:lnTo>
                <a:lnTo>
                  <a:pt x="3434" y="4744"/>
                </a:lnTo>
                <a:lnTo>
                  <a:pt x="3425" y="4736"/>
                </a:lnTo>
                <a:lnTo>
                  <a:pt x="3424" y="4766"/>
                </a:lnTo>
                <a:lnTo>
                  <a:pt x="3419" y="4752"/>
                </a:lnTo>
                <a:lnTo>
                  <a:pt x="3413" y="4736"/>
                </a:lnTo>
                <a:lnTo>
                  <a:pt x="3407" y="4721"/>
                </a:lnTo>
                <a:lnTo>
                  <a:pt x="3399" y="4707"/>
                </a:lnTo>
                <a:lnTo>
                  <a:pt x="3385" y="4686"/>
                </a:lnTo>
                <a:lnTo>
                  <a:pt x="3379" y="4678"/>
                </a:lnTo>
                <a:lnTo>
                  <a:pt x="3372" y="4695"/>
                </a:lnTo>
                <a:lnTo>
                  <a:pt x="3367" y="4685"/>
                </a:lnTo>
                <a:lnTo>
                  <a:pt x="3362" y="4674"/>
                </a:lnTo>
                <a:lnTo>
                  <a:pt x="3356" y="4665"/>
                </a:lnTo>
                <a:lnTo>
                  <a:pt x="3350" y="4656"/>
                </a:lnTo>
                <a:lnTo>
                  <a:pt x="3340" y="4642"/>
                </a:lnTo>
                <a:lnTo>
                  <a:pt x="3336" y="4637"/>
                </a:lnTo>
                <a:lnTo>
                  <a:pt x="3330" y="4659"/>
                </a:lnTo>
                <a:lnTo>
                  <a:pt x="3328" y="4653"/>
                </a:lnTo>
                <a:lnTo>
                  <a:pt x="3326" y="4646"/>
                </a:lnTo>
                <a:lnTo>
                  <a:pt x="3323" y="4640"/>
                </a:lnTo>
                <a:lnTo>
                  <a:pt x="3319" y="4635"/>
                </a:lnTo>
                <a:lnTo>
                  <a:pt x="3310" y="4624"/>
                </a:lnTo>
                <a:lnTo>
                  <a:pt x="3301" y="4615"/>
                </a:lnTo>
                <a:lnTo>
                  <a:pt x="3292" y="4606"/>
                </a:lnTo>
                <a:lnTo>
                  <a:pt x="3283" y="4599"/>
                </a:lnTo>
                <a:lnTo>
                  <a:pt x="3276" y="4594"/>
                </a:lnTo>
                <a:lnTo>
                  <a:pt x="3278" y="4627"/>
                </a:lnTo>
                <a:lnTo>
                  <a:pt x="3271" y="4613"/>
                </a:lnTo>
                <a:lnTo>
                  <a:pt x="3266" y="4600"/>
                </a:lnTo>
                <a:lnTo>
                  <a:pt x="3261" y="4587"/>
                </a:lnTo>
                <a:lnTo>
                  <a:pt x="3256" y="4572"/>
                </a:lnTo>
                <a:lnTo>
                  <a:pt x="3251" y="4559"/>
                </a:lnTo>
                <a:lnTo>
                  <a:pt x="3248" y="4544"/>
                </a:lnTo>
                <a:lnTo>
                  <a:pt x="3243" y="4516"/>
                </a:lnTo>
                <a:lnTo>
                  <a:pt x="3240" y="4487"/>
                </a:lnTo>
                <a:lnTo>
                  <a:pt x="3239" y="4457"/>
                </a:lnTo>
                <a:lnTo>
                  <a:pt x="3239" y="4427"/>
                </a:lnTo>
                <a:lnTo>
                  <a:pt x="3240" y="4397"/>
                </a:lnTo>
                <a:lnTo>
                  <a:pt x="3242" y="4367"/>
                </a:lnTo>
                <a:lnTo>
                  <a:pt x="3245" y="4338"/>
                </a:lnTo>
                <a:lnTo>
                  <a:pt x="3250" y="4279"/>
                </a:lnTo>
                <a:lnTo>
                  <a:pt x="3256" y="4223"/>
                </a:lnTo>
                <a:lnTo>
                  <a:pt x="3258" y="4196"/>
                </a:lnTo>
                <a:lnTo>
                  <a:pt x="3259" y="4170"/>
                </a:lnTo>
                <a:lnTo>
                  <a:pt x="3275" y="4170"/>
                </a:lnTo>
                <a:lnTo>
                  <a:pt x="3292" y="4172"/>
                </a:lnTo>
                <a:lnTo>
                  <a:pt x="3325" y="4176"/>
                </a:lnTo>
                <a:lnTo>
                  <a:pt x="3390" y="4188"/>
                </a:lnTo>
                <a:lnTo>
                  <a:pt x="3421" y="4192"/>
                </a:lnTo>
                <a:lnTo>
                  <a:pt x="3438" y="4193"/>
                </a:lnTo>
                <a:lnTo>
                  <a:pt x="3454" y="4194"/>
                </a:lnTo>
                <a:lnTo>
                  <a:pt x="3471" y="4194"/>
                </a:lnTo>
                <a:lnTo>
                  <a:pt x="3487" y="4193"/>
                </a:lnTo>
                <a:lnTo>
                  <a:pt x="3504" y="4192"/>
                </a:lnTo>
                <a:lnTo>
                  <a:pt x="3521" y="4189"/>
                </a:lnTo>
                <a:lnTo>
                  <a:pt x="3482" y="4181"/>
                </a:lnTo>
                <a:lnTo>
                  <a:pt x="3507" y="4178"/>
                </a:lnTo>
                <a:lnTo>
                  <a:pt x="3531" y="4175"/>
                </a:lnTo>
                <a:lnTo>
                  <a:pt x="3554" y="4170"/>
                </a:lnTo>
                <a:lnTo>
                  <a:pt x="3578" y="4163"/>
                </a:lnTo>
                <a:lnTo>
                  <a:pt x="3601" y="4155"/>
                </a:lnTo>
                <a:lnTo>
                  <a:pt x="3624" y="4144"/>
                </a:lnTo>
                <a:lnTo>
                  <a:pt x="3644" y="4132"/>
                </a:lnTo>
                <a:lnTo>
                  <a:pt x="3654" y="4126"/>
                </a:lnTo>
                <a:lnTo>
                  <a:pt x="3664" y="4119"/>
                </a:lnTo>
                <a:lnTo>
                  <a:pt x="3628" y="4121"/>
                </a:lnTo>
                <a:lnTo>
                  <a:pt x="3646" y="4114"/>
                </a:lnTo>
                <a:lnTo>
                  <a:pt x="3664" y="4104"/>
                </a:lnTo>
                <a:lnTo>
                  <a:pt x="3681" y="4095"/>
                </a:lnTo>
                <a:lnTo>
                  <a:pt x="3698" y="4084"/>
                </a:lnTo>
                <a:lnTo>
                  <a:pt x="3713" y="4071"/>
                </a:lnTo>
                <a:lnTo>
                  <a:pt x="3728" y="4058"/>
                </a:lnTo>
                <a:lnTo>
                  <a:pt x="3741" y="4043"/>
                </a:lnTo>
                <a:lnTo>
                  <a:pt x="3753" y="4028"/>
                </a:lnTo>
                <a:lnTo>
                  <a:pt x="3732" y="4033"/>
                </a:lnTo>
                <a:lnTo>
                  <a:pt x="3755" y="4015"/>
                </a:lnTo>
                <a:lnTo>
                  <a:pt x="3777" y="3994"/>
                </a:lnTo>
                <a:lnTo>
                  <a:pt x="3798" y="3972"/>
                </a:lnTo>
                <a:lnTo>
                  <a:pt x="3816" y="3949"/>
                </a:lnTo>
                <a:lnTo>
                  <a:pt x="3787" y="3951"/>
                </a:lnTo>
                <a:lnTo>
                  <a:pt x="3801" y="3944"/>
                </a:lnTo>
                <a:lnTo>
                  <a:pt x="3815" y="3937"/>
                </a:lnTo>
                <a:lnTo>
                  <a:pt x="3828" y="3930"/>
                </a:lnTo>
                <a:lnTo>
                  <a:pt x="3841" y="3922"/>
                </a:lnTo>
                <a:lnTo>
                  <a:pt x="3853" y="3912"/>
                </a:lnTo>
                <a:lnTo>
                  <a:pt x="3865" y="3902"/>
                </a:lnTo>
                <a:lnTo>
                  <a:pt x="3876" y="3892"/>
                </a:lnTo>
                <a:lnTo>
                  <a:pt x="3886" y="3882"/>
                </a:lnTo>
                <a:lnTo>
                  <a:pt x="3867" y="3873"/>
                </a:lnTo>
                <a:lnTo>
                  <a:pt x="3906" y="3856"/>
                </a:lnTo>
                <a:lnTo>
                  <a:pt x="3937" y="3841"/>
                </a:lnTo>
                <a:lnTo>
                  <a:pt x="3948" y="3835"/>
                </a:lnTo>
                <a:lnTo>
                  <a:pt x="3956" y="3830"/>
                </a:lnTo>
                <a:lnTo>
                  <a:pt x="3935" y="3825"/>
                </a:lnTo>
                <a:lnTo>
                  <a:pt x="3973" y="3808"/>
                </a:lnTo>
                <a:lnTo>
                  <a:pt x="4011" y="3793"/>
                </a:lnTo>
                <a:lnTo>
                  <a:pt x="4049" y="3776"/>
                </a:lnTo>
                <a:lnTo>
                  <a:pt x="4087" y="3760"/>
                </a:lnTo>
                <a:lnTo>
                  <a:pt x="4056" y="3762"/>
                </a:lnTo>
                <a:lnTo>
                  <a:pt x="4024" y="3765"/>
                </a:lnTo>
                <a:lnTo>
                  <a:pt x="3990" y="3771"/>
                </a:lnTo>
                <a:lnTo>
                  <a:pt x="3957" y="3780"/>
                </a:lnTo>
                <a:lnTo>
                  <a:pt x="3941" y="3784"/>
                </a:lnTo>
                <a:lnTo>
                  <a:pt x="3926" y="3790"/>
                </a:lnTo>
                <a:lnTo>
                  <a:pt x="3910" y="3795"/>
                </a:lnTo>
                <a:lnTo>
                  <a:pt x="3896" y="3802"/>
                </a:lnTo>
                <a:lnTo>
                  <a:pt x="3881" y="3808"/>
                </a:lnTo>
                <a:lnTo>
                  <a:pt x="3868" y="3817"/>
                </a:lnTo>
                <a:lnTo>
                  <a:pt x="3856" y="3824"/>
                </a:lnTo>
                <a:lnTo>
                  <a:pt x="3845" y="3833"/>
                </a:lnTo>
                <a:lnTo>
                  <a:pt x="3855" y="3810"/>
                </a:lnTo>
                <a:lnTo>
                  <a:pt x="3834" y="3818"/>
                </a:lnTo>
                <a:lnTo>
                  <a:pt x="3785" y="3834"/>
                </a:lnTo>
                <a:lnTo>
                  <a:pt x="3759" y="3843"/>
                </a:lnTo>
                <a:lnTo>
                  <a:pt x="3733" y="3854"/>
                </a:lnTo>
                <a:lnTo>
                  <a:pt x="3712" y="3863"/>
                </a:lnTo>
                <a:lnTo>
                  <a:pt x="3704" y="3867"/>
                </a:lnTo>
                <a:lnTo>
                  <a:pt x="3698" y="3871"/>
                </a:lnTo>
                <a:lnTo>
                  <a:pt x="3725" y="3835"/>
                </a:lnTo>
                <a:lnTo>
                  <a:pt x="3652" y="3862"/>
                </a:lnTo>
                <a:lnTo>
                  <a:pt x="3617" y="3875"/>
                </a:lnTo>
                <a:lnTo>
                  <a:pt x="3582" y="3891"/>
                </a:lnTo>
                <a:lnTo>
                  <a:pt x="3604" y="3864"/>
                </a:lnTo>
                <a:lnTo>
                  <a:pt x="3589" y="3869"/>
                </a:lnTo>
                <a:lnTo>
                  <a:pt x="3557" y="3883"/>
                </a:lnTo>
                <a:lnTo>
                  <a:pt x="3536" y="3891"/>
                </a:lnTo>
                <a:lnTo>
                  <a:pt x="3516" y="3901"/>
                </a:lnTo>
                <a:lnTo>
                  <a:pt x="3497" y="3911"/>
                </a:lnTo>
                <a:lnTo>
                  <a:pt x="3480" y="3922"/>
                </a:lnTo>
                <a:lnTo>
                  <a:pt x="3495" y="3895"/>
                </a:lnTo>
                <a:lnTo>
                  <a:pt x="3510" y="3869"/>
                </a:lnTo>
                <a:lnTo>
                  <a:pt x="3527" y="3843"/>
                </a:lnTo>
                <a:lnTo>
                  <a:pt x="3543" y="3819"/>
                </a:lnTo>
                <a:lnTo>
                  <a:pt x="3560" y="3793"/>
                </a:lnTo>
                <a:lnTo>
                  <a:pt x="3576" y="3768"/>
                </a:lnTo>
                <a:lnTo>
                  <a:pt x="3591" y="3741"/>
                </a:lnTo>
                <a:lnTo>
                  <a:pt x="3604" y="3714"/>
                </a:lnTo>
                <a:lnTo>
                  <a:pt x="3575" y="3731"/>
                </a:lnTo>
                <a:lnTo>
                  <a:pt x="3592" y="3696"/>
                </a:lnTo>
                <a:lnTo>
                  <a:pt x="3607" y="3661"/>
                </a:lnTo>
                <a:lnTo>
                  <a:pt x="3613" y="3643"/>
                </a:lnTo>
                <a:lnTo>
                  <a:pt x="3619" y="3625"/>
                </a:lnTo>
                <a:lnTo>
                  <a:pt x="3626" y="3606"/>
                </a:lnTo>
                <a:lnTo>
                  <a:pt x="3631" y="3588"/>
                </a:lnTo>
                <a:lnTo>
                  <a:pt x="3604" y="3622"/>
                </a:lnTo>
                <a:lnTo>
                  <a:pt x="3614" y="3596"/>
                </a:lnTo>
                <a:lnTo>
                  <a:pt x="3624" y="3570"/>
                </a:lnTo>
                <a:lnTo>
                  <a:pt x="3632" y="3543"/>
                </a:lnTo>
                <a:lnTo>
                  <a:pt x="3639" y="3517"/>
                </a:lnTo>
                <a:lnTo>
                  <a:pt x="3644" y="3490"/>
                </a:lnTo>
                <a:lnTo>
                  <a:pt x="3649" y="3462"/>
                </a:lnTo>
                <a:lnTo>
                  <a:pt x="3651" y="3435"/>
                </a:lnTo>
                <a:lnTo>
                  <a:pt x="3652" y="3407"/>
                </a:lnTo>
                <a:lnTo>
                  <a:pt x="3635" y="3431"/>
                </a:lnTo>
                <a:lnTo>
                  <a:pt x="3656" y="3315"/>
                </a:lnTo>
                <a:lnTo>
                  <a:pt x="3640" y="3325"/>
                </a:lnTo>
                <a:lnTo>
                  <a:pt x="3652" y="3262"/>
                </a:lnTo>
                <a:lnTo>
                  <a:pt x="3664" y="3199"/>
                </a:lnTo>
                <a:lnTo>
                  <a:pt x="3645" y="3216"/>
                </a:lnTo>
                <a:lnTo>
                  <a:pt x="3665" y="3160"/>
                </a:lnTo>
                <a:lnTo>
                  <a:pt x="3685" y="3104"/>
                </a:lnTo>
                <a:lnTo>
                  <a:pt x="3660" y="3111"/>
                </a:lnTo>
                <a:lnTo>
                  <a:pt x="3683" y="3060"/>
                </a:lnTo>
                <a:lnTo>
                  <a:pt x="3708" y="3008"/>
                </a:lnTo>
                <a:lnTo>
                  <a:pt x="3688" y="3013"/>
                </a:lnTo>
                <a:lnTo>
                  <a:pt x="3704" y="2986"/>
                </a:lnTo>
                <a:lnTo>
                  <a:pt x="3717" y="2964"/>
                </a:lnTo>
                <a:lnTo>
                  <a:pt x="3730" y="2948"/>
                </a:lnTo>
                <a:lnTo>
                  <a:pt x="3708" y="2952"/>
                </a:lnTo>
                <a:lnTo>
                  <a:pt x="3720" y="2922"/>
                </a:lnTo>
                <a:lnTo>
                  <a:pt x="3732" y="2897"/>
                </a:lnTo>
                <a:lnTo>
                  <a:pt x="3738" y="2886"/>
                </a:lnTo>
                <a:lnTo>
                  <a:pt x="3744" y="2877"/>
                </a:lnTo>
                <a:lnTo>
                  <a:pt x="3735" y="2887"/>
                </a:lnTo>
                <a:lnTo>
                  <a:pt x="3712" y="2912"/>
                </a:lnTo>
                <a:lnTo>
                  <a:pt x="3686" y="2941"/>
                </a:lnTo>
                <a:lnTo>
                  <a:pt x="3675" y="2956"/>
                </a:lnTo>
                <a:lnTo>
                  <a:pt x="3666" y="2969"/>
                </a:lnTo>
                <a:lnTo>
                  <a:pt x="3664" y="2944"/>
                </a:lnTo>
                <a:lnTo>
                  <a:pt x="3638" y="3004"/>
                </a:lnTo>
                <a:lnTo>
                  <a:pt x="3617" y="3051"/>
                </a:lnTo>
                <a:lnTo>
                  <a:pt x="3604" y="3083"/>
                </a:lnTo>
                <a:lnTo>
                  <a:pt x="3599" y="3052"/>
                </a:lnTo>
                <a:lnTo>
                  <a:pt x="3593" y="3061"/>
                </a:lnTo>
                <a:lnTo>
                  <a:pt x="3577" y="3088"/>
                </a:lnTo>
                <a:lnTo>
                  <a:pt x="3554" y="3127"/>
                </a:lnTo>
                <a:lnTo>
                  <a:pt x="3543" y="3150"/>
                </a:lnTo>
                <a:lnTo>
                  <a:pt x="3531" y="3174"/>
                </a:lnTo>
                <a:lnTo>
                  <a:pt x="3521" y="3143"/>
                </a:lnTo>
                <a:lnTo>
                  <a:pt x="3512" y="3150"/>
                </a:lnTo>
                <a:lnTo>
                  <a:pt x="3492" y="3166"/>
                </a:lnTo>
                <a:lnTo>
                  <a:pt x="3479" y="3177"/>
                </a:lnTo>
                <a:lnTo>
                  <a:pt x="3466" y="3190"/>
                </a:lnTo>
                <a:lnTo>
                  <a:pt x="3454" y="3204"/>
                </a:lnTo>
                <a:lnTo>
                  <a:pt x="3444" y="3219"/>
                </a:lnTo>
                <a:lnTo>
                  <a:pt x="3439" y="3194"/>
                </a:lnTo>
                <a:lnTo>
                  <a:pt x="3401" y="3242"/>
                </a:lnTo>
                <a:lnTo>
                  <a:pt x="3382" y="3266"/>
                </a:lnTo>
                <a:lnTo>
                  <a:pt x="3365" y="3291"/>
                </a:lnTo>
                <a:lnTo>
                  <a:pt x="3347" y="3316"/>
                </a:lnTo>
                <a:lnTo>
                  <a:pt x="3330" y="3341"/>
                </a:lnTo>
                <a:lnTo>
                  <a:pt x="3314" y="3368"/>
                </a:lnTo>
                <a:lnTo>
                  <a:pt x="3299" y="3395"/>
                </a:lnTo>
                <a:lnTo>
                  <a:pt x="3302" y="3372"/>
                </a:lnTo>
                <a:lnTo>
                  <a:pt x="3304" y="3351"/>
                </a:lnTo>
                <a:lnTo>
                  <a:pt x="3305" y="3329"/>
                </a:lnTo>
                <a:lnTo>
                  <a:pt x="3305" y="3307"/>
                </a:lnTo>
                <a:lnTo>
                  <a:pt x="3304" y="3286"/>
                </a:lnTo>
                <a:lnTo>
                  <a:pt x="3302" y="3265"/>
                </a:lnTo>
                <a:lnTo>
                  <a:pt x="3296" y="3222"/>
                </a:lnTo>
                <a:lnTo>
                  <a:pt x="3282" y="3137"/>
                </a:lnTo>
                <a:lnTo>
                  <a:pt x="3277" y="3095"/>
                </a:lnTo>
                <a:lnTo>
                  <a:pt x="3275" y="3073"/>
                </a:lnTo>
                <a:lnTo>
                  <a:pt x="3274" y="3052"/>
                </a:lnTo>
                <a:lnTo>
                  <a:pt x="3217" y="3151"/>
                </a:lnTo>
                <a:lnTo>
                  <a:pt x="3220" y="3138"/>
                </a:lnTo>
                <a:lnTo>
                  <a:pt x="3224" y="3125"/>
                </a:lnTo>
                <a:lnTo>
                  <a:pt x="3226" y="3111"/>
                </a:lnTo>
                <a:lnTo>
                  <a:pt x="3227" y="3098"/>
                </a:lnTo>
                <a:lnTo>
                  <a:pt x="3227" y="3085"/>
                </a:lnTo>
                <a:lnTo>
                  <a:pt x="3227" y="3071"/>
                </a:lnTo>
                <a:lnTo>
                  <a:pt x="3226" y="3059"/>
                </a:lnTo>
                <a:lnTo>
                  <a:pt x="3224" y="3046"/>
                </a:lnTo>
                <a:lnTo>
                  <a:pt x="3222" y="3032"/>
                </a:lnTo>
                <a:lnTo>
                  <a:pt x="3218" y="3020"/>
                </a:lnTo>
                <a:lnTo>
                  <a:pt x="3214" y="3006"/>
                </a:lnTo>
                <a:lnTo>
                  <a:pt x="3210" y="2994"/>
                </a:lnTo>
                <a:lnTo>
                  <a:pt x="3204" y="2982"/>
                </a:lnTo>
                <a:lnTo>
                  <a:pt x="3198" y="2970"/>
                </a:lnTo>
                <a:lnTo>
                  <a:pt x="3192" y="2959"/>
                </a:lnTo>
                <a:lnTo>
                  <a:pt x="3183" y="2948"/>
                </a:lnTo>
                <a:lnTo>
                  <a:pt x="3169" y="2986"/>
                </a:lnTo>
                <a:lnTo>
                  <a:pt x="3164" y="2930"/>
                </a:lnTo>
                <a:lnTo>
                  <a:pt x="3160" y="2903"/>
                </a:lnTo>
                <a:lnTo>
                  <a:pt x="3153" y="2875"/>
                </a:lnTo>
                <a:lnTo>
                  <a:pt x="3150" y="2863"/>
                </a:lnTo>
                <a:lnTo>
                  <a:pt x="3145" y="2850"/>
                </a:lnTo>
                <a:lnTo>
                  <a:pt x="3140" y="2837"/>
                </a:lnTo>
                <a:lnTo>
                  <a:pt x="3134" y="2825"/>
                </a:lnTo>
                <a:lnTo>
                  <a:pt x="3127" y="2814"/>
                </a:lnTo>
                <a:lnTo>
                  <a:pt x="3118" y="2802"/>
                </a:lnTo>
                <a:lnTo>
                  <a:pt x="3109" y="2792"/>
                </a:lnTo>
                <a:lnTo>
                  <a:pt x="3099" y="2782"/>
                </a:lnTo>
                <a:lnTo>
                  <a:pt x="3094" y="2815"/>
                </a:lnTo>
                <a:lnTo>
                  <a:pt x="3090" y="2803"/>
                </a:lnTo>
                <a:lnTo>
                  <a:pt x="3083" y="2791"/>
                </a:lnTo>
                <a:lnTo>
                  <a:pt x="3070" y="2765"/>
                </a:lnTo>
                <a:lnTo>
                  <a:pt x="3088" y="2765"/>
                </a:lnTo>
                <a:lnTo>
                  <a:pt x="3105" y="2767"/>
                </a:lnTo>
                <a:lnTo>
                  <a:pt x="3123" y="2769"/>
                </a:lnTo>
                <a:lnTo>
                  <a:pt x="3141" y="2773"/>
                </a:lnTo>
                <a:lnTo>
                  <a:pt x="3176" y="2780"/>
                </a:lnTo>
                <a:lnTo>
                  <a:pt x="3194" y="2783"/>
                </a:lnTo>
                <a:lnTo>
                  <a:pt x="3211" y="2785"/>
                </a:lnTo>
                <a:lnTo>
                  <a:pt x="3196" y="2767"/>
                </a:lnTo>
                <a:lnTo>
                  <a:pt x="3208" y="2771"/>
                </a:lnTo>
                <a:lnTo>
                  <a:pt x="3220" y="2774"/>
                </a:lnTo>
                <a:lnTo>
                  <a:pt x="3234" y="2775"/>
                </a:lnTo>
                <a:lnTo>
                  <a:pt x="3246" y="2775"/>
                </a:lnTo>
                <a:lnTo>
                  <a:pt x="3259" y="2774"/>
                </a:lnTo>
                <a:lnTo>
                  <a:pt x="3272" y="2772"/>
                </a:lnTo>
                <a:lnTo>
                  <a:pt x="3284" y="2768"/>
                </a:lnTo>
                <a:lnTo>
                  <a:pt x="3297" y="2763"/>
                </a:lnTo>
                <a:lnTo>
                  <a:pt x="3291" y="2760"/>
                </a:lnTo>
                <a:lnTo>
                  <a:pt x="3287" y="2756"/>
                </a:lnTo>
                <a:lnTo>
                  <a:pt x="3285" y="2753"/>
                </a:lnTo>
                <a:lnTo>
                  <a:pt x="3285" y="2750"/>
                </a:lnTo>
                <a:lnTo>
                  <a:pt x="3287" y="2747"/>
                </a:lnTo>
                <a:lnTo>
                  <a:pt x="3291" y="2743"/>
                </a:lnTo>
                <a:lnTo>
                  <a:pt x="3295" y="2741"/>
                </a:lnTo>
                <a:lnTo>
                  <a:pt x="3300" y="2739"/>
                </a:lnTo>
                <a:lnTo>
                  <a:pt x="3312" y="2735"/>
                </a:lnTo>
                <a:lnTo>
                  <a:pt x="3326" y="2731"/>
                </a:lnTo>
                <a:lnTo>
                  <a:pt x="3353" y="2725"/>
                </a:lnTo>
                <a:lnTo>
                  <a:pt x="3330" y="2722"/>
                </a:lnTo>
                <a:lnTo>
                  <a:pt x="3349" y="2716"/>
                </a:lnTo>
                <a:lnTo>
                  <a:pt x="3369" y="2707"/>
                </a:lnTo>
                <a:lnTo>
                  <a:pt x="3388" y="2699"/>
                </a:lnTo>
                <a:lnTo>
                  <a:pt x="3407" y="2690"/>
                </a:lnTo>
                <a:lnTo>
                  <a:pt x="3384" y="2685"/>
                </a:lnTo>
                <a:lnTo>
                  <a:pt x="3420" y="2682"/>
                </a:lnTo>
                <a:lnTo>
                  <a:pt x="3455" y="2676"/>
                </a:lnTo>
                <a:lnTo>
                  <a:pt x="3528" y="2666"/>
                </a:lnTo>
                <a:lnTo>
                  <a:pt x="3513" y="2663"/>
                </a:lnTo>
                <a:lnTo>
                  <a:pt x="3498" y="2661"/>
                </a:lnTo>
                <a:lnTo>
                  <a:pt x="3483" y="2660"/>
                </a:lnTo>
                <a:lnTo>
                  <a:pt x="3469" y="2659"/>
                </a:lnTo>
                <a:lnTo>
                  <a:pt x="3454" y="2658"/>
                </a:lnTo>
                <a:lnTo>
                  <a:pt x="3439" y="2659"/>
                </a:lnTo>
                <a:lnTo>
                  <a:pt x="3425" y="2660"/>
                </a:lnTo>
                <a:lnTo>
                  <a:pt x="3410" y="2662"/>
                </a:lnTo>
                <a:lnTo>
                  <a:pt x="3447" y="2649"/>
                </a:lnTo>
                <a:lnTo>
                  <a:pt x="3397" y="2648"/>
                </a:lnTo>
                <a:lnTo>
                  <a:pt x="3347" y="2646"/>
                </a:lnTo>
                <a:lnTo>
                  <a:pt x="3382" y="2634"/>
                </a:lnTo>
                <a:lnTo>
                  <a:pt x="3374" y="2631"/>
                </a:lnTo>
                <a:lnTo>
                  <a:pt x="3364" y="2629"/>
                </a:lnTo>
                <a:lnTo>
                  <a:pt x="3351" y="2626"/>
                </a:lnTo>
                <a:lnTo>
                  <a:pt x="3336" y="2624"/>
                </a:lnTo>
                <a:lnTo>
                  <a:pt x="3319" y="2623"/>
                </a:lnTo>
                <a:lnTo>
                  <a:pt x="3302" y="2623"/>
                </a:lnTo>
                <a:lnTo>
                  <a:pt x="3293" y="2625"/>
                </a:lnTo>
                <a:lnTo>
                  <a:pt x="3284" y="2626"/>
                </a:lnTo>
                <a:lnTo>
                  <a:pt x="3292" y="2623"/>
                </a:lnTo>
                <a:lnTo>
                  <a:pt x="3309" y="2614"/>
                </a:lnTo>
                <a:lnTo>
                  <a:pt x="3320" y="2607"/>
                </a:lnTo>
                <a:lnTo>
                  <a:pt x="3331" y="2600"/>
                </a:lnTo>
                <a:lnTo>
                  <a:pt x="3341" y="2593"/>
                </a:lnTo>
                <a:lnTo>
                  <a:pt x="3348" y="2585"/>
                </a:lnTo>
                <a:lnTo>
                  <a:pt x="3329" y="2589"/>
                </a:lnTo>
                <a:lnTo>
                  <a:pt x="3366" y="2553"/>
                </a:lnTo>
                <a:lnTo>
                  <a:pt x="3384" y="2533"/>
                </a:lnTo>
                <a:lnTo>
                  <a:pt x="3393" y="2524"/>
                </a:lnTo>
                <a:lnTo>
                  <a:pt x="3400" y="2514"/>
                </a:lnTo>
                <a:lnTo>
                  <a:pt x="3397" y="2515"/>
                </a:lnTo>
                <a:lnTo>
                  <a:pt x="3392" y="2517"/>
                </a:lnTo>
                <a:lnTo>
                  <a:pt x="3382" y="2522"/>
                </a:lnTo>
                <a:lnTo>
                  <a:pt x="3378" y="2523"/>
                </a:lnTo>
                <a:lnTo>
                  <a:pt x="3377" y="2523"/>
                </a:lnTo>
                <a:lnTo>
                  <a:pt x="3376" y="2522"/>
                </a:lnTo>
                <a:lnTo>
                  <a:pt x="3376" y="2521"/>
                </a:lnTo>
                <a:lnTo>
                  <a:pt x="3376" y="2519"/>
                </a:lnTo>
                <a:lnTo>
                  <a:pt x="3380" y="2513"/>
                </a:lnTo>
                <a:lnTo>
                  <a:pt x="3395" y="2494"/>
                </a:lnTo>
                <a:lnTo>
                  <a:pt x="3411" y="2474"/>
                </a:lnTo>
                <a:lnTo>
                  <a:pt x="3445" y="2438"/>
                </a:lnTo>
                <a:lnTo>
                  <a:pt x="3415" y="2452"/>
                </a:lnTo>
                <a:lnTo>
                  <a:pt x="3424" y="2442"/>
                </a:lnTo>
                <a:lnTo>
                  <a:pt x="3432" y="2433"/>
                </a:lnTo>
                <a:lnTo>
                  <a:pt x="3446" y="2413"/>
                </a:lnTo>
                <a:lnTo>
                  <a:pt x="3460" y="2393"/>
                </a:lnTo>
                <a:lnTo>
                  <a:pt x="3466" y="2383"/>
                </a:lnTo>
                <a:lnTo>
                  <a:pt x="3474" y="2372"/>
                </a:lnTo>
                <a:lnTo>
                  <a:pt x="3447" y="2381"/>
                </a:lnTo>
                <a:lnTo>
                  <a:pt x="3457" y="2367"/>
                </a:lnTo>
                <a:lnTo>
                  <a:pt x="3467" y="2354"/>
                </a:lnTo>
                <a:lnTo>
                  <a:pt x="3488" y="2329"/>
                </a:lnTo>
                <a:lnTo>
                  <a:pt x="3511" y="2305"/>
                </a:lnTo>
                <a:lnTo>
                  <a:pt x="3535" y="2283"/>
                </a:lnTo>
                <a:lnTo>
                  <a:pt x="3496" y="2293"/>
                </a:lnTo>
                <a:lnTo>
                  <a:pt x="3515" y="2273"/>
                </a:lnTo>
                <a:lnTo>
                  <a:pt x="3537" y="2254"/>
                </a:lnTo>
                <a:lnTo>
                  <a:pt x="3559" y="2235"/>
                </a:lnTo>
                <a:lnTo>
                  <a:pt x="3582" y="2219"/>
                </a:lnTo>
                <a:lnTo>
                  <a:pt x="3558" y="2220"/>
                </a:lnTo>
                <a:lnTo>
                  <a:pt x="3567" y="2209"/>
                </a:lnTo>
                <a:lnTo>
                  <a:pt x="3576" y="2200"/>
                </a:lnTo>
                <a:lnTo>
                  <a:pt x="3586" y="2192"/>
                </a:lnTo>
                <a:lnTo>
                  <a:pt x="3597" y="2184"/>
                </a:lnTo>
                <a:lnTo>
                  <a:pt x="3618" y="2168"/>
                </a:lnTo>
                <a:lnTo>
                  <a:pt x="3640" y="2154"/>
                </a:lnTo>
                <a:lnTo>
                  <a:pt x="3662" y="2139"/>
                </a:lnTo>
                <a:lnTo>
                  <a:pt x="3682" y="2123"/>
                </a:lnTo>
                <a:lnTo>
                  <a:pt x="3692" y="2114"/>
                </a:lnTo>
                <a:lnTo>
                  <a:pt x="3701" y="2104"/>
                </a:lnTo>
                <a:lnTo>
                  <a:pt x="3710" y="2093"/>
                </a:lnTo>
                <a:lnTo>
                  <a:pt x="3718" y="2082"/>
                </a:lnTo>
                <a:lnTo>
                  <a:pt x="3677" y="2102"/>
                </a:lnTo>
                <a:lnTo>
                  <a:pt x="3637" y="2123"/>
                </a:lnTo>
                <a:lnTo>
                  <a:pt x="3597" y="2145"/>
                </a:lnTo>
                <a:lnTo>
                  <a:pt x="3558" y="2168"/>
                </a:lnTo>
                <a:lnTo>
                  <a:pt x="3577" y="2141"/>
                </a:lnTo>
                <a:lnTo>
                  <a:pt x="3488" y="2195"/>
                </a:lnTo>
                <a:lnTo>
                  <a:pt x="3493" y="2182"/>
                </a:lnTo>
                <a:lnTo>
                  <a:pt x="3479" y="2185"/>
                </a:lnTo>
                <a:lnTo>
                  <a:pt x="3466" y="2189"/>
                </a:lnTo>
                <a:lnTo>
                  <a:pt x="3452" y="2195"/>
                </a:lnTo>
                <a:lnTo>
                  <a:pt x="3440" y="2201"/>
                </a:lnTo>
                <a:lnTo>
                  <a:pt x="3429" y="2208"/>
                </a:lnTo>
                <a:lnTo>
                  <a:pt x="3417" y="2218"/>
                </a:lnTo>
                <a:lnTo>
                  <a:pt x="3407" y="2227"/>
                </a:lnTo>
                <a:lnTo>
                  <a:pt x="3397" y="2237"/>
                </a:lnTo>
                <a:lnTo>
                  <a:pt x="3407" y="2205"/>
                </a:lnTo>
                <a:lnTo>
                  <a:pt x="3385" y="2217"/>
                </a:lnTo>
                <a:lnTo>
                  <a:pt x="3365" y="2231"/>
                </a:lnTo>
                <a:lnTo>
                  <a:pt x="3346" y="2246"/>
                </a:lnTo>
                <a:lnTo>
                  <a:pt x="3328" y="2262"/>
                </a:lnTo>
                <a:lnTo>
                  <a:pt x="3326" y="2243"/>
                </a:lnTo>
                <a:lnTo>
                  <a:pt x="3308" y="2259"/>
                </a:lnTo>
                <a:lnTo>
                  <a:pt x="3291" y="2272"/>
                </a:lnTo>
                <a:lnTo>
                  <a:pt x="3272" y="2286"/>
                </a:lnTo>
                <a:lnTo>
                  <a:pt x="3252" y="2298"/>
                </a:lnTo>
                <a:lnTo>
                  <a:pt x="3264" y="2272"/>
                </a:lnTo>
                <a:lnTo>
                  <a:pt x="3276" y="2248"/>
                </a:lnTo>
                <a:lnTo>
                  <a:pt x="3291" y="2224"/>
                </a:lnTo>
                <a:lnTo>
                  <a:pt x="3306" y="2200"/>
                </a:lnTo>
                <a:lnTo>
                  <a:pt x="3280" y="2217"/>
                </a:lnTo>
                <a:lnTo>
                  <a:pt x="3304" y="2163"/>
                </a:lnTo>
                <a:lnTo>
                  <a:pt x="3326" y="2108"/>
                </a:lnTo>
                <a:lnTo>
                  <a:pt x="3301" y="2125"/>
                </a:lnTo>
                <a:lnTo>
                  <a:pt x="3311" y="2093"/>
                </a:lnTo>
                <a:lnTo>
                  <a:pt x="3315" y="2076"/>
                </a:lnTo>
                <a:lnTo>
                  <a:pt x="3320" y="2060"/>
                </a:lnTo>
                <a:lnTo>
                  <a:pt x="3324" y="2042"/>
                </a:lnTo>
                <a:lnTo>
                  <a:pt x="3327" y="2026"/>
                </a:lnTo>
                <a:lnTo>
                  <a:pt x="3328" y="2009"/>
                </a:lnTo>
                <a:lnTo>
                  <a:pt x="3328" y="1993"/>
                </a:lnTo>
                <a:lnTo>
                  <a:pt x="3306" y="2012"/>
                </a:lnTo>
                <a:lnTo>
                  <a:pt x="3312" y="1959"/>
                </a:lnTo>
                <a:lnTo>
                  <a:pt x="3318" y="1906"/>
                </a:lnTo>
                <a:lnTo>
                  <a:pt x="3300" y="1930"/>
                </a:lnTo>
                <a:lnTo>
                  <a:pt x="3301" y="1901"/>
                </a:lnTo>
                <a:lnTo>
                  <a:pt x="3303" y="1871"/>
                </a:lnTo>
                <a:lnTo>
                  <a:pt x="3307" y="1842"/>
                </a:lnTo>
                <a:lnTo>
                  <a:pt x="3312" y="1813"/>
                </a:lnTo>
                <a:lnTo>
                  <a:pt x="3287" y="1837"/>
                </a:lnTo>
                <a:lnTo>
                  <a:pt x="3293" y="1798"/>
                </a:lnTo>
                <a:lnTo>
                  <a:pt x="3297" y="1779"/>
                </a:lnTo>
                <a:lnTo>
                  <a:pt x="3300" y="1759"/>
                </a:lnTo>
                <a:lnTo>
                  <a:pt x="3305" y="1740"/>
                </a:lnTo>
                <a:lnTo>
                  <a:pt x="3310" y="1721"/>
                </a:lnTo>
                <a:lnTo>
                  <a:pt x="3316" y="1702"/>
                </a:lnTo>
                <a:lnTo>
                  <a:pt x="3323" y="1684"/>
                </a:lnTo>
                <a:lnTo>
                  <a:pt x="3299" y="1701"/>
                </a:lnTo>
                <a:lnTo>
                  <a:pt x="3307" y="1671"/>
                </a:lnTo>
                <a:lnTo>
                  <a:pt x="3316" y="1642"/>
                </a:lnTo>
                <a:lnTo>
                  <a:pt x="3328" y="1615"/>
                </a:lnTo>
                <a:lnTo>
                  <a:pt x="3341" y="1587"/>
                </a:lnTo>
                <a:lnTo>
                  <a:pt x="3310" y="1603"/>
                </a:lnTo>
                <a:lnTo>
                  <a:pt x="3333" y="1565"/>
                </a:lnTo>
                <a:lnTo>
                  <a:pt x="3350" y="1533"/>
                </a:lnTo>
                <a:lnTo>
                  <a:pt x="3358" y="1519"/>
                </a:lnTo>
                <a:lnTo>
                  <a:pt x="3363" y="1508"/>
                </a:lnTo>
                <a:lnTo>
                  <a:pt x="3336" y="1523"/>
                </a:lnTo>
                <a:lnTo>
                  <a:pt x="3343" y="1515"/>
                </a:lnTo>
                <a:lnTo>
                  <a:pt x="3361" y="1493"/>
                </a:lnTo>
                <a:lnTo>
                  <a:pt x="3370" y="1481"/>
                </a:lnTo>
                <a:lnTo>
                  <a:pt x="3378" y="1468"/>
                </a:lnTo>
                <a:lnTo>
                  <a:pt x="3385" y="1456"/>
                </a:lnTo>
                <a:lnTo>
                  <a:pt x="3390" y="1447"/>
                </a:lnTo>
                <a:lnTo>
                  <a:pt x="3367" y="1458"/>
                </a:lnTo>
                <a:lnTo>
                  <a:pt x="3376" y="1445"/>
                </a:lnTo>
                <a:lnTo>
                  <a:pt x="3384" y="1431"/>
                </a:lnTo>
                <a:lnTo>
                  <a:pt x="3392" y="1417"/>
                </a:lnTo>
                <a:lnTo>
                  <a:pt x="3398" y="1402"/>
                </a:lnTo>
                <a:lnTo>
                  <a:pt x="3403" y="1388"/>
                </a:lnTo>
                <a:lnTo>
                  <a:pt x="3407" y="1372"/>
                </a:lnTo>
                <a:lnTo>
                  <a:pt x="3411" y="1357"/>
                </a:lnTo>
                <a:lnTo>
                  <a:pt x="3413" y="1340"/>
                </a:lnTo>
                <a:lnTo>
                  <a:pt x="3403" y="1354"/>
                </a:lnTo>
                <a:lnTo>
                  <a:pt x="3392" y="1367"/>
                </a:lnTo>
                <a:lnTo>
                  <a:pt x="3381" y="1382"/>
                </a:lnTo>
                <a:lnTo>
                  <a:pt x="3372" y="1396"/>
                </a:lnTo>
                <a:lnTo>
                  <a:pt x="3363" y="1411"/>
                </a:lnTo>
                <a:lnTo>
                  <a:pt x="3356" y="1426"/>
                </a:lnTo>
                <a:lnTo>
                  <a:pt x="3348" y="1441"/>
                </a:lnTo>
                <a:lnTo>
                  <a:pt x="3341" y="1457"/>
                </a:lnTo>
                <a:lnTo>
                  <a:pt x="3335" y="1441"/>
                </a:lnTo>
                <a:lnTo>
                  <a:pt x="3327" y="1458"/>
                </a:lnTo>
                <a:lnTo>
                  <a:pt x="3318" y="1474"/>
                </a:lnTo>
                <a:lnTo>
                  <a:pt x="3311" y="1492"/>
                </a:lnTo>
                <a:lnTo>
                  <a:pt x="3305" y="1510"/>
                </a:lnTo>
                <a:lnTo>
                  <a:pt x="3303" y="1480"/>
                </a:lnTo>
                <a:lnTo>
                  <a:pt x="3268" y="1566"/>
                </a:lnTo>
                <a:lnTo>
                  <a:pt x="3266" y="1544"/>
                </a:lnTo>
                <a:lnTo>
                  <a:pt x="3253" y="1564"/>
                </a:lnTo>
                <a:lnTo>
                  <a:pt x="3244" y="1583"/>
                </a:lnTo>
                <a:lnTo>
                  <a:pt x="3241" y="1590"/>
                </a:lnTo>
                <a:lnTo>
                  <a:pt x="3239" y="1597"/>
                </a:lnTo>
                <a:lnTo>
                  <a:pt x="3238" y="1578"/>
                </a:lnTo>
                <a:lnTo>
                  <a:pt x="3226" y="1597"/>
                </a:lnTo>
                <a:lnTo>
                  <a:pt x="3214" y="1618"/>
                </a:lnTo>
                <a:lnTo>
                  <a:pt x="3205" y="1639"/>
                </a:lnTo>
                <a:lnTo>
                  <a:pt x="3197" y="1662"/>
                </a:lnTo>
                <a:lnTo>
                  <a:pt x="3197" y="1633"/>
                </a:lnTo>
                <a:lnTo>
                  <a:pt x="3178" y="1653"/>
                </a:lnTo>
                <a:lnTo>
                  <a:pt x="3161" y="1672"/>
                </a:lnTo>
                <a:lnTo>
                  <a:pt x="3144" y="1694"/>
                </a:lnTo>
                <a:lnTo>
                  <a:pt x="3129" y="1716"/>
                </a:lnTo>
                <a:lnTo>
                  <a:pt x="3129" y="1698"/>
                </a:lnTo>
                <a:lnTo>
                  <a:pt x="3120" y="1705"/>
                </a:lnTo>
                <a:lnTo>
                  <a:pt x="3113" y="1713"/>
                </a:lnTo>
                <a:lnTo>
                  <a:pt x="3107" y="1720"/>
                </a:lnTo>
                <a:lnTo>
                  <a:pt x="3101" y="1728"/>
                </a:lnTo>
                <a:lnTo>
                  <a:pt x="3095" y="1736"/>
                </a:lnTo>
                <a:lnTo>
                  <a:pt x="3090" y="1746"/>
                </a:lnTo>
                <a:lnTo>
                  <a:pt x="3085" y="1755"/>
                </a:lnTo>
                <a:lnTo>
                  <a:pt x="3082" y="1764"/>
                </a:lnTo>
                <a:lnTo>
                  <a:pt x="3079" y="1742"/>
                </a:lnTo>
                <a:lnTo>
                  <a:pt x="3070" y="1751"/>
                </a:lnTo>
                <a:lnTo>
                  <a:pt x="3061" y="1760"/>
                </a:lnTo>
                <a:lnTo>
                  <a:pt x="3052" y="1769"/>
                </a:lnTo>
                <a:lnTo>
                  <a:pt x="3045" y="1780"/>
                </a:lnTo>
                <a:lnTo>
                  <a:pt x="3039" y="1790"/>
                </a:lnTo>
                <a:lnTo>
                  <a:pt x="3033" y="1800"/>
                </a:lnTo>
                <a:lnTo>
                  <a:pt x="3028" y="1812"/>
                </a:lnTo>
                <a:lnTo>
                  <a:pt x="3023" y="1824"/>
                </a:lnTo>
                <a:lnTo>
                  <a:pt x="3018" y="1806"/>
                </a:lnTo>
                <a:lnTo>
                  <a:pt x="3011" y="1817"/>
                </a:lnTo>
                <a:lnTo>
                  <a:pt x="3004" y="1827"/>
                </a:lnTo>
                <a:lnTo>
                  <a:pt x="2999" y="1838"/>
                </a:lnTo>
                <a:lnTo>
                  <a:pt x="2995" y="1850"/>
                </a:lnTo>
                <a:lnTo>
                  <a:pt x="2991" y="1861"/>
                </a:lnTo>
                <a:lnTo>
                  <a:pt x="2988" y="1873"/>
                </a:lnTo>
                <a:lnTo>
                  <a:pt x="2985" y="1886"/>
                </a:lnTo>
                <a:lnTo>
                  <a:pt x="2984" y="1898"/>
                </a:lnTo>
                <a:lnTo>
                  <a:pt x="2975" y="1878"/>
                </a:lnTo>
                <a:lnTo>
                  <a:pt x="2972" y="1888"/>
                </a:lnTo>
                <a:lnTo>
                  <a:pt x="2970" y="1899"/>
                </a:lnTo>
                <a:lnTo>
                  <a:pt x="2967" y="1922"/>
                </a:lnTo>
                <a:lnTo>
                  <a:pt x="2965" y="1945"/>
                </a:lnTo>
                <a:lnTo>
                  <a:pt x="2963" y="1955"/>
                </a:lnTo>
                <a:lnTo>
                  <a:pt x="2960" y="1966"/>
                </a:lnTo>
                <a:lnTo>
                  <a:pt x="2948" y="1947"/>
                </a:lnTo>
                <a:lnTo>
                  <a:pt x="2947" y="1961"/>
                </a:lnTo>
                <a:lnTo>
                  <a:pt x="2945" y="1975"/>
                </a:lnTo>
                <a:lnTo>
                  <a:pt x="2940" y="2002"/>
                </a:lnTo>
                <a:lnTo>
                  <a:pt x="2935" y="2023"/>
                </a:lnTo>
                <a:lnTo>
                  <a:pt x="2932" y="2029"/>
                </a:lnTo>
                <a:lnTo>
                  <a:pt x="2930" y="2032"/>
                </a:lnTo>
                <a:lnTo>
                  <a:pt x="2927" y="2049"/>
                </a:lnTo>
                <a:lnTo>
                  <a:pt x="2922" y="2074"/>
                </a:lnTo>
                <a:lnTo>
                  <a:pt x="2916" y="2098"/>
                </a:lnTo>
                <a:lnTo>
                  <a:pt x="2914" y="2109"/>
                </a:lnTo>
                <a:lnTo>
                  <a:pt x="2911" y="2105"/>
                </a:lnTo>
                <a:lnTo>
                  <a:pt x="2908" y="2100"/>
                </a:lnTo>
                <a:lnTo>
                  <a:pt x="2905" y="2094"/>
                </a:lnTo>
                <a:lnTo>
                  <a:pt x="2904" y="2088"/>
                </a:lnTo>
                <a:lnTo>
                  <a:pt x="2902" y="2073"/>
                </a:lnTo>
                <a:lnTo>
                  <a:pt x="2902" y="2058"/>
                </a:lnTo>
                <a:lnTo>
                  <a:pt x="2903" y="2027"/>
                </a:lnTo>
                <a:lnTo>
                  <a:pt x="2902" y="2014"/>
                </a:lnTo>
                <a:lnTo>
                  <a:pt x="2901" y="2007"/>
                </a:lnTo>
                <a:lnTo>
                  <a:pt x="2900" y="2001"/>
                </a:lnTo>
                <a:lnTo>
                  <a:pt x="2890" y="2015"/>
                </a:lnTo>
                <a:lnTo>
                  <a:pt x="2887" y="1992"/>
                </a:lnTo>
                <a:lnTo>
                  <a:pt x="2883" y="1968"/>
                </a:lnTo>
                <a:lnTo>
                  <a:pt x="2881" y="1946"/>
                </a:lnTo>
                <a:lnTo>
                  <a:pt x="2880" y="1922"/>
                </a:lnTo>
                <a:lnTo>
                  <a:pt x="2866" y="1930"/>
                </a:lnTo>
                <a:lnTo>
                  <a:pt x="2867" y="1918"/>
                </a:lnTo>
                <a:lnTo>
                  <a:pt x="2866" y="1905"/>
                </a:lnTo>
                <a:lnTo>
                  <a:pt x="2865" y="1892"/>
                </a:lnTo>
                <a:lnTo>
                  <a:pt x="2862" y="1880"/>
                </a:lnTo>
                <a:lnTo>
                  <a:pt x="2859" y="1868"/>
                </a:lnTo>
                <a:lnTo>
                  <a:pt x="2855" y="1856"/>
                </a:lnTo>
                <a:lnTo>
                  <a:pt x="2849" y="1845"/>
                </a:lnTo>
                <a:lnTo>
                  <a:pt x="2844" y="1833"/>
                </a:lnTo>
                <a:lnTo>
                  <a:pt x="2836" y="1851"/>
                </a:lnTo>
                <a:lnTo>
                  <a:pt x="2834" y="1840"/>
                </a:lnTo>
                <a:lnTo>
                  <a:pt x="2831" y="1830"/>
                </a:lnTo>
                <a:lnTo>
                  <a:pt x="2828" y="1821"/>
                </a:lnTo>
                <a:lnTo>
                  <a:pt x="2824" y="1811"/>
                </a:lnTo>
                <a:lnTo>
                  <a:pt x="2820" y="1801"/>
                </a:lnTo>
                <a:lnTo>
                  <a:pt x="2814" y="1792"/>
                </a:lnTo>
                <a:lnTo>
                  <a:pt x="2808" y="1784"/>
                </a:lnTo>
                <a:lnTo>
                  <a:pt x="2802" y="1775"/>
                </a:lnTo>
                <a:lnTo>
                  <a:pt x="2795" y="1797"/>
                </a:lnTo>
                <a:lnTo>
                  <a:pt x="2785" y="1775"/>
                </a:lnTo>
                <a:lnTo>
                  <a:pt x="2774" y="1754"/>
                </a:lnTo>
                <a:lnTo>
                  <a:pt x="2763" y="1732"/>
                </a:lnTo>
                <a:lnTo>
                  <a:pt x="2750" y="1713"/>
                </a:lnTo>
                <a:lnTo>
                  <a:pt x="2746" y="1739"/>
                </a:lnTo>
                <a:lnTo>
                  <a:pt x="2735" y="1721"/>
                </a:lnTo>
                <a:lnTo>
                  <a:pt x="2723" y="1702"/>
                </a:lnTo>
                <a:lnTo>
                  <a:pt x="2709" y="1685"/>
                </a:lnTo>
                <a:lnTo>
                  <a:pt x="2696" y="1667"/>
                </a:lnTo>
                <a:lnTo>
                  <a:pt x="2695" y="1694"/>
                </a:lnTo>
                <a:lnTo>
                  <a:pt x="2680" y="1678"/>
                </a:lnTo>
                <a:lnTo>
                  <a:pt x="2666" y="1660"/>
                </a:lnTo>
                <a:lnTo>
                  <a:pt x="2651" y="1642"/>
                </a:lnTo>
                <a:lnTo>
                  <a:pt x="2639" y="1624"/>
                </a:lnTo>
                <a:lnTo>
                  <a:pt x="2637" y="1646"/>
                </a:lnTo>
                <a:lnTo>
                  <a:pt x="2626" y="1627"/>
                </a:lnTo>
                <a:lnTo>
                  <a:pt x="2613" y="1608"/>
                </a:lnTo>
                <a:lnTo>
                  <a:pt x="2599" y="1593"/>
                </a:lnTo>
                <a:lnTo>
                  <a:pt x="2582" y="1578"/>
                </a:lnTo>
                <a:lnTo>
                  <a:pt x="2584" y="1599"/>
                </a:lnTo>
                <a:lnTo>
                  <a:pt x="2571" y="1585"/>
                </a:lnTo>
                <a:lnTo>
                  <a:pt x="2558" y="1569"/>
                </a:lnTo>
                <a:lnTo>
                  <a:pt x="2545" y="1553"/>
                </a:lnTo>
                <a:lnTo>
                  <a:pt x="2533" y="1537"/>
                </a:lnTo>
                <a:lnTo>
                  <a:pt x="2527" y="1551"/>
                </a:lnTo>
                <a:lnTo>
                  <a:pt x="2497" y="1519"/>
                </a:lnTo>
                <a:lnTo>
                  <a:pt x="2465" y="1488"/>
                </a:lnTo>
                <a:lnTo>
                  <a:pt x="2465" y="1503"/>
                </a:lnTo>
                <a:lnTo>
                  <a:pt x="2450" y="1488"/>
                </a:lnTo>
                <a:lnTo>
                  <a:pt x="2437" y="1474"/>
                </a:lnTo>
                <a:lnTo>
                  <a:pt x="2425" y="1462"/>
                </a:lnTo>
                <a:lnTo>
                  <a:pt x="2418" y="1477"/>
                </a:lnTo>
                <a:lnTo>
                  <a:pt x="2397" y="1435"/>
                </a:lnTo>
                <a:lnTo>
                  <a:pt x="2375" y="1395"/>
                </a:lnTo>
                <a:lnTo>
                  <a:pt x="2371" y="1423"/>
                </a:lnTo>
                <a:lnTo>
                  <a:pt x="2359" y="1397"/>
                </a:lnTo>
                <a:lnTo>
                  <a:pt x="2345" y="1371"/>
                </a:lnTo>
                <a:lnTo>
                  <a:pt x="2330" y="1348"/>
                </a:lnTo>
                <a:lnTo>
                  <a:pt x="2314" y="1324"/>
                </a:lnTo>
                <a:lnTo>
                  <a:pt x="2314" y="1353"/>
                </a:lnTo>
                <a:lnTo>
                  <a:pt x="2301" y="1329"/>
                </a:lnTo>
                <a:lnTo>
                  <a:pt x="2288" y="1305"/>
                </a:lnTo>
                <a:lnTo>
                  <a:pt x="2275" y="1281"/>
                </a:lnTo>
                <a:lnTo>
                  <a:pt x="2264" y="1256"/>
                </a:lnTo>
                <a:lnTo>
                  <a:pt x="2263" y="1282"/>
                </a:lnTo>
                <a:lnTo>
                  <a:pt x="2245" y="1256"/>
                </a:lnTo>
                <a:lnTo>
                  <a:pt x="2227" y="1230"/>
                </a:lnTo>
                <a:lnTo>
                  <a:pt x="2207" y="1204"/>
                </a:lnTo>
                <a:lnTo>
                  <a:pt x="2188" y="1181"/>
                </a:lnTo>
                <a:lnTo>
                  <a:pt x="2187" y="1197"/>
                </a:lnTo>
                <a:lnTo>
                  <a:pt x="2188" y="1214"/>
                </a:lnTo>
                <a:lnTo>
                  <a:pt x="2190" y="1229"/>
                </a:lnTo>
                <a:lnTo>
                  <a:pt x="2194" y="1246"/>
                </a:lnTo>
                <a:lnTo>
                  <a:pt x="2199" y="1261"/>
                </a:lnTo>
                <a:lnTo>
                  <a:pt x="2206" y="1276"/>
                </a:lnTo>
                <a:lnTo>
                  <a:pt x="2214" y="1290"/>
                </a:lnTo>
                <a:lnTo>
                  <a:pt x="2224" y="1303"/>
                </a:lnTo>
                <a:lnTo>
                  <a:pt x="2197" y="1295"/>
                </a:lnTo>
                <a:lnTo>
                  <a:pt x="2207" y="1303"/>
                </a:lnTo>
                <a:lnTo>
                  <a:pt x="2218" y="1313"/>
                </a:lnTo>
                <a:lnTo>
                  <a:pt x="2226" y="1322"/>
                </a:lnTo>
                <a:lnTo>
                  <a:pt x="2233" y="1331"/>
                </a:lnTo>
                <a:lnTo>
                  <a:pt x="2247" y="1351"/>
                </a:lnTo>
                <a:lnTo>
                  <a:pt x="2256" y="1361"/>
                </a:lnTo>
                <a:lnTo>
                  <a:pt x="2264" y="1371"/>
                </a:lnTo>
                <a:lnTo>
                  <a:pt x="2247" y="1363"/>
                </a:lnTo>
                <a:lnTo>
                  <a:pt x="2237" y="1358"/>
                </a:lnTo>
                <a:lnTo>
                  <a:pt x="2272" y="1400"/>
                </a:lnTo>
                <a:lnTo>
                  <a:pt x="2305" y="1445"/>
                </a:lnTo>
                <a:lnTo>
                  <a:pt x="2284" y="1437"/>
                </a:lnTo>
                <a:lnTo>
                  <a:pt x="2305" y="1474"/>
                </a:lnTo>
                <a:lnTo>
                  <a:pt x="2327" y="1512"/>
                </a:lnTo>
                <a:lnTo>
                  <a:pt x="2303" y="1497"/>
                </a:lnTo>
                <a:lnTo>
                  <a:pt x="2305" y="1522"/>
                </a:lnTo>
                <a:lnTo>
                  <a:pt x="2308" y="1546"/>
                </a:lnTo>
                <a:lnTo>
                  <a:pt x="2313" y="1570"/>
                </a:lnTo>
                <a:lnTo>
                  <a:pt x="2322" y="1593"/>
                </a:lnTo>
                <a:lnTo>
                  <a:pt x="2303" y="1581"/>
                </a:lnTo>
                <a:lnTo>
                  <a:pt x="2302" y="1593"/>
                </a:lnTo>
                <a:lnTo>
                  <a:pt x="2302" y="1606"/>
                </a:lnTo>
                <a:lnTo>
                  <a:pt x="2303" y="1619"/>
                </a:lnTo>
                <a:lnTo>
                  <a:pt x="2306" y="1631"/>
                </a:lnTo>
                <a:lnTo>
                  <a:pt x="2309" y="1644"/>
                </a:lnTo>
                <a:lnTo>
                  <a:pt x="2314" y="1655"/>
                </a:lnTo>
                <a:lnTo>
                  <a:pt x="2321" y="1666"/>
                </a:lnTo>
                <a:lnTo>
                  <a:pt x="2327" y="1677"/>
                </a:lnTo>
                <a:lnTo>
                  <a:pt x="2309" y="1672"/>
                </a:lnTo>
                <a:lnTo>
                  <a:pt x="2312" y="1702"/>
                </a:lnTo>
                <a:lnTo>
                  <a:pt x="2313" y="1719"/>
                </a:lnTo>
                <a:lnTo>
                  <a:pt x="2315" y="1735"/>
                </a:lnTo>
                <a:lnTo>
                  <a:pt x="2319" y="1752"/>
                </a:lnTo>
                <a:lnTo>
                  <a:pt x="2323" y="1767"/>
                </a:lnTo>
                <a:lnTo>
                  <a:pt x="2329" y="1782"/>
                </a:lnTo>
                <a:lnTo>
                  <a:pt x="2335" y="1795"/>
                </a:lnTo>
                <a:lnTo>
                  <a:pt x="2318" y="1781"/>
                </a:lnTo>
                <a:lnTo>
                  <a:pt x="2318" y="1796"/>
                </a:lnTo>
                <a:lnTo>
                  <a:pt x="2319" y="1814"/>
                </a:lnTo>
                <a:lnTo>
                  <a:pt x="2321" y="1830"/>
                </a:lnTo>
                <a:lnTo>
                  <a:pt x="2324" y="1848"/>
                </a:lnTo>
                <a:lnTo>
                  <a:pt x="2327" y="1865"/>
                </a:lnTo>
                <a:lnTo>
                  <a:pt x="2332" y="1881"/>
                </a:lnTo>
                <a:lnTo>
                  <a:pt x="2338" y="1897"/>
                </a:lnTo>
                <a:lnTo>
                  <a:pt x="2345" y="1912"/>
                </a:lnTo>
                <a:lnTo>
                  <a:pt x="2335" y="1908"/>
                </a:lnTo>
                <a:lnTo>
                  <a:pt x="2329" y="1907"/>
                </a:lnTo>
                <a:lnTo>
                  <a:pt x="2338" y="1930"/>
                </a:lnTo>
                <a:lnTo>
                  <a:pt x="2348" y="1953"/>
                </a:lnTo>
                <a:lnTo>
                  <a:pt x="2361" y="1974"/>
                </a:lnTo>
                <a:lnTo>
                  <a:pt x="2375" y="1994"/>
                </a:lnTo>
                <a:lnTo>
                  <a:pt x="2356" y="1990"/>
                </a:lnTo>
                <a:lnTo>
                  <a:pt x="2369" y="2015"/>
                </a:lnTo>
                <a:lnTo>
                  <a:pt x="2383" y="2038"/>
                </a:lnTo>
                <a:lnTo>
                  <a:pt x="2400" y="2060"/>
                </a:lnTo>
                <a:lnTo>
                  <a:pt x="2418" y="2082"/>
                </a:lnTo>
                <a:lnTo>
                  <a:pt x="2396" y="2081"/>
                </a:lnTo>
                <a:lnTo>
                  <a:pt x="2418" y="2101"/>
                </a:lnTo>
                <a:lnTo>
                  <a:pt x="2434" y="2119"/>
                </a:lnTo>
                <a:lnTo>
                  <a:pt x="2452" y="2138"/>
                </a:lnTo>
                <a:lnTo>
                  <a:pt x="2467" y="2159"/>
                </a:lnTo>
                <a:lnTo>
                  <a:pt x="2474" y="2168"/>
                </a:lnTo>
                <a:lnTo>
                  <a:pt x="2479" y="2178"/>
                </a:lnTo>
                <a:lnTo>
                  <a:pt x="2483" y="2186"/>
                </a:lnTo>
                <a:lnTo>
                  <a:pt x="2486" y="2194"/>
                </a:lnTo>
                <a:lnTo>
                  <a:pt x="2486" y="2200"/>
                </a:lnTo>
                <a:lnTo>
                  <a:pt x="2485" y="2203"/>
                </a:lnTo>
                <a:lnTo>
                  <a:pt x="2483" y="2205"/>
                </a:lnTo>
                <a:lnTo>
                  <a:pt x="2483" y="2203"/>
                </a:lnTo>
                <a:lnTo>
                  <a:pt x="2481" y="2201"/>
                </a:lnTo>
                <a:lnTo>
                  <a:pt x="2473" y="2193"/>
                </a:lnTo>
                <a:lnTo>
                  <a:pt x="2444" y="2169"/>
                </a:lnTo>
                <a:lnTo>
                  <a:pt x="2414" y="2145"/>
                </a:lnTo>
                <a:lnTo>
                  <a:pt x="2395" y="2131"/>
                </a:lnTo>
                <a:lnTo>
                  <a:pt x="2403" y="2154"/>
                </a:lnTo>
                <a:lnTo>
                  <a:pt x="2382" y="2138"/>
                </a:lnTo>
                <a:lnTo>
                  <a:pt x="2360" y="2124"/>
                </a:lnTo>
                <a:lnTo>
                  <a:pt x="2337" y="2112"/>
                </a:lnTo>
                <a:lnTo>
                  <a:pt x="2313" y="2101"/>
                </a:lnTo>
                <a:lnTo>
                  <a:pt x="2321" y="2118"/>
                </a:lnTo>
                <a:lnTo>
                  <a:pt x="2311" y="2111"/>
                </a:lnTo>
                <a:lnTo>
                  <a:pt x="2302" y="2103"/>
                </a:lnTo>
                <a:lnTo>
                  <a:pt x="2292" y="2097"/>
                </a:lnTo>
                <a:lnTo>
                  <a:pt x="2281" y="2092"/>
                </a:lnTo>
                <a:lnTo>
                  <a:pt x="2270" y="2087"/>
                </a:lnTo>
                <a:lnTo>
                  <a:pt x="2260" y="2083"/>
                </a:lnTo>
                <a:lnTo>
                  <a:pt x="2248" y="2080"/>
                </a:lnTo>
                <a:lnTo>
                  <a:pt x="2236" y="2076"/>
                </a:lnTo>
                <a:lnTo>
                  <a:pt x="2246" y="2092"/>
                </a:lnTo>
                <a:lnTo>
                  <a:pt x="2223" y="2085"/>
                </a:lnTo>
                <a:lnTo>
                  <a:pt x="2200" y="2079"/>
                </a:lnTo>
                <a:lnTo>
                  <a:pt x="2176" y="2073"/>
                </a:lnTo>
                <a:lnTo>
                  <a:pt x="2154" y="2069"/>
                </a:lnTo>
                <a:lnTo>
                  <a:pt x="2166" y="2085"/>
                </a:lnTo>
                <a:lnTo>
                  <a:pt x="2118" y="2071"/>
                </a:lnTo>
                <a:lnTo>
                  <a:pt x="2068" y="2058"/>
                </a:lnTo>
                <a:lnTo>
                  <a:pt x="2073" y="2072"/>
                </a:lnTo>
                <a:lnTo>
                  <a:pt x="2056" y="2065"/>
                </a:lnTo>
                <a:lnTo>
                  <a:pt x="2036" y="2059"/>
                </a:lnTo>
                <a:lnTo>
                  <a:pt x="2018" y="2054"/>
                </a:lnTo>
                <a:lnTo>
                  <a:pt x="1998" y="2051"/>
                </a:lnTo>
                <a:lnTo>
                  <a:pt x="2009" y="2068"/>
                </a:lnTo>
                <a:lnTo>
                  <a:pt x="1985" y="2057"/>
                </a:lnTo>
                <a:lnTo>
                  <a:pt x="1960" y="2048"/>
                </a:lnTo>
                <a:lnTo>
                  <a:pt x="1934" y="2040"/>
                </a:lnTo>
                <a:lnTo>
                  <a:pt x="1908" y="2034"/>
                </a:lnTo>
                <a:lnTo>
                  <a:pt x="1920" y="2055"/>
                </a:lnTo>
                <a:lnTo>
                  <a:pt x="1900" y="2041"/>
                </a:lnTo>
                <a:lnTo>
                  <a:pt x="1880" y="2030"/>
                </a:lnTo>
                <a:lnTo>
                  <a:pt x="1861" y="2020"/>
                </a:lnTo>
                <a:lnTo>
                  <a:pt x="1839" y="2011"/>
                </a:lnTo>
                <a:lnTo>
                  <a:pt x="1846" y="2026"/>
                </a:lnTo>
                <a:lnTo>
                  <a:pt x="1818" y="2008"/>
                </a:lnTo>
                <a:lnTo>
                  <a:pt x="1795" y="1995"/>
                </a:lnTo>
                <a:lnTo>
                  <a:pt x="1786" y="1990"/>
                </a:lnTo>
                <a:lnTo>
                  <a:pt x="1778" y="1988"/>
                </a:lnTo>
                <a:lnTo>
                  <a:pt x="1785" y="2003"/>
                </a:lnTo>
                <a:lnTo>
                  <a:pt x="1775" y="1995"/>
                </a:lnTo>
                <a:lnTo>
                  <a:pt x="1766" y="1987"/>
                </a:lnTo>
                <a:lnTo>
                  <a:pt x="1755" y="1981"/>
                </a:lnTo>
                <a:lnTo>
                  <a:pt x="1743" y="1974"/>
                </a:lnTo>
                <a:lnTo>
                  <a:pt x="1731" y="1970"/>
                </a:lnTo>
                <a:lnTo>
                  <a:pt x="1719" y="1967"/>
                </a:lnTo>
                <a:lnTo>
                  <a:pt x="1705" y="1965"/>
                </a:lnTo>
                <a:lnTo>
                  <a:pt x="1692" y="1964"/>
                </a:lnTo>
                <a:lnTo>
                  <a:pt x="1710" y="1981"/>
                </a:lnTo>
                <a:lnTo>
                  <a:pt x="1697" y="1974"/>
                </a:lnTo>
                <a:lnTo>
                  <a:pt x="1684" y="1970"/>
                </a:lnTo>
                <a:lnTo>
                  <a:pt x="1669" y="1966"/>
                </a:lnTo>
                <a:lnTo>
                  <a:pt x="1656" y="1962"/>
                </a:lnTo>
                <a:lnTo>
                  <a:pt x="1641" y="1960"/>
                </a:lnTo>
                <a:lnTo>
                  <a:pt x="1627" y="1958"/>
                </a:lnTo>
                <a:lnTo>
                  <a:pt x="1612" y="1957"/>
                </a:lnTo>
                <a:lnTo>
                  <a:pt x="1598" y="1957"/>
                </a:lnTo>
                <a:lnTo>
                  <a:pt x="1611" y="1968"/>
                </a:lnTo>
                <a:lnTo>
                  <a:pt x="1626" y="1979"/>
                </a:lnTo>
                <a:lnTo>
                  <a:pt x="1641" y="1988"/>
                </a:lnTo>
                <a:lnTo>
                  <a:pt x="1657" y="1997"/>
                </a:lnTo>
                <a:lnTo>
                  <a:pt x="1673" y="2005"/>
                </a:lnTo>
                <a:lnTo>
                  <a:pt x="1690" y="2012"/>
                </a:lnTo>
                <a:lnTo>
                  <a:pt x="1706" y="2018"/>
                </a:lnTo>
                <a:lnTo>
                  <a:pt x="1724" y="2024"/>
                </a:lnTo>
                <a:lnTo>
                  <a:pt x="1702" y="2028"/>
                </a:lnTo>
                <a:lnTo>
                  <a:pt x="1760" y="2052"/>
                </a:lnTo>
                <a:lnTo>
                  <a:pt x="1817" y="2074"/>
                </a:lnTo>
                <a:lnTo>
                  <a:pt x="1786" y="2081"/>
                </a:lnTo>
                <a:lnTo>
                  <a:pt x="1836" y="2105"/>
                </a:lnTo>
                <a:lnTo>
                  <a:pt x="1887" y="2128"/>
                </a:lnTo>
                <a:lnTo>
                  <a:pt x="1862" y="2132"/>
                </a:lnTo>
                <a:lnTo>
                  <a:pt x="1908" y="2159"/>
                </a:lnTo>
                <a:lnTo>
                  <a:pt x="1955" y="2185"/>
                </a:lnTo>
                <a:lnTo>
                  <a:pt x="1926" y="2185"/>
                </a:lnTo>
                <a:lnTo>
                  <a:pt x="1964" y="2214"/>
                </a:lnTo>
                <a:lnTo>
                  <a:pt x="2001" y="2243"/>
                </a:lnTo>
                <a:lnTo>
                  <a:pt x="1975" y="2240"/>
                </a:lnTo>
                <a:lnTo>
                  <a:pt x="1989" y="2255"/>
                </a:lnTo>
                <a:lnTo>
                  <a:pt x="2003" y="2268"/>
                </a:lnTo>
                <a:lnTo>
                  <a:pt x="2017" y="2282"/>
                </a:lnTo>
                <a:lnTo>
                  <a:pt x="2032" y="2295"/>
                </a:lnTo>
                <a:lnTo>
                  <a:pt x="2024" y="2294"/>
                </a:lnTo>
                <a:lnTo>
                  <a:pt x="2006" y="2295"/>
                </a:lnTo>
                <a:lnTo>
                  <a:pt x="2011" y="2305"/>
                </a:lnTo>
                <a:lnTo>
                  <a:pt x="2018" y="2315"/>
                </a:lnTo>
                <a:lnTo>
                  <a:pt x="2024" y="2324"/>
                </a:lnTo>
                <a:lnTo>
                  <a:pt x="2032" y="2333"/>
                </a:lnTo>
                <a:lnTo>
                  <a:pt x="2039" y="2341"/>
                </a:lnTo>
                <a:lnTo>
                  <a:pt x="2047" y="2349"/>
                </a:lnTo>
                <a:lnTo>
                  <a:pt x="2057" y="2356"/>
                </a:lnTo>
                <a:lnTo>
                  <a:pt x="2066" y="2362"/>
                </a:lnTo>
                <a:lnTo>
                  <a:pt x="2039" y="2359"/>
                </a:lnTo>
                <a:lnTo>
                  <a:pt x="2045" y="2367"/>
                </a:lnTo>
                <a:lnTo>
                  <a:pt x="2053" y="2374"/>
                </a:lnTo>
                <a:lnTo>
                  <a:pt x="2060" y="2382"/>
                </a:lnTo>
                <a:lnTo>
                  <a:pt x="2067" y="2389"/>
                </a:lnTo>
                <a:lnTo>
                  <a:pt x="2075" y="2395"/>
                </a:lnTo>
                <a:lnTo>
                  <a:pt x="2085" y="2400"/>
                </a:lnTo>
                <a:lnTo>
                  <a:pt x="2093" y="2405"/>
                </a:lnTo>
                <a:lnTo>
                  <a:pt x="2102" y="2409"/>
                </a:lnTo>
                <a:lnTo>
                  <a:pt x="2080" y="2421"/>
                </a:lnTo>
                <a:lnTo>
                  <a:pt x="2101" y="2435"/>
                </a:lnTo>
                <a:lnTo>
                  <a:pt x="2121" y="2450"/>
                </a:lnTo>
                <a:lnTo>
                  <a:pt x="2139" y="2465"/>
                </a:lnTo>
                <a:lnTo>
                  <a:pt x="2157" y="2482"/>
                </a:lnTo>
                <a:lnTo>
                  <a:pt x="2130" y="2485"/>
                </a:lnTo>
                <a:lnTo>
                  <a:pt x="2142" y="2494"/>
                </a:lnTo>
                <a:lnTo>
                  <a:pt x="2155" y="2502"/>
                </a:lnTo>
                <a:lnTo>
                  <a:pt x="2167" y="2509"/>
                </a:lnTo>
                <a:lnTo>
                  <a:pt x="2180" y="2516"/>
                </a:lnTo>
                <a:lnTo>
                  <a:pt x="2194" y="2521"/>
                </a:lnTo>
                <a:lnTo>
                  <a:pt x="2207" y="2525"/>
                </a:lnTo>
                <a:lnTo>
                  <a:pt x="2222" y="2528"/>
                </a:lnTo>
                <a:lnTo>
                  <a:pt x="2236" y="2530"/>
                </a:lnTo>
                <a:lnTo>
                  <a:pt x="2217" y="2540"/>
                </a:lnTo>
                <a:lnTo>
                  <a:pt x="2226" y="2546"/>
                </a:lnTo>
                <a:lnTo>
                  <a:pt x="2235" y="2550"/>
                </a:lnTo>
                <a:lnTo>
                  <a:pt x="2244" y="2554"/>
                </a:lnTo>
                <a:lnTo>
                  <a:pt x="2254" y="2557"/>
                </a:lnTo>
                <a:lnTo>
                  <a:pt x="2264" y="2559"/>
                </a:lnTo>
                <a:lnTo>
                  <a:pt x="2273" y="2561"/>
                </a:lnTo>
                <a:lnTo>
                  <a:pt x="2284" y="2562"/>
                </a:lnTo>
                <a:lnTo>
                  <a:pt x="2294" y="2562"/>
                </a:lnTo>
                <a:lnTo>
                  <a:pt x="2266" y="2571"/>
                </a:lnTo>
                <a:lnTo>
                  <a:pt x="2292" y="2581"/>
                </a:lnTo>
                <a:lnTo>
                  <a:pt x="2318" y="2588"/>
                </a:lnTo>
                <a:lnTo>
                  <a:pt x="2344" y="2595"/>
                </a:lnTo>
                <a:lnTo>
                  <a:pt x="2371" y="2599"/>
                </a:lnTo>
                <a:lnTo>
                  <a:pt x="2345" y="2606"/>
                </a:lnTo>
                <a:lnTo>
                  <a:pt x="2369" y="2614"/>
                </a:lnTo>
                <a:lnTo>
                  <a:pt x="2412" y="2627"/>
                </a:lnTo>
                <a:lnTo>
                  <a:pt x="2434" y="2634"/>
                </a:lnTo>
                <a:lnTo>
                  <a:pt x="2454" y="2640"/>
                </a:lnTo>
                <a:lnTo>
                  <a:pt x="2466" y="2647"/>
                </a:lnTo>
                <a:lnTo>
                  <a:pt x="2469" y="2649"/>
                </a:lnTo>
                <a:lnTo>
                  <a:pt x="2470" y="2650"/>
                </a:lnTo>
                <a:lnTo>
                  <a:pt x="2468" y="2651"/>
                </a:lnTo>
                <a:lnTo>
                  <a:pt x="2463" y="2652"/>
                </a:lnTo>
                <a:lnTo>
                  <a:pt x="2449" y="2653"/>
                </a:lnTo>
                <a:lnTo>
                  <a:pt x="2432" y="2653"/>
                </a:lnTo>
                <a:lnTo>
                  <a:pt x="2410" y="2652"/>
                </a:lnTo>
                <a:lnTo>
                  <a:pt x="2369" y="2649"/>
                </a:lnTo>
                <a:lnTo>
                  <a:pt x="2353" y="2649"/>
                </a:lnTo>
                <a:lnTo>
                  <a:pt x="2343" y="2649"/>
                </a:lnTo>
                <a:lnTo>
                  <a:pt x="2358" y="2662"/>
                </a:lnTo>
                <a:lnTo>
                  <a:pt x="2326" y="2665"/>
                </a:lnTo>
                <a:lnTo>
                  <a:pt x="2294" y="2671"/>
                </a:lnTo>
                <a:lnTo>
                  <a:pt x="2278" y="2675"/>
                </a:lnTo>
                <a:lnTo>
                  <a:pt x="2262" y="2680"/>
                </a:lnTo>
                <a:lnTo>
                  <a:pt x="2247" y="2685"/>
                </a:lnTo>
                <a:lnTo>
                  <a:pt x="2232" y="2690"/>
                </a:lnTo>
                <a:lnTo>
                  <a:pt x="2250" y="2693"/>
                </a:lnTo>
                <a:lnTo>
                  <a:pt x="2224" y="2703"/>
                </a:lnTo>
                <a:lnTo>
                  <a:pt x="2202" y="2712"/>
                </a:lnTo>
                <a:lnTo>
                  <a:pt x="2193" y="2717"/>
                </a:lnTo>
                <a:lnTo>
                  <a:pt x="2186" y="2721"/>
                </a:lnTo>
                <a:lnTo>
                  <a:pt x="2204" y="2728"/>
                </a:lnTo>
                <a:lnTo>
                  <a:pt x="2195" y="2735"/>
                </a:lnTo>
                <a:lnTo>
                  <a:pt x="2185" y="2741"/>
                </a:lnTo>
                <a:lnTo>
                  <a:pt x="2175" y="2746"/>
                </a:lnTo>
                <a:lnTo>
                  <a:pt x="2166" y="2748"/>
                </a:lnTo>
                <a:lnTo>
                  <a:pt x="2162" y="2748"/>
                </a:lnTo>
                <a:lnTo>
                  <a:pt x="2158" y="2747"/>
                </a:lnTo>
                <a:lnTo>
                  <a:pt x="2153" y="2746"/>
                </a:lnTo>
                <a:lnTo>
                  <a:pt x="2148" y="2743"/>
                </a:lnTo>
                <a:lnTo>
                  <a:pt x="2144" y="2740"/>
                </a:lnTo>
                <a:lnTo>
                  <a:pt x="2140" y="2736"/>
                </a:lnTo>
                <a:lnTo>
                  <a:pt x="2137" y="2732"/>
                </a:lnTo>
                <a:lnTo>
                  <a:pt x="2133" y="2727"/>
                </a:lnTo>
                <a:lnTo>
                  <a:pt x="2136" y="2735"/>
                </a:lnTo>
                <a:lnTo>
                  <a:pt x="2139" y="2743"/>
                </a:lnTo>
                <a:lnTo>
                  <a:pt x="2140" y="2748"/>
                </a:lnTo>
                <a:lnTo>
                  <a:pt x="2140" y="2752"/>
                </a:lnTo>
                <a:lnTo>
                  <a:pt x="2139" y="2755"/>
                </a:lnTo>
                <a:lnTo>
                  <a:pt x="2136" y="2758"/>
                </a:lnTo>
                <a:lnTo>
                  <a:pt x="2129" y="2750"/>
                </a:lnTo>
                <a:lnTo>
                  <a:pt x="2121" y="2741"/>
                </a:lnTo>
                <a:lnTo>
                  <a:pt x="2103" y="2726"/>
                </a:lnTo>
                <a:lnTo>
                  <a:pt x="2086" y="2710"/>
                </a:lnTo>
                <a:lnTo>
                  <a:pt x="2070" y="2695"/>
                </a:lnTo>
                <a:lnTo>
                  <a:pt x="2079" y="2715"/>
                </a:lnTo>
                <a:lnTo>
                  <a:pt x="2024" y="2697"/>
                </a:lnTo>
                <a:lnTo>
                  <a:pt x="2031" y="2713"/>
                </a:lnTo>
                <a:lnTo>
                  <a:pt x="2038" y="2726"/>
                </a:lnTo>
                <a:lnTo>
                  <a:pt x="2046" y="2738"/>
                </a:lnTo>
                <a:lnTo>
                  <a:pt x="2056" y="2751"/>
                </a:lnTo>
                <a:lnTo>
                  <a:pt x="2066" y="2762"/>
                </a:lnTo>
                <a:lnTo>
                  <a:pt x="2077" y="2773"/>
                </a:lnTo>
                <a:lnTo>
                  <a:pt x="2089" y="2784"/>
                </a:lnTo>
                <a:lnTo>
                  <a:pt x="2101" y="2794"/>
                </a:lnTo>
                <a:lnTo>
                  <a:pt x="2083" y="2789"/>
                </a:lnTo>
                <a:lnTo>
                  <a:pt x="2085" y="2794"/>
                </a:lnTo>
                <a:lnTo>
                  <a:pt x="2086" y="2798"/>
                </a:lnTo>
                <a:lnTo>
                  <a:pt x="2086" y="2802"/>
                </a:lnTo>
                <a:lnTo>
                  <a:pt x="2085" y="2805"/>
                </a:lnTo>
                <a:lnTo>
                  <a:pt x="2083" y="2808"/>
                </a:lnTo>
                <a:lnTo>
                  <a:pt x="2078" y="2810"/>
                </a:lnTo>
                <a:lnTo>
                  <a:pt x="2073" y="2813"/>
                </a:lnTo>
                <a:lnTo>
                  <a:pt x="2068" y="2815"/>
                </a:lnTo>
                <a:lnTo>
                  <a:pt x="2087" y="2818"/>
                </a:lnTo>
                <a:lnTo>
                  <a:pt x="2042" y="2839"/>
                </a:lnTo>
                <a:lnTo>
                  <a:pt x="1999" y="2862"/>
                </a:lnTo>
                <a:lnTo>
                  <a:pt x="2021" y="2863"/>
                </a:lnTo>
                <a:lnTo>
                  <a:pt x="1978" y="2887"/>
                </a:lnTo>
                <a:lnTo>
                  <a:pt x="1935" y="2909"/>
                </a:lnTo>
                <a:lnTo>
                  <a:pt x="1952" y="2913"/>
                </a:lnTo>
                <a:lnTo>
                  <a:pt x="1941" y="2917"/>
                </a:lnTo>
                <a:lnTo>
                  <a:pt x="1931" y="2922"/>
                </a:lnTo>
                <a:lnTo>
                  <a:pt x="1921" y="2927"/>
                </a:lnTo>
                <a:lnTo>
                  <a:pt x="1910" y="2933"/>
                </a:lnTo>
                <a:lnTo>
                  <a:pt x="1901" y="2940"/>
                </a:lnTo>
                <a:lnTo>
                  <a:pt x="1892" y="2948"/>
                </a:lnTo>
                <a:lnTo>
                  <a:pt x="1884" y="2955"/>
                </a:lnTo>
                <a:lnTo>
                  <a:pt x="1875" y="2963"/>
                </a:lnTo>
                <a:lnTo>
                  <a:pt x="1890" y="2961"/>
                </a:lnTo>
                <a:lnTo>
                  <a:pt x="1904" y="2957"/>
                </a:lnTo>
                <a:lnTo>
                  <a:pt x="1919" y="2953"/>
                </a:lnTo>
                <a:lnTo>
                  <a:pt x="1932" y="2947"/>
                </a:lnTo>
                <a:lnTo>
                  <a:pt x="1945" y="2940"/>
                </a:lnTo>
                <a:lnTo>
                  <a:pt x="1958" y="2933"/>
                </a:lnTo>
                <a:lnTo>
                  <a:pt x="1970" y="2925"/>
                </a:lnTo>
                <a:lnTo>
                  <a:pt x="1982" y="2916"/>
                </a:lnTo>
                <a:lnTo>
                  <a:pt x="1977" y="2935"/>
                </a:lnTo>
                <a:lnTo>
                  <a:pt x="2002" y="2924"/>
                </a:lnTo>
                <a:lnTo>
                  <a:pt x="2025" y="2910"/>
                </a:lnTo>
                <a:lnTo>
                  <a:pt x="2047" y="2896"/>
                </a:lnTo>
                <a:lnTo>
                  <a:pt x="2068" y="2881"/>
                </a:lnTo>
                <a:lnTo>
                  <a:pt x="2066" y="2894"/>
                </a:lnTo>
                <a:lnTo>
                  <a:pt x="2074" y="2887"/>
                </a:lnTo>
                <a:lnTo>
                  <a:pt x="2084" y="2881"/>
                </a:lnTo>
                <a:lnTo>
                  <a:pt x="2093" y="2875"/>
                </a:lnTo>
                <a:lnTo>
                  <a:pt x="2102" y="2870"/>
                </a:lnTo>
                <a:lnTo>
                  <a:pt x="2111" y="2867"/>
                </a:lnTo>
                <a:lnTo>
                  <a:pt x="2120" y="2865"/>
                </a:lnTo>
                <a:lnTo>
                  <a:pt x="2127" y="2864"/>
                </a:lnTo>
                <a:lnTo>
                  <a:pt x="2132" y="2865"/>
                </a:lnTo>
                <a:lnTo>
                  <a:pt x="2137" y="2863"/>
                </a:lnTo>
                <a:lnTo>
                  <a:pt x="2141" y="2863"/>
                </a:lnTo>
                <a:lnTo>
                  <a:pt x="2144" y="2864"/>
                </a:lnTo>
                <a:lnTo>
                  <a:pt x="2148" y="2866"/>
                </a:lnTo>
                <a:lnTo>
                  <a:pt x="2152" y="2869"/>
                </a:lnTo>
                <a:lnTo>
                  <a:pt x="2155" y="2874"/>
                </a:lnTo>
                <a:lnTo>
                  <a:pt x="2157" y="2881"/>
                </a:lnTo>
                <a:lnTo>
                  <a:pt x="2160" y="2889"/>
                </a:lnTo>
                <a:lnTo>
                  <a:pt x="2138" y="2886"/>
                </a:lnTo>
                <a:lnTo>
                  <a:pt x="2151" y="2902"/>
                </a:lnTo>
                <a:lnTo>
                  <a:pt x="2163" y="2919"/>
                </a:lnTo>
                <a:lnTo>
                  <a:pt x="2185" y="2953"/>
                </a:lnTo>
                <a:lnTo>
                  <a:pt x="2206" y="2988"/>
                </a:lnTo>
                <a:lnTo>
                  <a:pt x="2225" y="3024"/>
                </a:lnTo>
                <a:lnTo>
                  <a:pt x="2176" y="3009"/>
                </a:lnTo>
                <a:lnTo>
                  <a:pt x="2206" y="3047"/>
                </a:lnTo>
                <a:lnTo>
                  <a:pt x="2222" y="3067"/>
                </a:lnTo>
                <a:lnTo>
                  <a:pt x="2237" y="3087"/>
                </a:lnTo>
                <a:lnTo>
                  <a:pt x="2252" y="3107"/>
                </a:lnTo>
                <a:lnTo>
                  <a:pt x="2265" y="3129"/>
                </a:lnTo>
                <a:lnTo>
                  <a:pt x="2276" y="3151"/>
                </a:lnTo>
                <a:lnTo>
                  <a:pt x="2280" y="3161"/>
                </a:lnTo>
                <a:lnTo>
                  <a:pt x="2285" y="3172"/>
                </a:lnTo>
                <a:lnTo>
                  <a:pt x="2282" y="3170"/>
                </a:lnTo>
                <a:lnTo>
                  <a:pt x="2277" y="3168"/>
                </a:lnTo>
                <a:lnTo>
                  <a:pt x="2262" y="3165"/>
                </a:lnTo>
                <a:lnTo>
                  <a:pt x="2246" y="3162"/>
                </a:lnTo>
                <a:lnTo>
                  <a:pt x="2240" y="3160"/>
                </a:lnTo>
                <a:lnTo>
                  <a:pt x="2243" y="3167"/>
                </a:lnTo>
                <a:lnTo>
                  <a:pt x="2247" y="3173"/>
                </a:lnTo>
                <a:lnTo>
                  <a:pt x="2257" y="3188"/>
                </a:lnTo>
                <a:lnTo>
                  <a:pt x="2268" y="3201"/>
                </a:lnTo>
                <a:lnTo>
                  <a:pt x="2279" y="3214"/>
                </a:lnTo>
                <a:lnTo>
                  <a:pt x="2292" y="3227"/>
                </a:lnTo>
                <a:lnTo>
                  <a:pt x="2303" y="3240"/>
                </a:lnTo>
                <a:lnTo>
                  <a:pt x="2313" y="3255"/>
                </a:lnTo>
                <a:lnTo>
                  <a:pt x="2322" y="3269"/>
                </a:lnTo>
                <a:lnTo>
                  <a:pt x="2295" y="3272"/>
                </a:lnTo>
                <a:lnTo>
                  <a:pt x="2310" y="3310"/>
                </a:lnTo>
                <a:lnTo>
                  <a:pt x="2325" y="3341"/>
                </a:lnTo>
                <a:lnTo>
                  <a:pt x="2341" y="3376"/>
                </a:lnTo>
                <a:lnTo>
                  <a:pt x="2358" y="3410"/>
                </a:lnTo>
                <a:lnTo>
                  <a:pt x="2373" y="3438"/>
                </a:lnTo>
                <a:lnTo>
                  <a:pt x="2379" y="3450"/>
                </a:lnTo>
                <a:lnTo>
                  <a:pt x="2386" y="3457"/>
                </a:lnTo>
                <a:lnTo>
                  <a:pt x="2391" y="3462"/>
                </a:lnTo>
                <a:lnTo>
                  <a:pt x="2393" y="3463"/>
                </a:lnTo>
                <a:lnTo>
                  <a:pt x="2394" y="3463"/>
                </a:lnTo>
                <a:lnTo>
                  <a:pt x="2389" y="3463"/>
                </a:lnTo>
                <a:lnTo>
                  <a:pt x="2381" y="3463"/>
                </a:lnTo>
                <a:lnTo>
                  <a:pt x="2372" y="3460"/>
                </a:lnTo>
                <a:lnTo>
                  <a:pt x="2360" y="3457"/>
                </a:lnTo>
                <a:lnTo>
                  <a:pt x="2332" y="3447"/>
                </a:lnTo>
                <a:lnTo>
                  <a:pt x="2299" y="3434"/>
                </a:lnTo>
                <a:lnTo>
                  <a:pt x="2265" y="3422"/>
                </a:lnTo>
                <a:lnTo>
                  <a:pt x="2247" y="3417"/>
                </a:lnTo>
                <a:lnTo>
                  <a:pt x="2231" y="3413"/>
                </a:lnTo>
                <a:lnTo>
                  <a:pt x="2215" y="3408"/>
                </a:lnTo>
                <a:lnTo>
                  <a:pt x="2201" y="3406"/>
                </a:lnTo>
                <a:lnTo>
                  <a:pt x="2188" y="3405"/>
                </a:lnTo>
                <a:lnTo>
                  <a:pt x="2176" y="3407"/>
                </a:lnTo>
                <a:lnTo>
                  <a:pt x="2205" y="3422"/>
                </a:lnTo>
                <a:lnTo>
                  <a:pt x="2198" y="3423"/>
                </a:lnTo>
                <a:lnTo>
                  <a:pt x="2189" y="3423"/>
                </a:lnTo>
                <a:lnTo>
                  <a:pt x="2179" y="3422"/>
                </a:lnTo>
                <a:lnTo>
                  <a:pt x="2169" y="3420"/>
                </a:lnTo>
                <a:lnTo>
                  <a:pt x="2147" y="3416"/>
                </a:lnTo>
                <a:lnTo>
                  <a:pt x="2126" y="3409"/>
                </a:lnTo>
                <a:lnTo>
                  <a:pt x="2106" y="3403"/>
                </a:lnTo>
                <a:lnTo>
                  <a:pt x="2090" y="3398"/>
                </a:lnTo>
                <a:lnTo>
                  <a:pt x="2075" y="3392"/>
                </a:lnTo>
                <a:lnTo>
                  <a:pt x="2094" y="3419"/>
                </a:lnTo>
                <a:lnTo>
                  <a:pt x="2062" y="3410"/>
                </a:lnTo>
                <a:lnTo>
                  <a:pt x="2030" y="3401"/>
                </a:lnTo>
                <a:lnTo>
                  <a:pt x="1998" y="3392"/>
                </a:lnTo>
                <a:lnTo>
                  <a:pt x="1966" y="3383"/>
                </a:lnTo>
                <a:lnTo>
                  <a:pt x="1971" y="3409"/>
                </a:lnTo>
                <a:lnTo>
                  <a:pt x="1959" y="3400"/>
                </a:lnTo>
                <a:lnTo>
                  <a:pt x="1943" y="3390"/>
                </a:lnTo>
                <a:lnTo>
                  <a:pt x="1908" y="3368"/>
                </a:lnTo>
                <a:lnTo>
                  <a:pt x="1867" y="3344"/>
                </a:lnTo>
                <a:lnTo>
                  <a:pt x="1879" y="3375"/>
                </a:lnTo>
                <a:lnTo>
                  <a:pt x="1849" y="3350"/>
                </a:lnTo>
                <a:lnTo>
                  <a:pt x="1819" y="3324"/>
                </a:lnTo>
                <a:lnTo>
                  <a:pt x="1789" y="3297"/>
                </a:lnTo>
                <a:lnTo>
                  <a:pt x="1761" y="3269"/>
                </a:lnTo>
                <a:lnTo>
                  <a:pt x="1765" y="3303"/>
                </a:lnTo>
                <a:lnTo>
                  <a:pt x="1758" y="3296"/>
                </a:lnTo>
                <a:lnTo>
                  <a:pt x="1750" y="3288"/>
                </a:lnTo>
                <a:lnTo>
                  <a:pt x="1734" y="3267"/>
                </a:lnTo>
                <a:lnTo>
                  <a:pt x="1722" y="3250"/>
                </a:lnTo>
                <a:lnTo>
                  <a:pt x="1717" y="3242"/>
                </a:lnTo>
                <a:lnTo>
                  <a:pt x="1717" y="3291"/>
                </a:lnTo>
                <a:lnTo>
                  <a:pt x="1716" y="3337"/>
                </a:lnTo>
                <a:lnTo>
                  <a:pt x="1714" y="3361"/>
                </a:lnTo>
                <a:lnTo>
                  <a:pt x="1711" y="3385"/>
                </a:lnTo>
                <a:lnTo>
                  <a:pt x="1708" y="3408"/>
                </a:lnTo>
                <a:lnTo>
                  <a:pt x="1703" y="3432"/>
                </a:lnTo>
                <a:lnTo>
                  <a:pt x="1690" y="3415"/>
                </a:lnTo>
                <a:lnTo>
                  <a:pt x="1694" y="3468"/>
                </a:lnTo>
                <a:lnTo>
                  <a:pt x="1698" y="3522"/>
                </a:lnTo>
                <a:lnTo>
                  <a:pt x="1681" y="3511"/>
                </a:lnTo>
                <a:lnTo>
                  <a:pt x="1683" y="3563"/>
                </a:lnTo>
                <a:lnTo>
                  <a:pt x="1684" y="3595"/>
                </a:lnTo>
                <a:lnTo>
                  <a:pt x="1668" y="3570"/>
                </a:lnTo>
                <a:lnTo>
                  <a:pt x="1665" y="3598"/>
                </a:lnTo>
                <a:lnTo>
                  <a:pt x="1661" y="3627"/>
                </a:lnTo>
                <a:lnTo>
                  <a:pt x="1654" y="3655"/>
                </a:lnTo>
                <a:lnTo>
                  <a:pt x="1645" y="3683"/>
                </a:lnTo>
                <a:lnTo>
                  <a:pt x="1637" y="3665"/>
                </a:lnTo>
                <a:lnTo>
                  <a:pt x="1631" y="3676"/>
                </a:lnTo>
                <a:lnTo>
                  <a:pt x="1625" y="3690"/>
                </a:lnTo>
                <a:lnTo>
                  <a:pt x="1612" y="3723"/>
                </a:lnTo>
                <a:lnTo>
                  <a:pt x="1599" y="3763"/>
                </a:lnTo>
                <a:lnTo>
                  <a:pt x="1587" y="3743"/>
                </a:lnTo>
                <a:lnTo>
                  <a:pt x="1575" y="3773"/>
                </a:lnTo>
                <a:lnTo>
                  <a:pt x="1562" y="3816"/>
                </a:lnTo>
                <a:lnTo>
                  <a:pt x="1544" y="3870"/>
                </a:lnTo>
                <a:lnTo>
                  <a:pt x="1536" y="3840"/>
                </a:lnTo>
                <a:lnTo>
                  <a:pt x="1529" y="3863"/>
                </a:lnTo>
                <a:lnTo>
                  <a:pt x="1524" y="3887"/>
                </a:lnTo>
                <a:lnTo>
                  <a:pt x="1520" y="3910"/>
                </a:lnTo>
                <a:lnTo>
                  <a:pt x="1517" y="3934"/>
                </a:lnTo>
                <a:lnTo>
                  <a:pt x="1510" y="3983"/>
                </a:lnTo>
                <a:lnTo>
                  <a:pt x="1507" y="4006"/>
                </a:lnTo>
                <a:lnTo>
                  <a:pt x="1504" y="4030"/>
                </a:lnTo>
                <a:lnTo>
                  <a:pt x="1486" y="4021"/>
                </a:lnTo>
                <a:lnTo>
                  <a:pt x="1468" y="4010"/>
                </a:lnTo>
                <a:lnTo>
                  <a:pt x="1452" y="3998"/>
                </a:lnTo>
                <a:lnTo>
                  <a:pt x="1436" y="3986"/>
                </a:lnTo>
                <a:lnTo>
                  <a:pt x="1421" y="3971"/>
                </a:lnTo>
                <a:lnTo>
                  <a:pt x="1407" y="3957"/>
                </a:lnTo>
                <a:lnTo>
                  <a:pt x="1380" y="3927"/>
                </a:lnTo>
                <a:lnTo>
                  <a:pt x="1353" y="3896"/>
                </a:lnTo>
                <a:lnTo>
                  <a:pt x="1326" y="3865"/>
                </a:lnTo>
                <a:lnTo>
                  <a:pt x="1312" y="3851"/>
                </a:lnTo>
                <a:lnTo>
                  <a:pt x="1297" y="3837"/>
                </a:lnTo>
                <a:lnTo>
                  <a:pt x="1282" y="3824"/>
                </a:lnTo>
                <a:lnTo>
                  <a:pt x="1265" y="3811"/>
                </a:lnTo>
                <a:lnTo>
                  <a:pt x="1268" y="3828"/>
                </a:lnTo>
                <a:lnTo>
                  <a:pt x="1258" y="3815"/>
                </a:lnTo>
                <a:lnTo>
                  <a:pt x="1246" y="3802"/>
                </a:lnTo>
                <a:lnTo>
                  <a:pt x="1232" y="3790"/>
                </a:lnTo>
                <a:lnTo>
                  <a:pt x="1219" y="3780"/>
                </a:lnTo>
                <a:lnTo>
                  <a:pt x="1197" y="3764"/>
                </a:lnTo>
                <a:lnTo>
                  <a:pt x="1188" y="3759"/>
                </a:lnTo>
                <a:lnTo>
                  <a:pt x="1190" y="3793"/>
                </a:lnTo>
                <a:lnTo>
                  <a:pt x="1186" y="3786"/>
                </a:lnTo>
                <a:lnTo>
                  <a:pt x="1182" y="3778"/>
                </a:lnTo>
                <a:lnTo>
                  <a:pt x="1170" y="3765"/>
                </a:lnTo>
                <a:lnTo>
                  <a:pt x="1158" y="3753"/>
                </a:lnTo>
                <a:lnTo>
                  <a:pt x="1147" y="3741"/>
                </a:lnTo>
                <a:lnTo>
                  <a:pt x="1126" y="3724"/>
                </a:lnTo>
                <a:lnTo>
                  <a:pt x="1118" y="3718"/>
                </a:lnTo>
                <a:lnTo>
                  <a:pt x="1126" y="3743"/>
                </a:lnTo>
                <a:lnTo>
                  <a:pt x="1121" y="3738"/>
                </a:lnTo>
                <a:lnTo>
                  <a:pt x="1115" y="3733"/>
                </a:lnTo>
                <a:lnTo>
                  <a:pt x="1100" y="3723"/>
                </a:lnTo>
                <a:lnTo>
                  <a:pt x="1085" y="3712"/>
                </a:lnTo>
                <a:lnTo>
                  <a:pt x="1068" y="3703"/>
                </a:lnTo>
                <a:lnTo>
                  <a:pt x="1041" y="3690"/>
                </a:lnTo>
                <a:lnTo>
                  <a:pt x="1029" y="3685"/>
                </a:lnTo>
                <a:lnTo>
                  <a:pt x="1039" y="3703"/>
                </a:lnTo>
                <a:lnTo>
                  <a:pt x="1032" y="3697"/>
                </a:lnTo>
                <a:lnTo>
                  <a:pt x="1025" y="3692"/>
                </a:lnTo>
                <a:lnTo>
                  <a:pt x="1011" y="3682"/>
                </a:lnTo>
                <a:lnTo>
                  <a:pt x="994" y="3673"/>
                </a:lnTo>
                <a:lnTo>
                  <a:pt x="979" y="3667"/>
                </a:lnTo>
                <a:lnTo>
                  <a:pt x="965" y="3662"/>
                </a:lnTo>
                <a:lnTo>
                  <a:pt x="954" y="3658"/>
                </a:lnTo>
                <a:lnTo>
                  <a:pt x="944" y="3656"/>
                </a:lnTo>
                <a:lnTo>
                  <a:pt x="953" y="3676"/>
                </a:lnTo>
                <a:lnTo>
                  <a:pt x="939" y="3667"/>
                </a:lnTo>
                <a:lnTo>
                  <a:pt x="927" y="3660"/>
                </a:lnTo>
                <a:lnTo>
                  <a:pt x="915" y="3655"/>
                </a:lnTo>
                <a:lnTo>
                  <a:pt x="903" y="3652"/>
                </a:lnTo>
                <a:lnTo>
                  <a:pt x="894" y="3649"/>
                </a:lnTo>
                <a:lnTo>
                  <a:pt x="887" y="3648"/>
                </a:lnTo>
                <a:lnTo>
                  <a:pt x="881" y="3648"/>
                </a:lnTo>
                <a:lnTo>
                  <a:pt x="888" y="3666"/>
                </a:lnTo>
                <a:lnTo>
                  <a:pt x="872" y="3655"/>
                </a:lnTo>
                <a:lnTo>
                  <a:pt x="857" y="3645"/>
                </a:lnTo>
                <a:lnTo>
                  <a:pt x="840" y="3638"/>
                </a:lnTo>
                <a:lnTo>
                  <a:pt x="825" y="3631"/>
                </a:lnTo>
                <a:lnTo>
                  <a:pt x="800" y="3623"/>
                </a:lnTo>
                <a:lnTo>
                  <a:pt x="790" y="3621"/>
                </a:lnTo>
                <a:lnTo>
                  <a:pt x="813" y="3652"/>
                </a:lnTo>
                <a:lnTo>
                  <a:pt x="796" y="3645"/>
                </a:lnTo>
                <a:lnTo>
                  <a:pt x="780" y="3638"/>
                </a:lnTo>
                <a:lnTo>
                  <a:pt x="764" y="3629"/>
                </a:lnTo>
                <a:lnTo>
                  <a:pt x="750" y="3619"/>
                </a:lnTo>
                <a:lnTo>
                  <a:pt x="735" y="3607"/>
                </a:lnTo>
                <a:lnTo>
                  <a:pt x="722" y="3596"/>
                </a:lnTo>
                <a:lnTo>
                  <a:pt x="710" y="3583"/>
                </a:lnTo>
                <a:lnTo>
                  <a:pt x="697" y="3570"/>
                </a:lnTo>
                <a:lnTo>
                  <a:pt x="691" y="3588"/>
                </a:lnTo>
                <a:lnTo>
                  <a:pt x="673" y="3566"/>
                </a:lnTo>
                <a:lnTo>
                  <a:pt x="659" y="3549"/>
                </a:lnTo>
                <a:lnTo>
                  <a:pt x="644" y="3533"/>
                </a:lnTo>
                <a:lnTo>
                  <a:pt x="643" y="3567"/>
                </a:lnTo>
                <a:lnTo>
                  <a:pt x="635" y="3554"/>
                </a:lnTo>
                <a:lnTo>
                  <a:pt x="626" y="3541"/>
                </a:lnTo>
                <a:lnTo>
                  <a:pt x="617" y="3529"/>
                </a:lnTo>
                <a:lnTo>
                  <a:pt x="609" y="3518"/>
                </a:lnTo>
                <a:lnTo>
                  <a:pt x="594" y="3502"/>
                </a:lnTo>
                <a:lnTo>
                  <a:pt x="588" y="3496"/>
                </a:lnTo>
                <a:lnTo>
                  <a:pt x="584" y="3519"/>
                </a:lnTo>
                <a:lnTo>
                  <a:pt x="578" y="3507"/>
                </a:lnTo>
                <a:lnTo>
                  <a:pt x="569" y="3495"/>
                </a:lnTo>
                <a:lnTo>
                  <a:pt x="560" y="3484"/>
                </a:lnTo>
                <a:lnTo>
                  <a:pt x="551" y="3472"/>
                </a:lnTo>
                <a:lnTo>
                  <a:pt x="534" y="3456"/>
                </a:lnTo>
                <a:lnTo>
                  <a:pt x="527" y="3449"/>
                </a:lnTo>
                <a:lnTo>
                  <a:pt x="530" y="3486"/>
                </a:lnTo>
                <a:lnTo>
                  <a:pt x="511" y="3464"/>
                </a:lnTo>
                <a:lnTo>
                  <a:pt x="488" y="3441"/>
                </a:lnTo>
                <a:lnTo>
                  <a:pt x="461" y="3415"/>
                </a:lnTo>
                <a:lnTo>
                  <a:pt x="464" y="3426"/>
                </a:lnTo>
                <a:lnTo>
                  <a:pt x="468" y="3436"/>
                </a:lnTo>
                <a:lnTo>
                  <a:pt x="478" y="3458"/>
                </a:lnTo>
                <a:lnTo>
                  <a:pt x="490" y="3478"/>
                </a:lnTo>
                <a:lnTo>
                  <a:pt x="501" y="3498"/>
                </a:lnTo>
                <a:lnTo>
                  <a:pt x="513" y="3518"/>
                </a:lnTo>
                <a:lnTo>
                  <a:pt x="522" y="3536"/>
                </a:lnTo>
                <a:lnTo>
                  <a:pt x="525" y="3545"/>
                </a:lnTo>
                <a:lnTo>
                  <a:pt x="527" y="3555"/>
                </a:lnTo>
                <a:lnTo>
                  <a:pt x="529" y="3563"/>
                </a:lnTo>
                <a:lnTo>
                  <a:pt x="529" y="3571"/>
                </a:lnTo>
                <a:lnTo>
                  <a:pt x="532" y="3576"/>
                </a:lnTo>
                <a:lnTo>
                  <a:pt x="535" y="3582"/>
                </a:lnTo>
                <a:lnTo>
                  <a:pt x="544" y="3590"/>
                </a:lnTo>
                <a:lnTo>
                  <a:pt x="553" y="3597"/>
                </a:lnTo>
                <a:lnTo>
                  <a:pt x="563" y="3603"/>
                </a:lnTo>
                <a:lnTo>
                  <a:pt x="571" y="3607"/>
                </a:lnTo>
                <a:lnTo>
                  <a:pt x="579" y="3610"/>
                </a:lnTo>
                <a:lnTo>
                  <a:pt x="585" y="3613"/>
                </a:lnTo>
                <a:lnTo>
                  <a:pt x="569" y="3621"/>
                </a:lnTo>
                <a:lnTo>
                  <a:pt x="578" y="3629"/>
                </a:lnTo>
                <a:lnTo>
                  <a:pt x="587" y="3638"/>
                </a:lnTo>
                <a:lnTo>
                  <a:pt x="608" y="3654"/>
                </a:lnTo>
                <a:lnTo>
                  <a:pt x="624" y="3665"/>
                </a:lnTo>
                <a:lnTo>
                  <a:pt x="631" y="3669"/>
                </a:lnTo>
                <a:lnTo>
                  <a:pt x="611" y="3670"/>
                </a:lnTo>
                <a:lnTo>
                  <a:pt x="627" y="3692"/>
                </a:lnTo>
                <a:lnTo>
                  <a:pt x="648" y="3715"/>
                </a:lnTo>
                <a:lnTo>
                  <a:pt x="670" y="3739"/>
                </a:lnTo>
                <a:lnTo>
                  <a:pt x="647" y="3731"/>
                </a:lnTo>
                <a:lnTo>
                  <a:pt x="649" y="3739"/>
                </a:lnTo>
                <a:lnTo>
                  <a:pt x="651" y="3748"/>
                </a:lnTo>
                <a:lnTo>
                  <a:pt x="659" y="3766"/>
                </a:lnTo>
                <a:lnTo>
                  <a:pt x="669" y="3786"/>
                </a:lnTo>
                <a:lnTo>
                  <a:pt x="681" y="3805"/>
                </a:lnTo>
                <a:lnTo>
                  <a:pt x="701" y="3837"/>
                </a:lnTo>
                <a:lnTo>
                  <a:pt x="712" y="3850"/>
                </a:lnTo>
                <a:lnTo>
                  <a:pt x="688" y="3841"/>
                </a:lnTo>
                <a:lnTo>
                  <a:pt x="689" y="3847"/>
                </a:lnTo>
                <a:lnTo>
                  <a:pt x="691" y="3852"/>
                </a:lnTo>
                <a:lnTo>
                  <a:pt x="699" y="3865"/>
                </a:lnTo>
                <a:lnTo>
                  <a:pt x="709" y="3882"/>
                </a:lnTo>
                <a:lnTo>
                  <a:pt x="720" y="3898"/>
                </a:lnTo>
                <a:lnTo>
                  <a:pt x="739" y="3926"/>
                </a:lnTo>
                <a:lnTo>
                  <a:pt x="748" y="3938"/>
                </a:lnTo>
                <a:lnTo>
                  <a:pt x="720" y="3921"/>
                </a:lnTo>
                <a:lnTo>
                  <a:pt x="722" y="3929"/>
                </a:lnTo>
                <a:lnTo>
                  <a:pt x="726" y="3939"/>
                </a:lnTo>
                <a:lnTo>
                  <a:pt x="731" y="3950"/>
                </a:lnTo>
                <a:lnTo>
                  <a:pt x="736" y="3960"/>
                </a:lnTo>
                <a:lnTo>
                  <a:pt x="750" y="3981"/>
                </a:lnTo>
                <a:lnTo>
                  <a:pt x="764" y="4001"/>
                </a:lnTo>
                <a:lnTo>
                  <a:pt x="779" y="4019"/>
                </a:lnTo>
                <a:lnTo>
                  <a:pt x="790" y="4033"/>
                </a:lnTo>
                <a:lnTo>
                  <a:pt x="801" y="4047"/>
                </a:lnTo>
                <a:lnTo>
                  <a:pt x="772" y="4028"/>
                </a:lnTo>
                <a:lnTo>
                  <a:pt x="782" y="4043"/>
                </a:lnTo>
                <a:lnTo>
                  <a:pt x="793" y="4061"/>
                </a:lnTo>
                <a:lnTo>
                  <a:pt x="820" y="4097"/>
                </a:lnTo>
                <a:lnTo>
                  <a:pt x="843" y="4127"/>
                </a:lnTo>
                <a:lnTo>
                  <a:pt x="853" y="4139"/>
                </a:lnTo>
                <a:lnTo>
                  <a:pt x="826" y="4128"/>
                </a:lnTo>
                <a:lnTo>
                  <a:pt x="831" y="4134"/>
                </a:lnTo>
                <a:lnTo>
                  <a:pt x="836" y="4141"/>
                </a:lnTo>
                <a:lnTo>
                  <a:pt x="850" y="4155"/>
                </a:lnTo>
                <a:lnTo>
                  <a:pt x="865" y="4168"/>
                </a:lnTo>
                <a:lnTo>
                  <a:pt x="881" y="4181"/>
                </a:lnTo>
                <a:lnTo>
                  <a:pt x="907" y="4199"/>
                </a:lnTo>
                <a:lnTo>
                  <a:pt x="919" y="4206"/>
                </a:lnTo>
                <a:lnTo>
                  <a:pt x="903" y="4217"/>
                </a:lnTo>
                <a:lnTo>
                  <a:pt x="914" y="4225"/>
                </a:lnTo>
                <a:lnTo>
                  <a:pt x="933" y="4238"/>
                </a:lnTo>
                <a:lnTo>
                  <a:pt x="987" y="4272"/>
                </a:lnTo>
                <a:lnTo>
                  <a:pt x="1036" y="4304"/>
                </a:lnTo>
                <a:lnTo>
                  <a:pt x="1052" y="4315"/>
                </a:lnTo>
                <a:lnTo>
                  <a:pt x="1057" y="4319"/>
                </a:lnTo>
                <a:lnTo>
                  <a:pt x="1058" y="4320"/>
                </a:lnTo>
                <a:lnTo>
                  <a:pt x="1045" y="4319"/>
                </a:lnTo>
                <a:lnTo>
                  <a:pt x="1032" y="4316"/>
                </a:lnTo>
                <a:lnTo>
                  <a:pt x="1020" y="4312"/>
                </a:lnTo>
                <a:lnTo>
                  <a:pt x="1007" y="4308"/>
                </a:lnTo>
                <a:lnTo>
                  <a:pt x="983" y="4299"/>
                </a:lnTo>
                <a:lnTo>
                  <a:pt x="959" y="4289"/>
                </a:lnTo>
                <a:lnTo>
                  <a:pt x="935" y="4278"/>
                </a:lnTo>
                <a:lnTo>
                  <a:pt x="911" y="4269"/>
                </a:lnTo>
                <a:lnTo>
                  <a:pt x="898" y="4265"/>
                </a:lnTo>
                <a:lnTo>
                  <a:pt x="886" y="4262"/>
                </a:lnTo>
                <a:lnTo>
                  <a:pt x="872" y="4259"/>
                </a:lnTo>
                <a:lnTo>
                  <a:pt x="859" y="4257"/>
                </a:lnTo>
                <a:lnTo>
                  <a:pt x="870" y="4279"/>
                </a:lnTo>
                <a:lnTo>
                  <a:pt x="856" y="4272"/>
                </a:lnTo>
                <a:lnTo>
                  <a:pt x="837" y="4264"/>
                </a:lnTo>
                <a:lnTo>
                  <a:pt x="817" y="4257"/>
                </a:lnTo>
                <a:lnTo>
                  <a:pt x="796" y="4251"/>
                </a:lnTo>
                <a:lnTo>
                  <a:pt x="761" y="4241"/>
                </a:lnTo>
                <a:lnTo>
                  <a:pt x="747" y="4237"/>
                </a:lnTo>
                <a:lnTo>
                  <a:pt x="770" y="4265"/>
                </a:lnTo>
                <a:lnTo>
                  <a:pt x="750" y="4258"/>
                </a:lnTo>
                <a:lnTo>
                  <a:pt x="728" y="4253"/>
                </a:lnTo>
                <a:lnTo>
                  <a:pt x="706" y="4249"/>
                </a:lnTo>
                <a:lnTo>
                  <a:pt x="685" y="4245"/>
                </a:lnTo>
                <a:lnTo>
                  <a:pt x="663" y="4242"/>
                </a:lnTo>
                <a:lnTo>
                  <a:pt x="640" y="4241"/>
                </a:lnTo>
                <a:lnTo>
                  <a:pt x="619" y="4240"/>
                </a:lnTo>
                <a:lnTo>
                  <a:pt x="597" y="4241"/>
                </a:lnTo>
                <a:lnTo>
                  <a:pt x="609" y="4262"/>
                </a:lnTo>
                <a:lnTo>
                  <a:pt x="599" y="4260"/>
                </a:lnTo>
                <a:lnTo>
                  <a:pt x="589" y="4259"/>
                </a:lnTo>
                <a:lnTo>
                  <a:pt x="579" y="4258"/>
                </a:lnTo>
                <a:lnTo>
                  <a:pt x="568" y="4258"/>
                </a:lnTo>
                <a:lnTo>
                  <a:pt x="548" y="4260"/>
                </a:lnTo>
                <a:lnTo>
                  <a:pt x="529" y="4263"/>
                </a:lnTo>
                <a:lnTo>
                  <a:pt x="513" y="4266"/>
                </a:lnTo>
                <a:lnTo>
                  <a:pt x="499" y="4269"/>
                </a:lnTo>
                <a:lnTo>
                  <a:pt x="488" y="4273"/>
                </a:lnTo>
                <a:lnTo>
                  <a:pt x="515" y="4292"/>
                </a:lnTo>
                <a:lnTo>
                  <a:pt x="504" y="4289"/>
                </a:lnTo>
                <a:lnTo>
                  <a:pt x="494" y="4288"/>
                </a:lnTo>
                <a:lnTo>
                  <a:pt x="484" y="4287"/>
                </a:lnTo>
                <a:lnTo>
                  <a:pt x="475" y="4286"/>
                </a:lnTo>
                <a:lnTo>
                  <a:pt x="456" y="4287"/>
                </a:lnTo>
                <a:lnTo>
                  <a:pt x="439" y="4289"/>
                </a:lnTo>
                <a:lnTo>
                  <a:pt x="426" y="4292"/>
                </a:lnTo>
                <a:lnTo>
                  <a:pt x="416" y="4295"/>
                </a:lnTo>
                <a:lnTo>
                  <a:pt x="408" y="4298"/>
                </a:lnTo>
                <a:lnTo>
                  <a:pt x="415" y="4320"/>
                </a:lnTo>
                <a:lnTo>
                  <a:pt x="404" y="4318"/>
                </a:lnTo>
                <a:lnTo>
                  <a:pt x="394" y="4316"/>
                </a:lnTo>
                <a:lnTo>
                  <a:pt x="376" y="4313"/>
                </a:lnTo>
                <a:lnTo>
                  <a:pt x="358" y="4313"/>
                </a:lnTo>
                <a:lnTo>
                  <a:pt x="344" y="4315"/>
                </a:lnTo>
                <a:lnTo>
                  <a:pt x="331" y="4317"/>
                </a:lnTo>
                <a:lnTo>
                  <a:pt x="322" y="4319"/>
                </a:lnTo>
                <a:lnTo>
                  <a:pt x="314" y="4321"/>
                </a:lnTo>
                <a:lnTo>
                  <a:pt x="330" y="4334"/>
                </a:lnTo>
                <a:lnTo>
                  <a:pt x="319" y="4330"/>
                </a:lnTo>
                <a:lnTo>
                  <a:pt x="304" y="4325"/>
                </a:lnTo>
                <a:lnTo>
                  <a:pt x="269" y="4313"/>
                </a:lnTo>
                <a:lnTo>
                  <a:pt x="225" y="4300"/>
                </a:lnTo>
                <a:lnTo>
                  <a:pt x="254" y="4327"/>
                </a:lnTo>
                <a:lnTo>
                  <a:pt x="221" y="4313"/>
                </a:lnTo>
                <a:lnTo>
                  <a:pt x="204" y="4307"/>
                </a:lnTo>
                <a:lnTo>
                  <a:pt x="188" y="4302"/>
                </a:lnTo>
                <a:lnTo>
                  <a:pt x="170" y="4298"/>
                </a:lnTo>
                <a:lnTo>
                  <a:pt x="154" y="4295"/>
                </a:lnTo>
                <a:lnTo>
                  <a:pt x="136" y="4294"/>
                </a:lnTo>
                <a:lnTo>
                  <a:pt x="119" y="4295"/>
                </a:lnTo>
                <a:lnTo>
                  <a:pt x="154" y="4319"/>
                </a:lnTo>
                <a:lnTo>
                  <a:pt x="135" y="4313"/>
                </a:lnTo>
                <a:lnTo>
                  <a:pt x="116" y="4309"/>
                </a:lnTo>
                <a:lnTo>
                  <a:pt x="97" y="4306"/>
                </a:lnTo>
                <a:lnTo>
                  <a:pt x="78" y="4303"/>
                </a:lnTo>
                <a:lnTo>
                  <a:pt x="58" y="4301"/>
                </a:lnTo>
                <a:lnTo>
                  <a:pt x="39" y="4300"/>
                </a:lnTo>
                <a:lnTo>
                  <a:pt x="20" y="4300"/>
                </a:lnTo>
                <a:lnTo>
                  <a:pt x="0" y="4300"/>
                </a:lnTo>
                <a:lnTo>
                  <a:pt x="19" y="4316"/>
                </a:lnTo>
                <a:lnTo>
                  <a:pt x="37" y="4330"/>
                </a:lnTo>
                <a:lnTo>
                  <a:pt x="72" y="4355"/>
                </a:lnTo>
                <a:lnTo>
                  <a:pt x="96" y="4371"/>
                </a:lnTo>
                <a:lnTo>
                  <a:pt x="106" y="4376"/>
                </a:lnTo>
                <a:lnTo>
                  <a:pt x="69" y="4384"/>
                </a:lnTo>
                <a:lnTo>
                  <a:pt x="84" y="4394"/>
                </a:lnTo>
                <a:lnTo>
                  <a:pt x="99" y="4403"/>
                </a:lnTo>
                <a:lnTo>
                  <a:pt x="114" y="4411"/>
                </a:lnTo>
                <a:lnTo>
                  <a:pt x="128" y="4419"/>
                </a:lnTo>
                <a:lnTo>
                  <a:pt x="150" y="4428"/>
                </a:lnTo>
                <a:lnTo>
                  <a:pt x="158" y="4431"/>
                </a:lnTo>
                <a:lnTo>
                  <a:pt x="143" y="4442"/>
                </a:lnTo>
                <a:lnTo>
                  <a:pt x="213" y="4466"/>
                </a:lnTo>
                <a:lnTo>
                  <a:pt x="282" y="4490"/>
                </a:lnTo>
                <a:lnTo>
                  <a:pt x="270" y="4503"/>
                </a:lnTo>
                <a:lnTo>
                  <a:pt x="309" y="4523"/>
                </a:lnTo>
                <a:lnTo>
                  <a:pt x="329" y="4533"/>
                </a:lnTo>
                <a:lnTo>
                  <a:pt x="312" y="4536"/>
                </a:lnTo>
                <a:lnTo>
                  <a:pt x="323" y="4548"/>
                </a:lnTo>
                <a:lnTo>
                  <a:pt x="336" y="4559"/>
                </a:lnTo>
                <a:lnTo>
                  <a:pt x="363" y="4579"/>
                </a:lnTo>
                <a:lnTo>
                  <a:pt x="394" y="4602"/>
                </a:lnTo>
                <a:lnTo>
                  <a:pt x="374" y="4607"/>
                </a:lnTo>
                <a:lnTo>
                  <a:pt x="385" y="4616"/>
                </a:lnTo>
                <a:lnTo>
                  <a:pt x="399" y="4627"/>
                </a:lnTo>
                <a:lnTo>
                  <a:pt x="434" y="4650"/>
                </a:lnTo>
                <a:lnTo>
                  <a:pt x="477" y="4676"/>
                </a:lnTo>
                <a:lnTo>
                  <a:pt x="450" y="4678"/>
                </a:lnTo>
                <a:lnTo>
                  <a:pt x="474" y="4694"/>
                </a:lnTo>
                <a:lnTo>
                  <a:pt x="501" y="4709"/>
                </a:lnTo>
                <a:lnTo>
                  <a:pt x="533" y="4727"/>
                </a:lnTo>
                <a:lnTo>
                  <a:pt x="514" y="4736"/>
                </a:lnTo>
                <a:lnTo>
                  <a:pt x="526" y="4742"/>
                </a:lnTo>
                <a:lnTo>
                  <a:pt x="543" y="4749"/>
                </a:lnTo>
                <a:lnTo>
                  <a:pt x="562" y="4754"/>
                </a:lnTo>
                <a:lnTo>
                  <a:pt x="582" y="4759"/>
                </a:lnTo>
                <a:lnTo>
                  <a:pt x="617" y="4767"/>
                </a:lnTo>
                <a:lnTo>
                  <a:pt x="631" y="4770"/>
                </a:lnTo>
                <a:lnTo>
                  <a:pt x="586" y="4783"/>
                </a:lnTo>
                <a:lnTo>
                  <a:pt x="594" y="4787"/>
                </a:lnTo>
                <a:lnTo>
                  <a:pt x="603" y="4790"/>
                </a:lnTo>
                <a:lnTo>
                  <a:pt x="625" y="4795"/>
                </a:lnTo>
                <a:lnTo>
                  <a:pt x="649" y="4799"/>
                </a:lnTo>
                <a:lnTo>
                  <a:pt x="673" y="4802"/>
                </a:lnTo>
                <a:lnTo>
                  <a:pt x="714" y="4805"/>
                </a:lnTo>
                <a:lnTo>
                  <a:pt x="731" y="4806"/>
                </a:lnTo>
                <a:lnTo>
                  <a:pt x="707" y="4829"/>
                </a:lnTo>
                <a:lnTo>
                  <a:pt x="730" y="4825"/>
                </a:lnTo>
                <a:lnTo>
                  <a:pt x="754" y="4823"/>
                </a:lnTo>
                <a:lnTo>
                  <a:pt x="778" y="4822"/>
                </a:lnTo>
                <a:lnTo>
                  <a:pt x="802" y="4823"/>
                </a:lnTo>
                <a:lnTo>
                  <a:pt x="826" y="4826"/>
                </a:lnTo>
                <a:lnTo>
                  <a:pt x="850" y="4828"/>
                </a:lnTo>
                <a:lnTo>
                  <a:pt x="896" y="4836"/>
                </a:lnTo>
                <a:lnTo>
                  <a:pt x="797" y="4869"/>
                </a:lnTo>
                <a:lnTo>
                  <a:pt x="749" y="4886"/>
                </a:lnTo>
                <a:lnTo>
                  <a:pt x="701" y="4904"/>
                </a:lnTo>
                <a:lnTo>
                  <a:pt x="678" y="4915"/>
                </a:lnTo>
                <a:lnTo>
                  <a:pt x="655" y="4925"/>
                </a:lnTo>
                <a:lnTo>
                  <a:pt x="632" y="4936"/>
                </a:lnTo>
                <a:lnTo>
                  <a:pt x="610" y="4949"/>
                </a:lnTo>
                <a:lnTo>
                  <a:pt x="588" y="4962"/>
                </a:lnTo>
                <a:lnTo>
                  <a:pt x="566" y="4976"/>
                </a:lnTo>
                <a:lnTo>
                  <a:pt x="546" y="4991"/>
                </a:lnTo>
                <a:lnTo>
                  <a:pt x="525" y="5007"/>
                </a:lnTo>
                <a:lnTo>
                  <a:pt x="571" y="5004"/>
                </a:lnTo>
                <a:lnTo>
                  <a:pt x="556" y="5014"/>
                </a:lnTo>
                <a:lnTo>
                  <a:pt x="523" y="5038"/>
                </a:lnTo>
                <a:lnTo>
                  <a:pt x="486" y="5067"/>
                </a:lnTo>
                <a:lnTo>
                  <a:pt x="470" y="5079"/>
                </a:lnTo>
                <a:lnTo>
                  <a:pt x="461" y="5089"/>
                </a:lnTo>
                <a:lnTo>
                  <a:pt x="497" y="5080"/>
                </a:lnTo>
                <a:lnTo>
                  <a:pt x="489" y="5086"/>
                </a:lnTo>
                <a:lnTo>
                  <a:pt x="479" y="5093"/>
                </a:lnTo>
                <a:lnTo>
                  <a:pt x="466" y="5101"/>
                </a:lnTo>
                <a:lnTo>
                  <a:pt x="454" y="5112"/>
                </a:lnTo>
                <a:lnTo>
                  <a:pt x="442" y="5124"/>
                </a:lnTo>
                <a:lnTo>
                  <a:pt x="429" y="5138"/>
                </a:lnTo>
                <a:lnTo>
                  <a:pt x="424" y="5145"/>
                </a:lnTo>
                <a:lnTo>
                  <a:pt x="420" y="5153"/>
                </a:lnTo>
                <a:lnTo>
                  <a:pt x="450" y="5150"/>
                </a:lnTo>
                <a:lnTo>
                  <a:pt x="441" y="5159"/>
                </a:lnTo>
                <a:lnTo>
                  <a:pt x="417" y="5181"/>
                </a:lnTo>
                <a:lnTo>
                  <a:pt x="404" y="5196"/>
                </a:lnTo>
                <a:lnTo>
                  <a:pt x="392" y="5209"/>
                </a:lnTo>
                <a:lnTo>
                  <a:pt x="383" y="5223"/>
                </a:lnTo>
                <a:lnTo>
                  <a:pt x="379" y="5230"/>
                </a:lnTo>
                <a:lnTo>
                  <a:pt x="377" y="5235"/>
                </a:lnTo>
                <a:lnTo>
                  <a:pt x="399" y="5230"/>
                </a:lnTo>
                <a:lnTo>
                  <a:pt x="391" y="5238"/>
                </a:lnTo>
                <a:lnTo>
                  <a:pt x="371" y="5259"/>
                </a:lnTo>
                <a:lnTo>
                  <a:pt x="361" y="5272"/>
                </a:lnTo>
                <a:lnTo>
                  <a:pt x="350" y="5286"/>
                </a:lnTo>
                <a:lnTo>
                  <a:pt x="342" y="5298"/>
                </a:lnTo>
                <a:lnTo>
                  <a:pt x="334" y="5309"/>
                </a:lnTo>
                <a:lnTo>
                  <a:pt x="360" y="5306"/>
                </a:lnTo>
                <a:lnTo>
                  <a:pt x="335" y="5335"/>
                </a:lnTo>
                <a:lnTo>
                  <a:pt x="316" y="5360"/>
                </a:lnTo>
                <a:lnTo>
                  <a:pt x="309" y="5371"/>
                </a:lnTo>
                <a:lnTo>
                  <a:pt x="303" y="5381"/>
                </a:lnTo>
                <a:lnTo>
                  <a:pt x="318" y="5378"/>
                </a:lnTo>
                <a:lnTo>
                  <a:pt x="296" y="5396"/>
                </a:lnTo>
                <a:lnTo>
                  <a:pt x="277" y="5411"/>
                </a:lnTo>
                <a:lnTo>
                  <a:pt x="258" y="5428"/>
                </a:lnTo>
                <a:lnTo>
                  <a:pt x="271" y="5433"/>
                </a:lnTo>
                <a:lnTo>
                  <a:pt x="263" y="5441"/>
                </a:lnTo>
                <a:lnTo>
                  <a:pt x="245" y="5462"/>
                </a:lnTo>
                <a:lnTo>
                  <a:pt x="234" y="5475"/>
                </a:lnTo>
                <a:lnTo>
                  <a:pt x="223" y="5489"/>
                </a:lnTo>
                <a:lnTo>
                  <a:pt x="214" y="5503"/>
                </a:lnTo>
                <a:lnTo>
                  <a:pt x="207" y="5518"/>
                </a:lnTo>
                <a:lnTo>
                  <a:pt x="218" y="5512"/>
                </a:lnTo>
                <a:lnTo>
                  <a:pt x="245" y="5501"/>
                </a:lnTo>
                <a:lnTo>
                  <a:pt x="275" y="5487"/>
                </a:lnTo>
                <a:lnTo>
                  <a:pt x="287" y="5479"/>
                </a:lnTo>
                <a:lnTo>
                  <a:pt x="297" y="5473"/>
                </a:lnTo>
                <a:lnTo>
                  <a:pt x="290" y="5490"/>
                </a:lnTo>
                <a:lnTo>
                  <a:pt x="298" y="5488"/>
                </a:lnTo>
                <a:lnTo>
                  <a:pt x="319" y="5480"/>
                </a:lnTo>
                <a:lnTo>
                  <a:pt x="330" y="5475"/>
                </a:lnTo>
                <a:lnTo>
                  <a:pt x="343" y="5469"/>
                </a:lnTo>
                <a:lnTo>
                  <a:pt x="353" y="5463"/>
                </a:lnTo>
                <a:lnTo>
                  <a:pt x="361" y="5456"/>
                </a:lnTo>
                <a:lnTo>
                  <a:pt x="361" y="5474"/>
                </a:lnTo>
                <a:lnTo>
                  <a:pt x="367" y="5472"/>
                </a:lnTo>
                <a:lnTo>
                  <a:pt x="383" y="5468"/>
                </a:lnTo>
                <a:lnTo>
                  <a:pt x="402" y="5460"/>
                </a:lnTo>
                <a:lnTo>
                  <a:pt x="414" y="5456"/>
                </a:lnTo>
                <a:lnTo>
                  <a:pt x="425" y="5450"/>
                </a:lnTo>
                <a:lnTo>
                  <a:pt x="407" y="5483"/>
                </a:lnTo>
                <a:lnTo>
                  <a:pt x="446" y="5474"/>
                </a:lnTo>
                <a:lnTo>
                  <a:pt x="480" y="5466"/>
                </a:lnTo>
                <a:lnTo>
                  <a:pt x="511" y="5458"/>
                </a:lnTo>
                <a:lnTo>
                  <a:pt x="491" y="5484"/>
                </a:lnTo>
                <a:lnTo>
                  <a:pt x="503" y="5481"/>
                </a:lnTo>
                <a:lnTo>
                  <a:pt x="532" y="5475"/>
                </a:lnTo>
                <a:lnTo>
                  <a:pt x="549" y="5470"/>
                </a:lnTo>
                <a:lnTo>
                  <a:pt x="565" y="5465"/>
                </a:lnTo>
                <a:lnTo>
                  <a:pt x="581" y="5459"/>
                </a:lnTo>
                <a:lnTo>
                  <a:pt x="587" y="5456"/>
                </a:lnTo>
                <a:lnTo>
                  <a:pt x="592" y="5452"/>
                </a:lnTo>
                <a:lnTo>
                  <a:pt x="583" y="5472"/>
                </a:lnTo>
                <a:lnTo>
                  <a:pt x="591" y="5470"/>
                </a:lnTo>
                <a:lnTo>
                  <a:pt x="612" y="5466"/>
                </a:lnTo>
                <a:lnTo>
                  <a:pt x="624" y="5463"/>
                </a:lnTo>
                <a:lnTo>
                  <a:pt x="637" y="5459"/>
                </a:lnTo>
                <a:lnTo>
                  <a:pt x="651" y="5454"/>
                </a:lnTo>
                <a:lnTo>
                  <a:pt x="663" y="5447"/>
                </a:lnTo>
                <a:lnTo>
                  <a:pt x="646" y="5469"/>
                </a:lnTo>
                <a:lnTo>
                  <a:pt x="657" y="5467"/>
                </a:lnTo>
                <a:lnTo>
                  <a:pt x="683" y="5462"/>
                </a:lnTo>
                <a:lnTo>
                  <a:pt x="699" y="5457"/>
                </a:lnTo>
                <a:lnTo>
                  <a:pt x="716" y="5452"/>
                </a:lnTo>
                <a:lnTo>
                  <a:pt x="731" y="5446"/>
                </a:lnTo>
                <a:lnTo>
                  <a:pt x="746" y="5439"/>
                </a:lnTo>
                <a:lnTo>
                  <a:pt x="728" y="5464"/>
                </a:lnTo>
                <a:lnTo>
                  <a:pt x="736" y="5462"/>
                </a:lnTo>
                <a:lnTo>
                  <a:pt x="746" y="5459"/>
                </a:lnTo>
                <a:lnTo>
                  <a:pt x="757" y="5455"/>
                </a:lnTo>
                <a:lnTo>
                  <a:pt x="769" y="5450"/>
                </a:lnTo>
                <a:lnTo>
                  <a:pt x="782" y="5442"/>
                </a:lnTo>
                <a:lnTo>
                  <a:pt x="794" y="5434"/>
                </a:lnTo>
                <a:lnTo>
                  <a:pt x="800" y="5429"/>
                </a:lnTo>
                <a:lnTo>
                  <a:pt x="805" y="5424"/>
                </a:lnTo>
                <a:lnTo>
                  <a:pt x="804" y="5451"/>
                </a:lnTo>
                <a:lnTo>
                  <a:pt x="813" y="5450"/>
                </a:lnTo>
                <a:lnTo>
                  <a:pt x="823" y="5447"/>
                </a:lnTo>
                <a:lnTo>
                  <a:pt x="835" y="5443"/>
                </a:lnTo>
                <a:lnTo>
                  <a:pt x="850" y="5439"/>
                </a:lnTo>
                <a:lnTo>
                  <a:pt x="864" y="5432"/>
                </a:lnTo>
                <a:lnTo>
                  <a:pt x="880" y="5423"/>
                </a:lnTo>
                <a:lnTo>
                  <a:pt x="886" y="5418"/>
                </a:lnTo>
                <a:lnTo>
                  <a:pt x="893" y="5411"/>
                </a:lnTo>
                <a:lnTo>
                  <a:pt x="889" y="5432"/>
                </a:lnTo>
                <a:lnTo>
                  <a:pt x="900" y="5425"/>
                </a:lnTo>
                <a:lnTo>
                  <a:pt x="912" y="5418"/>
                </a:lnTo>
                <a:lnTo>
                  <a:pt x="926" y="5408"/>
                </a:lnTo>
                <a:lnTo>
                  <a:pt x="942" y="5397"/>
                </a:lnTo>
                <a:lnTo>
                  <a:pt x="958" y="5384"/>
                </a:lnTo>
                <a:lnTo>
                  <a:pt x="972" y="5369"/>
                </a:lnTo>
                <a:lnTo>
                  <a:pt x="980" y="5362"/>
                </a:lnTo>
                <a:lnTo>
                  <a:pt x="985" y="5355"/>
                </a:lnTo>
                <a:lnTo>
                  <a:pt x="970" y="5401"/>
                </a:lnTo>
                <a:lnTo>
                  <a:pt x="986" y="5388"/>
                </a:lnTo>
                <a:lnTo>
                  <a:pt x="1001" y="5374"/>
                </a:lnTo>
                <a:lnTo>
                  <a:pt x="1018" y="5363"/>
                </a:lnTo>
                <a:lnTo>
                  <a:pt x="1034" y="5352"/>
                </a:lnTo>
                <a:lnTo>
                  <a:pt x="1052" y="5342"/>
                </a:lnTo>
                <a:lnTo>
                  <a:pt x="1069" y="5333"/>
                </a:lnTo>
                <a:lnTo>
                  <a:pt x="1089" y="5326"/>
                </a:lnTo>
                <a:lnTo>
                  <a:pt x="1107" y="5321"/>
                </a:lnTo>
                <a:lnTo>
                  <a:pt x="1108" y="5335"/>
                </a:lnTo>
                <a:lnTo>
                  <a:pt x="1108" y="5349"/>
                </a:lnTo>
                <a:lnTo>
                  <a:pt x="1105" y="5363"/>
                </a:lnTo>
                <a:lnTo>
                  <a:pt x="1101" y="5377"/>
                </a:lnTo>
                <a:lnTo>
                  <a:pt x="1095" y="5392"/>
                </a:lnTo>
                <a:lnTo>
                  <a:pt x="1089" y="5405"/>
                </a:lnTo>
                <a:lnTo>
                  <a:pt x="1080" y="5418"/>
                </a:lnTo>
                <a:lnTo>
                  <a:pt x="1070" y="5430"/>
                </a:lnTo>
                <a:lnTo>
                  <a:pt x="1099" y="5421"/>
                </a:lnTo>
                <a:lnTo>
                  <a:pt x="1090" y="5440"/>
                </a:lnTo>
                <a:lnTo>
                  <a:pt x="1068" y="5484"/>
                </a:lnTo>
                <a:lnTo>
                  <a:pt x="1056" y="5508"/>
                </a:lnTo>
                <a:lnTo>
                  <a:pt x="1046" y="5532"/>
                </a:lnTo>
                <a:lnTo>
                  <a:pt x="1038" y="5552"/>
                </a:lnTo>
                <a:lnTo>
                  <a:pt x="1036" y="5559"/>
                </a:lnTo>
                <a:lnTo>
                  <a:pt x="1035" y="5565"/>
                </a:lnTo>
                <a:lnTo>
                  <a:pt x="1058" y="5554"/>
                </a:lnTo>
                <a:lnTo>
                  <a:pt x="1054" y="5562"/>
                </a:lnTo>
                <a:lnTo>
                  <a:pt x="1045" y="5581"/>
                </a:lnTo>
                <a:lnTo>
                  <a:pt x="1039" y="5594"/>
                </a:lnTo>
                <a:lnTo>
                  <a:pt x="1036" y="5607"/>
                </a:lnTo>
                <a:lnTo>
                  <a:pt x="1033" y="5621"/>
                </a:lnTo>
                <a:lnTo>
                  <a:pt x="1032" y="5633"/>
                </a:lnTo>
                <a:lnTo>
                  <a:pt x="1051" y="5626"/>
                </a:lnTo>
                <a:lnTo>
                  <a:pt x="1048" y="5634"/>
                </a:lnTo>
                <a:lnTo>
                  <a:pt x="1040" y="5656"/>
                </a:lnTo>
                <a:lnTo>
                  <a:pt x="1032" y="5685"/>
                </a:lnTo>
                <a:lnTo>
                  <a:pt x="1029" y="5699"/>
                </a:lnTo>
                <a:lnTo>
                  <a:pt x="1027" y="5714"/>
                </a:lnTo>
                <a:lnTo>
                  <a:pt x="1039" y="5702"/>
                </a:lnTo>
                <a:lnTo>
                  <a:pt x="1026" y="5737"/>
                </a:lnTo>
                <a:lnTo>
                  <a:pt x="1015" y="5768"/>
                </a:lnTo>
                <a:lnTo>
                  <a:pt x="1009" y="5784"/>
                </a:lnTo>
                <a:lnTo>
                  <a:pt x="1006" y="5796"/>
                </a:lnTo>
                <a:lnTo>
                  <a:pt x="1023" y="5787"/>
                </a:lnTo>
                <a:lnTo>
                  <a:pt x="1003" y="5819"/>
                </a:lnTo>
                <a:lnTo>
                  <a:pt x="988" y="5846"/>
                </a:lnTo>
                <a:lnTo>
                  <a:pt x="981" y="5859"/>
                </a:lnTo>
                <a:lnTo>
                  <a:pt x="977" y="5870"/>
                </a:lnTo>
                <a:lnTo>
                  <a:pt x="994" y="5874"/>
                </a:lnTo>
                <a:lnTo>
                  <a:pt x="981" y="5893"/>
                </a:lnTo>
                <a:lnTo>
                  <a:pt x="968" y="5911"/>
                </a:lnTo>
                <a:lnTo>
                  <a:pt x="957" y="5931"/>
                </a:lnTo>
                <a:lnTo>
                  <a:pt x="947" y="5952"/>
                </a:lnTo>
                <a:lnTo>
                  <a:pt x="936" y="5972"/>
                </a:lnTo>
                <a:lnTo>
                  <a:pt x="928" y="5993"/>
                </a:lnTo>
                <a:lnTo>
                  <a:pt x="920" y="6014"/>
                </a:lnTo>
                <a:lnTo>
                  <a:pt x="914" y="6036"/>
                </a:lnTo>
                <a:lnTo>
                  <a:pt x="927" y="6022"/>
                </a:lnTo>
                <a:lnTo>
                  <a:pt x="959" y="5990"/>
                </a:lnTo>
                <a:lnTo>
                  <a:pt x="977" y="5971"/>
                </a:lnTo>
                <a:lnTo>
                  <a:pt x="992" y="5953"/>
                </a:lnTo>
                <a:lnTo>
                  <a:pt x="1004" y="5937"/>
                </a:lnTo>
                <a:lnTo>
                  <a:pt x="1008" y="5932"/>
                </a:lnTo>
                <a:lnTo>
                  <a:pt x="1011" y="5927"/>
                </a:lnTo>
                <a:lnTo>
                  <a:pt x="1006" y="5956"/>
                </a:lnTo>
                <a:lnTo>
                  <a:pt x="1015" y="5942"/>
                </a:lnTo>
                <a:lnTo>
                  <a:pt x="1033" y="5910"/>
                </a:lnTo>
                <a:lnTo>
                  <a:pt x="1042" y="5891"/>
                </a:lnTo>
                <a:lnTo>
                  <a:pt x="1052" y="5872"/>
                </a:lnTo>
                <a:lnTo>
                  <a:pt x="1058" y="5854"/>
                </a:lnTo>
                <a:lnTo>
                  <a:pt x="1061" y="5846"/>
                </a:lnTo>
                <a:lnTo>
                  <a:pt x="1062" y="5839"/>
                </a:lnTo>
                <a:lnTo>
                  <a:pt x="1058" y="5873"/>
                </a:lnTo>
                <a:lnTo>
                  <a:pt x="1064" y="5865"/>
                </a:lnTo>
                <a:lnTo>
                  <a:pt x="1081" y="5843"/>
                </a:lnTo>
                <a:lnTo>
                  <a:pt x="1091" y="5828"/>
                </a:lnTo>
                <a:lnTo>
                  <a:pt x="1101" y="5810"/>
                </a:lnTo>
                <a:lnTo>
                  <a:pt x="1112" y="5791"/>
                </a:lnTo>
                <a:lnTo>
                  <a:pt x="1121" y="5769"/>
                </a:lnTo>
                <a:lnTo>
                  <a:pt x="1122" y="5794"/>
                </a:lnTo>
                <a:lnTo>
                  <a:pt x="1129" y="5787"/>
                </a:lnTo>
                <a:lnTo>
                  <a:pt x="1137" y="5777"/>
                </a:lnTo>
                <a:lnTo>
                  <a:pt x="1147" y="5765"/>
                </a:lnTo>
                <a:lnTo>
                  <a:pt x="1156" y="5750"/>
                </a:lnTo>
                <a:lnTo>
                  <a:pt x="1165" y="5731"/>
                </a:lnTo>
                <a:lnTo>
                  <a:pt x="1169" y="5721"/>
                </a:lnTo>
                <a:lnTo>
                  <a:pt x="1173" y="5709"/>
                </a:lnTo>
                <a:lnTo>
                  <a:pt x="1176" y="5697"/>
                </a:lnTo>
                <a:lnTo>
                  <a:pt x="1179" y="5685"/>
                </a:lnTo>
                <a:lnTo>
                  <a:pt x="1176" y="5741"/>
                </a:lnTo>
                <a:lnTo>
                  <a:pt x="1186" y="5727"/>
                </a:lnTo>
                <a:lnTo>
                  <a:pt x="1195" y="5711"/>
                </a:lnTo>
                <a:lnTo>
                  <a:pt x="1214" y="5680"/>
                </a:lnTo>
                <a:lnTo>
                  <a:pt x="1223" y="5666"/>
                </a:lnTo>
                <a:lnTo>
                  <a:pt x="1233" y="5651"/>
                </a:lnTo>
                <a:lnTo>
                  <a:pt x="1243" y="5636"/>
                </a:lnTo>
                <a:lnTo>
                  <a:pt x="1255" y="5623"/>
                </a:lnTo>
                <a:lnTo>
                  <a:pt x="1258" y="5673"/>
                </a:lnTo>
                <a:lnTo>
                  <a:pt x="1266" y="5664"/>
                </a:lnTo>
                <a:lnTo>
                  <a:pt x="1286" y="5641"/>
                </a:lnTo>
                <a:lnTo>
                  <a:pt x="1296" y="5628"/>
                </a:lnTo>
                <a:lnTo>
                  <a:pt x="1306" y="5613"/>
                </a:lnTo>
                <a:lnTo>
                  <a:pt x="1314" y="5599"/>
                </a:lnTo>
                <a:lnTo>
                  <a:pt x="1317" y="5593"/>
                </a:lnTo>
                <a:lnTo>
                  <a:pt x="1318" y="5588"/>
                </a:lnTo>
                <a:lnTo>
                  <a:pt x="1324" y="5615"/>
                </a:lnTo>
                <a:lnTo>
                  <a:pt x="1364" y="5569"/>
                </a:lnTo>
                <a:lnTo>
                  <a:pt x="1402" y="5522"/>
                </a:lnTo>
                <a:lnTo>
                  <a:pt x="1396" y="5561"/>
                </a:lnTo>
                <a:lnTo>
                  <a:pt x="1405" y="5558"/>
                </a:lnTo>
                <a:lnTo>
                  <a:pt x="1415" y="5553"/>
                </a:lnTo>
                <a:lnTo>
                  <a:pt x="1427" y="5546"/>
                </a:lnTo>
                <a:lnTo>
                  <a:pt x="1439" y="5536"/>
                </a:lnTo>
                <a:lnTo>
                  <a:pt x="1447" y="5530"/>
                </a:lnTo>
                <a:lnTo>
                  <a:pt x="1453" y="5524"/>
                </a:lnTo>
                <a:lnTo>
                  <a:pt x="1459" y="5516"/>
                </a:lnTo>
                <a:lnTo>
                  <a:pt x="1464" y="5507"/>
                </a:lnTo>
                <a:lnTo>
                  <a:pt x="1469" y="5498"/>
                </a:lnTo>
                <a:lnTo>
                  <a:pt x="1474" y="5487"/>
                </a:lnTo>
                <a:lnTo>
                  <a:pt x="1468" y="5526"/>
                </a:lnTo>
                <a:lnTo>
                  <a:pt x="1476" y="5520"/>
                </a:lnTo>
                <a:lnTo>
                  <a:pt x="1485" y="5512"/>
                </a:lnTo>
                <a:lnTo>
                  <a:pt x="1496" y="5503"/>
                </a:lnTo>
                <a:lnTo>
                  <a:pt x="1507" y="5492"/>
                </a:lnTo>
                <a:lnTo>
                  <a:pt x="1520" y="5477"/>
                </a:lnTo>
                <a:lnTo>
                  <a:pt x="1531" y="5462"/>
                </a:lnTo>
                <a:lnTo>
                  <a:pt x="1536" y="5454"/>
                </a:lnTo>
                <a:lnTo>
                  <a:pt x="1541" y="5445"/>
                </a:lnTo>
                <a:lnTo>
                  <a:pt x="1543" y="5467"/>
                </a:lnTo>
                <a:lnTo>
                  <a:pt x="1567" y="5426"/>
                </a:lnTo>
                <a:lnTo>
                  <a:pt x="1580" y="5404"/>
                </a:lnTo>
                <a:lnTo>
                  <a:pt x="1592" y="5385"/>
                </a:lnTo>
                <a:lnTo>
                  <a:pt x="1605" y="5365"/>
                </a:lnTo>
                <a:lnTo>
                  <a:pt x="1621" y="5345"/>
                </a:lnTo>
                <a:lnTo>
                  <a:pt x="1636" y="5328"/>
                </a:lnTo>
                <a:lnTo>
                  <a:pt x="1654" y="5311"/>
                </a:lnTo>
                <a:lnTo>
                  <a:pt x="1654" y="5322"/>
                </a:lnTo>
                <a:lnTo>
                  <a:pt x="1653" y="5345"/>
                </a:lnTo>
                <a:lnTo>
                  <a:pt x="1653" y="5359"/>
                </a:lnTo>
                <a:lnTo>
                  <a:pt x="1654" y="5373"/>
                </a:lnTo>
                <a:lnTo>
                  <a:pt x="1656" y="5386"/>
                </a:lnTo>
                <a:lnTo>
                  <a:pt x="1659" y="5396"/>
                </a:lnTo>
                <a:lnTo>
                  <a:pt x="1678" y="5384"/>
                </a:lnTo>
                <a:lnTo>
                  <a:pt x="1682" y="5409"/>
                </a:lnTo>
                <a:lnTo>
                  <a:pt x="1685" y="5434"/>
                </a:lnTo>
                <a:lnTo>
                  <a:pt x="1689" y="5458"/>
                </a:lnTo>
                <a:lnTo>
                  <a:pt x="1697" y="5438"/>
                </a:lnTo>
                <a:lnTo>
                  <a:pt x="1698" y="5445"/>
                </a:lnTo>
                <a:lnTo>
                  <a:pt x="1701" y="5463"/>
                </a:lnTo>
                <a:lnTo>
                  <a:pt x="1703" y="5473"/>
                </a:lnTo>
                <a:lnTo>
                  <a:pt x="1706" y="5485"/>
                </a:lnTo>
                <a:lnTo>
                  <a:pt x="1710" y="5495"/>
                </a:lnTo>
                <a:lnTo>
                  <a:pt x="1716" y="5504"/>
                </a:lnTo>
                <a:lnTo>
                  <a:pt x="1724" y="5486"/>
                </a:lnTo>
                <a:lnTo>
                  <a:pt x="1725" y="5495"/>
                </a:lnTo>
                <a:lnTo>
                  <a:pt x="1729" y="5519"/>
                </a:lnTo>
                <a:lnTo>
                  <a:pt x="1732" y="5533"/>
                </a:lnTo>
                <a:lnTo>
                  <a:pt x="1736" y="5550"/>
                </a:lnTo>
                <a:lnTo>
                  <a:pt x="1741" y="5566"/>
                </a:lnTo>
                <a:lnTo>
                  <a:pt x="1748" y="5583"/>
                </a:lnTo>
                <a:lnTo>
                  <a:pt x="1752" y="5565"/>
                </a:lnTo>
                <a:lnTo>
                  <a:pt x="1752" y="5576"/>
                </a:lnTo>
                <a:lnTo>
                  <a:pt x="1753" y="5603"/>
                </a:lnTo>
                <a:lnTo>
                  <a:pt x="1755" y="5620"/>
                </a:lnTo>
                <a:lnTo>
                  <a:pt x="1758" y="5636"/>
                </a:lnTo>
                <a:lnTo>
                  <a:pt x="1762" y="5652"/>
                </a:lnTo>
                <a:lnTo>
                  <a:pt x="1765" y="5658"/>
                </a:lnTo>
                <a:lnTo>
                  <a:pt x="1768" y="5664"/>
                </a:lnTo>
                <a:lnTo>
                  <a:pt x="1775" y="5650"/>
                </a:lnTo>
                <a:lnTo>
                  <a:pt x="1774" y="5656"/>
                </a:lnTo>
                <a:lnTo>
                  <a:pt x="1773" y="5671"/>
                </a:lnTo>
                <a:lnTo>
                  <a:pt x="1773" y="5681"/>
                </a:lnTo>
                <a:lnTo>
                  <a:pt x="1774" y="5692"/>
                </a:lnTo>
                <a:lnTo>
                  <a:pt x="1776" y="5704"/>
                </a:lnTo>
                <a:lnTo>
                  <a:pt x="1779" y="5715"/>
                </a:lnTo>
                <a:lnTo>
                  <a:pt x="1738" y="5712"/>
                </a:lnTo>
                <a:lnTo>
                  <a:pt x="1744" y="5725"/>
                </a:lnTo>
                <a:lnTo>
                  <a:pt x="1717" y="5725"/>
                </a:lnTo>
                <a:lnTo>
                  <a:pt x="1689" y="5727"/>
                </a:lnTo>
                <a:lnTo>
                  <a:pt x="1662" y="5732"/>
                </a:lnTo>
                <a:lnTo>
                  <a:pt x="1634" y="5738"/>
                </a:lnTo>
                <a:lnTo>
                  <a:pt x="1656" y="5742"/>
                </a:lnTo>
                <a:lnTo>
                  <a:pt x="1644" y="5747"/>
                </a:lnTo>
                <a:lnTo>
                  <a:pt x="1633" y="5753"/>
                </a:lnTo>
                <a:lnTo>
                  <a:pt x="1622" y="5756"/>
                </a:lnTo>
                <a:lnTo>
                  <a:pt x="1609" y="5760"/>
                </a:lnTo>
                <a:lnTo>
                  <a:pt x="1597" y="5762"/>
                </a:lnTo>
                <a:lnTo>
                  <a:pt x="1586" y="5764"/>
                </a:lnTo>
                <a:lnTo>
                  <a:pt x="1573" y="5765"/>
                </a:lnTo>
                <a:lnTo>
                  <a:pt x="1561" y="5765"/>
                </a:lnTo>
                <a:lnTo>
                  <a:pt x="1569" y="5779"/>
                </a:lnTo>
                <a:lnTo>
                  <a:pt x="1556" y="5781"/>
                </a:lnTo>
                <a:lnTo>
                  <a:pt x="1543" y="5781"/>
                </a:lnTo>
                <a:lnTo>
                  <a:pt x="1531" y="5781"/>
                </a:lnTo>
                <a:lnTo>
                  <a:pt x="1519" y="5779"/>
                </a:lnTo>
                <a:lnTo>
                  <a:pt x="1506" y="5776"/>
                </a:lnTo>
                <a:lnTo>
                  <a:pt x="1494" y="5773"/>
                </a:lnTo>
                <a:lnTo>
                  <a:pt x="1482" y="5768"/>
                </a:lnTo>
                <a:lnTo>
                  <a:pt x="1470" y="5763"/>
                </a:lnTo>
                <a:lnTo>
                  <a:pt x="1484" y="5777"/>
                </a:lnTo>
                <a:lnTo>
                  <a:pt x="1458" y="5773"/>
                </a:lnTo>
                <a:lnTo>
                  <a:pt x="1432" y="5771"/>
                </a:lnTo>
                <a:lnTo>
                  <a:pt x="1406" y="5769"/>
                </a:lnTo>
                <a:lnTo>
                  <a:pt x="1381" y="5768"/>
                </a:lnTo>
                <a:lnTo>
                  <a:pt x="1399" y="5779"/>
                </a:lnTo>
                <a:lnTo>
                  <a:pt x="1374" y="5777"/>
                </a:lnTo>
                <a:lnTo>
                  <a:pt x="1350" y="5772"/>
                </a:lnTo>
                <a:lnTo>
                  <a:pt x="1324" y="5769"/>
                </a:lnTo>
                <a:lnTo>
                  <a:pt x="1312" y="5769"/>
                </a:lnTo>
                <a:lnTo>
                  <a:pt x="1300" y="5769"/>
                </a:lnTo>
                <a:lnTo>
                  <a:pt x="1316" y="5781"/>
                </a:lnTo>
                <a:lnTo>
                  <a:pt x="1301" y="5780"/>
                </a:lnTo>
                <a:lnTo>
                  <a:pt x="1287" y="5779"/>
                </a:lnTo>
                <a:lnTo>
                  <a:pt x="1272" y="5779"/>
                </a:lnTo>
                <a:lnTo>
                  <a:pt x="1258" y="5779"/>
                </a:lnTo>
                <a:lnTo>
                  <a:pt x="1243" y="5780"/>
                </a:lnTo>
                <a:lnTo>
                  <a:pt x="1229" y="5783"/>
                </a:lnTo>
                <a:lnTo>
                  <a:pt x="1215" y="5786"/>
                </a:lnTo>
                <a:lnTo>
                  <a:pt x="1201" y="5789"/>
                </a:lnTo>
                <a:lnTo>
                  <a:pt x="1225" y="5799"/>
                </a:lnTo>
                <a:lnTo>
                  <a:pt x="1249" y="5807"/>
                </a:lnTo>
                <a:lnTo>
                  <a:pt x="1273" y="5813"/>
                </a:lnTo>
                <a:lnTo>
                  <a:pt x="1298" y="5818"/>
                </a:lnTo>
                <a:lnTo>
                  <a:pt x="1268" y="5823"/>
                </a:lnTo>
                <a:lnTo>
                  <a:pt x="1362" y="5835"/>
                </a:lnTo>
                <a:lnTo>
                  <a:pt x="1346" y="5843"/>
                </a:lnTo>
                <a:lnTo>
                  <a:pt x="1367" y="5848"/>
                </a:lnTo>
                <a:lnTo>
                  <a:pt x="1390" y="5854"/>
                </a:lnTo>
                <a:lnTo>
                  <a:pt x="1413" y="5858"/>
                </a:lnTo>
                <a:lnTo>
                  <a:pt x="1435" y="5861"/>
                </a:lnTo>
                <a:lnTo>
                  <a:pt x="1417" y="5868"/>
                </a:lnTo>
                <a:lnTo>
                  <a:pt x="1430" y="5869"/>
                </a:lnTo>
                <a:lnTo>
                  <a:pt x="1443" y="5871"/>
                </a:lnTo>
                <a:lnTo>
                  <a:pt x="1457" y="5875"/>
                </a:lnTo>
                <a:lnTo>
                  <a:pt x="1470" y="5879"/>
                </a:lnTo>
                <a:lnTo>
                  <a:pt x="1483" y="5884"/>
                </a:lnTo>
                <a:lnTo>
                  <a:pt x="1495" y="5890"/>
                </a:lnTo>
                <a:lnTo>
                  <a:pt x="1507" y="5896"/>
                </a:lnTo>
                <a:lnTo>
                  <a:pt x="1519" y="5904"/>
                </a:lnTo>
                <a:lnTo>
                  <a:pt x="1492" y="5896"/>
                </a:lnTo>
                <a:lnTo>
                  <a:pt x="1506" y="5913"/>
                </a:lnTo>
                <a:lnTo>
                  <a:pt x="1523" y="5930"/>
                </a:lnTo>
                <a:lnTo>
                  <a:pt x="1540" y="5944"/>
                </a:lnTo>
                <a:lnTo>
                  <a:pt x="1560" y="5957"/>
                </a:lnTo>
                <a:lnTo>
                  <a:pt x="1541" y="5956"/>
                </a:lnTo>
                <a:lnTo>
                  <a:pt x="1551" y="5964"/>
                </a:lnTo>
                <a:lnTo>
                  <a:pt x="1560" y="5971"/>
                </a:lnTo>
                <a:lnTo>
                  <a:pt x="1569" y="5978"/>
                </a:lnTo>
                <a:lnTo>
                  <a:pt x="1580" y="5986"/>
                </a:lnTo>
                <a:lnTo>
                  <a:pt x="1590" y="5992"/>
                </a:lnTo>
                <a:lnTo>
                  <a:pt x="1601" y="5998"/>
                </a:lnTo>
                <a:lnTo>
                  <a:pt x="1611" y="6003"/>
                </a:lnTo>
                <a:lnTo>
                  <a:pt x="1623" y="6007"/>
                </a:lnTo>
                <a:lnTo>
                  <a:pt x="1605" y="6010"/>
                </a:lnTo>
                <a:lnTo>
                  <a:pt x="1619" y="6020"/>
                </a:lnTo>
                <a:lnTo>
                  <a:pt x="1632" y="6027"/>
                </a:lnTo>
                <a:lnTo>
                  <a:pt x="1645" y="6032"/>
                </a:lnTo>
                <a:lnTo>
                  <a:pt x="1659" y="6038"/>
                </a:lnTo>
                <a:lnTo>
                  <a:pt x="1687" y="6048"/>
                </a:lnTo>
                <a:lnTo>
                  <a:pt x="1700" y="6056"/>
                </a:lnTo>
                <a:lnTo>
                  <a:pt x="1712" y="6063"/>
                </a:lnTo>
                <a:lnTo>
                  <a:pt x="1693" y="6064"/>
                </a:lnTo>
                <a:lnTo>
                  <a:pt x="1711" y="6073"/>
                </a:lnTo>
                <a:lnTo>
                  <a:pt x="1731" y="6080"/>
                </a:lnTo>
                <a:lnTo>
                  <a:pt x="1751" y="6087"/>
                </a:lnTo>
                <a:lnTo>
                  <a:pt x="1770" y="6092"/>
                </a:lnTo>
                <a:lnTo>
                  <a:pt x="1743" y="6098"/>
                </a:lnTo>
                <a:lnTo>
                  <a:pt x="1754" y="6102"/>
                </a:lnTo>
                <a:lnTo>
                  <a:pt x="1765" y="6105"/>
                </a:lnTo>
                <a:lnTo>
                  <a:pt x="1776" y="6108"/>
                </a:lnTo>
                <a:lnTo>
                  <a:pt x="1788" y="6110"/>
                </a:lnTo>
                <a:lnTo>
                  <a:pt x="1799" y="6111"/>
                </a:lnTo>
                <a:lnTo>
                  <a:pt x="1810" y="6112"/>
                </a:lnTo>
                <a:lnTo>
                  <a:pt x="1823" y="6112"/>
                </a:lnTo>
                <a:lnTo>
                  <a:pt x="1834" y="6111"/>
                </a:lnTo>
                <a:lnTo>
                  <a:pt x="1811" y="6123"/>
                </a:lnTo>
                <a:lnTo>
                  <a:pt x="1830" y="6124"/>
                </a:lnTo>
                <a:lnTo>
                  <a:pt x="1853" y="6125"/>
                </a:lnTo>
                <a:lnTo>
                  <a:pt x="1903" y="6126"/>
                </a:lnTo>
                <a:lnTo>
                  <a:pt x="1929" y="6127"/>
                </a:lnTo>
                <a:lnTo>
                  <a:pt x="1954" y="6130"/>
                </a:lnTo>
                <a:lnTo>
                  <a:pt x="1965" y="6132"/>
                </a:lnTo>
                <a:lnTo>
                  <a:pt x="1975" y="6134"/>
                </a:lnTo>
                <a:lnTo>
                  <a:pt x="1985" y="6137"/>
                </a:lnTo>
                <a:lnTo>
                  <a:pt x="1993" y="6141"/>
                </a:lnTo>
                <a:lnTo>
                  <a:pt x="1991" y="6141"/>
                </a:lnTo>
                <a:lnTo>
                  <a:pt x="1989" y="6141"/>
                </a:lnTo>
                <a:lnTo>
                  <a:pt x="1983" y="6142"/>
                </a:lnTo>
                <a:lnTo>
                  <a:pt x="1974" y="6146"/>
                </a:lnTo>
                <a:lnTo>
                  <a:pt x="1965" y="6153"/>
                </a:lnTo>
                <a:lnTo>
                  <a:pt x="1944" y="6169"/>
                </a:lnTo>
                <a:lnTo>
                  <a:pt x="1922" y="6189"/>
                </a:lnTo>
                <a:lnTo>
                  <a:pt x="1898" y="6209"/>
                </a:lnTo>
                <a:lnTo>
                  <a:pt x="1877" y="6229"/>
                </a:lnTo>
                <a:lnTo>
                  <a:pt x="1853" y="6254"/>
                </a:lnTo>
                <a:lnTo>
                  <a:pt x="1878" y="6254"/>
                </a:lnTo>
                <a:lnTo>
                  <a:pt x="1853" y="6266"/>
                </a:lnTo>
                <a:lnTo>
                  <a:pt x="1827" y="6278"/>
                </a:lnTo>
                <a:lnTo>
                  <a:pt x="1802" y="6293"/>
                </a:lnTo>
                <a:lnTo>
                  <a:pt x="1777" y="6308"/>
                </a:lnTo>
                <a:lnTo>
                  <a:pt x="1807" y="6307"/>
                </a:lnTo>
                <a:lnTo>
                  <a:pt x="1785" y="6321"/>
                </a:lnTo>
                <a:lnTo>
                  <a:pt x="1764" y="6335"/>
                </a:lnTo>
                <a:lnTo>
                  <a:pt x="1743" y="6352"/>
                </a:lnTo>
                <a:lnTo>
                  <a:pt x="1725" y="6369"/>
                </a:lnTo>
                <a:lnTo>
                  <a:pt x="1749" y="6364"/>
                </a:lnTo>
                <a:lnTo>
                  <a:pt x="1728" y="6378"/>
                </a:lnTo>
                <a:lnTo>
                  <a:pt x="1708" y="6396"/>
                </a:lnTo>
                <a:lnTo>
                  <a:pt x="1691" y="6414"/>
                </a:lnTo>
                <a:lnTo>
                  <a:pt x="1674" y="6434"/>
                </a:lnTo>
                <a:lnTo>
                  <a:pt x="1694" y="6430"/>
                </a:lnTo>
                <a:lnTo>
                  <a:pt x="1677" y="6446"/>
                </a:lnTo>
                <a:lnTo>
                  <a:pt x="1662" y="6464"/>
                </a:lnTo>
                <a:lnTo>
                  <a:pt x="1647" y="6482"/>
                </a:lnTo>
                <a:lnTo>
                  <a:pt x="1632" y="6501"/>
                </a:lnTo>
                <a:lnTo>
                  <a:pt x="1651" y="6492"/>
                </a:lnTo>
                <a:lnTo>
                  <a:pt x="1647" y="6501"/>
                </a:lnTo>
                <a:lnTo>
                  <a:pt x="1640" y="6510"/>
                </a:lnTo>
                <a:lnTo>
                  <a:pt x="1634" y="6519"/>
                </a:lnTo>
                <a:lnTo>
                  <a:pt x="1627" y="6526"/>
                </a:lnTo>
                <a:lnTo>
                  <a:pt x="1620" y="6532"/>
                </a:lnTo>
                <a:lnTo>
                  <a:pt x="1610" y="6538"/>
                </a:lnTo>
                <a:lnTo>
                  <a:pt x="1602" y="6543"/>
                </a:lnTo>
                <a:lnTo>
                  <a:pt x="1592" y="6548"/>
                </a:lnTo>
                <a:lnTo>
                  <a:pt x="1611" y="6551"/>
                </a:lnTo>
                <a:lnTo>
                  <a:pt x="1591" y="6566"/>
                </a:lnTo>
                <a:lnTo>
                  <a:pt x="1569" y="6581"/>
                </a:lnTo>
                <a:lnTo>
                  <a:pt x="1548" y="6597"/>
                </a:lnTo>
                <a:lnTo>
                  <a:pt x="1526" y="6611"/>
                </a:lnTo>
                <a:lnTo>
                  <a:pt x="1554" y="6604"/>
                </a:lnTo>
                <a:lnTo>
                  <a:pt x="1533" y="6624"/>
                </a:lnTo>
                <a:lnTo>
                  <a:pt x="1514" y="6644"/>
                </a:lnTo>
                <a:lnTo>
                  <a:pt x="1496" y="6667"/>
                </a:lnTo>
                <a:lnTo>
                  <a:pt x="1480" y="6691"/>
                </a:lnTo>
                <a:lnTo>
                  <a:pt x="1502" y="6679"/>
                </a:lnTo>
                <a:lnTo>
                  <a:pt x="1524" y="6666"/>
                </a:lnTo>
                <a:lnTo>
                  <a:pt x="1545" y="6652"/>
                </a:lnTo>
                <a:lnTo>
                  <a:pt x="1565" y="6636"/>
                </a:lnTo>
                <a:lnTo>
                  <a:pt x="1558" y="6653"/>
                </a:lnTo>
                <a:lnTo>
                  <a:pt x="1592" y="6629"/>
                </a:lnTo>
                <a:lnTo>
                  <a:pt x="1626" y="6605"/>
                </a:lnTo>
                <a:lnTo>
                  <a:pt x="1628" y="6615"/>
                </a:lnTo>
                <a:lnTo>
                  <a:pt x="1648" y="6609"/>
                </a:lnTo>
                <a:lnTo>
                  <a:pt x="1667" y="6603"/>
                </a:lnTo>
                <a:lnTo>
                  <a:pt x="1687" y="6597"/>
                </a:lnTo>
                <a:lnTo>
                  <a:pt x="1705" y="6589"/>
                </a:lnTo>
                <a:lnTo>
                  <a:pt x="1689" y="6608"/>
                </a:lnTo>
                <a:lnTo>
                  <a:pt x="1722" y="6597"/>
                </a:lnTo>
                <a:lnTo>
                  <a:pt x="1737" y="6592"/>
                </a:lnTo>
                <a:lnTo>
                  <a:pt x="1754" y="6587"/>
                </a:lnTo>
                <a:lnTo>
                  <a:pt x="1771" y="6582"/>
                </a:lnTo>
                <a:lnTo>
                  <a:pt x="1788" y="6579"/>
                </a:lnTo>
                <a:lnTo>
                  <a:pt x="1804" y="6577"/>
                </a:lnTo>
                <a:lnTo>
                  <a:pt x="1822" y="6576"/>
                </a:lnTo>
                <a:lnTo>
                  <a:pt x="1807" y="6588"/>
                </a:lnTo>
                <a:lnTo>
                  <a:pt x="1846" y="6583"/>
                </a:lnTo>
                <a:lnTo>
                  <a:pt x="1887" y="6578"/>
                </a:lnTo>
                <a:lnTo>
                  <a:pt x="1871" y="6592"/>
                </a:lnTo>
                <a:lnTo>
                  <a:pt x="1895" y="6587"/>
                </a:lnTo>
                <a:lnTo>
                  <a:pt x="1919" y="6580"/>
                </a:lnTo>
                <a:lnTo>
                  <a:pt x="1941" y="6573"/>
                </a:lnTo>
                <a:lnTo>
                  <a:pt x="1965" y="6566"/>
                </a:lnTo>
                <a:lnTo>
                  <a:pt x="1952" y="6582"/>
                </a:lnTo>
                <a:lnTo>
                  <a:pt x="1999" y="6565"/>
                </a:lnTo>
                <a:lnTo>
                  <a:pt x="2044" y="6545"/>
                </a:lnTo>
                <a:lnTo>
                  <a:pt x="2039" y="6560"/>
                </a:lnTo>
                <a:lnTo>
                  <a:pt x="2083" y="6535"/>
                </a:lnTo>
                <a:lnTo>
                  <a:pt x="2105" y="6524"/>
                </a:lnTo>
                <a:lnTo>
                  <a:pt x="2128" y="6512"/>
                </a:lnTo>
                <a:lnTo>
                  <a:pt x="2117" y="6527"/>
                </a:lnTo>
                <a:lnTo>
                  <a:pt x="2127" y="6523"/>
                </a:lnTo>
                <a:lnTo>
                  <a:pt x="2138" y="6518"/>
                </a:lnTo>
                <a:lnTo>
                  <a:pt x="2160" y="6505"/>
                </a:lnTo>
                <a:lnTo>
                  <a:pt x="2181" y="6494"/>
                </a:lnTo>
                <a:lnTo>
                  <a:pt x="2192" y="6490"/>
                </a:lnTo>
                <a:lnTo>
                  <a:pt x="2202" y="6486"/>
                </a:lnTo>
                <a:lnTo>
                  <a:pt x="2191" y="6510"/>
                </a:lnTo>
                <a:lnTo>
                  <a:pt x="2206" y="6497"/>
                </a:lnTo>
                <a:lnTo>
                  <a:pt x="2226" y="6479"/>
                </a:lnTo>
                <a:lnTo>
                  <a:pt x="2248" y="6457"/>
                </a:lnTo>
                <a:lnTo>
                  <a:pt x="2236" y="6485"/>
                </a:lnTo>
                <a:lnTo>
                  <a:pt x="2252" y="6474"/>
                </a:lnTo>
                <a:lnTo>
                  <a:pt x="2260" y="6468"/>
                </a:lnTo>
                <a:lnTo>
                  <a:pt x="2268" y="6461"/>
                </a:lnTo>
                <a:lnTo>
                  <a:pt x="2275" y="6453"/>
                </a:lnTo>
                <a:lnTo>
                  <a:pt x="2281" y="6444"/>
                </a:lnTo>
                <a:lnTo>
                  <a:pt x="2287" y="6436"/>
                </a:lnTo>
                <a:lnTo>
                  <a:pt x="2288" y="6432"/>
                </a:lnTo>
                <a:lnTo>
                  <a:pt x="2289" y="6428"/>
                </a:lnTo>
                <a:lnTo>
                  <a:pt x="2289" y="6446"/>
                </a:lnTo>
                <a:lnTo>
                  <a:pt x="2297" y="6439"/>
                </a:lnTo>
                <a:lnTo>
                  <a:pt x="2304" y="6430"/>
                </a:lnTo>
                <a:lnTo>
                  <a:pt x="2315" y="6410"/>
                </a:lnTo>
                <a:lnTo>
                  <a:pt x="2322" y="6401"/>
                </a:lnTo>
                <a:lnTo>
                  <a:pt x="2329" y="6391"/>
                </a:lnTo>
                <a:lnTo>
                  <a:pt x="2336" y="6382"/>
                </a:lnTo>
                <a:lnTo>
                  <a:pt x="2344" y="6374"/>
                </a:lnTo>
                <a:lnTo>
                  <a:pt x="2347" y="6373"/>
                </a:lnTo>
                <a:lnTo>
                  <a:pt x="2348" y="6374"/>
                </a:lnTo>
                <a:lnTo>
                  <a:pt x="2348" y="6377"/>
                </a:lnTo>
                <a:lnTo>
                  <a:pt x="2348" y="6382"/>
                </a:lnTo>
                <a:lnTo>
                  <a:pt x="2346" y="6395"/>
                </a:lnTo>
                <a:lnTo>
                  <a:pt x="2342" y="6410"/>
                </a:lnTo>
                <a:lnTo>
                  <a:pt x="2334" y="6440"/>
                </a:lnTo>
                <a:lnTo>
                  <a:pt x="2330" y="6454"/>
                </a:lnTo>
                <a:lnTo>
                  <a:pt x="2351" y="6445"/>
                </a:lnTo>
                <a:lnTo>
                  <a:pt x="2345" y="6456"/>
                </a:lnTo>
                <a:lnTo>
                  <a:pt x="2340" y="6466"/>
                </a:lnTo>
                <a:lnTo>
                  <a:pt x="2336" y="6476"/>
                </a:lnTo>
                <a:lnTo>
                  <a:pt x="2333" y="6488"/>
                </a:lnTo>
                <a:lnTo>
                  <a:pt x="2331" y="6499"/>
                </a:lnTo>
                <a:lnTo>
                  <a:pt x="2329" y="6510"/>
                </a:lnTo>
                <a:lnTo>
                  <a:pt x="2329" y="6522"/>
                </a:lnTo>
                <a:lnTo>
                  <a:pt x="2329" y="6533"/>
                </a:lnTo>
                <a:lnTo>
                  <a:pt x="2343" y="6519"/>
                </a:lnTo>
                <a:lnTo>
                  <a:pt x="2338" y="6538"/>
                </a:lnTo>
                <a:lnTo>
                  <a:pt x="2336" y="6559"/>
                </a:lnTo>
                <a:lnTo>
                  <a:pt x="2336" y="6579"/>
                </a:lnTo>
                <a:lnTo>
                  <a:pt x="2338" y="6599"/>
                </a:lnTo>
                <a:lnTo>
                  <a:pt x="2345" y="6588"/>
                </a:lnTo>
                <a:lnTo>
                  <a:pt x="2348" y="6583"/>
                </a:lnTo>
                <a:lnTo>
                  <a:pt x="2346" y="6595"/>
                </a:lnTo>
                <a:lnTo>
                  <a:pt x="2345" y="6606"/>
                </a:lnTo>
                <a:lnTo>
                  <a:pt x="2344" y="6618"/>
                </a:lnTo>
                <a:lnTo>
                  <a:pt x="2344" y="6630"/>
                </a:lnTo>
                <a:lnTo>
                  <a:pt x="2346" y="6641"/>
                </a:lnTo>
                <a:lnTo>
                  <a:pt x="2347" y="6653"/>
                </a:lnTo>
                <a:lnTo>
                  <a:pt x="2351" y="6663"/>
                </a:lnTo>
                <a:lnTo>
                  <a:pt x="2354" y="6674"/>
                </a:lnTo>
                <a:lnTo>
                  <a:pt x="2357" y="6671"/>
                </a:lnTo>
                <a:lnTo>
                  <a:pt x="2359" y="6668"/>
                </a:lnTo>
                <a:lnTo>
                  <a:pt x="2362" y="6663"/>
                </a:lnTo>
                <a:lnTo>
                  <a:pt x="2364" y="6656"/>
                </a:lnTo>
                <a:lnTo>
                  <a:pt x="2362" y="6679"/>
                </a:lnTo>
                <a:lnTo>
                  <a:pt x="2363" y="6702"/>
                </a:lnTo>
                <a:lnTo>
                  <a:pt x="2365" y="6725"/>
                </a:lnTo>
                <a:lnTo>
                  <a:pt x="2369" y="6747"/>
                </a:lnTo>
                <a:lnTo>
                  <a:pt x="2380" y="6727"/>
                </a:lnTo>
                <a:lnTo>
                  <a:pt x="2385" y="6716"/>
                </a:lnTo>
                <a:lnTo>
                  <a:pt x="2382" y="6728"/>
                </a:lnTo>
                <a:lnTo>
                  <a:pt x="2381" y="6739"/>
                </a:lnTo>
                <a:lnTo>
                  <a:pt x="2380" y="6750"/>
                </a:lnTo>
                <a:lnTo>
                  <a:pt x="2380" y="6763"/>
                </a:lnTo>
                <a:lnTo>
                  <a:pt x="2381" y="6774"/>
                </a:lnTo>
                <a:lnTo>
                  <a:pt x="2383" y="6786"/>
                </a:lnTo>
                <a:lnTo>
                  <a:pt x="2386" y="6796"/>
                </a:lnTo>
                <a:lnTo>
                  <a:pt x="2389" y="6807"/>
                </a:lnTo>
                <a:lnTo>
                  <a:pt x="2398" y="6796"/>
                </a:lnTo>
                <a:lnTo>
                  <a:pt x="2400" y="6793"/>
                </a:lnTo>
                <a:lnTo>
                  <a:pt x="2394" y="6815"/>
                </a:lnTo>
                <a:lnTo>
                  <a:pt x="2391" y="6839"/>
                </a:lnTo>
                <a:lnTo>
                  <a:pt x="2389" y="6863"/>
                </a:lnTo>
                <a:lnTo>
                  <a:pt x="2389" y="6886"/>
                </a:lnTo>
                <a:lnTo>
                  <a:pt x="2405" y="6867"/>
                </a:lnTo>
                <a:lnTo>
                  <a:pt x="2402" y="6890"/>
                </a:lnTo>
                <a:lnTo>
                  <a:pt x="2399" y="6912"/>
                </a:lnTo>
                <a:lnTo>
                  <a:pt x="2398" y="6935"/>
                </a:lnTo>
                <a:lnTo>
                  <a:pt x="2398" y="6959"/>
                </a:lnTo>
                <a:lnTo>
                  <a:pt x="2409" y="6937"/>
                </a:lnTo>
                <a:lnTo>
                  <a:pt x="2408" y="6950"/>
                </a:lnTo>
                <a:lnTo>
                  <a:pt x="2408" y="6965"/>
                </a:lnTo>
                <a:lnTo>
                  <a:pt x="2409" y="6978"/>
                </a:lnTo>
                <a:lnTo>
                  <a:pt x="2411" y="6993"/>
                </a:lnTo>
                <a:lnTo>
                  <a:pt x="2413" y="7006"/>
                </a:lnTo>
                <a:lnTo>
                  <a:pt x="2418" y="7020"/>
                </a:lnTo>
                <a:lnTo>
                  <a:pt x="2422" y="7033"/>
                </a:lnTo>
                <a:lnTo>
                  <a:pt x="2428" y="7045"/>
                </a:lnTo>
                <a:lnTo>
                  <a:pt x="2433" y="6953"/>
                </a:lnTo>
                <a:lnTo>
                  <a:pt x="2440" y="6966"/>
                </a:lnTo>
                <a:lnTo>
                  <a:pt x="2442" y="6865"/>
                </a:lnTo>
                <a:lnTo>
                  <a:pt x="2449" y="6885"/>
                </a:lnTo>
                <a:lnTo>
                  <a:pt x="2454" y="6862"/>
                </a:lnTo>
                <a:lnTo>
                  <a:pt x="2458" y="6839"/>
                </a:lnTo>
                <a:lnTo>
                  <a:pt x="2460" y="6815"/>
                </a:lnTo>
                <a:lnTo>
                  <a:pt x="2462" y="6793"/>
                </a:lnTo>
                <a:lnTo>
                  <a:pt x="2467" y="6834"/>
                </a:lnTo>
                <a:lnTo>
                  <a:pt x="2473" y="6814"/>
                </a:lnTo>
                <a:lnTo>
                  <a:pt x="2478" y="6794"/>
                </a:lnTo>
                <a:lnTo>
                  <a:pt x="2483" y="6773"/>
                </a:lnTo>
                <a:lnTo>
                  <a:pt x="2486" y="6753"/>
                </a:lnTo>
                <a:lnTo>
                  <a:pt x="2490" y="6773"/>
                </a:lnTo>
                <a:lnTo>
                  <a:pt x="2500" y="6753"/>
                </a:lnTo>
                <a:lnTo>
                  <a:pt x="2508" y="6731"/>
                </a:lnTo>
                <a:lnTo>
                  <a:pt x="2515" y="6709"/>
                </a:lnTo>
                <a:lnTo>
                  <a:pt x="2521" y="6687"/>
                </a:lnTo>
                <a:lnTo>
                  <a:pt x="2523" y="6716"/>
                </a:lnTo>
                <a:lnTo>
                  <a:pt x="2532" y="6699"/>
                </a:lnTo>
                <a:lnTo>
                  <a:pt x="2540" y="6679"/>
                </a:lnTo>
                <a:lnTo>
                  <a:pt x="2546" y="6660"/>
                </a:lnTo>
                <a:lnTo>
                  <a:pt x="2550" y="6640"/>
                </a:lnTo>
                <a:lnTo>
                  <a:pt x="2556" y="6666"/>
                </a:lnTo>
                <a:lnTo>
                  <a:pt x="2565" y="6649"/>
                </a:lnTo>
                <a:lnTo>
                  <a:pt x="2573" y="6632"/>
                </a:lnTo>
                <a:lnTo>
                  <a:pt x="2579" y="6613"/>
                </a:lnTo>
                <a:lnTo>
                  <a:pt x="2584" y="6596"/>
                </a:lnTo>
                <a:lnTo>
                  <a:pt x="2589" y="6616"/>
                </a:lnTo>
                <a:lnTo>
                  <a:pt x="2594" y="6606"/>
                </a:lnTo>
                <a:lnTo>
                  <a:pt x="2598" y="6597"/>
                </a:lnTo>
                <a:lnTo>
                  <a:pt x="2605" y="6576"/>
                </a:lnTo>
                <a:lnTo>
                  <a:pt x="2609" y="6555"/>
                </a:lnTo>
                <a:lnTo>
                  <a:pt x="2611" y="6533"/>
                </a:lnTo>
                <a:lnTo>
                  <a:pt x="2616" y="6557"/>
                </a:lnTo>
                <a:lnTo>
                  <a:pt x="2621" y="6541"/>
                </a:lnTo>
                <a:lnTo>
                  <a:pt x="2625" y="6526"/>
                </a:lnTo>
                <a:lnTo>
                  <a:pt x="2627" y="6509"/>
                </a:lnTo>
                <a:lnTo>
                  <a:pt x="2628" y="6493"/>
                </a:lnTo>
                <a:lnTo>
                  <a:pt x="2636" y="6506"/>
                </a:lnTo>
                <a:lnTo>
                  <a:pt x="2637" y="6485"/>
                </a:lnTo>
                <a:lnTo>
                  <a:pt x="2637" y="6463"/>
                </a:lnTo>
                <a:lnTo>
                  <a:pt x="2636" y="6441"/>
                </a:lnTo>
                <a:lnTo>
                  <a:pt x="2633" y="6421"/>
                </a:lnTo>
                <a:lnTo>
                  <a:pt x="2648" y="6443"/>
                </a:lnTo>
                <a:lnTo>
                  <a:pt x="2645" y="6418"/>
                </a:lnTo>
                <a:lnTo>
                  <a:pt x="2641" y="6378"/>
                </a:lnTo>
                <a:lnTo>
                  <a:pt x="2634" y="6328"/>
                </a:lnTo>
                <a:lnTo>
                  <a:pt x="2637" y="6329"/>
                </a:lnTo>
                <a:lnTo>
                  <a:pt x="2641" y="6330"/>
                </a:lnTo>
                <a:lnTo>
                  <a:pt x="2644" y="6332"/>
                </a:lnTo>
                <a:lnTo>
                  <a:pt x="2648" y="6335"/>
                </a:lnTo>
                <a:lnTo>
                  <a:pt x="2656" y="6343"/>
                </a:lnTo>
                <a:lnTo>
                  <a:pt x="2663" y="6354"/>
                </a:lnTo>
                <a:lnTo>
                  <a:pt x="2675" y="6375"/>
                </a:lnTo>
                <a:lnTo>
                  <a:pt x="2684" y="6392"/>
                </a:lnTo>
                <a:lnTo>
                  <a:pt x="2681" y="6374"/>
                </a:lnTo>
                <a:lnTo>
                  <a:pt x="2688" y="6378"/>
                </a:lnTo>
                <a:lnTo>
                  <a:pt x="2693" y="6386"/>
                </a:lnTo>
                <a:lnTo>
                  <a:pt x="2700" y="6395"/>
                </a:lnTo>
                <a:lnTo>
                  <a:pt x="2706" y="6404"/>
                </a:lnTo>
                <a:lnTo>
                  <a:pt x="2717" y="6424"/>
                </a:lnTo>
                <a:lnTo>
                  <a:pt x="2727" y="6437"/>
                </a:lnTo>
                <a:lnTo>
                  <a:pt x="2727" y="6425"/>
                </a:lnTo>
                <a:lnTo>
                  <a:pt x="2730" y="6430"/>
                </a:lnTo>
                <a:lnTo>
                  <a:pt x="2734" y="6436"/>
                </a:lnTo>
                <a:lnTo>
                  <a:pt x="2742" y="6451"/>
                </a:lnTo>
                <a:lnTo>
                  <a:pt x="2750" y="6469"/>
                </a:lnTo>
                <a:lnTo>
                  <a:pt x="2751" y="6448"/>
                </a:lnTo>
                <a:lnTo>
                  <a:pt x="2757" y="6457"/>
                </a:lnTo>
                <a:lnTo>
                  <a:pt x="2760" y="6466"/>
                </a:lnTo>
                <a:lnTo>
                  <a:pt x="2764" y="6476"/>
                </a:lnTo>
                <a:lnTo>
                  <a:pt x="2766" y="6486"/>
                </a:lnTo>
                <a:lnTo>
                  <a:pt x="2768" y="6495"/>
                </a:lnTo>
                <a:lnTo>
                  <a:pt x="2769" y="6505"/>
                </a:lnTo>
                <a:lnTo>
                  <a:pt x="2770" y="6515"/>
                </a:lnTo>
                <a:lnTo>
                  <a:pt x="2770" y="6526"/>
                </a:lnTo>
                <a:lnTo>
                  <a:pt x="2770" y="6519"/>
                </a:lnTo>
                <a:lnTo>
                  <a:pt x="2772" y="6510"/>
                </a:lnTo>
                <a:lnTo>
                  <a:pt x="2776" y="6502"/>
                </a:lnTo>
                <a:lnTo>
                  <a:pt x="2784" y="6541"/>
                </a:lnTo>
                <a:lnTo>
                  <a:pt x="2791" y="6579"/>
                </a:lnTo>
                <a:lnTo>
                  <a:pt x="2791" y="6575"/>
                </a:lnTo>
                <a:lnTo>
                  <a:pt x="2792" y="6571"/>
                </a:lnTo>
                <a:lnTo>
                  <a:pt x="2795" y="6566"/>
                </a:lnTo>
                <a:lnTo>
                  <a:pt x="2798" y="6564"/>
                </a:lnTo>
                <a:lnTo>
                  <a:pt x="2799" y="6563"/>
                </a:lnTo>
                <a:lnTo>
                  <a:pt x="2801" y="6574"/>
                </a:lnTo>
                <a:lnTo>
                  <a:pt x="2804" y="6586"/>
                </a:lnTo>
                <a:lnTo>
                  <a:pt x="2808" y="6597"/>
                </a:lnTo>
                <a:lnTo>
                  <a:pt x="2812" y="6607"/>
                </a:lnTo>
                <a:lnTo>
                  <a:pt x="2818" y="6618"/>
                </a:lnTo>
                <a:lnTo>
                  <a:pt x="2825" y="6628"/>
                </a:lnTo>
                <a:lnTo>
                  <a:pt x="2831" y="6637"/>
                </a:lnTo>
                <a:lnTo>
                  <a:pt x="2839" y="6646"/>
                </a:lnTo>
                <a:lnTo>
                  <a:pt x="2834" y="6635"/>
                </a:lnTo>
                <a:lnTo>
                  <a:pt x="2830" y="6622"/>
                </a:lnTo>
                <a:lnTo>
                  <a:pt x="2828" y="6606"/>
                </a:lnTo>
                <a:lnTo>
                  <a:pt x="2825" y="6590"/>
                </a:lnTo>
                <a:lnTo>
                  <a:pt x="2823" y="6558"/>
                </a:lnTo>
                <a:lnTo>
                  <a:pt x="2820" y="6531"/>
                </a:lnTo>
                <a:lnTo>
                  <a:pt x="2839" y="6552"/>
                </a:lnTo>
                <a:lnTo>
                  <a:pt x="2816" y="6503"/>
                </a:lnTo>
                <a:lnTo>
                  <a:pt x="2793" y="6457"/>
                </a:lnTo>
                <a:lnTo>
                  <a:pt x="2807" y="6472"/>
                </a:lnTo>
                <a:lnTo>
                  <a:pt x="2797" y="6420"/>
                </a:lnTo>
                <a:lnTo>
                  <a:pt x="2788" y="6367"/>
                </a:lnTo>
                <a:lnTo>
                  <a:pt x="2799" y="6387"/>
                </a:lnTo>
                <a:lnTo>
                  <a:pt x="2800" y="6376"/>
                </a:lnTo>
                <a:lnTo>
                  <a:pt x="2799" y="6365"/>
                </a:lnTo>
                <a:lnTo>
                  <a:pt x="2797" y="6342"/>
                </a:lnTo>
                <a:lnTo>
                  <a:pt x="2792" y="6321"/>
                </a:lnTo>
                <a:lnTo>
                  <a:pt x="2788" y="6299"/>
                </a:lnTo>
                <a:lnTo>
                  <a:pt x="2798" y="6321"/>
                </a:lnTo>
                <a:lnTo>
                  <a:pt x="2799" y="6308"/>
                </a:lnTo>
                <a:lnTo>
                  <a:pt x="2798" y="6296"/>
                </a:lnTo>
                <a:lnTo>
                  <a:pt x="2797" y="6284"/>
                </a:lnTo>
                <a:lnTo>
                  <a:pt x="2794" y="6272"/>
                </a:lnTo>
                <a:lnTo>
                  <a:pt x="2790" y="6261"/>
                </a:lnTo>
                <a:lnTo>
                  <a:pt x="2784" y="6249"/>
                </a:lnTo>
                <a:lnTo>
                  <a:pt x="2777" y="6239"/>
                </a:lnTo>
                <a:lnTo>
                  <a:pt x="2770" y="6229"/>
                </a:lnTo>
                <a:lnTo>
                  <a:pt x="2792" y="6249"/>
                </a:lnTo>
                <a:lnTo>
                  <a:pt x="2788" y="6237"/>
                </a:lnTo>
                <a:lnTo>
                  <a:pt x="2783" y="6225"/>
                </a:lnTo>
                <a:lnTo>
                  <a:pt x="2778" y="6212"/>
                </a:lnTo>
                <a:lnTo>
                  <a:pt x="2773" y="6201"/>
                </a:lnTo>
                <a:lnTo>
                  <a:pt x="2766" y="6190"/>
                </a:lnTo>
                <a:lnTo>
                  <a:pt x="2760" y="6178"/>
                </a:lnTo>
                <a:lnTo>
                  <a:pt x="2751" y="6168"/>
                </a:lnTo>
                <a:lnTo>
                  <a:pt x="2743" y="6158"/>
                </a:lnTo>
                <a:lnTo>
                  <a:pt x="2761" y="6162"/>
                </a:lnTo>
                <a:lnTo>
                  <a:pt x="2757" y="6155"/>
                </a:lnTo>
                <a:lnTo>
                  <a:pt x="2750" y="6146"/>
                </a:lnTo>
                <a:lnTo>
                  <a:pt x="2743" y="6137"/>
                </a:lnTo>
                <a:lnTo>
                  <a:pt x="2733" y="6127"/>
                </a:lnTo>
                <a:lnTo>
                  <a:pt x="2711" y="6104"/>
                </a:lnTo>
                <a:lnTo>
                  <a:pt x="2690" y="6080"/>
                </a:lnTo>
                <a:lnTo>
                  <a:pt x="2679" y="6069"/>
                </a:lnTo>
                <a:lnTo>
                  <a:pt x="2670" y="6057"/>
                </a:lnTo>
                <a:lnTo>
                  <a:pt x="2663" y="6045"/>
                </a:lnTo>
                <a:lnTo>
                  <a:pt x="2657" y="6034"/>
                </a:lnTo>
                <a:lnTo>
                  <a:pt x="2656" y="6029"/>
                </a:lnTo>
                <a:lnTo>
                  <a:pt x="2655" y="6024"/>
                </a:lnTo>
                <a:lnTo>
                  <a:pt x="2654" y="6019"/>
                </a:lnTo>
                <a:lnTo>
                  <a:pt x="2655" y="6013"/>
                </a:lnTo>
                <a:lnTo>
                  <a:pt x="2656" y="6009"/>
                </a:lnTo>
                <a:lnTo>
                  <a:pt x="2658" y="6005"/>
                </a:lnTo>
                <a:lnTo>
                  <a:pt x="2661" y="6001"/>
                </a:lnTo>
                <a:lnTo>
                  <a:pt x="2665" y="5997"/>
                </a:lnTo>
                <a:lnTo>
                  <a:pt x="2673" y="5995"/>
                </a:lnTo>
                <a:lnTo>
                  <a:pt x="2681" y="5994"/>
                </a:lnTo>
                <a:lnTo>
                  <a:pt x="2700" y="5992"/>
                </a:lnTo>
                <a:lnTo>
                  <a:pt x="2721" y="5992"/>
                </a:lnTo>
                <a:lnTo>
                  <a:pt x="2743" y="5994"/>
                </a:lnTo>
                <a:lnTo>
                  <a:pt x="2767" y="5997"/>
                </a:lnTo>
                <a:lnTo>
                  <a:pt x="2792" y="6000"/>
                </a:lnTo>
                <a:lnTo>
                  <a:pt x="2843" y="6010"/>
                </a:lnTo>
                <a:lnTo>
                  <a:pt x="2945" y="6033"/>
                </a:lnTo>
                <a:lnTo>
                  <a:pt x="2969" y="6037"/>
                </a:lnTo>
                <a:lnTo>
                  <a:pt x="2991" y="6041"/>
                </a:lnTo>
                <a:lnTo>
                  <a:pt x="3011" y="6043"/>
                </a:lnTo>
                <a:lnTo>
                  <a:pt x="3030" y="6044"/>
                </a:lnTo>
                <a:lnTo>
                  <a:pt x="3071" y="6045"/>
                </a:lnTo>
                <a:lnTo>
                  <a:pt x="3110" y="6046"/>
                </a:lnTo>
                <a:lnTo>
                  <a:pt x="3185" y="6047"/>
                </a:lnTo>
                <a:lnTo>
                  <a:pt x="3220" y="6047"/>
                </a:lnTo>
                <a:lnTo>
                  <a:pt x="3256" y="6049"/>
                </a:lnTo>
                <a:lnTo>
                  <a:pt x="3289" y="6053"/>
                </a:lnTo>
                <a:lnTo>
                  <a:pt x="3321" y="6058"/>
                </a:lnTo>
                <a:lnTo>
                  <a:pt x="3353" y="6065"/>
                </a:lnTo>
                <a:lnTo>
                  <a:pt x="3369" y="6069"/>
                </a:lnTo>
                <a:lnTo>
                  <a:pt x="3384" y="6073"/>
                </a:lnTo>
                <a:lnTo>
                  <a:pt x="3400" y="6079"/>
                </a:lnTo>
                <a:lnTo>
                  <a:pt x="3415" y="6086"/>
                </a:lnTo>
                <a:lnTo>
                  <a:pt x="3431" y="6093"/>
                </a:lnTo>
                <a:lnTo>
                  <a:pt x="3446" y="6101"/>
                </a:lnTo>
                <a:lnTo>
                  <a:pt x="3461" y="6109"/>
                </a:lnTo>
                <a:lnTo>
                  <a:pt x="3476" y="6120"/>
                </a:lnTo>
                <a:lnTo>
                  <a:pt x="3491" y="6130"/>
                </a:lnTo>
                <a:lnTo>
                  <a:pt x="3506" y="6142"/>
                </a:lnTo>
                <a:lnTo>
                  <a:pt x="3520" y="6155"/>
                </a:lnTo>
                <a:lnTo>
                  <a:pt x="3535" y="6169"/>
                </a:lnTo>
                <a:lnTo>
                  <a:pt x="3550" y="6184"/>
                </a:lnTo>
                <a:lnTo>
                  <a:pt x="3565" y="6200"/>
                </a:lnTo>
                <a:lnTo>
                  <a:pt x="3676" y="6328"/>
                </a:lnTo>
                <a:lnTo>
                  <a:pt x="3787" y="6456"/>
                </a:lnTo>
                <a:lnTo>
                  <a:pt x="3843" y="6520"/>
                </a:lnTo>
                <a:lnTo>
                  <a:pt x="3899" y="6583"/>
                </a:lnTo>
                <a:lnTo>
                  <a:pt x="3956" y="6645"/>
                </a:lnTo>
                <a:lnTo>
                  <a:pt x="4014" y="6707"/>
                </a:lnTo>
                <a:lnTo>
                  <a:pt x="4052" y="6746"/>
                </a:lnTo>
                <a:lnTo>
                  <a:pt x="4090" y="6785"/>
                </a:lnTo>
                <a:lnTo>
                  <a:pt x="4165" y="6859"/>
                </a:lnTo>
                <a:lnTo>
                  <a:pt x="4200" y="6896"/>
                </a:lnTo>
                <a:lnTo>
                  <a:pt x="4235" y="6933"/>
                </a:lnTo>
                <a:lnTo>
                  <a:pt x="4267" y="6971"/>
                </a:lnTo>
                <a:lnTo>
                  <a:pt x="4282" y="6991"/>
                </a:lnTo>
                <a:lnTo>
                  <a:pt x="4297" y="7010"/>
                </a:lnTo>
                <a:lnTo>
                  <a:pt x="4310" y="7030"/>
                </a:lnTo>
                <a:lnTo>
                  <a:pt x="4323" y="7050"/>
                </a:lnTo>
                <a:lnTo>
                  <a:pt x="4336" y="7071"/>
                </a:lnTo>
                <a:lnTo>
                  <a:pt x="4347" y="7092"/>
                </a:lnTo>
                <a:lnTo>
                  <a:pt x="4358" y="7113"/>
                </a:lnTo>
                <a:lnTo>
                  <a:pt x="4368" y="7136"/>
                </a:lnTo>
                <a:lnTo>
                  <a:pt x="4377" y="7159"/>
                </a:lnTo>
                <a:lnTo>
                  <a:pt x="4384" y="7181"/>
                </a:lnTo>
                <a:lnTo>
                  <a:pt x="4391" y="7206"/>
                </a:lnTo>
                <a:lnTo>
                  <a:pt x="4397" y="7230"/>
                </a:lnTo>
                <a:lnTo>
                  <a:pt x="4401" y="7256"/>
                </a:lnTo>
                <a:lnTo>
                  <a:pt x="4404" y="7281"/>
                </a:lnTo>
                <a:lnTo>
                  <a:pt x="4406" y="7308"/>
                </a:lnTo>
                <a:lnTo>
                  <a:pt x="4407" y="7336"/>
                </a:lnTo>
                <a:lnTo>
                  <a:pt x="4406" y="7364"/>
                </a:lnTo>
                <a:lnTo>
                  <a:pt x="4404" y="7394"/>
                </a:lnTo>
                <a:lnTo>
                  <a:pt x="4414" y="7393"/>
                </a:lnTo>
                <a:lnTo>
                  <a:pt x="4424" y="7391"/>
                </a:lnTo>
                <a:lnTo>
                  <a:pt x="4433" y="7389"/>
                </a:lnTo>
                <a:lnTo>
                  <a:pt x="4441" y="7386"/>
                </a:lnTo>
                <a:lnTo>
                  <a:pt x="4447" y="7381"/>
                </a:lnTo>
                <a:lnTo>
                  <a:pt x="4453" y="7376"/>
                </a:lnTo>
                <a:lnTo>
                  <a:pt x="4457" y="7372"/>
                </a:lnTo>
                <a:lnTo>
                  <a:pt x="4462" y="7366"/>
                </a:lnTo>
                <a:lnTo>
                  <a:pt x="4466" y="7360"/>
                </a:lnTo>
                <a:lnTo>
                  <a:pt x="4468" y="7354"/>
                </a:lnTo>
                <a:lnTo>
                  <a:pt x="4470" y="7346"/>
                </a:lnTo>
                <a:lnTo>
                  <a:pt x="4472" y="7339"/>
                </a:lnTo>
                <a:lnTo>
                  <a:pt x="4474" y="7323"/>
                </a:lnTo>
                <a:lnTo>
                  <a:pt x="4474" y="7306"/>
                </a:lnTo>
                <a:lnTo>
                  <a:pt x="4472" y="7269"/>
                </a:lnTo>
                <a:lnTo>
                  <a:pt x="4472" y="7250"/>
                </a:lnTo>
                <a:lnTo>
                  <a:pt x="4471" y="7232"/>
                </a:lnTo>
                <a:lnTo>
                  <a:pt x="4472" y="7213"/>
                </a:lnTo>
                <a:lnTo>
                  <a:pt x="4475" y="7195"/>
                </a:lnTo>
                <a:lnTo>
                  <a:pt x="4477" y="7186"/>
                </a:lnTo>
                <a:lnTo>
                  <a:pt x="4480" y="7177"/>
                </a:lnTo>
                <a:lnTo>
                  <a:pt x="4483" y="7169"/>
                </a:lnTo>
                <a:lnTo>
                  <a:pt x="4487" y="7161"/>
                </a:lnTo>
                <a:lnTo>
                  <a:pt x="4540" y="7072"/>
                </a:lnTo>
                <a:lnTo>
                  <a:pt x="4591" y="6981"/>
                </a:lnTo>
                <a:lnTo>
                  <a:pt x="4641" y="6891"/>
                </a:lnTo>
                <a:lnTo>
                  <a:pt x="4689" y="6799"/>
                </a:lnTo>
                <a:lnTo>
                  <a:pt x="4809" y="6568"/>
                </a:lnTo>
                <a:lnTo>
                  <a:pt x="4869" y="6453"/>
                </a:lnTo>
                <a:lnTo>
                  <a:pt x="4929" y="6337"/>
                </a:lnTo>
                <a:lnTo>
                  <a:pt x="4990" y="6223"/>
                </a:lnTo>
                <a:lnTo>
                  <a:pt x="5053" y="6108"/>
                </a:lnTo>
                <a:lnTo>
                  <a:pt x="5117" y="5995"/>
                </a:lnTo>
                <a:lnTo>
                  <a:pt x="5182" y="5881"/>
                </a:lnTo>
                <a:lnTo>
                  <a:pt x="5196" y="5858"/>
                </a:lnTo>
                <a:lnTo>
                  <a:pt x="5212" y="5835"/>
                </a:lnTo>
                <a:lnTo>
                  <a:pt x="5227" y="5813"/>
                </a:lnTo>
                <a:lnTo>
                  <a:pt x="5244" y="5794"/>
                </a:lnTo>
                <a:lnTo>
                  <a:pt x="5260" y="5774"/>
                </a:lnTo>
                <a:lnTo>
                  <a:pt x="5278" y="5756"/>
                </a:lnTo>
                <a:lnTo>
                  <a:pt x="5296" y="5739"/>
                </a:lnTo>
                <a:lnTo>
                  <a:pt x="5315" y="5724"/>
                </a:lnTo>
                <a:lnTo>
                  <a:pt x="5334" y="5708"/>
                </a:lnTo>
                <a:lnTo>
                  <a:pt x="5353" y="5695"/>
                </a:lnTo>
                <a:lnTo>
                  <a:pt x="5374" y="5681"/>
                </a:lnTo>
                <a:lnTo>
                  <a:pt x="5394" y="5670"/>
                </a:lnTo>
                <a:lnTo>
                  <a:pt x="5415" y="5659"/>
                </a:lnTo>
                <a:lnTo>
                  <a:pt x="5437" y="5650"/>
                </a:lnTo>
                <a:lnTo>
                  <a:pt x="5458" y="5640"/>
                </a:lnTo>
                <a:lnTo>
                  <a:pt x="5480" y="5632"/>
                </a:lnTo>
                <a:lnTo>
                  <a:pt x="5503" y="5625"/>
                </a:lnTo>
                <a:lnTo>
                  <a:pt x="5525" y="5619"/>
                </a:lnTo>
                <a:lnTo>
                  <a:pt x="5549" y="5613"/>
                </a:lnTo>
                <a:lnTo>
                  <a:pt x="5573" y="5609"/>
                </a:lnTo>
                <a:lnTo>
                  <a:pt x="5596" y="5605"/>
                </a:lnTo>
                <a:lnTo>
                  <a:pt x="5620" y="5602"/>
                </a:lnTo>
                <a:lnTo>
                  <a:pt x="5645" y="5600"/>
                </a:lnTo>
                <a:lnTo>
                  <a:pt x="5670" y="5599"/>
                </a:lnTo>
                <a:lnTo>
                  <a:pt x="5694" y="5599"/>
                </a:lnTo>
                <a:lnTo>
                  <a:pt x="5720" y="5599"/>
                </a:lnTo>
                <a:lnTo>
                  <a:pt x="5746" y="5600"/>
                </a:lnTo>
                <a:lnTo>
                  <a:pt x="5772" y="5602"/>
                </a:lnTo>
                <a:lnTo>
                  <a:pt x="5797" y="5604"/>
                </a:lnTo>
                <a:lnTo>
                  <a:pt x="5823" y="5607"/>
                </a:lnTo>
                <a:lnTo>
                  <a:pt x="5876" y="5614"/>
                </a:lnTo>
                <a:lnTo>
                  <a:pt x="5909" y="5620"/>
                </a:lnTo>
                <a:lnTo>
                  <a:pt x="5942" y="5624"/>
                </a:lnTo>
                <a:lnTo>
                  <a:pt x="5975" y="5627"/>
                </a:lnTo>
                <a:lnTo>
                  <a:pt x="6008" y="5629"/>
                </a:lnTo>
                <a:lnTo>
                  <a:pt x="6042" y="5630"/>
                </a:lnTo>
                <a:lnTo>
                  <a:pt x="6075" y="5631"/>
                </a:lnTo>
                <a:lnTo>
                  <a:pt x="6142" y="5630"/>
                </a:lnTo>
                <a:lnTo>
                  <a:pt x="6158" y="5630"/>
                </a:lnTo>
                <a:lnTo>
                  <a:pt x="6174" y="5632"/>
                </a:lnTo>
                <a:lnTo>
                  <a:pt x="6189" y="5635"/>
                </a:lnTo>
                <a:lnTo>
                  <a:pt x="6203" y="5638"/>
                </a:lnTo>
                <a:lnTo>
                  <a:pt x="6218" y="5643"/>
                </a:lnTo>
                <a:lnTo>
                  <a:pt x="6232" y="5648"/>
                </a:lnTo>
                <a:lnTo>
                  <a:pt x="6246" y="5656"/>
                </a:lnTo>
                <a:lnTo>
                  <a:pt x="6259" y="5663"/>
                </a:lnTo>
                <a:lnTo>
                  <a:pt x="6286" y="5678"/>
                </a:lnTo>
                <a:lnTo>
                  <a:pt x="6313" y="5696"/>
                </a:lnTo>
                <a:lnTo>
                  <a:pt x="6340" y="5713"/>
                </a:lnTo>
                <a:lnTo>
                  <a:pt x="6368" y="5731"/>
                </a:lnTo>
                <a:lnTo>
                  <a:pt x="6417" y="5759"/>
                </a:lnTo>
                <a:lnTo>
                  <a:pt x="6470" y="5789"/>
                </a:lnTo>
                <a:lnTo>
                  <a:pt x="6526" y="5821"/>
                </a:lnTo>
                <a:lnTo>
                  <a:pt x="6555" y="5838"/>
                </a:lnTo>
                <a:lnTo>
                  <a:pt x="6583" y="5856"/>
                </a:lnTo>
                <a:lnTo>
                  <a:pt x="6611" y="5874"/>
                </a:lnTo>
                <a:lnTo>
                  <a:pt x="6637" y="5894"/>
                </a:lnTo>
                <a:lnTo>
                  <a:pt x="6662" y="5913"/>
                </a:lnTo>
                <a:lnTo>
                  <a:pt x="6687" y="5934"/>
                </a:lnTo>
                <a:lnTo>
                  <a:pt x="6710" y="5955"/>
                </a:lnTo>
                <a:lnTo>
                  <a:pt x="6729" y="5976"/>
                </a:lnTo>
                <a:lnTo>
                  <a:pt x="6748" y="5999"/>
                </a:lnTo>
                <a:lnTo>
                  <a:pt x="6756" y="6010"/>
                </a:lnTo>
                <a:lnTo>
                  <a:pt x="6763" y="6022"/>
                </a:lnTo>
                <a:lnTo>
                  <a:pt x="6752" y="6028"/>
                </a:lnTo>
                <a:lnTo>
                  <a:pt x="6742" y="6032"/>
                </a:lnTo>
                <a:lnTo>
                  <a:pt x="6730" y="6034"/>
                </a:lnTo>
                <a:lnTo>
                  <a:pt x="6719" y="6036"/>
                </a:lnTo>
                <a:lnTo>
                  <a:pt x="6708" y="6037"/>
                </a:lnTo>
                <a:lnTo>
                  <a:pt x="6696" y="6038"/>
                </a:lnTo>
                <a:lnTo>
                  <a:pt x="6685" y="6037"/>
                </a:lnTo>
                <a:lnTo>
                  <a:pt x="6674" y="6036"/>
                </a:lnTo>
                <a:lnTo>
                  <a:pt x="6651" y="6032"/>
                </a:lnTo>
                <a:lnTo>
                  <a:pt x="6627" y="6027"/>
                </a:lnTo>
                <a:lnTo>
                  <a:pt x="6583" y="6014"/>
                </a:lnTo>
                <a:lnTo>
                  <a:pt x="6594" y="6030"/>
                </a:lnTo>
                <a:lnTo>
                  <a:pt x="6584" y="6026"/>
                </a:lnTo>
                <a:lnTo>
                  <a:pt x="6574" y="6023"/>
                </a:lnTo>
                <a:lnTo>
                  <a:pt x="6563" y="6021"/>
                </a:lnTo>
                <a:lnTo>
                  <a:pt x="6552" y="6020"/>
                </a:lnTo>
                <a:lnTo>
                  <a:pt x="6542" y="6020"/>
                </a:lnTo>
                <a:lnTo>
                  <a:pt x="6530" y="6022"/>
                </a:lnTo>
                <a:lnTo>
                  <a:pt x="6520" y="6024"/>
                </a:lnTo>
                <a:lnTo>
                  <a:pt x="6509" y="6027"/>
                </a:lnTo>
                <a:lnTo>
                  <a:pt x="6514" y="6031"/>
                </a:lnTo>
                <a:lnTo>
                  <a:pt x="6517" y="6034"/>
                </a:lnTo>
                <a:lnTo>
                  <a:pt x="6518" y="6037"/>
                </a:lnTo>
                <a:lnTo>
                  <a:pt x="6518" y="6040"/>
                </a:lnTo>
                <a:lnTo>
                  <a:pt x="6516" y="6042"/>
                </a:lnTo>
                <a:lnTo>
                  <a:pt x="6514" y="6044"/>
                </a:lnTo>
                <a:lnTo>
                  <a:pt x="6506" y="6048"/>
                </a:lnTo>
                <a:lnTo>
                  <a:pt x="6494" y="6051"/>
                </a:lnTo>
                <a:lnTo>
                  <a:pt x="6482" y="6053"/>
                </a:lnTo>
                <a:lnTo>
                  <a:pt x="6458" y="6057"/>
                </a:lnTo>
                <a:lnTo>
                  <a:pt x="6479" y="6061"/>
                </a:lnTo>
                <a:lnTo>
                  <a:pt x="6461" y="6065"/>
                </a:lnTo>
                <a:lnTo>
                  <a:pt x="6444" y="6070"/>
                </a:lnTo>
                <a:lnTo>
                  <a:pt x="6427" y="6076"/>
                </a:lnTo>
                <a:lnTo>
                  <a:pt x="6411" y="6084"/>
                </a:lnTo>
                <a:lnTo>
                  <a:pt x="6430" y="6089"/>
                </a:lnTo>
                <a:lnTo>
                  <a:pt x="6369" y="6092"/>
                </a:lnTo>
                <a:lnTo>
                  <a:pt x="6308" y="6096"/>
                </a:lnTo>
                <a:lnTo>
                  <a:pt x="6332" y="6102"/>
                </a:lnTo>
                <a:lnTo>
                  <a:pt x="6345" y="6105"/>
                </a:lnTo>
                <a:lnTo>
                  <a:pt x="6357" y="6106"/>
                </a:lnTo>
                <a:lnTo>
                  <a:pt x="6369" y="6107"/>
                </a:lnTo>
                <a:lnTo>
                  <a:pt x="6382" y="6108"/>
                </a:lnTo>
                <a:lnTo>
                  <a:pt x="6394" y="6107"/>
                </a:lnTo>
                <a:lnTo>
                  <a:pt x="6407" y="6106"/>
                </a:lnTo>
                <a:lnTo>
                  <a:pt x="6375" y="6117"/>
                </a:lnTo>
                <a:lnTo>
                  <a:pt x="6417" y="6120"/>
                </a:lnTo>
                <a:lnTo>
                  <a:pt x="6459" y="6125"/>
                </a:lnTo>
                <a:lnTo>
                  <a:pt x="6428" y="6132"/>
                </a:lnTo>
                <a:lnTo>
                  <a:pt x="6435" y="6135"/>
                </a:lnTo>
                <a:lnTo>
                  <a:pt x="6444" y="6138"/>
                </a:lnTo>
                <a:lnTo>
                  <a:pt x="6455" y="6141"/>
                </a:lnTo>
                <a:lnTo>
                  <a:pt x="6467" y="6143"/>
                </a:lnTo>
                <a:lnTo>
                  <a:pt x="6482" y="6145"/>
                </a:lnTo>
                <a:lnTo>
                  <a:pt x="6496" y="6145"/>
                </a:lnTo>
                <a:lnTo>
                  <a:pt x="6512" y="6144"/>
                </a:lnTo>
                <a:lnTo>
                  <a:pt x="6504" y="6146"/>
                </a:lnTo>
                <a:lnTo>
                  <a:pt x="6489" y="6154"/>
                </a:lnTo>
                <a:lnTo>
                  <a:pt x="6480" y="6158"/>
                </a:lnTo>
                <a:lnTo>
                  <a:pt x="6470" y="6164"/>
                </a:lnTo>
                <a:lnTo>
                  <a:pt x="6461" y="6169"/>
                </a:lnTo>
                <a:lnTo>
                  <a:pt x="6454" y="6176"/>
                </a:lnTo>
                <a:lnTo>
                  <a:pt x="6471" y="6173"/>
                </a:lnTo>
                <a:lnTo>
                  <a:pt x="6437" y="6202"/>
                </a:lnTo>
                <a:lnTo>
                  <a:pt x="6421" y="6218"/>
                </a:lnTo>
                <a:lnTo>
                  <a:pt x="6414" y="6226"/>
                </a:lnTo>
                <a:lnTo>
                  <a:pt x="6407" y="6233"/>
                </a:lnTo>
                <a:lnTo>
                  <a:pt x="6414" y="6231"/>
                </a:lnTo>
                <a:lnTo>
                  <a:pt x="6423" y="6228"/>
                </a:lnTo>
                <a:lnTo>
                  <a:pt x="6426" y="6227"/>
                </a:lnTo>
                <a:lnTo>
                  <a:pt x="6427" y="6228"/>
                </a:lnTo>
                <a:lnTo>
                  <a:pt x="6427" y="6230"/>
                </a:lnTo>
                <a:lnTo>
                  <a:pt x="6423" y="6235"/>
                </a:lnTo>
                <a:lnTo>
                  <a:pt x="6410" y="6251"/>
                </a:lnTo>
                <a:lnTo>
                  <a:pt x="6394" y="6266"/>
                </a:lnTo>
                <a:lnTo>
                  <a:pt x="6379" y="6281"/>
                </a:lnTo>
                <a:lnTo>
                  <a:pt x="6364" y="6295"/>
                </a:lnTo>
                <a:lnTo>
                  <a:pt x="6390" y="6285"/>
                </a:lnTo>
                <a:lnTo>
                  <a:pt x="6382" y="6292"/>
                </a:lnTo>
                <a:lnTo>
                  <a:pt x="6375" y="6300"/>
                </a:lnTo>
                <a:lnTo>
                  <a:pt x="6361" y="6315"/>
                </a:lnTo>
                <a:lnTo>
                  <a:pt x="6349" y="6332"/>
                </a:lnTo>
                <a:lnTo>
                  <a:pt x="6335" y="6348"/>
                </a:lnTo>
                <a:lnTo>
                  <a:pt x="6359" y="6344"/>
                </a:lnTo>
                <a:lnTo>
                  <a:pt x="6341" y="6365"/>
                </a:lnTo>
                <a:lnTo>
                  <a:pt x="6321" y="6385"/>
                </a:lnTo>
                <a:lnTo>
                  <a:pt x="6300" y="6403"/>
                </a:lnTo>
                <a:lnTo>
                  <a:pt x="6279" y="6422"/>
                </a:lnTo>
                <a:lnTo>
                  <a:pt x="6313" y="6414"/>
                </a:lnTo>
                <a:lnTo>
                  <a:pt x="6294" y="6430"/>
                </a:lnTo>
                <a:lnTo>
                  <a:pt x="6276" y="6445"/>
                </a:lnTo>
                <a:lnTo>
                  <a:pt x="6256" y="6460"/>
                </a:lnTo>
                <a:lnTo>
                  <a:pt x="6234" y="6472"/>
                </a:lnTo>
                <a:lnTo>
                  <a:pt x="6255" y="6473"/>
                </a:lnTo>
                <a:lnTo>
                  <a:pt x="6217" y="6497"/>
                </a:lnTo>
                <a:lnTo>
                  <a:pt x="6197" y="6508"/>
                </a:lnTo>
                <a:lnTo>
                  <a:pt x="6179" y="6521"/>
                </a:lnTo>
                <a:lnTo>
                  <a:pt x="6160" y="6534"/>
                </a:lnTo>
                <a:lnTo>
                  <a:pt x="6143" y="6547"/>
                </a:lnTo>
                <a:lnTo>
                  <a:pt x="6126" y="6564"/>
                </a:lnTo>
                <a:lnTo>
                  <a:pt x="6119" y="6572"/>
                </a:lnTo>
                <a:lnTo>
                  <a:pt x="6112" y="6580"/>
                </a:lnTo>
                <a:lnTo>
                  <a:pt x="6148" y="6567"/>
                </a:lnTo>
                <a:lnTo>
                  <a:pt x="6183" y="6552"/>
                </a:lnTo>
                <a:lnTo>
                  <a:pt x="6218" y="6535"/>
                </a:lnTo>
                <a:lnTo>
                  <a:pt x="6253" y="6516"/>
                </a:lnTo>
                <a:lnTo>
                  <a:pt x="6234" y="6539"/>
                </a:lnTo>
                <a:lnTo>
                  <a:pt x="6313" y="6499"/>
                </a:lnTo>
                <a:lnTo>
                  <a:pt x="6309" y="6509"/>
                </a:lnTo>
                <a:lnTo>
                  <a:pt x="6321" y="6507"/>
                </a:lnTo>
                <a:lnTo>
                  <a:pt x="6332" y="6505"/>
                </a:lnTo>
                <a:lnTo>
                  <a:pt x="6344" y="6501"/>
                </a:lnTo>
                <a:lnTo>
                  <a:pt x="6354" y="6496"/>
                </a:lnTo>
                <a:lnTo>
                  <a:pt x="6364" y="6490"/>
                </a:lnTo>
                <a:lnTo>
                  <a:pt x="6375" y="6483"/>
                </a:lnTo>
                <a:lnTo>
                  <a:pt x="6384" y="6476"/>
                </a:lnTo>
                <a:lnTo>
                  <a:pt x="6393" y="6468"/>
                </a:lnTo>
                <a:lnTo>
                  <a:pt x="6383" y="6494"/>
                </a:lnTo>
                <a:lnTo>
                  <a:pt x="6401" y="6486"/>
                </a:lnTo>
                <a:lnTo>
                  <a:pt x="6420" y="6475"/>
                </a:lnTo>
                <a:lnTo>
                  <a:pt x="6436" y="6464"/>
                </a:lnTo>
                <a:lnTo>
                  <a:pt x="6453" y="6451"/>
                </a:lnTo>
                <a:lnTo>
                  <a:pt x="6453" y="6466"/>
                </a:lnTo>
                <a:lnTo>
                  <a:pt x="6486" y="6444"/>
                </a:lnTo>
                <a:lnTo>
                  <a:pt x="6519" y="6424"/>
                </a:lnTo>
                <a:lnTo>
                  <a:pt x="6508" y="6445"/>
                </a:lnTo>
                <a:lnTo>
                  <a:pt x="6496" y="6466"/>
                </a:lnTo>
                <a:lnTo>
                  <a:pt x="6483" y="6486"/>
                </a:lnTo>
                <a:lnTo>
                  <a:pt x="6468" y="6505"/>
                </a:lnTo>
                <a:lnTo>
                  <a:pt x="6491" y="6492"/>
                </a:lnTo>
                <a:lnTo>
                  <a:pt x="6467" y="6536"/>
                </a:lnTo>
                <a:lnTo>
                  <a:pt x="6447" y="6581"/>
                </a:lnTo>
                <a:lnTo>
                  <a:pt x="6468" y="6569"/>
                </a:lnTo>
                <a:lnTo>
                  <a:pt x="6458" y="6595"/>
                </a:lnTo>
                <a:lnTo>
                  <a:pt x="6448" y="6623"/>
                </a:lnTo>
                <a:lnTo>
                  <a:pt x="6444" y="6637"/>
                </a:lnTo>
                <a:lnTo>
                  <a:pt x="6441" y="6652"/>
                </a:lnTo>
                <a:lnTo>
                  <a:pt x="6439" y="6665"/>
                </a:lnTo>
                <a:lnTo>
                  <a:pt x="6437" y="6679"/>
                </a:lnTo>
                <a:lnTo>
                  <a:pt x="6457" y="6665"/>
                </a:lnTo>
                <a:lnTo>
                  <a:pt x="6441" y="6753"/>
                </a:lnTo>
                <a:lnTo>
                  <a:pt x="6457" y="6734"/>
                </a:lnTo>
                <a:lnTo>
                  <a:pt x="6455" y="6759"/>
                </a:lnTo>
                <a:lnTo>
                  <a:pt x="6452" y="6783"/>
                </a:lnTo>
                <a:lnTo>
                  <a:pt x="6447" y="6808"/>
                </a:lnTo>
                <a:lnTo>
                  <a:pt x="6441" y="6833"/>
                </a:lnTo>
                <a:lnTo>
                  <a:pt x="6462" y="6813"/>
                </a:lnTo>
                <a:lnTo>
                  <a:pt x="6456" y="6846"/>
                </a:lnTo>
                <a:lnTo>
                  <a:pt x="6447" y="6878"/>
                </a:lnTo>
                <a:lnTo>
                  <a:pt x="6436" y="6910"/>
                </a:lnTo>
                <a:lnTo>
                  <a:pt x="6423" y="6941"/>
                </a:lnTo>
                <a:lnTo>
                  <a:pt x="6445" y="6929"/>
                </a:lnTo>
                <a:lnTo>
                  <a:pt x="6436" y="6953"/>
                </a:lnTo>
                <a:lnTo>
                  <a:pt x="6426" y="6976"/>
                </a:lnTo>
                <a:lnTo>
                  <a:pt x="6415" y="7000"/>
                </a:lnTo>
                <a:lnTo>
                  <a:pt x="6402" y="7023"/>
                </a:lnTo>
                <a:lnTo>
                  <a:pt x="6429" y="7010"/>
                </a:lnTo>
                <a:lnTo>
                  <a:pt x="6408" y="7042"/>
                </a:lnTo>
                <a:lnTo>
                  <a:pt x="6391" y="7068"/>
                </a:lnTo>
                <a:lnTo>
                  <a:pt x="6380" y="7088"/>
                </a:lnTo>
                <a:lnTo>
                  <a:pt x="6402" y="7077"/>
                </a:lnTo>
                <a:lnTo>
                  <a:pt x="6396" y="7085"/>
                </a:lnTo>
                <a:lnTo>
                  <a:pt x="6381" y="7101"/>
                </a:lnTo>
                <a:lnTo>
                  <a:pt x="6364" y="7122"/>
                </a:lnTo>
                <a:lnTo>
                  <a:pt x="6357" y="7131"/>
                </a:lnTo>
                <a:lnTo>
                  <a:pt x="6353" y="7139"/>
                </a:lnTo>
                <a:lnTo>
                  <a:pt x="6373" y="7130"/>
                </a:lnTo>
                <a:lnTo>
                  <a:pt x="6364" y="7141"/>
                </a:lnTo>
                <a:lnTo>
                  <a:pt x="6357" y="7152"/>
                </a:lnTo>
                <a:lnTo>
                  <a:pt x="6350" y="7164"/>
                </a:lnTo>
                <a:lnTo>
                  <a:pt x="6344" y="7175"/>
                </a:lnTo>
                <a:lnTo>
                  <a:pt x="6339" y="7188"/>
                </a:lnTo>
                <a:lnTo>
                  <a:pt x="6333" y="7201"/>
                </a:lnTo>
                <a:lnTo>
                  <a:pt x="6330" y="7213"/>
                </a:lnTo>
                <a:lnTo>
                  <a:pt x="6327" y="7227"/>
                </a:lnTo>
                <a:lnTo>
                  <a:pt x="6337" y="7216"/>
                </a:lnTo>
                <a:lnTo>
                  <a:pt x="6347" y="7206"/>
                </a:lnTo>
                <a:lnTo>
                  <a:pt x="6356" y="7195"/>
                </a:lnTo>
                <a:lnTo>
                  <a:pt x="6365" y="7182"/>
                </a:lnTo>
                <a:lnTo>
                  <a:pt x="6374" y="7171"/>
                </a:lnTo>
                <a:lnTo>
                  <a:pt x="6381" y="7159"/>
                </a:lnTo>
                <a:lnTo>
                  <a:pt x="6388" y="7145"/>
                </a:lnTo>
                <a:lnTo>
                  <a:pt x="6394" y="7133"/>
                </a:lnTo>
                <a:lnTo>
                  <a:pt x="6399" y="7145"/>
                </a:lnTo>
                <a:lnTo>
                  <a:pt x="6408" y="7132"/>
                </a:lnTo>
                <a:lnTo>
                  <a:pt x="6415" y="7119"/>
                </a:lnTo>
                <a:lnTo>
                  <a:pt x="6422" y="7105"/>
                </a:lnTo>
                <a:lnTo>
                  <a:pt x="6428" y="7091"/>
                </a:lnTo>
                <a:lnTo>
                  <a:pt x="6428" y="7115"/>
                </a:lnTo>
                <a:lnTo>
                  <a:pt x="6463" y="7044"/>
                </a:lnTo>
                <a:lnTo>
                  <a:pt x="6463" y="7064"/>
                </a:lnTo>
                <a:lnTo>
                  <a:pt x="6476" y="7046"/>
                </a:lnTo>
                <a:lnTo>
                  <a:pt x="6484" y="7032"/>
                </a:lnTo>
                <a:lnTo>
                  <a:pt x="6487" y="7026"/>
                </a:lnTo>
                <a:lnTo>
                  <a:pt x="6489" y="7020"/>
                </a:lnTo>
                <a:lnTo>
                  <a:pt x="6489" y="7036"/>
                </a:lnTo>
                <a:lnTo>
                  <a:pt x="6501" y="7021"/>
                </a:lnTo>
                <a:lnTo>
                  <a:pt x="6512" y="7003"/>
                </a:lnTo>
                <a:lnTo>
                  <a:pt x="6521" y="6986"/>
                </a:lnTo>
                <a:lnTo>
                  <a:pt x="6529" y="6968"/>
                </a:lnTo>
                <a:lnTo>
                  <a:pt x="6528" y="6992"/>
                </a:lnTo>
                <a:lnTo>
                  <a:pt x="6545" y="6976"/>
                </a:lnTo>
                <a:lnTo>
                  <a:pt x="6560" y="6961"/>
                </a:lnTo>
                <a:lnTo>
                  <a:pt x="6576" y="6943"/>
                </a:lnTo>
                <a:lnTo>
                  <a:pt x="6590" y="6926"/>
                </a:lnTo>
                <a:lnTo>
                  <a:pt x="6589" y="6940"/>
                </a:lnTo>
                <a:lnTo>
                  <a:pt x="6596" y="6935"/>
                </a:lnTo>
                <a:lnTo>
                  <a:pt x="6602" y="6929"/>
                </a:lnTo>
                <a:lnTo>
                  <a:pt x="6609" y="6924"/>
                </a:lnTo>
                <a:lnTo>
                  <a:pt x="6615" y="6916"/>
                </a:lnTo>
                <a:lnTo>
                  <a:pt x="6624" y="6902"/>
                </a:lnTo>
                <a:lnTo>
                  <a:pt x="6632" y="6887"/>
                </a:lnTo>
                <a:lnTo>
                  <a:pt x="6633" y="6905"/>
                </a:lnTo>
                <a:lnTo>
                  <a:pt x="6642" y="6899"/>
                </a:lnTo>
                <a:lnTo>
                  <a:pt x="6650" y="6892"/>
                </a:lnTo>
                <a:lnTo>
                  <a:pt x="6657" y="6885"/>
                </a:lnTo>
                <a:lnTo>
                  <a:pt x="6664" y="6876"/>
                </a:lnTo>
                <a:lnTo>
                  <a:pt x="6670" y="6868"/>
                </a:lnTo>
                <a:lnTo>
                  <a:pt x="6677" y="6860"/>
                </a:lnTo>
                <a:lnTo>
                  <a:pt x="6682" y="6850"/>
                </a:lnTo>
                <a:lnTo>
                  <a:pt x="6686" y="6840"/>
                </a:lnTo>
                <a:lnTo>
                  <a:pt x="6689" y="6855"/>
                </a:lnTo>
                <a:lnTo>
                  <a:pt x="6696" y="6846"/>
                </a:lnTo>
                <a:lnTo>
                  <a:pt x="6702" y="6838"/>
                </a:lnTo>
                <a:lnTo>
                  <a:pt x="6708" y="6829"/>
                </a:lnTo>
                <a:lnTo>
                  <a:pt x="6713" y="6821"/>
                </a:lnTo>
                <a:lnTo>
                  <a:pt x="6716" y="6810"/>
                </a:lnTo>
                <a:lnTo>
                  <a:pt x="6719" y="6801"/>
                </a:lnTo>
                <a:lnTo>
                  <a:pt x="6721" y="6791"/>
                </a:lnTo>
                <a:lnTo>
                  <a:pt x="6723" y="6779"/>
                </a:lnTo>
                <a:lnTo>
                  <a:pt x="6730" y="6798"/>
                </a:lnTo>
                <a:lnTo>
                  <a:pt x="6733" y="6789"/>
                </a:lnTo>
                <a:lnTo>
                  <a:pt x="6735" y="6779"/>
                </a:lnTo>
                <a:lnTo>
                  <a:pt x="6739" y="6761"/>
                </a:lnTo>
                <a:lnTo>
                  <a:pt x="6743" y="6741"/>
                </a:lnTo>
                <a:lnTo>
                  <a:pt x="6745" y="6732"/>
                </a:lnTo>
                <a:lnTo>
                  <a:pt x="6748" y="6724"/>
                </a:lnTo>
                <a:lnTo>
                  <a:pt x="6756" y="6740"/>
                </a:lnTo>
                <a:lnTo>
                  <a:pt x="6758" y="6729"/>
                </a:lnTo>
                <a:lnTo>
                  <a:pt x="6761" y="6718"/>
                </a:lnTo>
                <a:lnTo>
                  <a:pt x="6768" y="6694"/>
                </a:lnTo>
                <a:lnTo>
                  <a:pt x="6775" y="6676"/>
                </a:lnTo>
                <a:lnTo>
                  <a:pt x="6777" y="6671"/>
                </a:lnTo>
                <a:lnTo>
                  <a:pt x="6777" y="6670"/>
                </a:lnTo>
                <a:lnTo>
                  <a:pt x="6781" y="6656"/>
                </a:lnTo>
                <a:lnTo>
                  <a:pt x="6787" y="6634"/>
                </a:lnTo>
                <a:lnTo>
                  <a:pt x="6792" y="6613"/>
                </a:lnTo>
                <a:lnTo>
                  <a:pt x="6794" y="6604"/>
                </a:lnTo>
                <a:lnTo>
                  <a:pt x="6797" y="6608"/>
                </a:lnTo>
                <a:lnTo>
                  <a:pt x="6800" y="6612"/>
                </a:lnTo>
                <a:lnTo>
                  <a:pt x="6801" y="6618"/>
                </a:lnTo>
                <a:lnTo>
                  <a:pt x="6802" y="6624"/>
                </a:lnTo>
                <a:lnTo>
                  <a:pt x="6803" y="6635"/>
                </a:lnTo>
                <a:lnTo>
                  <a:pt x="6802" y="6648"/>
                </a:lnTo>
                <a:lnTo>
                  <a:pt x="6800" y="6675"/>
                </a:lnTo>
                <a:lnTo>
                  <a:pt x="6799" y="6687"/>
                </a:lnTo>
                <a:lnTo>
                  <a:pt x="6801" y="6697"/>
                </a:lnTo>
                <a:lnTo>
                  <a:pt x="6810" y="6687"/>
                </a:lnTo>
                <a:lnTo>
                  <a:pt x="6812" y="6706"/>
                </a:lnTo>
                <a:lnTo>
                  <a:pt x="6813" y="6726"/>
                </a:lnTo>
                <a:lnTo>
                  <a:pt x="6814" y="6745"/>
                </a:lnTo>
                <a:lnTo>
                  <a:pt x="6813" y="6765"/>
                </a:lnTo>
                <a:lnTo>
                  <a:pt x="6825" y="6759"/>
                </a:lnTo>
                <a:lnTo>
                  <a:pt x="6824" y="6770"/>
                </a:lnTo>
                <a:lnTo>
                  <a:pt x="6824" y="6780"/>
                </a:lnTo>
                <a:lnTo>
                  <a:pt x="6824" y="6791"/>
                </a:lnTo>
                <a:lnTo>
                  <a:pt x="6826" y="6802"/>
                </a:lnTo>
                <a:lnTo>
                  <a:pt x="6828" y="6812"/>
                </a:lnTo>
                <a:lnTo>
                  <a:pt x="6830" y="6823"/>
                </a:lnTo>
                <a:lnTo>
                  <a:pt x="6834" y="6833"/>
                </a:lnTo>
                <a:lnTo>
                  <a:pt x="6838" y="6843"/>
                </a:lnTo>
                <a:lnTo>
                  <a:pt x="6846" y="6828"/>
                </a:lnTo>
                <a:lnTo>
                  <a:pt x="6849" y="6846"/>
                </a:lnTo>
                <a:lnTo>
                  <a:pt x="6854" y="6863"/>
                </a:lnTo>
                <a:lnTo>
                  <a:pt x="6861" y="6879"/>
                </a:lnTo>
                <a:lnTo>
                  <a:pt x="6870" y="6894"/>
                </a:lnTo>
                <a:lnTo>
                  <a:pt x="6879" y="6876"/>
                </a:lnTo>
                <a:lnTo>
                  <a:pt x="6885" y="6896"/>
                </a:lnTo>
                <a:lnTo>
                  <a:pt x="6893" y="6914"/>
                </a:lnTo>
                <a:lnTo>
                  <a:pt x="6901" y="6933"/>
                </a:lnTo>
                <a:lnTo>
                  <a:pt x="6911" y="6952"/>
                </a:lnTo>
                <a:lnTo>
                  <a:pt x="6916" y="6929"/>
                </a:lnTo>
                <a:lnTo>
                  <a:pt x="6934" y="6961"/>
                </a:lnTo>
                <a:lnTo>
                  <a:pt x="6954" y="6993"/>
                </a:lnTo>
                <a:lnTo>
                  <a:pt x="6957" y="6969"/>
                </a:lnTo>
                <a:lnTo>
                  <a:pt x="6968" y="6985"/>
                </a:lnTo>
                <a:lnTo>
                  <a:pt x="6980" y="7000"/>
                </a:lnTo>
                <a:lnTo>
                  <a:pt x="7000" y="7032"/>
                </a:lnTo>
                <a:lnTo>
                  <a:pt x="7002" y="7014"/>
                </a:lnTo>
                <a:lnTo>
                  <a:pt x="7011" y="7031"/>
                </a:lnTo>
                <a:lnTo>
                  <a:pt x="7021" y="7046"/>
                </a:lnTo>
                <a:lnTo>
                  <a:pt x="7032" y="7061"/>
                </a:lnTo>
                <a:lnTo>
                  <a:pt x="7045" y="7074"/>
                </a:lnTo>
                <a:lnTo>
                  <a:pt x="7045" y="7057"/>
                </a:lnTo>
                <a:lnTo>
                  <a:pt x="7066" y="7083"/>
                </a:lnTo>
                <a:lnTo>
                  <a:pt x="7085" y="7112"/>
                </a:lnTo>
                <a:lnTo>
                  <a:pt x="7091" y="7101"/>
                </a:lnTo>
                <a:lnTo>
                  <a:pt x="7115" y="7130"/>
                </a:lnTo>
                <a:lnTo>
                  <a:pt x="7139" y="7158"/>
                </a:lnTo>
                <a:lnTo>
                  <a:pt x="7140" y="7144"/>
                </a:lnTo>
                <a:lnTo>
                  <a:pt x="7152" y="7159"/>
                </a:lnTo>
                <a:lnTo>
                  <a:pt x="7162" y="7171"/>
                </a:lnTo>
                <a:lnTo>
                  <a:pt x="7172" y="7182"/>
                </a:lnTo>
                <a:lnTo>
                  <a:pt x="7179" y="7170"/>
                </a:lnTo>
                <a:lnTo>
                  <a:pt x="7194" y="7206"/>
                </a:lnTo>
                <a:lnTo>
                  <a:pt x="7211" y="7241"/>
                </a:lnTo>
                <a:lnTo>
                  <a:pt x="7216" y="7219"/>
                </a:lnTo>
                <a:lnTo>
                  <a:pt x="7224" y="7241"/>
                </a:lnTo>
                <a:lnTo>
                  <a:pt x="7234" y="7263"/>
                </a:lnTo>
                <a:lnTo>
                  <a:pt x="7246" y="7284"/>
                </a:lnTo>
                <a:lnTo>
                  <a:pt x="7258" y="7305"/>
                </a:lnTo>
                <a:lnTo>
                  <a:pt x="7259" y="7281"/>
                </a:lnTo>
                <a:lnTo>
                  <a:pt x="7269" y="7302"/>
                </a:lnTo>
                <a:lnTo>
                  <a:pt x="7280" y="7323"/>
                </a:lnTo>
                <a:lnTo>
                  <a:pt x="7288" y="7344"/>
                </a:lnTo>
                <a:lnTo>
                  <a:pt x="7296" y="7366"/>
                </a:lnTo>
                <a:lnTo>
                  <a:pt x="7299" y="7344"/>
                </a:lnTo>
                <a:lnTo>
                  <a:pt x="7313" y="7368"/>
                </a:lnTo>
                <a:lnTo>
                  <a:pt x="7326" y="7391"/>
                </a:lnTo>
                <a:lnTo>
                  <a:pt x="7341" y="7413"/>
                </a:lnTo>
                <a:lnTo>
                  <a:pt x="7357" y="7435"/>
                </a:lnTo>
                <a:lnTo>
                  <a:pt x="7359" y="7421"/>
                </a:lnTo>
                <a:lnTo>
                  <a:pt x="7359" y="7407"/>
                </a:lnTo>
                <a:lnTo>
                  <a:pt x="7358" y="7394"/>
                </a:lnTo>
                <a:lnTo>
                  <a:pt x="7356" y="7379"/>
                </a:lnTo>
                <a:lnTo>
                  <a:pt x="7352" y="7366"/>
                </a:lnTo>
                <a:lnTo>
                  <a:pt x="7347" y="7354"/>
                </a:lnTo>
                <a:lnTo>
                  <a:pt x="7340" y="7341"/>
                </a:lnTo>
                <a:lnTo>
                  <a:pt x="7333" y="7329"/>
                </a:lnTo>
                <a:lnTo>
                  <a:pt x="7356" y="7337"/>
                </a:lnTo>
                <a:lnTo>
                  <a:pt x="7347" y="7330"/>
                </a:lnTo>
                <a:lnTo>
                  <a:pt x="7339" y="7322"/>
                </a:lnTo>
                <a:lnTo>
                  <a:pt x="7332" y="7313"/>
                </a:lnTo>
                <a:lnTo>
                  <a:pt x="7327" y="7304"/>
                </a:lnTo>
                <a:lnTo>
                  <a:pt x="7316" y="7287"/>
                </a:lnTo>
                <a:lnTo>
                  <a:pt x="7303" y="7268"/>
                </a:lnTo>
                <a:lnTo>
                  <a:pt x="7317" y="7276"/>
                </a:lnTo>
                <a:lnTo>
                  <a:pt x="7325" y="7281"/>
                </a:lnTo>
                <a:lnTo>
                  <a:pt x="7298" y="7243"/>
                </a:lnTo>
                <a:lnTo>
                  <a:pt x="7272" y="7204"/>
                </a:lnTo>
                <a:lnTo>
                  <a:pt x="7290" y="7211"/>
                </a:lnTo>
                <a:lnTo>
                  <a:pt x="7274" y="7178"/>
                </a:lnTo>
                <a:lnTo>
                  <a:pt x="7258" y="7145"/>
                </a:lnTo>
                <a:lnTo>
                  <a:pt x="7278" y="7160"/>
                </a:lnTo>
                <a:lnTo>
                  <a:pt x="7278" y="7138"/>
                </a:lnTo>
                <a:lnTo>
                  <a:pt x="7277" y="7117"/>
                </a:lnTo>
                <a:lnTo>
                  <a:pt x="7272" y="7097"/>
                </a:lnTo>
                <a:lnTo>
                  <a:pt x="7267" y="7077"/>
                </a:lnTo>
                <a:lnTo>
                  <a:pt x="7282" y="7089"/>
                </a:lnTo>
                <a:lnTo>
                  <a:pt x="7284" y="7078"/>
                </a:lnTo>
                <a:lnTo>
                  <a:pt x="7285" y="7067"/>
                </a:lnTo>
                <a:lnTo>
                  <a:pt x="7284" y="7057"/>
                </a:lnTo>
                <a:lnTo>
                  <a:pt x="7283" y="7045"/>
                </a:lnTo>
                <a:lnTo>
                  <a:pt x="7281" y="7035"/>
                </a:lnTo>
                <a:lnTo>
                  <a:pt x="7277" y="7025"/>
                </a:lnTo>
                <a:lnTo>
                  <a:pt x="7272" y="7015"/>
                </a:lnTo>
                <a:lnTo>
                  <a:pt x="7267" y="7006"/>
                </a:lnTo>
                <a:lnTo>
                  <a:pt x="7282" y="7010"/>
                </a:lnTo>
                <a:lnTo>
                  <a:pt x="7282" y="6986"/>
                </a:lnTo>
                <a:lnTo>
                  <a:pt x="7281" y="6956"/>
                </a:lnTo>
                <a:lnTo>
                  <a:pt x="7279" y="6941"/>
                </a:lnTo>
                <a:lnTo>
                  <a:pt x="7275" y="6928"/>
                </a:lnTo>
                <a:lnTo>
                  <a:pt x="7272" y="6915"/>
                </a:lnTo>
                <a:lnTo>
                  <a:pt x="7267" y="6905"/>
                </a:lnTo>
                <a:lnTo>
                  <a:pt x="7282" y="6919"/>
                </a:lnTo>
                <a:lnTo>
                  <a:pt x="7283" y="6904"/>
                </a:lnTo>
                <a:lnTo>
                  <a:pt x="7283" y="6890"/>
                </a:lnTo>
                <a:lnTo>
                  <a:pt x="7282" y="6875"/>
                </a:lnTo>
                <a:lnTo>
                  <a:pt x="7281" y="6861"/>
                </a:lnTo>
                <a:lnTo>
                  <a:pt x="7278" y="6846"/>
                </a:lnTo>
                <a:lnTo>
                  <a:pt x="7274" y="6833"/>
                </a:lnTo>
                <a:lnTo>
                  <a:pt x="7270" y="6819"/>
                </a:lnTo>
                <a:lnTo>
                  <a:pt x="7265" y="6806"/>
                </a:lnTo>
                <a:lnTo>
                  <a:pt x="7274" y="6808"/>
                </a:lnTo>
                <a:lnTo>
                  <a:pt x="7280" y="6809"/>
                </a:lnTo>
                <a:lnTo>
                  <a:pt x="7273" y="6790"/>
                </a:lnTo>
                <a:lnTo>
                  <a:pt x="7265" y="6770"/>
                </a:lnTo>
                <a:lnTo>
                  <a:pt x="7256" y="6752"/>
                </a:lnTo>
                <a:lnTo>
                  <a:pt x="7246" y="6734"/>
                </a:lnTo>
                <a:lnTo>
                  <a:pt x="7261" y="6738"/>
                </a:lnTo>
                <a:lnTo>
                  <a:pt x="7252" y="6716"/>
                </a:lnTo>
                <a:lnTo>
                  <a:pt x="7240" y="6696"/>
                </a:lnTo>
                <a:lnTo>
                  <a:pt x="7228" y="6676"/>
                </a:lnTo>
                <a:lnTo>
                  <a:pt x="7214" y="6658"/>
                </a:lnTo>
                <a:lnTo>
                  <a:pt x="7232" y="6660"/>
                </a:lnTo>
                <a:lnTo>
                  <a:pt x="7216" y="6641"/>
                </a:lnTo>
                <a:lnTo>
                  <a:pt x="7202" y="6625"/>
                </a:lnTo>
                <a:lnTo>
                  <a:pt x="7189" y="6607"/>
                </a:lnTo>
                <a:lnTo>
                  <a:pt x="7177" y="6589"/>
                </a:lnTo>
                <a:lnTo>
                  <a:pt x="7171" y="6580"/>
                </a:lnTo>
                <a:lnTo>
                  <a:pt x="7168" y="6572"/>
                </a:lnTo>
                <a:lnTo>
                  <a:pt x="7165" y="6564"/>
                </a:lnTo>
                <a:lnTo>
                  <a:pt x="7163" y="6558"/>
                </a:lnTo>
                <a:lnTo>
                  <a:pt x="7164" y="6553"/>
                </a:lnTo>
                <a:lnTo>
                  <a:pt x="7164" y="6551"/>
                </a:lnTo>
                <a:lnTo>
                  <a:pt x="7166" y="6548"/>
                </a:lnTo>
                <a:lnTo>
                  <a:pt x="7166" y="6551"/>
                </a:lnTo>
                <a:lnTo>
                  <a:pt x="7167" y="6553"/>
                </a:lnTo>
                <a:lnTo>
                  <a:pt x="7174" y="6560"/>
                </a:lnTo>
                <a:lnTo>
                  <a:pt x="7197" y="6581"/>
                </a:lnTo>
                <a:lnTo>
                  <a:pt x="7222" y="6603"/>
                </a:lnTo>
                <a:lnTo>
                  <a:pt x="7236" y="6616"/>
                </a:lnTo>
                <a:lnTo>
                  <a:pt x="7231" y="6597"/>
                </a:lnTo>
                <a:lnTo>
                  <a:pt x="7248" y="6611"/>
                </a:lnTo>
                <a:lnTo>
                  <a:pt x="7265" y="6625"/>
                </a:lnTo>
                <a:lnTo>
                  <a:pt x="7284" y="6636"/>
                </a:lnTo>
                <a:lnTo>
                  <a:pt x="7303" y="6646"/>
                </a:lnTo>
                <a:lnTo>
                  <a:pt x="7299" y="6632"/>
                </a:lnTo>
                <a:lnTo>
                  <a:pt x="7306" y="6639"/>
                </a:lnTo>
                <a:lnTo>
                  <a:pt x="7314" y="6645"/>
                </a:lnTo>
                <a:lnTo>
                  <a:pt x="7322" y="6652"/>
                </a:lnTo>
                <a:lnTo>
                  <a:pt x="7330" y="6657"/>
                </a:lnTo>
                <a:lnTo>
                  <a:pt x="7339" y="6662"/>
                </a:lnTo>
                <a:lnTo>
                  <a:pt x="7349" y="6666"/>
                </a:lnTo>
                <a:lnTo>
                  <a:pt x="7358" y="6669"/>
                </a:lnTo>
                <a:lnTo>
                  <a:pt x="7367" y="6672"/>
                </a:lnTo>
                <a:lnTo>
                  <a:pt x="7360" y="6659"/>
                </a:lnTo>
                <a:lnTo>
                  <a:pt x="7380" y="6666"/>
                </a:lnTo>
                <a:lnTo>
                  <a:pt x="7399" y="6672"/>
                </a:lnTo>
                <a:lnTo>
                  <a:pt x="7418" y="6678"/>
                </a:lnTo>
                <a:lnTo>
                  <a:pt x="7437" y="6682"/>
                </a:lnTo>
                <a:lnTo>
                  <a:pt x="7428" y="6670"/>
                </a:lnTo>
                <a:lnTo>
                  <a:pt x="7468" y="6685"/>
                </a:lnTo>
                <a:lnTo>
                  <a:pt x="7509" y="6697"/>
                </a:lnTo>
                <a:lnTo>
                  <a:pt x="7505" y="6686"/>
                </a:lnTo>
                <a:lnTo>
                  <a:pt x="7521" y="6693"/>
                </a:lnTo>
                <a:lnTo>
                  <a:pt x="7536" y="6699"/>
                </a:lnTo>
                <a:lnTo>
                  <a:pt x="7553" y="6704"/>
                </a:lnTo>
                <a:lnTo>
                  <a:pt x="7568" y="6708"/>
                </a:lnTo>
                <a:lnTo>
                  <a:pt x="7560" y="6693"/>
                </a:lnTo>
                <a:lnTo>
                  <a:pt x="7581" y="6703"/>
                </a:lnTo>
                <a:lnTo>
                  <a:pt x="7601" y="6712"/>
                </a:lnTo>
                <a:lnTo>
                  <a:pt x="7622" y="6721"/>
                </a:lnTo>
                <a:lnTo>
                  <a:pt x="7643" y="6728"/>
                </a:lnTo>
                <a:lnTo>
                  <a:pt x="7635" y="6709"/>
                </a:lnTo>
                <a:lnTo>
                  <a:pt x="7651" y="6721"/>
                </a:lnTo>
                <a:lnTo>
                  <a:pt x="7667" y="6732"/>
                </a:lnTo>
                <a:lnTo>
                  <a:pt x="7684" y="6742"/>
                </a:lnTo>
                <a:lnTo>
                  <a:pt x="7700" y="6752"/>
                </a:lnTo>
                <a:lnTo>
                  <a:pt x="7696" y="6737"/>
                </a:lnTo>
                <a:lnTo>
                  <a:pt x="7719" y="6755"/>
                </a:lnTo>
                <a:lnTo>
                  <a:pt x="7737" y="6767"/>
                </a:lnTo>
                <a:lnTo>
                  <a:pt x="7746" y="6772"/>
                </a:lnTo>
                <a:lnTo>
                  <a:pt x="7752" y="6774"/>
                </a:lnTo>
                <a:lnTo>
                  <a:pt x="7747" y="6760"/>
                </a:lnTo>
                <a:lnTo>
                  <a:pt x="7754" y="6768"/>
                </a:lnTo>
                <a:lnTo>
                  <a:pt x="7762" y="6776"/>
                </a:lnTo>
                <a:lnTo>
                  <a:pt x="7770" y="6782"/>
                </a:lnTo>
                <a:lnTo>
                  <a:pt x="7780" y="6788"/>
                </a:lnTo>
                <a:lnTo>
                  <a:pt x="7790" y="6792"/>
                </a:lnTo>
                <a:lnTo>
                  <a:pt x="7800" y="6795"/>
                </a:lnTo>
                <a:lnTo>
                  <a:pt x="7811" y="6798"/>
                </a:lnTo>
                <a:lnTo>
                  <a:pt x="7823" y="6799"/>
                </a:lnTo>
                <a:lnTo>
                  <a:pt x="7808" y="6785"/>
                </a:lnTo>
                <a:lnTo>
                  <a:pt x="7819" y="6790"/>
                </a:lnTo>
                <a:lnTo>
                  <a:pt x="7830" y="6795"/>
                </a:lnTo>
                <a:lnTo>
                  <a:pt x="7842" y="6799"/>
                </a:lnTo>
                <a:lnTo>
                  <a:pt x="7854" y="6803"/>
                </a:lnTo>
                <a:lnTo>
                  <a:pt x="7866" y="6805"/>
                </a:lnTo>
                <a:lnTo>
                  <a:pt x="7877" y="6808"/>
                </a:lnTo>
                <a:lnTo>
                  <a:pt x="7890" y="6810"/>
                </a:lnTo>
                <a:lnTo>
                  <a:pt x="7902" y="6811"/>
                </a:lnTo>
                <a:lnTo>
                  <a:pt x="7891" y="6801"/>
                </a:lnTo>
                <a:lnTo>
                  <a:pt x="7878" y="6792"/>
                </a:lnTo>
                <a:lnTo>
                  <a:pt x="7866" y="6782"/>
                </a:lnTo>
                <a:lnTo>
                  <a:pt x="7854" y="6774"/>
                </a:lnTo>
                <a:lnTo>
                  <a:pt x="7840" y="6766"/>
                </a:lnTo>
                <a:lnTo>
                  <a:pt x="7827" y="6759"/>
                </a:lnTo>
                <a:lnTo>
                  <a:pt x="7814" y="6753"/>
                </a:lnTo>
                <a:lnTo>
                  <a:pt x="7800" y="6747"/>
                </a:lnTo>
                <a:lnTo>
                  <a:pt x="7818" y="6744"/>
                </a:lnTo>
                <a:lnTo>
                  <a:pt x="7770" y="6721"/>
                </a:lnTo>
                <a:lnTo>
                  <a:pt x="7724" y="6699"/>
                </a:lnTo>
                <a:lnTo>
                  <a:pt x="7750" y="6695"/>
                </a:lnTo>
                <a:lnTo>
                  <a:pt x="7709" y="6671"/>
                </a:lnTo>
                <a:lnTo>
                  <a:pt x="7667" y="6648"/>
                </a:lnTo>
                <a:lnTo>
                  <a:pt x="7688" y="6646"/>
                </a:lnTo>
                <a:lnTo>
                  <a:pt x="7652" y="6621"/>
                </a:lnTo>
                <a:lnTo>
                  <a:pt x="7614" y="6597"/>
                </a:lnTo>
                <a:lnTo>
                  <a:pt x="7637" y="6598"/>
                </a:lnTo>
                <a:lnTo>
                  <a:pt x="7606" y="6571"/>
                </a:lnTo>
                <a:lnTo>
                  <a:pt x="7576" y="6544"/>
                </a:lnTo>
                <a:lnTo>
                  <a:pt x="7599" y="6548"/>
                </a:lnTo>
                <a:lnTo>
                  <a:pt x="7577" y="6523"/>
                </a:lnTo>
                <a:lnTo>
                  <a:pt x="7554" y="6499"/>
                </a:lnTo>
                <a:lnTo>
                  <a:pt x="7561" y="6499"/>
                </a:lnTo>
                <a:lnTo>
                  <a:pt x="7575" y="6500"/>
                </a:lnTo>
                <a:lnTo>
                  <a:pt x="7572" y="6491"/>
                </a:lnTo>
                <a:lnTo>
                  <a:pt x="7567" y="6482"/>
                </a:lnTo>
                <a:lnTo>
                  <a:pt x="7562" y="6474"/>
                </a:lnTo>
                <a:lnTo>
                  <a:pt x="7557" y="6466"/>
                </a:lnTo>
                <a:lnTo>
                  <a:pt x="7550" y="6459"/>
                </a:lnTo>
                <a:lnTo>
                  <a:pt x="7543" y="6453"/>
                </a:lnTo>
                <a:lnTo>
                  <a:pt x="7536" y="6445"/>
                </a:lnTo>
                <a:lnTo>
                  <a:pt x="7528" y="6439"/>
                </a:lnTo>
                <a:lnTo>
                  <a:pt x="7552" y="6444"/>
                </a:lnTo>
                <a:lnTo>
                  <a:pt x="7541" y="6430"/>
                </a:lnTo>
                <a:lnTo>
                  <a:pt x="7529" y="6418"/>
                </a:lnTo>
                <a:lnTo>
                  <a:pt x="7516" y="6406"/>
                </a:lnTo>
                <a:lnTo>
                  <a:pt x="7501" y="6397"/>
                </a:lnTo>
                <a:lnTo>
                  <a:pt x="7520" y="6389"/>
                </a:lnTo>
                <a:lnTo>
                  <a:pt x="7504" y="6376"/>
                </a:lnTo>
                <a:lnTo>
                  <a:pt x="7488" y="6362"/>
                </a:lnTo>
                <a:lnTo>
                  <a:pt x="7473" y="6348"/>
                </a:lnTo>
                <a:lnTo>
                  <a:pt x="7459" y="6333"/>
                </a:lnTo>
                <a:lnTo>
                  <a:pt x="7482" y="6332"/>
                </a:lnTo>
                <a:lnTo>
                  <a:pt x="7472" y="6324"/>
                </a:lnTo>
                <a:lnTo>
                  <a:pt x="7462" y="6316"/>
                </a:lnTo>
                <a:lnTo>
                  <a:pt x="7452" y="6309"/>
                </a:lnTo>
                <a:lnTo>
                  <a:pt x="7441" y="6303"/>
                </a:lnTo>
                <a:lnTo>
                  <a:pt x="7430" y="6298"/>
                </a:lnTo>
                <a:lnTo>
                  <a:pt x="7419" y="6294"/>
                </a:lnTo>
                <a:lnTo>
                  <a:pt x="7406" y="6291"/>
                </a:lnTo>
                <a:lnTo>
                  <a:pt x="7394" y="6288"/>
                </a:lnTo>
                <a:lnTo>
                  <a:pt x="7412" y="6280"/>
                </a:lnTo>
                <a:lnTo>
                  <a:pt x="7396" y="6271"/>
                </a:lnTo>
                <a:lnTo>
                  <a:pt x="7381" y="6264"/>
                </a:lnTo>
                <a:lnTo>
                  <a:pt x="7364" y="6259"/>
                </a:lnTo>
                <a:lnTo>
                  <a:pt x="7348" y="6257"/>
                </a:lnTo>
                <a:lnTo>
                  <a:pt x="7371" y="6251"/>
                </a:lnTo>
                <a:lnTo>
                  <a:pt x="7351" y="6241"/>
                </a:lnTo>
                <a:lnTo>
                  <a:pt x="7329" y="6233"/>
                </a:lnTo>
                <a:lnTo>
                  <a:pt x="7306" y="6227"/>
                </a:lnTo>
                <a:lnTo>
                  <a:pt x="7285" y="6221"/>
                </a:lnTo>
                <a:lnTo>
                  <a:pt x="7306" y="6215"/>
                </a:lnTo>
                <a:lnTo>
                  <a:pt x="7287" y="6209"/>
                </a:lnTo>
                <a:lnTo>
                  <a:pt x="7251" y="6195"/>
                </a:lnTo>
                <a:lnTo>
                  <a:pt x="7217" y="6180"/>
                </a:lnTo>
                <a:lnTo>
                  <a:pt x="7206" y="6175"/>
                </a:lnTo>
                <a:lnTo>
                  <a:pt x="7203" y="6173"/>
                </a:lnTo>
                <a:lnTo>
                  <a:pt x="7203" y="6172"/>
                </a:lnTo>
                <a:lnTo>
                  <a:pt x="7204" y="6171"/>
                </a:lnTo>
                <a:lnTo>
                  <a:pt x="7208" y="6171"/>
                </a:lnTo>
                <a:lnTo>
                  <a:pt x="7220" y="6171"/>
                </a:lnTo>
                <a:lnTo>
                  <a:pt x="7255" y="6174"/>
                </a:lnTo>
                <a:lnTo>
                  <a:pt x="7312" y="6180"/>
                </a:lnTo>
                <a:lnTo>
                  <a:pt x="7299" y="6168"/>
                </a:lnTo>
                <a:lnTo>
                  <a:pt x="7327" y="6168"/>
                </a:lnTo>
                <a:lnTo>
                  <a:pt x="7354" y="6165"/>
                </a:lnTo>
                <a:lnTo>
                  <a:pt x="7382" y="6160"/>
                </a:lnTo>
                <a:lnTo>
                  <a:pt x="7407" y="6152"/>
                </a:lnTo>
                <a:lnTo>
                  <a:pt x="7393" y="6148"/>
                </a:lnTo>
                <a:lnTo>
                  <a:pt x="7416" y="6141"/>
                </a:lnTo>
                <a:lnTo>
                  <a:pt x="7434" y="6135"/>
                </a:lnTo>
                <a:lnTo>
                  <a:pt x="7442" y="6132"/>
                </a:lnTo>
                <a:lnTo>
                  <a:pt x="7449" y="6129"/>
                </a:lnTo>
                <a:lnTo>
                  <a:pt x="7433" y="6122"/>
                </a:lnTo>
                <a:lnTo>
                  <a:pt x="7457" y="6114"/>
                </a:lnTo>
                <a:lnTo>
                  <a:pt x="7478" y="6107"/>
                </a:lnTo>
                <a:lnTo>
                  <a:pt x="7496" y="6099"/>
                </a:lnTo>
                <a:lnTo>
                  <a:pt x="7471" y="6098"/>
                </a:lnTo>
                <a:lnTo>
                  <a:pt x="7554" y="6056"/>
                </a:lnTo>
                <a:lnTo>
                  <a:pt x="7538" y="6053"/>
                </a:lnTo>
                <a:lnTo>
                  <a:pt x="7542" y="6049"/>
                </a:lnTo>
                <a:lnTo>
                  <a:pt x="7547" y="6048"/>
                </a:lnTo>
                <a:lnTo>
                  <a:pt x="7551" y="6048"/>
                </a:lnTo>
                <a:lnTo>
                  <a:pt x="7555" y="6049"/>
                </a:lnTo>
                <a:lnTo>
                  <a:pt x="7559" y="6051"/>
                </a:lnTo>
                <a:lnTo>
                  <a:pt x="7562" y="6054"/>
                </a:lnTo>
                <a:lnTo>
                  <a:pt x="7566" y="6058"/>
                </a:lnTo>
                <a:lnTo>
                  <a:pt x="7569" y="6063"/>
                </a:lnTo>
                <a:lnTo>
                  <a:pt x="7568" y="6049"/>
                </a:lnTo>
                <a:lnTo>
                  <a:pt x="7584" y="6057"/>
                </a:lnTo>
                <a:lnTo>
                  <a:pt x="7597" y="6065"/>
                </a:lnTo>
                <a:lnTo>
                  <a:pt x="7612" y="6074"/>
                </a:lnTo>
                <a:lnTo>
                  <a:pt x="7625" y="6084"/>
                </a:lnTo>
                <a:lnTo>
                  <a:pt x="7615" y="6070"/>
                </a:lnTo>
                <a:lnTo>
                  <a:pt x="7604" y="6059"/>
                </a:lnTo>
                <a:lnTo>
                  <a:pt x="7583" y="6035"/>
                </a:lnTo>
                <a:lnTo>
                  <a:pt x="7605" y="6025"/>
                </a:lnTo>
                <a:lnTo>
                  <a:pt x="7616" y="6020"/>
                </a:lnTo>
                <a:lnTo>
                  <a:pt x="7596" y="6018"/>
                </a:lnTo>
                <a:lnTo>
                  <a:pt x="7634" y="6000"/>
                </a:lnTo>
                <a:lnTo>
                  <a:pt x="7672" y="5984"/>
                </a:lnTo>
                <a:lnTo>
                  <a:pt x="7658" y="5980"/>
                </a:lnTo>
                <a:lnTo>
                  <a:pt x="7676" y="5973"/>
                </a:lnTo>
                <a:lnTo>
                  <a:pt x="7694" y="5965"/>
                </a:lnTo>
                <a:lnTo>
                  <a:pt x="7710" y="5954"/>
                </a:lnTo>
                <a:lnTo>
                  <a:pt x="7726" y="5941"/>
                </a:lnTo>
                <a:lnTo>
                  <a:pt x="7714" y="5942"/>
                </a:lnTo>
                <a:lnTo>
                  <a:pt x="7701" y="5944"/>
                </a:lnTo>
                <a:lnTo>
                  <a:pt x="7689" y="5947"/>
                </a:lnTo>
                <a:lnTo>
                  <a:pt x="7676" y="5952"/>
                </a:lnTo>
                <a:lnTo>
                  <a:pt x="7665" y="5957"/>
                </a:lnTo>
                <a:lnTo>
                  <a:pt x="7654" y="5962"/>
                </a:lnTo>
                <a:lnTo>
                  <a:pt x="7643" y="5968"/>
                </a:lnTo>
                <a:lnTo>
                  <a:pt x="7633" y="5975"/>
                </a:lnTo>
                <a:lnTo>
                  <a:pt x="7637" y="5960"/>
                </a:lnTo>
                <a:lnTo>
                  <a:pt x="7617" y="5969"/>
                </a:lnTo>
                <a:lnTo>
                  <a:pt x="7593" y="5978"/>
                </a:lnTo>
                <a:lnTo>
                  <a:pt x="7571" y="5986"/>
                </a:lnTo>
                <a:lnTo>
                  <a:pt x="7560" y="5989"/>
                </a:lnTo>
                <a:lnTo>
                  <a:pt x="7553" y="5987"/>
                </a:lnTo>
                <a:lnTo>
                  <a:pt x="7546" y="5984"/>
                </a:lnTo>
                <a:lnTo>
                  <a:pt x="7538" y="5980"/>
                </a:lnTo>
                <a:lnTo>
                  <a:pt x="7532" y="5976"/>
                </a:lnTo>
                <a:lnTo>
                  <a:pt x="7525" y="5971"/>
                </a:lnTo>
                <a:lnTo>
                  <a:pt x="7519" y="5965"/>
                </a:lnTo>
                <a:lnTo>
                  <a:pt x="7513" y="5959"/>
                </a:lnTo>
                <a:lnTo>
                  <a:pt x="7507" y="5953"/>
                </a:lnTo>
                <a:lnTo>
                  <a:pt x="7526" y="5959"/>
                </a:lnTo>
                <a:lnTo>
                  <a:pt x="7512" y="5935"/>
                </a:lnTo>
                <a:lnTo>
                  <a:pt x="7496" y="5911"/>
                </a:lnTo>
                <a:lnTo>
                  <a:pt x="7479" y="5890"/>
                </a:lnTo>
                <a:lnTo>
                  <a:pt x="7459" y="5869"/>
                </a:lnTo>
                <a:lnTo>
                  <a:pt x="7480" y="5875"/>
                </a:lnTo>
                <a:lnTo>
                  <a:pt x="7471" y="5866"/>
                </a:lnTo>
                <a:lnTo>
                  <a:pt x="7450" y="5844"/>
                </a:lnTo>
                <a:lnTo>
                  <a:pt x="7437" y="5832"/>
                </a:lnTo>
                <a:lnTo>
                  <a:pt x="7425" y="5822"/>
                </a:lnTo>
                <a:lnTo>
                  <a:pt x="7415" y="5812"/>
                </a:lnTo>
                <a:lnTo>
                  <a:pt x="7405" y="5808"/>
                </a:lnTo>
                <a:lnTo>
                  <a:pt x="7436" y="5805"/>
                </a:lnTo>
                <a:lnTo>
                  <a:pt x="7428" y="5793"/>
                </a:lnTo>
                <a:lnTo>
                  <a:pt x="7419" y="5780"/>
                </a:lnTo>
                <a:lnTo>
                  <a:pt x="7399" y="5758"/>
                </a:lnTo>
                <a:lnTo>
                  <a:pt x="7381" y="5735"/>
                </a:lnTo>
                <a:lnTo>
                  <a:pt x="7371" y="5723"/>
                </a:lnTo>
                <a:lnTo>
                  <a:pt x="7364" y="5710"/>
                </a:lnTo>
                <a:lnTo>
                  <a:pt x="7397" y="5713"/>
                </a:lnTo>
                <a:lnTo>
                  <a:pt x="7386" y="5706"/>
                </a:lnTo>
                <a:lnTo>
                  <a:pt x="7370" y="5695"/>
                </a:lnTo>
                <a:lnTo>
                  <a:pt x="7358" y="5686"/>
                </a:lnTo>
                <a:lnTo>
                  <a:pt x="7356" y="5683"/>
                </a:lnTo>
                <a:lnTo>
                  <a:pt x="7356" y="5681"/>
                </a:lnTo>
                <a:lnTo>
                  <a:pt x="7358" y="5681"/>
                </a:lnTo>
                <a:lnTo>
                  <a:pt x="7372" y="5683"/>
                </a:lnTo>
                <a:lnTo>
                  <a:pt x="7388" y="5686"/>
                </a:lnTo>
                <a:lnTo>
                  <a:pt x="7403" y="5690"/>
                </a:lnTo>
                <a:lnTo>
                  <a:pt x="7419" y="5695"/>
                </a:lnTo>
                <a:lnTo>
                  <a:pt x="7450" y="5705"/>
                </a:lnTo>
                <a:lnTo>
                  <a:pt x="7465" y="5710"/>
                </a:lnTo>
                <a:lnTo>
                  <a:pt x="7480" y="5714"/>
                </a:lnTo>
                <a:lnTo>
                  <a:pt x="7479" y="5696"/>
                </a:lnTo>
                <a:lnTo>
                  <a:pt x="7486" y="5701"/>
                </a:lnTo>
                <a:lnTo>
                  <a:pt x="7494" y="5705"/>
                </a:lnTo>
                <a:lnTo>
                  <a:pt x="7504" y="5710"/>
                </a:lnTo>
                <a:lnTo>
                  <a:pt x="7517" y="5715"/>
                </a:lnTo>
                <a:lnTo>
                  <a:pt x="7531" y="5719"/>
                </a:lnTo>
                <a:lnTo>
                  <a:pt x="7538" y="5720"/>
                </a:lnTo>
                <a:lnTo>
                  <a:pt x="7546" y="5720"/>
                </a:lnTo>
                <a:lnTo>
                  <a:pt x="7554" y="5720"/>
                </a:lnTo>
                <a:lnTo>
                  <a:pt x="7561" y="5718"/>
                </a:lnTo>
                <a:lnTo>
                  <a:pt x="7551" y="5699"/>
                </a:lnTo>
                <a:lnTo>
                  <a:pt x="7596" y="5704"/>
                </a:lnTo>
                <a:lnTo>
                  <a:pt x="7632" y="5708"/>
                </a:lnTo>
                <a:lnTo>
                  <a:pt x="7657" y="5710"/>
                </a:lnTo>
                <a:lnTo>
                  <a:pt x="7643" y="5698"/>
                </a:lnTo>
                <a:lnTo>
                  <a:pt x="7651" y="5698"/>
                </a:lnTo>
                <a:lnTo>
                  <a:pt x="7668" y="5698"/>
                </a:lnTo>
                <a:lnTo>
                  <a:pt x="7679" y="5698"/>
                </a:lnTo>
                <a:lnTo>
                  <a:pt x="7690" y="5697"/>
                </a:lnTo>
                <a:lnTo>
                  <a:pt x="7701" y="5694"/>
                </a:lnTo>
                <a:lnTo>
                  <a:pt x="7711" y="5691"/>
                </a:lnTo>
                <a:lnTo>
                  <a:pt x="7709" y="5675"/>
                </a:lnTo>
                <a:lnTo>
                  <a:pt x="7719" y="5676"/>
                </a:lnTo>
                <a:lnTo>
                  <a:pt x="7741" y="5677"/>
                </a:lnTo>
                <a:lnTo>
                  <a:pt x="7757" y="5677"/>
                </a:lnTo>
                <a:lnTo>
                  <a:pt x="7772" y="5676"/>
                </a:lnTo>
                <a:lnTo>
                  <a:pt x="7789" y="5675"/>
                </a:lnTo>
                <a:lnTo>
                  <a:pt x="7804" y="5672"/>
                </a:lnTo>
                <a:lnTo>
                  <a:pt x="7798" y="5659"/>
                </a:lnTo>
                <a:lnTo>
                  <a:pt x="7832" y="5656"/>
                </a:lnTo>
                <a:lnTo>
                  <a:pt x="7863" y="5652"/>
                </a:lnTo>
                <a:lnTo>
                  <a:pt x="7892" y="5647"/>
                </a:lnTo>
                <a:lnTo>
                  <a:pt x="7877" y="5626"/>
                </a:lnTo>
                <a:lnTo>
                  <a:pt x="7893" y="5628"/>
                </a:lnTo>
                <a:lnTo>
                  <a:pt x="7907" y="5629"/>
                </a:lnTo>
                <a:lnTo>
                  <a:pt x="7923" y="5629"/>
                </a:lnTo>
                <a:lnTo>
                  <a:pt x="7938" y="5629"/>
                </a:lnTo>
                <a:lnTo>
                  <a:pt x="7953" y="5628"/>
                </a:lnTo>
                <a:lnTo>
                  <a:pt x="7968" y="5627"/>
                </a:lnTo>
                <a:lnTo>
                  <a:pt x="7983" y="5624"/>
                </a:lnTo>
                <a:lnTo>
                  <a:pt x="7998" y="5621"/>
                </a:lnTo>
                <a:lnTo>
                  <a:pt x="7985" y="5606"/>
                </a:lnTo>
                <a:lnTo>
                  <a:pt x="8015" y="5601"/>
                </a:lnTo>
                <a:lnTo>
                  <a:pt x="8045" y="5598"/>
                </a:lnTo>
                <a:lnTo>
                  <a:pt x="8076" y="5597"/>
                </a:lnTo>
                <a:lnTo>
                  <a:pt x="8107" y="5598"/>
                </a:lnTo>
                <a:lnTo>
                  <a:pt x="8083" y="5578"/>
                </a:lnTo>
                <a:lnTo>
                  <a:pt x="8210" y="5607"/>
                </a:lnTo>
                <a:lnTo>
                  <a:pt x="8192" y="5587"/>
                </a:lnTo>
                <a:lnTo>
                  <a:pt x="8207" y="5585"/>
                </a:lnTo>
                <a:lnTo>
                  <a:pt x="8224" y="5585"/>
                </a:lnTo>
                <a:lnTo>
                  <a:pt x="8239" y="5587"/>
                </a:lnTo>
                <a:lnTo>
                  <a:pt x="8255" y="5591"/>
                </a:lnTo>
                <a:lnTo>
                  <a:pt x="8270" y="5596"/>
                </a:lnTo>
                <a:lnTo>
                  <a:pt x="8285" y="5603"/>
                </a:lnTo>
                <a:lnTo>
                  <a:pt x="8298" y="5611"/>
                </a:lnTo>
                <a:lnTo>
                  <a:pt x="8311" y="5622"/>
                </a:lnTo>
                <a:lnTo>
                  <a:pt x="8314" y="5597"/>
                </a:lnTo>
                <a:lnTo>
                  <a:pt x="8327" y="5605"/>
                </a:lnTo>
                <a:lnTo>
                  <a:pt x="8341" y="5611"/>
                </a:lnTo>
                <a:lnTo>
                  <a:pt x="8355" y="5615"/>
                </a:lnTo>
                <a:lnTo>
                  <a:pt x="8369" y="5620"/>
                </a:lnTo>
                <a:lnTo>
                  <a:pt x="8384" y="5621"/>
                </a:lnTo>
                <a:lnTo>
                  <a:pt x="8399" y="5621"/>
                </a:lnTo>
                <a:lnTo>
                  <a:pt x="8413" y="5620"/>
                </a:lnTo>
                <a:lnTo>
                  <a:pt x="8429" y="5617"/>
                </a:lnTo>
                <a:lnTo>
                  <a:pt x="8415" y="5608"/>
                </a:lnTo>
                <a:lnTo>
                  <a:pt x="8385" y="5591"/>
                </a:lnTo>
                <a:lnTo>
                  <a:pt x="8350" y="5573"/>
                </a:lnTo>
                <a:lnTo>
                  <a:pt x="8335" y="5567"/>
                </a:lnTo>
                <a:lnTo>
                  <a:pt x="8325" y="5564"/>
                </a:lnTo>
                <a:lnTo>
                  <a:pt x="8356" y="5559"/>
                </a:lnTo>
                <a:lnTo>
                  <a:pt x="8341" y="5556"/>
                </a:lnTo>
                <a:lnTo>
                  <a:pt x="8306" y="5547"/>
                </a:lnTo>
                <a:lnTo>
                  <a:pt x="8286" y="5543"/>
                </a:lnTo>
                <a:lnTo>
                  <a:pt x="8265" y="5540"/>
                </a:lnTo>
                <a:lnTo>
                  <a:pt x="8246" y="5539"/>
                </a:lnTo>
                <a:lnTo>
                  <a:pt x="8239" y="5539"/>
                </a:lnTo>
                <a:lnTo>
                  <a:pt x="8232" y="5539"/>
                </a:lnTo>
                <a:lnTo>
                  <a:pt x="8258" y="5514"/>
                </a:lnTo>
                <a:lnTo>
                  <a:pt x="8183" y="5514"/>
                </a:lnTo>
                <a:lnTo>
                  <a:pt x="8144" y="5513"/>
                </a:lnTo>
                <a:lnTo>
                  <a:pt x="8106" y="5511"/>
                </a:lnTo>
                <a:lnTo>
                  <a:pt x="8146" y="5496"/>
                </a:lnTo>
                <a:lnTo>
                  <a:pt x="8135" y="5490"/>
                </a:lnTo>
                <a:lnTo>
                  <a:pt x="8124" y="5484"/>
                </a:lnTo>
                <a:lnTo>
                  <a:pt x="8108" y="5476"/>
                </a:lnTo>
                <a:lnTo>
                  <a:pt x="8092" y="5470"/>
                </a:lnTo>
                <a:lnTo>
                  <a:pt x="8073" y="5466"/>
                </a:lnTo>
                <a:lnTo>
                  <a:pt x="8064" y="5465"/>
                </a:lnTo>
                <a:lnTo>
                  <a:pt x="8056" y="5464"/>
                </a:lnTo>
                <a:lnTo>
                  <a:pt x="8048" y="5465"/>
                </a:lnTo>
                <a:lnTo>
                  <a:pt x="8039" y="5466"/>
                </a:lnTo>
                <a:lnTo>
                  <a:pt x="8061" y="5446"/>
                </a:lnTo>
                <a:lnTo>
                  <a:pt x="8053" y="5444"/>
                </a:lnTo>
                <a:lnTo>
                  <a:pt x="8031" y="5439"/>
                </a:lnTo>
                <a:lnTo>
                  <a:pt x="8018" y="5437"/>
                </a:lnTo>
                <a:lnTo>
                  <a:pt x="8002" y="5435"/>
                </a:lnTo>
                <a:lnTo>
                  <a:pt x="7987" y="5435"/>
                </a:lnTo>
                <a:lnTo>
                  <a:pt x="7971" y="5435"/>
                </a:lnTo>
                <a:lnTo>
                  <a:pt x="7988" y="5416"/>
                </a:lnTo>
                <a:lnTo>
                  <a:pt x="7975" y="5413"/>
                </a:lnTo>
                <a:lnTo>
                  <a:pt x="7961" y="5410"/>
                </a:lnTo>
                <a:lnTo>
                  <a:pt x="7942" y="5408"/>
                </a:lnTo>
                <a:lnTo>
                  <a:pt x="7922" y="5406"/>
                </a:lnTo>
                <a:lnTo>
                  <a:pt x="7899" y="5406"/>
                </a:lnTo>
                <a:lnTo>
                  <a:pt x="7877" y="5407"/>
                </a:lnTo>
                <a:lnTo>
                  <a:pt x="7867" y="5409"/>
                </a:lnTo>
                <a:lnTo>
                  <a:pt x="7857" y="5411"/>
                </a:lnTo>
                <a:lnTo>
                  <a:pt x="7893" y="5393"/>
                </a:lnTo>
                <a:lnTo>
                  <a:pt x="7878" y="5386"/>
                </a:lnTo>
                <a:lnTo>
                  <a:pt x="7863" y="5379"/>
                </a:lnTo>
                <a:lnTo>
                  <a:pt x="7847" y="5374"/>
                </a:lnTo>
                <a:lnTo>
                  <a:pt x="7830" y="5371"/>
                </a:lnTo>
                <a:lnTo>
                  <a:pt x="7814" y="5369"/>
                </a:lnTo>
                <a:lnTo>
                  <a:pt x="7797" y="5369"/>
                </a:lnTo>
                <a:lnTo>
                  <a:pt x="7780" y="5369"/>
                </a:lnTo>
                <a:lnTo>
                  <a:pt x="7763" y="5371"/>
                </a:lnTo>
                <a:lnTo>
                  <a:pt x="7795" y="5352"/>
                </a:lnTo>
                <a:lnTo>
                  <a:pt x="7767" y="5347"/>
                </a:lnTo>
                <a:lnTo>
                  <a:pt x="7739" y="5342"/>
                </a:lnTo>
                <a:lnTo>
                  <a:pt x="7711" y="5339"/>
                </a:lnTo>
                <a:lnTo>
                  <a:pt x="7684" y="5336"/>
                </a:lnTo>
                <a:lnTo>
                  <a:pt x="7698" y="5325"/>
                </a:lnTo>
                <a:lnTo>
                  <a:pt x="7663" y="5314"/>
                </a:lnTo>
                <a:lnTo>
                  <a:pt x="7634" y="5305"/>
                </a:lnTo>
                <a:lnTo>
                  <a:pt x="7604" y="5294"/>
                </a:lnTo>
                <a:lnTo>
                  <a:pt x="7590" y="5288"/>
                </a:lnTo>
                <a:lnTo>
                  <a:pt x="7576" y="5281"/>
                </a:lnTo>
                <a:lnTo>
                  <a:pt x="7564" y="5275"/>
                </a:lnTo>
                <a:lnTo>
                  <a:pt x="7555" y="5269"/>
                </a:lnTo>
                <a:lnTo>
                  <a:pt x="7548" y="5264"/>
                </a:lnTo>
                <a:lnTo>
                  <a:pt x="7546" y="5261"/>
                </a:lnTo>
                <a:lnTo>
                  <a:pt x="7545" y="5258"/>
                </a:lnTo>
                <a:lnTo>
                  <a:pt x="7543" y="5255"/>
                </a:lnTo>
                <a:lnTo>
                  <a:pt x="7545" y="5252"/>
                </a:lnTo>
                <a:lnTo>
                  <a:pt x="7546" y="5250"/>
                </a:lnTo>
                <a:lnTo>
                  <a:pt x="7549" y="5246"/>
                </a:lnTo>
                <a:lnTo>
                  <a:pt x="7562" y="5244"/>
                </a:lnTo>
                <a:lnTo>
                  <a:pt x="7577" y="5240"/>
                </a:lnTo>
                <a:lnTo>
                  <a:pt x="7596" y="5235"/>
                </a:lnTo>
                <a:lnTo>
                  <a:pt x="7617" y="5229"/>
                </a:lnTo>
                <a:lnTo>
                  <a:pt x="7638" y="5220"/>
                </a:lnTo>
                <a:lnTo>
                  <a:pt x="7649" y="5214"/>
                </a:lnTo>
                <a:lnTo>
                  <a:pt x="7658" y="5209"/>
                </a:lnTo>
                <a:lnTo>
                  <a:pt x="7668" y="5203"/>
                </a:lnTo>
                <a:lnTo>
                  <a:pt x="7676" y="5196"/>
                </a:lnTo>
                <a:lnTo>
                  <a:pt x="7654" y="5183"/>
                </a:lnTo>
                <a:lnTo>
                  <a:pt x="7669" y="5177"/>
                </a:lnTo>
                <a:lnTo>
                  <a:pt x="7686" y="5171"/>
                </a:lnTo>
                <a:lnTo>
                  <a:pt x="7705" y="5163"/>
                </a:lnTo>
                <a:lnTo>
                  <a:pt x="7727" y="5154"/>
                </a:lnTo>
                <a:lnTo>
                  <a:pt x="7748" y="5142"/>
                </a:lnTo>
                <a:lnTo>
                  <a:pt x="7757" y="5136"/>
                </a:lnTo>
                <a:lnTo>
                  <a:pt x="7766" y="5129"/>
                </a:lnTo>
                <a:lnTo>
                  <a:pt x="7774" y="5123"/>
                </a:lnTo>
                <a:lnTo>
                  <a:pt x="7781" y="5116"/>
                </a:lnTo>
                <a:lnTo>
                  <a:pt x="7757" y="5109"/>
                </a:lnTo>
                <a:lnTo>
                  <a:pt x="7768" y="5102"/>
                </a:lnTo>
                <a:lnTo>
                  <a:pt x="7781" y="5095"/>
                </a:lnTo>
                <a:lnTo>
                  <a:pt x="7796" y="5085"/>
                </a:lnTo>
                <a:lnTo>
                  <a:pt x="7811" y="5072"/>
                </a:lnTo>
                <a:lnTo>
                  <a:pt x="7828" y="5059"/>
                </a:lnTo>
                <a:lnTo>
                  <a:pt x="7842" y="5043"/>
                </a:lnTo>
                <a:lnTo>
                  <a:pt x="7849" y="5036"/>
                </a:lnTo>
                <a:lnTo>
                  <a:pt x="7854" y="5028"/>
                </a:lnTo>
                <a:lnTo>
                  <a:pt x="7823" y="5028"/>
                </a:lnTo>
                <a:lnTo>
                  <a:pt x="7864" y="4996"/>
                </a:lnTo>
                <a:lnTo>
                  <a:pt x="7937" y="4939"/>
                </a:lnTo>
                <a:lnTo>
                  <a:pt x="7914" y="4940"/>
                </a:lnTo>
                <a:lnTo>
                  <a:pt x="7924" y="4933"/>
                </a:lnTo>
                <a:lnTo>
                  <a:pt x="7950" y="4916"/>
                </a:lnTo>
                <a:lnTo>
                  <a:pt x="7978" y="4893"/>
                </a:lnTo>
                <a:lnTo>
                  <a:pt x="7992" y="4882"/>
                </a:lnTo>
                <a:lnTo>
                  <a:pt x="8002" y="4872"/>
                </a:lnTo>
                <a:lnTo>
                  <a:pt x="7969" y="4873"/>
                </a:lnTo>
                <a:lnTo>
                  <a:pt x="8001" y="4857"/>
                </a:lnTo>
                <a:lnTo>
                  <a:pt x="8058" y="4828"/>
                </a:lnTo>
                <a:lnTo>
                  <a:pt x="8038" y="4816"/>
                </a:lnTo>
                <a:lnTo>
                  <a:pt x="8049" y="4815"/>
                </a:lnTo>
                <a:lnTo>
                  <a:pt x="8059" y="4812"/>
                </a:lnTo>
                <a:lnTo>
                  <a:pt x="8072" y="4809"/>
                </a:lnTo>
                <a:lnTo>
                  <a:pt x="8089" y="4805"/>
                </a:lnTo>
                <a:lnTo>
                  <a:pt x="8106" y="4799"/>
                </a:lnTo>
                <a:lnTo>
                  <a:pt x="8125" y="4792"/>
                </a:lnTo>
                <a:lnTo>
                  <a:pt x="8143" y="4782"/>
                </a:lnTo>
                <a:lnTo>
                  <a:pt x="8117" y="4770"/>
                </a:lnTo>
                <a:lnTo>
                  <a:pt x="8127" y="4767"/>
                </a:lnTo>
                <a:lnTo>
                  <a:pt x="8152" y="4761"/>
                </a:lnTo>
                <a:lnTo>
                  <a:pt x="8180" y="4752"/>
                </a:lnTo>
                <a:lnTo>
                  <a:pt x="8195" y="4746"/>
                </a:lnTo>
                <a:lnTo>
                  <a:pt x="8206" y="4740"/>
                </a:lnTo>
                <a:lnTo>
                  <a:pt x="8183" y="4734"/>
                </a:lnTo>
                <a:lnTo>
                  <a:pt x="8199" y="4730"/>
                </a:lnTo>
                <a:lnTo>
                  <a:pt x="8216" y="4725"/>
                </a:lnTo>
                <a:lnTo>
                  <a:pt x="8231" y="4718"/>
                </a:lnTo>
                <a:lnTo>
                  <a:pt x="8246" y="4709"/>
                </a:lnTo>
                <a:lnTo>
                  <a:pt x="8261" y="4700"/>
                </a:lnTo>
                <a:lnTo>
                  <a:pt x="8274" y="4689"/>
                </a:lnTo>
                <a:lnTo>
                  <a:pt x="8287" y="4677"/>
                </a:lnTo>
                <a:lnTo>
                  <a:pt x="8299" y="4665"/>
                </a:lnTo>
                <a:lnTo>
                  <a:pt x="8289" y="4662"/>
                </a:lnTo>
                <a:lnTo>
                  <a:pt x="8277" y="4661"/>
                </a:lnTo>
                <a:lnTo>
                  <a:pt x="8264" y="4659"/>
                </a:lnTo>
                <a:lnTo>
                  <a:pt x="8249" y="4658"/>
                </a:lnTo>
                <a:lnTo>
                  <a:pt x="8232" y="4658"/>
                </a:lnTo>
                <a:lnTo>
                  <a:pt x="8225" y="4659"/>
                </a:lnTo>
                <a:lnTo>
                  <a:pt x="8218" y="4661"/>
                </a:lnTo>
                <a:lnTo>
                  <a:pt x="8210" y="4663"/>
                </a:lnTo>
                <a:lnTo>
                  <a:pt x="8204" y="4666"/>
                </a:lnTo>
                <a:lnTo>
                  <a:pt x="8236" y="4648"/>
                </a:lnTo>
                <a:lnTo>
                  <a:pt x="8227" y="4649"/>
                </a:lnTo>
                <a:lnTo>
                  <a:pt x="8216" y="4650"/>
                </a:lnTo>
                <a:lnTo>
                  <a:pt x="8201" y="4653"/>
                </a:lnTo>
                <a:lnTo>
                  <a:pt x="8185" y="4657"/>
                </a:lnTo>
                <a:lnTo>
                  <a:pt x="8168" y="4663"/>
                </a:lnTo>
                <a:lnTo>
                  <a:pt x="8160" y="4667"/>
                </a:lnTo>
                <a:lnTo>
                  <a:pt x="8152" y="4671"/>
                </a:lnTo>
                <a:lnTo>
                  <a:pt x="8143" y="4676"/>
                </a:lnTo>
                <a:lnTo>
                  <a:pt x="8136" y="4683"/>
                </a:lnTo>
                <a:lnTo>
                  <a:pt x="8154" y="4655"/>
                </a:lnTo>
                <a:lnTo>
                  <a:pt x="8144" y="4656"/>
                </a:lnTo>
                <a:lnTo>
                  <a:pt x="8134" y="4658"/>
                </a:lnTo>
                <a:lnTo>
                  <a:pt x="8121" y="4661"/>
                </a:lnTo>
                <a:lnTo>
                  <a:pt x="8105" y="4665"/>
                </a:lnTo>
                <a:lnTo>
                  <a:pt x="8090" y="4671"/>
                </a:lnTo>
                <a:lnTo>
                  <a:pt x="8074" y="4679"/>
                </a:lnTo>
                <a:lnTo>
                  <a:pt x="8067" y="4685"/>
                </a:lnTo>
                <a:lnTo>
                  <a:pt x="8061" y="4690"/>
                </a:lnTo>
                <a:lnTo>
                  <a:pt x="8067" y="4673"/>
                </a:lnTo>
                <a:lnTo>
                  <a:pt x="8052" y="4675"/>
                </a:lnTo>
                <a:lnTo>
                  <a:pt x="8034" y="4678"/>
                </a:lnTo>
                <a:lnTo>
                  <a:pt x="8014" y="4683"/>
                </a:lnTo>
                <a:lnTo>
                  <a:pt x="7990" y="4689"/>
                </a:lnTo>
                <a:lnTo>
                  <a:pt x="7965" y="4697"/>
                </a:lnTo>
                <a:lnTo>
                  <a:pt x="7953" y="4701"/>
                </a:lnTo>
                <a:lnTo>
                  <a:pt x="7941" y="4706"/>
                </a:lnTo>
                <a:lnTo>
                  <a:pt x="7930" y="4712"/>
                </a:lnTo>
                <a:lnTo>
                  <a:pt x="7920" y="4719"/>
                </a:lnTo>
                <a:lnTo>
                  <a:pt x="7943" y="4694"/>
                </a:lnTo>
                <a:lnTo>
                  <a:pt x="7929" y="4697"/>
                </a:lnTo>
                <a:lnTo>
                  <a:pt x="7897" y="4704"/>
                </a:lnTo>
                <a:lnTo>
                  <a:pt x="7878" y="4708"/>
                </a:lnTo>
                <a:lnTo>
                  <a:pt x="7860" y="4715"/>
                </a:lnTo>
                <a:lnTo>
                  <a:pt x="7843" y="4721"/>
                </a:lnTo>
                <a:lnTo>
                  <a:pt x="7837" y="4724"/>
                </a:lnTo>
                <a:lnTo>
                  <a:pt x="7831" y="4727"/>
                </a:lnTo>
                <a:lnTo>
                  <a:pt x="7857" y="4708"/>
                </a:lnTo>
                <a:lnTo>
                  <a:pt x="7845" y="4708"/>
                </a:lnTo>
                <a:lnTo>
                  <a:pt x="7832" y="4709"/>
                </a:lnTo>
                <a:lnTo>
                  <a:pt x="7815" y="4710"/>
                </a:lnTo>
                <a:lnTo>
                  <a:pt x="7795" y="4713"/>
                </a:lnTo>
                <a:lnTo>
                  <a:pt x="7775" y="4719"/>
                </a:lnTo>
                <a:lnTo>
                  <a:pt x="7765" y="4722"/>
                </a:lnTo>
                <a:lnTo>
                  <a:pt x="7755" y="4726"/>
                </a:lnTo>
                <a:lnTo>
                  <a:pt x="7746" y="4730"/>
                </a:lnTo>
                <a:lnTo>
                  <a:pt x="7736" y="4736"/>
                </a:lnTo>
                <a:lnTo>
                  <a:pt x="7780" y="4696"/>
                </a:lnTo>
                <a:lnTo>
                  <a:pt x="7767" y="4698"/>
                </a:lnTo>
                <a:lnTo>
                  <a:pt x="7735" y="4706"/>
                </a:lnTo>
                <a:lnTo>
                  <a:pt x="7715" y="4712"/>
                </a:lnTo>
                <a:lnTo>
                  <a:pt x="7694" y="4720"/>
                </a:lnTo>
                <a:lnTo>
                  <a:pt x="7674" y="4728"/>
                </a:lnTo>
                <a:lnTo>
                  <a:pt x="7656" y="4738"/>
                </a:lnTo>
                <a:lnTo>
                  <a:pt x="7674" y="4712"/>
                </a:lnTo>
                <a:lnTo>
                  <a:pt x="7627" y="4724"/>
                </a:lnTo>
                <a:lnTo>
                  <a:pt x="7595" y="4732"/>
                </a:lnTo>
                <a:lnTo>
                  <a:pt x="7561" y="4741"/>
                </a:lnTo>
                <a:lnTo>
                  <a:pt x="7527" y="4751"/>
                </a:lnTo>
                <a:lnTo>
                  <a:pt x="7496" y="4762"/>
                </a:lnTo>
                <a:lnTo>
                  <a:pt x="7483" y="4767"/>
                </a:lnTo>
                <a:lnTo>
                  <a:pt x="7471" y="4772"/>
                </a:lnTo>
                <a:lnTo>
                  <a:pt x="7461" y="4778"/>
                </a:lnTo>
                <a:lnTo>
                  <a:pt x="7454" y="4784"/>
                </a:lnTo>
                <a:lnTo>
                  <a:pt x="7463" y="4766"/>
                </a:lnTo>
                <a:lnTo>
                  <a:pt x="7450" y="4772"/>
                </a:lnTo>
                <a:lnTo>
                  <a:pt x="7435" y="4780"/>
                </a:lnTo>
                <a:lnTo>
                  <a:pt x="7405" y="4800"/>
                </a:lnTo>
                <a:lnTo>
                  <a:pt x="7390" y="4809"/>
                </a:lnTo>
                <a:lnTo>
                  <a:pt x="7374" y="4817"/>
                </a:lnTo>
                <a:lnTo>
                  <a:pt x="7367" y="4820"/>
                </a:lnTo>
                <a:lnTo>
                  <a:pt x="7360" y="4822"/>
                </a:lnTo>
                <a:lnTo>
                  <a:pt x="7353" y="4823"/>
                </a:lnTo>
                <a:lnTo>
                  <a:pt x="7347" y="4823"/>
                </a:lnTo>
                <a:lnTo>
                  <a:pt x="7345" y="4823"/>
                </a:lnTo>
                <a:lnTo>
                  <a:pt x="7344" y="4822"/>
                </a:lnTo>
                <a:lnTo>
                  <a:pt x="7341" y="4819"/>
                </a:lnTo>
                <a:lnTo>
                  <a:pt x="7340" y="4812"/>
                </a:lnTo>
                <a:lnTo>
                  <a:pt x="7340" y="4806"/>
                </a:lnTo>
                <a:lnTo>
                  <a:pt x="7345" y="4789"/>
                </a:lnTo>
                <a:lnTo>
                  <a:pt x="7350" y="4768"/>
                </a:lnTo>
                <a:lnTo>
                  <a:pt x="7357" y="4747"/>
                </a:lnTo>
                <a:lnTo>
                  <a:pt x="7365" y="4728"/>
                </a:lnTo>
                <a:lnTo>
                  <a:pt x="7371" y="4712"/>
                </a:lnTo>
                <a:lnTo>
                  <a:pt x="7376" y="4703"/>
                </a:lnTo>
                <a:lnTo>
                  <a:pt x="7350" y="4724"/>
                </a:lnTo>
                <a:lnTo>
                  <a:pt x="7355" y="4701"/>
                </a:lnTo>
                <a:lnTo>
                  <a:pt x="7361" y="4679"/>
                </a:lnTo>
                <a:lnTo>
                  <a:pt x="7368" y="4657"/>
                </a:lnTo>
                <a:lnTo>
                  <a:pt x="7378" y="4636"/>
                </a:lnTo>
                <a:lnTo>
                  <a:pt x="7354" y="4645"/>
                </a:lnTo>
                <a:lnTo>
                  <a:pt x="7364" y="4621"/>
                </a:lnTo>
                <a:lnTo>
                  <a:pt x="7373" y="4596"/>
                </a:lnTo>
                <a:lnTo>
                  <a:pt x="7383" y="4571"/>
                </a:lnTo>
                <a:lnTo>
                  <a:pt x="7390" y="4545"/>
                </a:lnTo>
                <a:lnTo>
                  <a:pt x="7359" y="4566"/>
                </a:lnTo>
                <a:lnTo>
                  <a:pt x="7364" y="4554"/>
                </a:lnTo>
                <a:lnTo>
                  <a:pt x="7369" y="4540"/>
                </a:lnTo>
                <a:lnTo>
                  <a:pt x="7373" y="4527"/>
                </a:lnTo>
                <a:lnTo>
                  <a:pt x="7376" y="4513"/>
                </a:lnTo>
                <a:lnTo>
                  <a:pt x="7379" y="4500"/>
                </a:lnTo>
                <a:lnTo>
                  <a:pt x="7381" y="4486"/>
                </a:lnTo>
                <a:lnTo>
                  <a:pt x="7381" y="4472"/>
                </a:lnTo>
                <a:lnTo>
                  <a:pt x="7381" y="4458"/>
                </a:lnTo>
                <a:lnTo>
                  <a:pt x="7361" y="4485"/>
                </a:lnTo>
                <a:lnTo>
                  <a:pt x="7358" y="4472"/>
                </a:lnTo>
                <a:lnTo>
                  <a:pt x="7357" y="4461"/>
                </a:lnTo>
                <a:lnTo>
                  <a:pt x="7357" y="4451"/>
                </a:lnTo>
                <a:lnTo>
                  <a:pt x="7359" y="4441"/>
                </a:lnTo>
                <a:lnTo>
                  <a:pt x="7363" y="4434"/>
                </a:lnTo>
                <a:lnTo>
                  <a:pt x="7365" y="4430"/>
                </a:lnTo>
                <a:lnTo>
                  <a:pt x="7369" y="4427"/>
                </a:lnTo>
                <a:lnTo>
                  <a:pt x="7372" y="4425"/>
                </a:lnTo>
                <a:lnTo>
                  <a:pt x="7378" y="4422"/>
                </a:lnTo>
                <a:lnTo>
                  <a:pt x="7388" y="4419"/>
                </a:lnTo>
                <a:lnTo>
                  <a:pt x="7382" y="4413"/>
                </a:lnTo>
                <a:lnTo>
                  <a:pt x="7378" y="4408"/>
                </a:lnTo>
                <a:lnTo>
                  <a:pt x="7376" y="4404"/>
                </a:lnTo>
                <a:lnTo>
                  <a:pt x="7376" y="4400"/>
                </a:lnTo>
                <a:lnTo>
                  <a:pt x="7378" y="4395"/>
                </a:lnTo>
                <a:lnTo>
                  <a:pt x="7382" y="4392"/>
                </a:lnTo>
                <a:lnTo>
                  <a:pt x="7386" y="4388"/>
                </a:lnTo>
                <a:lnTo>
                  <a:pt x="7392" y="4385"/>
                </a:lnTo>
                <a:lnTo>
                  <a:pt x="7405" y="4377"/>
                </a:lnTo>
                <a:lnTo>
                  <a:pt x="7421" y="4371"/>
                </a:lnTo>
                <a:lnTo>
                  <a:pt x="7453" y="4361"/>
                </a:lnTo>
                <a:lnTo>
                  <a:pt x="7435" y="4361"/>
                </a:lnTo>
                <a:lnTo>
                  <a:pt x="7441" y="4357"/>
                </a:lnTo>
                <a:lnTo>
                  <a:pt x="7451" y="4352"/>
                </a:lnTo>
                <a:lnTo>
                  <a:pt x="7473" y="4342"/>
                </a:lnTo>
                <a:lnTo>
                  <a:pt x="7493" y="4336"/>
                </a:lnTo>
                <a:lnTo>
                  <a:pt x="7502" y="4333"/>
                </a:lnTo>
                <a:lnTo>
                  <a:pt x="7482" y="4333"/>
                </a:lnTo>
                <a:lnTo>
                  <a:pt x="7461" y="4335"/>
                </a:lnTo>
                <a:lnTo>
                  <a:pt x="7441" y="4340"/>
                </a:lnTo>
                <a:lnTo>
                  <a:pt x="7423" y="4348"/>
                </a:lnTo>
                <a:lnTo>
                  <a:pt x="7427" y="4331"/>
                </a:lnTo>
                <a:lnTo>
                  <a:pt x="7391" y="4355"/>
                </a:lnTo>
                <a:lnTo>
                  <a:pt x="7372" y="4366"/>
                </a:lnTo>
                <a:lnTo>
                  <a:pt x="7353" y="4376"/>
                </a:lnTo>
                <a:lnTo>
                  <a:pt x="7359" y="4350"/>
                </a:lnTo>
                <a:lnTo>
                  <a:pt x="7361" y="4338"/>
                </a:lnTo>
                <a:lnTo>
                  <a:pt x="7362" y="4330"/>
                </a:lnTo>
                <a:lnTo>
                  <a:pt x="7361" y="4327"/>
                </a:lnTo>
                <a:lnTo>
                  <a:pt x="7360" y="4324"/>
                </a:lnTo>
                <a:lnTo>
                  <a:pt x="7359" y="4323"/>
                </a:lnTo>
                <a:lnTo>
                  <a:pt x="7357" y="4322"/>
                </a:lnTo>
                <a:lnTo>
                  <a:pt x="7354" y="4322"/>
                </a:lnTo>
                <a:lnTo>
                  <a:pt x="7350" y="4323"/>
                </a:lnTo>
                <a:lnTo>
                  <a:pt x="7338" y="4329"/>
                </a:lnTo>
                <a:lnTo>
                  <a:pt x="7349" y="4308"/>
                </a:lnTo>
                <a:lnTo>
                  <a:pt x="7358" y="4288"/>
                </a:lnTo>
                <a:lnTo>
                  <a:pt x="7366" y="4267"/>
                </a:lnTo>
                <a:lnTo>
                  <a:pt x="7347" y="4270"/>
                </a:lnTo>
                <a:lnTo>
                  <a:pt x="7355" y="4253"/>
                </a:lnTo>
                <a:lnTo>
                  <a:pt x="7363" y="4235"/>
                </a:lnTo>
                <a:lnTo>
                  <a:pt x="7373" y="4218"/>
                </a:lnTo>
                <a:lnTo>
                  <a:pt x="7384" y="4201"/>
                </a:lnTo>
                <a:lnTo>
                  <a:pt x="7360" y="4209"/>
                </a:lnTo>
                <a:lnTo>
                  <a:pt x="7375" y="4160"/>
                </a:lnTo>
                <a:lnTo>
                  <a:pt x="7389" y="4110"/>
                </a:lnTo>
                <a:lnTo>
                  <a:pt x="7369" y="4125"/>
                </a:lnTo>
                <a:lnTo>
                  <a:pt x="7375" y="4102"/>
                </a:lnTo>
                <a:lnTo>
                  <a:pt x="7380" y="4084"/>
                </a:lnTo>
                <a:lnTo>
                  <a:pt x="7383" y="4067"/>
                </a:lnTo>
                <a:lnTo>
                  <a:pt x="7371" y="4070"/>
                </a:lnTo>
                <a:lnTo>
                  <a:pt x="7371" y="4056"/>
                </a:lnTo>
                <a:lnTo>
                  <a:pt x="7370" y="4040"/>
                </a:lnTo>
                <a:lnTo>
                  <a:pt x="7367" y="4010"/>
                </a:lnTo>
                <a:lnTo>
                  <a:pt x="7375" y="4017"/>
                </a:lnTo>
                <a:lnTo>
                  <a:pt x="7379" y="3996"/>
                </a:lnTo>
                <a:lnTo>
                  <a:pt x="7388" y="4004"/>
                </a:lnTo>
                <a:lnTo>
                  <a:pt x="7411" y="4024"/>
                </a:lnTo>
                <a:lnTo>
                  <a:pt x="7424" y="4037"/>
                </a:lnTo>
                <a:lnTo>
                  <a:pt x="7436" y="4050"/>
                </a:lnTo>
                <a:lnTo>
                  <a:pt x="7448" y="4063"/>
                </a:lnTo>
                <a:lnTo>
                  <a:pt x="7455" y="4075"/>
                </a:lnTo>
                <a:lnTo>
                  <a:pt x="7438" y="4044"/>
                </a:lnTo>
                <a:lnTo>
                  <a:pt x="7422" y="4015"/>
                </a:lnTo>
                <a:lnTo>
                  <a:pt x="7406" y="3985"/>
                </a:lnTo>
                <a:lnTo>
                  <a:pt x="7399" y="3969"/>
                </a:lnTo>
                <a:lnTo>
                  <a:pt x="7393" y="3954"/>
                </a:lnTo>
                <a:lnTo>
                  <a:pt x="7406" y="3965"/>
                </a:lnTo>
                <a:lnTo>
                  <a:pt x="7400" y="3931"/>
                </a:lnTo>
                <a:lnTo>
                  <a:pt x="7392" y="3898"/>
                </a:lnTo>
                <a:lnTo>
                  <a:pt x="7387" y="3882"/>
                </a:lnTo>
                <a:lnTo>
                  <a:pt x="7382" y="3865"/>
                </a:lnTo>
                <a:lnTo>
                  <a:pt x="7375" y="3850"/>
                </a:lnTo>
                <a:lnTo>
                  <a:pt x="7368" y="3834"/>
                </a:lnTo>
                <a:lnTo>
                  <a:pt x="7388" y="3834"/>
                </a:lnTo>
                <a:lnTo>
                  <a:pt x="7371" y="3808"/>
                </a:lnTo>
                <a:lnTo>
                  <a:pt x="7356" y="3782"/>
                </a:lnTo>
                <a:lnTo>
                  <a:pt x="7342" y="3754"/>
                </a:lnTo>
                <a:lnTo>
                  <a:pt x="7332" y="3725"/>
                </a:lnTo>
                <a:lnTo>
                  <a:pt x="7356" y="3739"/>
                </a:lnTo>
                <a:lnTo>
                  <a:pt x="7346" y="3727"/>
                </a:lnTo>
                <a:lnTo>
                  <a:pt x="7330" y="3707"/>
                </a:lnTo>
                <a:lnTo>
                  <a:pt x="7323" y="3697"/>
                </a:lnTo>
                <a:lnTo>
                  <a:pt x="7317" y="3688"/>
                </a:lnTo>
                <a:lnTo>
                  <a:pt x="7315" y="3681"/>
                </a:lnTo>
                <a:lnTo>
                  <a:pt x="7314" y="3677"/>
                </a:lnTo>
                <a:lnTo>
                  <a:pt x="7315" y="3674"/>
                </a:lnTo>
                <a:lnTo>
                  <a:pt x="7317" y="3674"/>
                </a:lnTo>
                <a:lnTo>
                  <a:pt x="7321" y="3675"/>
                </a:lnTo>
                <a:lnTo>
                  <a:pt x="7332" y="3683"/>
                </a:lnTo>
                <a:lnTo>
                  <a:pt x="7348" y="3694"/>
                </a:lnTo>
                <a:lnTo>
                  <a:pt x="7365" y="3708"/>
                </a:lnTo>
                <a:lnTo>
                  <a:pt x="7399" y="3737"/>
                </a:lnTo>
                <a:lnTo>
                  <a:pt x="7420" y="3754"/>
                </a:lnTo>
                <a:lnTo>
                  <a:pt x="7417" y="3733"/>
                </a:lnTo>
                <a:lnTo>
                  <a:pt x="7438" y="3744"/>
                </a:lnTo>
                <a:lnTo>
                  <a:pt x="7465" y="3760"/>
                </a:lnTo>
                <a:lnTo>
                  <a:pt x="7490" y="3773"/>
                </a:lnTo>
                <a:lnTo>
                  <a:pt x="7499" y="3778"/>
                </a:lnTo>
                <a:lnTo>
                  <a:pt x="7505" y="3781"/>
                </a:lnTo>
                <a:lnTo>
                  <a:pt x="7495" y="3765"/>
                </a:lnTo>
                <a:lnTo>
                  <a:pt x="7523" y="3774"/>
                </a:lnTo>
                <a:lnTo>
                  <a:pt x="7551" y="3783"/>
                </a:lnTo>
                <a:lnTo>
                  <a:pt x="7580" y="3790"/>
                </a:lnTo>
                <a:lnTo>
                  <a:pt x="7607" y="3794"/>
                </a:lnTo>
                <a:lnTo>
                  <a:pt x="7599" y="3781"/>
                </a:lnTo>
                <a:lnTo>
                  <a:pt x="7628" y="3785"/>
                </a:lnTo>
                <a:lnTo>
                  <a:pt x="7658" y="3786"/>
                </a:lnTo>
                <a:lnTo>
                  <a:pt x="7688" y="3786"/>
                </a:lnTo>
                <a:lnTo>
                  <a:pt x="7717" y="3785"/>
                </a:lnTo>
                <a:lnTo>
                  <a:pt x="7696" y="3769"/>
                </a:lnTo>
                <a:lnTo>
                  <a:pt x="7754" y="3769"/>
                </a:lnTo>
                <a:lnTo>
                  <a:pt x="7811" y="3769"/>
                </a:lnTo>
                <a:lnTo>
                  <a:pt x="7807" y="3759"/>
                </a:lnTo>
                <a:lnTo>
                  <a:pt x="7826" y="3760"/>
                </a:lnTo>
                <a:lnTo>
                  <a:pt x="7844" y="3762"/>
                </a:lnTo>
                <a:lnTo>
                  <a:pt x="7863" y="3766"/>
                </a:lnTo>
                <a:lnTo>
                  <a:pt x="7881" y="3771"/>
                </a:lnTo>
                <a:lnTo>
                  <a:pt x="7898" y="3776"/>
                </a:lnTo>
                <a:lnTo>
                  <a:pt x="7916" y="3784"/>
                </a:lnTo>
                <a:lnTo>
                  <a:pt x="7952" y="3798"/>
                </a:lnTo>
                <a:lnTo>
                  <a:pt x="7938" y="3776"/>
                </a:lnTo>
                <a:lnTo>
                  <a:pt x="7953" y="3783"/>
                </a:lnTo>
                <a:lnTo>
                  <a:pt x="7968" y="3790"/>
                </a:lnTo>
                <a:lnTo>
                  <a:pt x="7997" y="3804"/>
                </a:lnTo>
                <a:lnTo>
                  <a:pt x="8025" y="3821"/>
                </a:lnTo>
                <a:lnTo>
                  <a:pt x="8052" y="3838"/>
                </a:lnTo>
                <a:lnTo>
                  <a:pt x="8040" y="3820"/>
                </a:lnTo>
                <a:lnTo>
                  <a:pt x="8067" y="3834"/>
                </a:lnTo>
                <a:lnTo>
                  <a:pt x="8092" y="3851"/>
                </a:lnTo>
                <a:lnTo>
                  <a:pt x="8116" y="3868"/>
                </a:lnTo>
                <a:lnTo>
                  <a:pt x="8138" y="3888"/>
                </a:lnTo>
                <a:lnTo>
                  <a:pt x="8140" y="3873"/>
                </a:lnTo>
                <a:lnTo>
                  <a:pt x="8162" y="3889"/>
                </a:lnTo>
                <a:lnTo>
                  <a:pt x="8172" y="3895"/>
                </a:lnTo>
                <a:lnTo>
                  <a:pt x="8183" y="3901"/>
                </a:lnTo>
                <a:lnTo>
                  <a:pt x="8193" y="3906"/>
                </a:lnTo>
                <a:lnTo>
                  <a:pt x="8204" y="3910"/>
                </a:lnTo>
                <a:lnTo>
                  <a:pt x="8218" y="3915"/>
                </a:lnTo>
                <a:lnTo>
                  <a:pt x="8231" y="3918"/>
                </a:lnTo>
                <a:lnTo>
                  <a:pt x="8225" y="3916"/>
                </a:lnTo>
                <a:lnTo>
                  <a:pt x="8219" y="3912"/>
                </a:lnTo>
                <a:lnTo>
                  <a:pt x="8206" y="3904"/>
                </a:lnTo>
                <a:lnTo>
                  <a:pt x="8194" y="3895"/>
                </a:lnTo>
                <a:lnTo>
                  <a:pt x="8182" y="3883"/>
                </a:lnTo>
                <a:lnTo>
                  <a:pt x="8157" y="3859"/>
                </a:lnTo>
                <a:lnTo>
                  <a:pt x="8146" y="3848"/>
                </a:lnTo>
                <a:lnTo>
                  <a:pt x="8135" y="3838"/>
                </a:lnTo>
                <a:lnTo>
                  <a:pt x="8162" y="3839"/>
                </a:lnTo>
                <a:lnTo>
                  <a:pt x="8130" y="3817"/>
                </a:lnTo>
                <a:lnTo>
                  <a:pt x="8099" y="3796"/>
                </a:lnTo>
                <a:lnTo>
                  <a:pt x="8035" y="3753"/>
                </a:lnTo>
                <a:lnTo>
                  <a:pt x="8063" y="3749"/>
                </a:lnTo>
                <a:lnTo>
                  <a:pt x="8052" y="3738"/>
                </a:lnTo>
                <a:lnTo>
                  <a:pt x="8040" y="3726"/>
                </a:lnTo>
                <a:lnTo>
                  <a:pt x="8019" y="3702"/>
                </a:lnTo>
                <a:lnTo>
                  <a:pt x="7997" y="3677"/>
                </a:lnTo>
                <a:lnTo>
                  <a:pt x="7987" y="3666"/>
                </a:lnTo>
                <a:lnTo>
                  <a:pt x="7974" y="3656"/>
                </a:lnTo>
                <a:lnTo>
                  <a:pt x="8007" y="3656"/>
                </a:lnTo>
                <a:lnTo>
                  <a:pt x="7987" y="3636"/>
                </a:lnTo>
                <a:lnTo>
                  <a:pt x="7965" y="3618"/>
                </a:lnTo>
                <a:lnTo>
                  <a:pt x="7942" y="3600"/>
                </a:lnTo>
                <a:lnTo>
                  <a:pt x="7919" y="3585"/>
                </a:lnTo>
                <a:lnTo>
                  <a:pt x="7944" y="3584"/>
                </a:lnTo>
                <a:lnTo>
                  <a:pt x="7900" y="3555"/>
                </a:lnTo>
                <a:lnTo>
                  <a:pt x="7856" y="3526"/>
                </a:lnTo>
                <a:lnTo>
                  <a:pt x="7882" y="3524"/>
                </a:lnTo>
                <a:lnTo>
                  <a:pt x="7867" y="3516"/>
                </a:lnTo>
                <a:lnTo>
                  <a:pt x="7851" y="3508"/>
                </a:lnTo>
                <a:lnTo>
                  <a:pt x="7815" y="3494"/>
                </a:lnTo>
                <a:lnTo>
                  <a:pt x="7797" y="3487"/>
                </a:lnTo>
                <a:lnTo>
                  <a:pt x="7782" y="3478"/>
                </a:lnTo>
                <a:lnTo>
                  <a:pt x="7773" y="3474"/>
                </a:lnTo>
                <a:lnTo>
                  <a:pt x="7766" y="3469"/>
                </a:lnTo>
                <a:lnTo>
                  <a:pt x="7760" y="3464"/>
                </a:lnTo>
                <a:lnTo>
                  <a:pt x="7755" y="3458"/>
                </a:lnTo>
                <a:lnTo>
                  <a:pt x="7754" y="3456"/>
                </a:lnTo>
                <a:lnTo>
                  <a:pt x="7753" y="3455"/>
                </a:lnTo>
                <a:lnTo>
                  <a:pt x="7754" y="3453"/>
                </a:lnTo>
                <a:lnTo>
                  <a:pt x="7755" y="3451"/>
                </a:lnTo>
                <a:lnTo>
                  <a:pt x="7759" y="3448"/>
                </a:lnTo>
                <a:lnTo>
                  <a:pt x="7765" y="3444"/>
                </a:lnTo>
                <a:lnTo>
                  <a:pt x="7772" y="3441"/>
                </a:lnTo>
                <a:lnTo>
                  <a:pt x="7783" y="3438"/>
                </a:lnTo>
                <a:lnTo>
                  <a:pt x="7804" y="3433"/>
                </a:lnTo>
                <a:lnTo>
                  <a:pt x="7829" y="3429"/>
                </a:lnTo>
                <a:lnTo>
                  <a:pt x="7852" y="3425"/>
                </a:lnTo>
                <a:lnTo>
                  <a:pt x="7871" y="3422"/>
                </a:lnTo>
                <a:lnTo>
                  <a:pt x="7884" y="3419"/>
                </a:lnTo>
                <a:lnTo>
                  <a:pt x="7859" y="3411"/>
                </a:lnTo>
                <a:lnTo>
                  <a:pt x="7893" y="3405"/>
                </a:lnTo>
                <a:lnTo>
                  <a:pt x="7926" y="3400"/>
                </a:lnTo>
                <a:lnTo>
                  <a:pt x="7960" y="3395"/>
                </a:lnTo>
                <a:lnTo>
                  <a:pt x="7994" y="3392"/>
                </a:lnTo>
                <a:lnTo>
                  <a:pt x="7974" y="3381"/>
                </a:lnTo>
                <a:lnTo>
                  <a:pt x="8007" y="3373"/>
                </a:lnTo>
                <a:lnTo>
                  <a:pt x="8040" y="3365"/>
                </a:lnTo>
                <a:lnTo>
                  <a:pt x="8072" y="3357"/>
                </a:lnTo>
                <a:lnTo>
                  <a:pt x="8105" y="3348"/>
                </a:lnTo>
                <a:lnTo>
                  <a:pt x="8076" y="3338"/>
                </a:lnTo>
                <a:lnTo>
                  <a:pt x="8107" y="3328"/>
                </a:lnTo>
                <a:lnTo>
                  <a:pt x="8137" y="3317"/>
                </a:lnTo>
                <a:lnTo>
                  <a:pt x="8168" y="3304"/>
                </a:lnTo>
                <a:lnTo>
                  <a:pt x="8197" y="3291"/>
                </a:lnTo>
                <a:lnTo>
                  <a:pt x="8169" y="3289"/>
                </a:lnTo>
                <a:lnTo>
                  <a:pt x="8216" y="3262"/>
                </a:lnTo>
                <a:lnTo>
                  <a:pt x="8260" y="3234"/>
                </a:lnTo>
                <a:lnTo>
                  <a:pt x="8236" y="3233"/>
                </a:lnTo>
                <a:lnTo>
                  <a:pt x="8245" y="3225"/>
                </a:lnTo>
                <a:lnTo>
                  <a:pt x="8255" y="3219"/>
                </a:lnTo>
                <a:lnTo>
                  <a:pt x="8264" y="3213"/>
                </a:lnTo>
                <a:lnTo>
                  <a:pt x="8274" y="3207"/>
                </a:lnTo>
                <a:lnTo>
                  <a:pt x="8295" y="3197"/>
                </a:lnTo>
                <a:lnTo>
                  <a:pt x="8316" y="3190"/>
                </a:lnTo>
                <a:lnTo>
                  <a:pt x="8360" y="3175"/>
                </a:lnTo>
                <a:lnTo>
                  <a:pt x="8381" y="3168"/>
                </a:lnTo>
                <a:lnTo>
                  <a:pt x="8403" y="3161"/>
                </a:lnTo>
                <a:lnTo>
                  <a:pt x="8368" y="3153"/>
                </a:lnTo>
                <a:lnTo>
                  <a:pt x="8395" y="3146"/>
                </a:lnTo>
                <a:lnTo>
                  <a:pt x="8421" y="3137"/>
                </a:lnTo>
                <a:lnTo>
                  <a:pt x="8446" y="3128"/>
                </a:lnTo>
                <a:lnTo>
                  <a:pt x="8472" y="3119"/>
                </a:lnTo>
                <a:lnTo>
                  <a:pt x="8467" y="3105"/>
                </a:lnTo>
                <a:lnTo>
                  <a:pt x="8578" y="3104"/>
                </a:lnTo>
                <a:lnTo>
                  <a:pt x="8557" y="3092"/>
                </a:lnTo>
                <a:lnTo>
                  <a:pt x="8573" y="3092"/>
                </a:lnTo>
                <a:lnTo>
                  <a:pt x="8591" y="3093"/>
                </a:lnTo>
                <a:lnTo>
                  <a:pt x="8625" y="3091"/>
                </a:lnTo>
                <a:lnTo>
                  <a:pt x="8660" y="3088"/>
                </a:lnTo>
                <a:lnTo>
                  <a:pt x="8694" y="3084"/>
                </a:lnTo>
                <a:lnTo>
                  <a:pt x="8652" y="3069"/>
                </a:lnTo>
                <a:lnTo>
                  <a:pt x="8615" y="3058"/>
                </a:lnTo>
                <a:lnTo>
                  <a:pt x="8599" y="3054"/>
                </a:lnTo>
                <a:lnTo>
                  <a:pt x="8586" y="3051"/>
                </a:lnTo>
                <a:close/>
                <a:moveTo>
                  <a:pt x="3431" y="5456"/>
                </a:moveTo>
                <a:lnTo>
                  <a:pt x="3415" y="5464"/>
                </a:lnTo>
                <a:lnTo>
                  <a:pt x="3424" y="5468"/>
                </a:lnTo>
                <a:lnTo>
                  <a:pt x="3433" y="5470"/>
                </a:lnTo>
                <a:lnTo>
                  <a:pt x="3443" y="5471"/>
                </a:lnTo>
                <a:lnTo>
                  <a:pt x="3453" y="5472"/>
                </a:lnTo>
                <a:lnTo>
                  <a:pt x="3464" y="5473"/>
                </a:lnTo>
                <a:lnTo>
                  <a:pt x="3474" y="5474"/>
                </a:lnTo>
                <a:lnTo>
                  <a:pt x="3483" y="5476"/>
                </a:lnTo>
                <a:lnTo>
                  <a:pt x="3494" y="5480"/>
                </a:lnTo>
                <a:lnTo>
                  <a:pt x="3457" y="5489"/>
                </a:lnTo>
                <a:lnTo>
                  <a:pt x="3430" y="5495"/>
                </a:lnTo>
                <a:lnTo>
                  <a:pt x="3412" y="5498"/>
                </a:lnTo>
                <a:lnTo>
                  <a:pt x="3412" y="5497"/>
                </a:lnTo>
                <a:lnTo>
                  <a:pt x="3401" y="5497"/>
                </a:lnTo>
                <a:lnTo>
                  <a:pt x="3390" y="5498"/>
                </a:lnTo>
                <a:lnTo>
                  <a:pt x="3379" y="5500"/>
                </a:lnTo>
                <a:lnTo>
                  <a:pt x="3370" y="5502"/>
                </a:lnTo>
                <a:lnTo>
                  <a:pt x="3354" y="5507"/>
                </a:lnTo>
                <a:lnTo>
                  <a:pt x="3349" y="5509"/>
                </a:lnTo>
                <a:lnTo>
                  <a:pt x="3367" y="5522"/>
                </a:lnTo>
                <a:lnTo>
                  <a:pt x="3356" y="5528"/>
                </a:lnTo>
                <a:lnTo>
                  <a:pt x="3345" y="5533"/>
                </a:lnTo>
                <a:lnTo>
                  <a:pt x="3335" y="5536"/>
                </a:lnTo>
                <a:lnTo>
                  <a:pt x="3325" y="5537"/>
                </a:lnTo>
                <a:lnTo>
                  <a:pt x="3315" y="5537"/>
                </a:lnTo>
                <a:lnTo>
                  <a:pt x="3306" y="5535"/>
                </a:lnTo>
                <a:lnTo>
                  <a:pt x="3297" y="5532"/>
                </a:lnTo>
                <a:lnTo>
                  <a:pt x="3287" y="5528"/>
                </a:lnTo>
                <a:lnTo>
                  <a:pt x="3279" y="5522"/>
                </a:lnTo>
                <a:lnTo>
                  <a:pt x="3272" y="5516"/>
                </a:lnTo>
                <a:lnTo>
                  <a:pt x="3264" y="5507"/>
                </a:lnTo>
                <a:lnTo>
                  <a:pt x="3257" y="5499"/>
                </a:lnTo>
                <a:lnTo>
                  <a:pt x="3250" y="5489"/>
                </a:lnTo>
                <a:lnTo>
                  <a:pt x="3243" y="5478"/>
                </a:lnTo>
                <a:lnTo>
                  <a:pt x="3232" y="5456"/>
                </a:lnTo>
                <a:lnTo>
                  <a:pt x="3222" y="5432"/>
                </a:lnTo>
                <a:lnTo>
                  <a:pt x="3212" y="5406"/>
                </a:lnTo>
                <a:lnTo>
                  <a:pt x="3205" y="5379"/>
                </a:lnTo>
                <a:lnTo>
                  <a:pt x="3200" y="5354"/>
                </a:lnTo>
                <a:lnTo>
                  <a:pt x="3196" y="5329"/>
                </a:lnTo>
                <a:lnTo>
                  <a:pt x="3194" y="5306"/>
                </a:lnTo>
                <a:lnTo>
                  <a:pt x="3194" y="5286"/>
                </a:lnTo>
                <a:lnTo>
                  <a:pt x="3196" y="5268"/>
                </a:lnTo>
                <a:lnTo>
                  <a:pt x="3216" y="5278"/>
                </a:lnTo>
                <a:lnTo>
                  <a:pt x="3198" y="5281"/>
                </a:lnTo>
                <a:lnTo>
                  <a:pt x="3216" y="5295"/>
                </a:lnTo>
                <a:lnTo>
                  <a:pt x="3228" y="5301"/>
                </a:lnTo>
                <a:lnTo>
                  <a:pt x="3217" y="5306"/>
                </a:lnTo>
                <a:lnTo>
                  <a:pt x="3224" y="5311"/>
                </a:lnTo>
                <a:lnTo>
                  <a:pt x="3230" y="5316"/>
                </a:lnTo>
                <a:lnTo>
                  <a:pt x="3243" y="5322"/>
                </a:lnTo>
                <a:lnTo>
                  <a:pt x="3253" y="5326"/>
                </a:lnTo>
                <a:lnTo>
                  <a:pt x="3259" y="5327"/>
                </a:lnTo>
                <a:lnTo>
                  <a:pt x="3245" y="5327"/>
                </a:lnTo>
                <a:lnTo>
                  <a:pt x="3257" y="5338"/>
                </a:lnTo>
                <a:lnTo>
                  <a:pt x="3269" y="5349"/>
                </a:lnTo>
                <a:lnTo>
                  <a:pt x="3283" y="5357"/>
                </a:lnTo>
                <a:lnTo>
                  <a:pt x="3299" y="5363"/>
                </a:lnTo>
                <a:lnTo>
                  <a:pt x="3287" y="5370"/>
                </a:lnTo>
                <a:lnTo>
                  <a:pt x="3293" y="5375"/>
                </a:lnTo>
                <a:lnTo>
                  <a:pt x="3300" y="5379"/>
                </a:lnTo>
                <a:lnTo>
                  <a:pt x="3315" y="5388"/>
                </a:lnTo>
                <a:lnTo>
                  <a:pt x="3329" y="5394"/>
                </a:lnTo>
                <a:lnTo>
                  <a:pt x="3335" y="5396"/>
                </a:lnTo>
                <a:lnTo>
                  <a:pt x="3325" y="5399"/>
                </a:lnTo>
                <a:lnTo>
                  <a:pt x="3333" y="5404"/>
                </a:lnTo>
                <a:lnTo>
                  <a:pt x="3342" y="5408"/>
                </a:lnTo>
                <a:lnTo>
                  <a:pt x="3360" y="5417"/>
                </a:lnTo>
                <a:lnTo>
                  <a:pt x="3379" y="5425"/>
                </a:lnTo>
                <a:lnTo>
                  <a:pt x="3364" y="5429"/>
                </a:lnTo>
                <a:lnTo>
                  <a:pt x="3371" y="5433"/>
                </a:lnTo>
                <a:lnTo>
                  <a:pt x="3381" y="5437"/>
                </a:lnTo>
                <a:lnTo>
                  <a:pt x="3403" y="5446"/>
                </a:lnTo>
                <a:lnTo>
                  <a:pt x="3431" y="5456"/>
                </a:lnTo>
                <a:close/>
                <a:moveTo>
                  <a:pt x="3297" y="5557"/>
                </a:moveTo>
                <a:lnTo>
                  <a:pt x="3297" y="5557"/>
                </a:lnTo>
                <a:lnTo>
                  <a:pt x="3291" y="5548"/>
                </a:lnTo>
                <a:lnTo>
                  <a:pt x="3319" y="5551"/>
                </a:lnTo>
                <a:lnTo>
                  <a:pt x="3313" y="5552"/>
                </a:lnTo>
                <a:lnTo>
                  <a:pt x="3306" y="5554"/>
                </a:lnTo>
                <a:lnTo>
                  <a:pt x="3297" y="5557"/>
                </a:lnTo>
                <a:close/>
                <a:moveTo>
                  <a:pt x="2171" y="5193"/>
                </a:moveTo>
                <a:lnTo>
                  <a:pt x="2171" y="5193"/>
                </a:lnTo>
                <a:lnTo>
                  <a:pt x="2171" y="5184"/>
                </a:lnTo>
                <a:lnTo>
                  <a:pt x="2172" y="5174"/>
                </a:lnTo>
                <a:lnTo>
                  <a:pt x="2176" y="5156"/>
                </a:lnTo>
                <a:lnTo>
                  <a:pt x="2181" y="5134"/>
                </a:lnTo>
                <a:lnTo>
                  <a:pt x="2178" y="5138"/>
                </a:lnTo>
                <a:lnTo>
                  <a:pt x="2175" y="5143"/>
                </a:lnTo>
                <a:lnTo>
                  <a:pt x="2169" y="5158"/>
                </a:lnTo>
                <a:lnTo>
                  <a:pt x="2164" y="5173"/>
                </a:lnTo>
                <a:lnTo>
                  <a:pt x="2161" y="5186"/>
                </a:lnTo>
                <a:lnTo>
                  <a:pt x="2136" y="5169"/>
                </a:lnTo>
                <a:lnTo>
                  <a:pt x="2112" y="5153"/>
                </a:lnTo>
                <a:lnTo>
                  <a:pt x="2092" y="5136"/>
                </a:lnTo>
                <a:lnTo>
                  <a:pt x="2072" y="5119"/>
                </a:lnTo>
                <a:lnTo>
                  <a:pt x="2055" y="5100"/>
                </a:lnTo>
                <a:lnTo>
                  <a:pt x="2038" y="5082"/>
                </a:lnTo>
                <a:lnTo>
                  <a:pt x="2022" y="5063"/>
                </a:lnTo>
                <a:lnTo>
                  <a:pt x="2007" y="5043"/>
                </a:lnTo>
                <a:lnTo>
                  <a:pt x="1994" y="5023"/>
                </a:lnTo>
                <a:lnTo>
                  <a:pt x="1980" y="5002"/>
                </a:lnTo>
                <a:lnTo>
                  <a:pt x="1954" y="4959"/>
                </a:lnTo>
                <a:lnTo>
                  <a:pt x="1900" y="4863"/>
                </a:lnTo>
                <a:lnTo>
                  <a:pt x="1894" y="4853"/>
                </a:lnTo>
                <a:lnTo>
                  <a:pt x="1890" y="4843"/>
                </a:lnTo>
                <a:lnTo>
                  <a:pt x="1887" y="4834"/>
                </a:lnTo>
                <a:lnTo>
                  <a:pt x="1885" y="4825"/>
                </a:lnTo>
                <a:lnTo>
                  <a:pt x="1884" y="4817"/>
                </a:lnTo>
                <a:lnTo>
                  <a:pt x="1884" y="4809"/>
                </a:lnTo>
                <a:lnTo>
                  <a:pt x="1884" y="4801"/>
                </a:lnTo>
                <a:lnTo>
                  <a:pt x="1886" y="4794"/>
                </a:lnTo>
                <a:lnTo>
                  <a:pt x="1888" y="4788"/>
                </a:lnTo>
                <a:lnTo>
                  <a:pt x="1891" y="4782"/>
                </a:lnTo>
                <a:lnTo>
                  <a:pt x="1895" y="4775"/>
                </a:lnTo>
                <a:lnTo>
                  <a:pt x="1899" y="4769"/>
                </a:lnTo>
                <a:lnTo>
                  <a:pt x="1910" y="4759"/>
                </a:lnTo>
                <a:lnTo>
                  <a:pt x="1923" y="4750"/>
                </a:lnTo>
                <a:lnTo>
                  <a:pt x="1937" y="4740"/>
                </a:lnTo>
                <a:lnTo>
                  <a:pt x="1954" y="4732"/>
                </a:lnTo>
                <a:lnTo>
                  <a:pt x="1970" y="4725"/>
                </a:lnTo>
                <a:lnTo>
                  <a:pt x="1987" y="4718"/>
                </a:lnTo>
                <a:lnTo>
                  <a:pt x="2021" y="4704"/>
                </a:lnTo>
                <a:lnTo>
                  <a:pt x="2036" y="4697"/>
                </a:lnTo>
                <a:lnTo>
                  <a:pt x="2051" y="4690"/>
                </a:lnTo>
                <a:lnTo>
                  <a:pt x="2047" y="4688"/>
                </a:lnTo>
                <a:lnTo>
                  <a:pt x="2043" y="4686"/>
                </a:lnTo>
                <a:lnTo>
                  <a:pt x="2032" y="4684"/>
                </a:lnTo>
                <a:lnTo>
                  <a:pt x="2019" y="4682"/>
                </a:lnTo>
                <a:lnTo>
                  <a:pt x="2038" y="4678"/>
                </a:lnTo>
                <a:lnTo>
                  <a:pt x="2057" y="4673"/>
                </a:lnTo>
                <a:lnTo>
                  <a:pt x="2075" y="4667"/>
                </a:lnTo>
                <a:lnTo>
                  <a:pt x="2093" y="4659"/>
                </a:lnTo>
                <a:lnTo>
                  <a:pt x="2109" y="4649"/>
                </a:lnTo>
                <a:lnTo>
                  <a:pt x="2125" y="4636"/>
                </a:lnTo>
                <a:lnTo>
                  <a:pt x="2138" y="4623"/>
                </a:lnTo>
                <a:lnTo>
                  <a:pt x="2152" y="4608"/>
                </a:lnTo>
                <a:lnTo>
                  <a:pt x="2117" y="4609"/>
                </a:lnTo>
                <a:lnTo>
                  <a:pt x="2138" y="4593"/>
                </a:lnTo>
                <a:lnTo>
                  <a:pt x="2158" y="4575"/>
                </a:lnTo>
                <a:lnTo>
                  <a:pt x="2175" y="4556"/>
                </a:lnTo>
                <a:lnTo>
                  <a:pt x="2192" y="4535"/>
                </a:lnTo>
                <a:lnTo>
                  <a:pt x="2155" y="4532"/>
                </a:lnTo>
                <a:lnTo>
                  <a:pt x="2183" y="4510"/>
                </a:lnTo>
                <a:lnTo>
                  <a:pt x="2210" y="4489"/>
                </a:lnTo>
                <a:lnTo>
                  <a:pt x="2238" y="4468"/>
                </a:lnTo>
                <a:lnTo>
                  <a:pt x="2265" y="4446"/>
                </a:lnTo>
                <a:lnTo>
                  <a:pt x="2242" y="4441"/>
                </a:lnTo>
                <a:lnTo>
                  <a:pt x="2251" y="4441"/>
                </a:lnTo>
                <a:lnTo>
                  <a:pt x="2260" y="4440"/>
                </a:lnTo>
                <a:lnTo>
                  <a:pt x="2279" y="4436"/>
                </a:lnTo>
                <a:lnTo>
                  <a:pt x="2302" y="4430"/>
                </a:lnTo>
                <a:lnTo>
                  <a:pt x="2326" y="4423"/>
                </a:lnTo>
                <a:lnTo>
                  <a:pt x="2351" y="4416"/>
                </a:lnTo>
                <a:lnTo>
                  <a:pt x="2376" y="4409"/>
                </a:lnTo>
                <a:lnTo>
                  <a:pt x="2390" y="4407"/>
                </a:lnTo>
                <a:lnTo>
                  <a:pt x="2403" y="4406"/>
                </a:lnTo>
                <a:lnTo>
                  <a:pt x="2415" y="4405"/>
                </a:lnTo>
                <a:lnTo>
                  <a:pt x="2428" y="4406"/>
                </a:lnTo>
                <a:lnTo>
                  <a:pt x="2413" y="4423"/>
                </a:lnTo>
                <a:lnTo>
                  <a:pt x="2438" y="4424"/>
                </a:lnTo>
                <a:lnTo>
                  <a:pt x="2463" y="4424"/>
                </a:lnTo>
                <a:lnTo>
                  <a:pt x="2490" y="4422"/>
                </a:lnTo>
                <a:lnTo>
                  <a:pt x="2513" y="4420"/>
                </a:lnTo>
                <a:lnTo>
                  <a:pt x="2553" y="4416"/>
                </a:lnTo>
                <a:lnTo>
                  <a:pt x="2568" y="4413"/>
                </a:lnTo>
                <a:lnTo>
                  <a:pt x="2546" y="4433"/>
                </a:lnTo>
                <a:lnTo>
                  <a:pt x="2563" y="4431"/>
                </a:lnTo>
                <a:lnTo>
                  <a:pt x="2580" y="4428"/>
                </a:lnTo>
                <a:lnTo>
                  <a:pt x="2596" y="4425"/>
                </a:lnTo>
                <a:lnTo>
                  <a:pt x="2610" y="4421"/>
                </a:lnTo>
                <a:lnTo>
                  <a:pt x="2632" y="4413"/>
                </a:lnTo>
                <a:lnTo>
                  <a:pt x="2641" y="4410"/>
                </a:lnTo>
                <a:lnTo>
                  <a:pt x="2631" y="4433"/>
                </a:lnTo>
                <a:lnTo>
                  <a:pt x="2639" y="4432"/>
                </a:lnTo>
                <a:lnTo>
                  <a:pt x="2649" y="4431"/>
                </a:lnTo>
                <a:lnTo>
                  <a:pt x="2664" y="4429"/>
                </a:lnTo>
                <a:lnTo>
                  <a:pt x="2664" y="4444"/>
                </a:lnTo>
                <a:lnTo>
                  <a:pt x="2666" y="4476"/>
                </a:lnTo>
                <a:lnTo>
                  <a:pt x="2668" y="4564"/>
                </a:lnTo>
                <a:lnTo>
                  <a:pt x="2669" y="4608"/>
                </a:lnTo>
                <a:lnTo>
                  <a:pt x="2668" y="4628"/>
                </a:lnTo>
                <a:lnTo>
                  <a:pt x="2667" y="4644"/>
                </a:lnTo>
                <a:lnTo>
                  <a:pt x="2666" y="4658"/>
                </a:lnTo>
                <a:lnTo>
                  <a:pt x="2664" y="4667"/>
                </a:lnTo>
                <a:lnTo>
                  <a:pt x="2663" y="4670"/>
                </a:lnTo>
                <a:lnTo>
                  <a:pt x="2661" y="4672"/>
                </a:lnTo>
                <a:lnTo>
                  <a:pt x="2659" y="4672"/>
                </a:lnTo>
                <a:lnTo>
                  <a:pt x="2657" y="4670"/>
                </a:lnTo>
                <a:lnTo>
                  <a:pt x="2659" y="4673"/>
                </a:lnTo>
                <a:lnTo>
                  <a:pt x="2661" y="4676"/>
                </a:lnTo>
                <a:lnTo>
                  <a:pt x="2663" y="4685"/>
                </a:lnTo>
                <a:lnTo>
                  <a:pt x="2663" y="4695"/>
                </a:lnTo>
                <a:lnTo>
                  <a:pt x="2662" y="4707"/>
                </a:lnTo>
                <a:lnTo>
                  <a:pt x="2659" y="4720"/>
                </a:lnTo>
                <a:lnTo>
                  <a:pt x="2656" y="4734"/>
                </a:lnTo>
                <a:lnTo>
                  <a:pt x="2650" y="4750"/>
                </a:lnTo>
                <a:lnTo>
                  <a:pt x="2645" y="4764"/>
                </a:lnTo>
                <a:lnTo>
                  <a:pt x="2633" y="4795"/>
                </a:lnTo>
                <a:lnTo>
                  <a:pt x="2620" y="4822"/>
                </a:lnTo>
                <a:lnTo>
                  <a:pt x="2607" y="4844"/>
                </a:lnTo>
                <a:lnTo>
                  <a:pt x="2602" y="4853"/>
                </a:lnTo>
                <a:lnTo>
                  <a:pt x="2598" y="4859"/>
                </a:lnTo>
                <a:lnTo>
                  <a:pt x="2620" y="4853"/>
                </a:lnTo>
                <a:lnTo>
                  <a:pt x="2589" y="4910"/>
                </a:lnTo>
                <a:lnTo>
                  <a:pt x="2556" y="4968"/>
                </a:lnTo>
                <a:lnTo>
                  <a:pt x="2523" y="5025"/>
                </a:lnTo>
                <a:lnTo>
                  <a:pt x="2488" y="5082"/>
                </a:lnTo>
                <a:lnTo>
                  <a:pt x="2494" y="5071"/>
                </a:lnTo>
                <a:lnTo>
                  <a:pt x="2501" y="5061"/>
                </a:lnTo>
                <a:lnTo>
                  <a:pt x="2509" y="5051"/>
                </a:lnTo>
                <a:lnTo>
                  <a:pt x="2517" y="5041"/>
                </a:lnTo>
                <a:lnTo>
                  <a:pt x="2535" y="5023"/>
                </a:lnTo>
                <a:lnTo>
                  <a:pt x="2553" y="5005"/>
                </a:lnTo>
                <a:lnTo>
                  <a:pt x="2571" y="4988"/>
                </a:lnTo>
                <a:lnTo>
                  <a:pt x="2590" y="4969"/>
                </a:lnTo>
                <a:lnTo>
                  <a:pt x="2598" y="4959"/>
                </a:lnTo>
                <a:lnTo>
                  <a:pt x="2606" y="4949"/>
                </a:lnTo>
                <a:lnTo>
                  <a:pt x="2613" y="4938"/>
                </a:lnTo>
                <a:lnTo>
                  <a:pt x="2620" y="4927"/>
                </a:lnTo>
                <a:lnTo>
                  <a:pt x="2624" y="4943"/>
                </a:lnTo>
                <a:lnTo>
                  <a:pt x="2632" y="4929"/>
                </a:lnTo>
                <a:lnTo>
                  <a:pt x="2644" y="4912"/>
                </a:lnTo>
                <a:lnTo>
                  <a:pt x="2671" y="4877"/>
                </a:lnTo>
                <a:lnTo>
                  <a:pt x="2704" y="4836"/>
                </a:lnTo>
                <a:lnTo>
                  <a:pt x="2716" y="4863"/>
                </a:lnTo>
                <a:lnTo>
                  <a:pt x="2794" y="4785"/>
                </a:lnTo>
                <a:lnTo>
                  <a:pt x="2788" y="4815"/>
                </a:lnTo>
                <a:lnTo>
                  <a:pt x="2809" y="4796"/>
                </a:lnTo>
                <a:lnTo>
                  <a:pt x="2825" y="4826"/>
                </a:lnTo>
                <a:lnTo>
                  <a:pt x="2842" y="4856"/>
                </a:lnTo>
                <a:lnTo>
                  <a:pt x="2861" y="4885"/>
                </a:lnTo>
                <a:lnTo>
                  <a:pt x="2880" y="4915"/>
                </a:lnTo>
                <a:lnTo>
                  <a:pt x="2923" y="4974"/>
                </a:lnTo>
                <a:lnTo>
                  <a:pt x="2964" y="5035"/>
                </a:lnTo>
                <a:lnTo>
                  <a:pt x="2984" y="5066"/>
                </a:lnTo>
                <a:lnTo>
                  <a:pt x="3004" y="5097"/>
                </a:lnTo>
                <a:lnTo>
                  <a:pt x="3023" y="5128"/>
                </a:lnTo>
                <a:lnTo>
                  <a:pt x="3039" y="5159"/>
                </a:lnTo>
                <a:lnTo>
                  <a:pt x="3053" y="5191"/>
                </a:lnTo>
                <a:lnTo>
                  <a:pt x="3060" y="5206"/>
                </a:lnTo>
                <a:lnTo>
                  <a:pt x="3066" y="5223"/>
                </a:lnTo>
                <a:lnTo>
                  <a:pt x="3071" y="5239"/>
                </a:lnTo>
                <a:lnTo>
                  <a:pt x="3075" y="5255"/>
                </a:lnTo>
                <a:lnTo>
                  <a:pt x="3078" y="5271"/>
                </a:lnTo>
                <a:lnTo>
                  <a:pt x="3081" y="5288"/>
                </a:lnTo>
                <a:lnTo>
                  <a:pt x="3028" y="5287"/>
                </a:lnTo>
                <a:lnTo>
                  <a:pt x="2972" y="5287"/>
                </a:lnTo>
                <a:lnTo>
                  <a:pt x="2857" y="5290"/>
                </a:lnTo>
                <a:lnTo>
                  <a:pt x="2737" y="5292"/>
                </a:lnTo>
                <a:lnTo>
                  <a:pt x="2676" y="5293"/>
                </a:lnTo>
                <a:lnTo>
                  <a:pt x="2615" y="5292"/>
                </a:lnTo>
                <a:lnTo>
                  <a:pt x="2556" y="5289"/>
                </a:lnTo>
                <a:lnTo>
                  <a:pt x="2496" y="5285"/>
                </a:lnTo>
                <a:lnTo>
                  <a:pt x="2467" y="5281"/>
                </a:lnTo>
                <a:lnTo>
                  <a:pt x="2437" y="5277"/>
                </a:lnTo>
                <a:lnTo>
                  <a:pt x="2408" y="5273"/>
                </a:lnTo>
                <a:lnTo>
                  <a:pt x="2380" y="5268"/>
                </a:lnTo>
                <a:lnTo>
                  <a:pt x="2353" y="5262"/>
                </a:lnTo>
                <a:lnTo>
                  <a:pt x="2325" y="5255"/>
                </a:lnTo>
                <a:lnTo>
                  <a:pt x="2298" y="5247"/>
                </a:lnTo>
                <a:lnTo>
                  <a:pt x="2271" y="5238"/>
                </a:lnTo>
                <a:lnTo>
                  <a:pt x="2245" y="5229"/>
                </a:lnTo>
                <a:lnTo>
                  <a:pt x="2220" y="5218"/>
                </a:lnTo>
                <a:lnTo>
                  <a:pt x="2195" y="5205"/>
                </a:lnTo>
                <a:lnTo>
                  <a:pt x="2171" y="5193"/>
                </a:lnTo>
                <a:close/>
                <a:moveTo>
                  <a:pt x="2184" y="5219"/>
                </a:moveTo>
                <a:lnTo>
                  <a:pt x="2179" y="5231"/>
                </a:lnTo>
                <a:lnTo>
                  <a:pt x="2178" y="5227"/>
                </a:lnTo>
                <a:lnTo>
                  <a:pt x="2175" y="5214"/>
                </a:lnTo>
                <a:lnTo>
                  <a:pt x="2184" y="5219"/>
                </a:lnTo>
                <a:close/>
                <a:moveTo>
                  <a:pt x="1871" y="5389"/>
                </a:moveTo>
                <a:lnTo>
                  <a:pt x="1871" y="5389"/>
                </a:lnTo>
                <a:lnTo>
                  <a:pt x="1864" y="5386"/>
                </a:lnTo>
                <a:lnTo>
                  <a:pt x="1858" y="5380"/>
                </a:lnTo>
                <a:lnTo>
                  <a:pt x="1854" y="5374"/>
                </a:lnTo>
                <a:lnTo>
                  <a:pt x="1851" y="5366"/>
                </a:lnTo>
                <a:lnTo>
                  <a:pt x="1862" y="5376"/>
                </a:lnTo>
                <a:lnTo>
                  <a:pt x="1871" y="5389"/>
                </a:lnTo>
                <a:close/>
                <a:moveTo>
                  <a:pt x="2532" y="2985"/>
                </a:moveTo>
                <a:lnTo>
                  <a:pt x="2548" y="2979"/>
                </a:lnTo>
                <a:lnTo>
                  <a:pt x="2544" y="2985"/>
                </a:lnTo>
                <a:lnTo>
                  <a:pt x="2542" y="2987"/>
                </a:lnTo>
                <a:lnTo>
                  <a:pt x="2541" y="2988"/>
                </a:lnTo>
                <a:lnTo>
                  <a:pt x="2539" y="2989"/>
                </a:lnTo>
                <a:lnTo>
                  <a:pt x="2536" y="2988"/>
                </a:lnTo>
                <a:lnTo>
                  <a:pt x="2534" y="2987"/>
                </a:lnTo>
                <a:lnTo>
                  <a:pt x="2532" y="2985"/>
                </a:lnTo>
                <a:close/>
                <a:moveTo>
                  <a:pt x="1998" y="4369"/>
                </a:moveTo>
                <a:lnTo>
                  <a:pt x="1998" y="4369"/>
                </a:lnTo>
                <a:lnTo>
                  <a:pt x="1997" y="4366"/>
                </a:lnTo>
                <a:lnTo>
                  <a:pt x="1997" y="4363"/>
                </a:lnTo>
                <a:lnTo>
                  <a:pt x="1998" y="4360"/>
                </a:lnTo>
                <a:lnTo>
                  <a:pt x="2000" y="4358"/>
                </a:lnTo>
                <a:lnTo>
                  <a:pt x="2002" y="4357"/>
                </a:lnTo>
                <a:lnTo>
                  <a:pt x="2005" y="4357"/>
                </a:lnTo>
                <a:lnTo>
                  <a:pt x="2014" y="4358"/>
                </a:lnTo>
                <a:lnTo>
                  <a:pt x="1998" y="4369"/>
                </a:lnTo>
                <a:close/>
                <a:moveTo>
                  <a:pt x="1949" y="4451"/>
                </a:moveTo>
                <a:lnTo>
                  <a:pt x="1949" y="4451"/>
                </a:lnTo>
                <a:lnTo>
                  <a:pt x="1947" y="4433"/>
                </a:lnTo>
                <a:lnTo>
                  <a:pt x="1947" y="4417"/>
                </a:lnTo>
                <a:lnTo>
                  <a:pt x="1950" y="4402"/>
                </a:lnTo>
                <a:lnTo>
                  <a:pt x="1952" y="4395"/>
                </a:lnTo>
                <a:lnTo>
                  <a:pt x="1954" y="4389"/>
                </a:lnTo>
                <a:lnTo>
                  <a:pt x="1957" y="4384"/>
                </a:lnTo>
                <a:lnTo>
                  <a:pt x="1960" y="4378"/>
                </a:lnTo>
                <a:lnTo>
                  <a:pt x="1965" y="4374"/>
                </a:lnTo>
                <a:lnTo>
                  <a:pt x="1969" y="4370"/>
                </a:lnTo>
                <a:lnTo>
                  <a:pt x="1975" y="4367"/>
                </a:lnTo>
                <a:lnTo>
                  <a:pt x="1982" y="4364"/>
                </a:lnTo>
                <a:lnTo>
                  <a:pt x="1988" y="4362"/>
                </a:lnTo>
                <a:lnTo>
                  <a:pt x="1996" y="4361"/>
                </a:lnTo>
                <a:lnTo>
                  <a:pt x="1983" y="4385"/>
                </a:lnTo>
                <a:lnTo>
                  <a:pt x="1967" y="4415"/>
                </a:lnTo>
                <a:lnTo>
                  <a:pt x="1949" y="4451"/>
                </a:lnTo>
                <a:close/>
                <a:moveTo>
                  <a:pt x="2804" y="4375"/>
                </a:moveTo>
                <a:lnTo>
                  <a:pt x="2804" y="4375"/>
                </a:lnTo>
                <a:lnTo>
                  <a:pt x="2783" y="4406"/>
                </a:lnTo>
                <a:lnTo>
                  <a:pt x="2762" y="4436"/>
                </a:lnTo>
                <a:lnTo>
                  <a:pt x="2740" y="4466"/>
                </a:lnTo>
                <a:lnTo>
                  <a:pt x="2720" y="4498"/>
                </a:lnTo>
                <a:lnTo>
                  <a:pt x="2711" y="4478"/>
                </a:lnTo>
                <a:lnTo>
                  <a:pt x="2703" y="4461"/>
                </a:lnTo>
                <a:lnTo>
                  <a:pt x="2696" y="4442"/>
                </a:lnTo>
                <a:lnTo>
                  <a:pt x="2693" y="4433"/>
                </a:lnTo>
                <a:lnTo>
                  <a:pt x="2690" y="4423"/>
                </a:lnTo>
                <a:lnTo>
                  <a:pt x="2705" y="4420"/>
                </a:lnTo>
                <a:lnTo>
                  <a:pt x="2721" y="4416"/>
                </a:lnTo>
                <a:lnTo>
                  <a:pt x="2735" y="4411"/>
                </a:lnTo>
                <a:lnTo>
                  <a:pt x="2749" y="4405"/>
                </a:lnTo>
                <a:lnTo>
                  <a:pt x="2764" y="4399"/>
                </a:lnTo>
                <a:lnTo>
                  <a:pt x="2777" y="4393"/>
                </a:lnTo>
                <a:lnTo>
                  <a:pt x="2791" y="4385"/>
                </a:lnTo>
                <a:lnTo>
                  <a:pt x="2804" y="4375"/>
                </a:lnTo>
                <a:close/>
                <a:moveTo>
                  <a:pt x="3060" y="5149"/>
                </a:moveTo>
                <a:lnTo>
                  <a:pt x="3060" y="5149"/>
                </a:lnTo>
                <a:lnTo>
                  <a:pt x="3067" y="5153"/>
                </a:lnTo>
                <a:lnTo>
                  <a:pt x="3071" y="5157"/>
                </a:lnTo>
                <a:lnTo>
                  <a:pt x="3074" y="5160"/>
                </a:lnTo>
                <a:lnTo>
                  <a:pt x="3072" y="5162"/>
                </a:lnTo>
                <a:lnTo>
                  <a:pt x="3069" y="5162"/>
                </a:lnTo>
                <a:lnTo>
                  <a:pt x="3067" y="5162"/>
                </a:lnTo>
                <a:lnTo>
                  <a:pt x="3065" y="5161"/>
                </a:lnTo>
                <a:lnTo>
                  <a:pt x="3063" y="5159"/>
                </a:lnTo>
                <a:lnTo>
                  <a:pt x="3062" y="5156"/>
                </a:lnTo>
                <a:lnTo>
                  <a:pt x="3060" y="5149"/>
                </a:lnTo>
                <a:close/>
                <a:moveTo>
                  <a:pt x="3073" y="5168"/>
                </a:moveTo>
                <a:lnTo>
                  <a:pt x="3073" y="5168"/>
                </a:lnTo>
                <a:lnTo>
                  <a:pt x="3110" y="5192"/>
                </a:lnTo>
                <a:lnTo>
                  <a:pt x="3100" y="5197"/>
                </a:lnTo>
                <a:lnTo>
                  <a:pt x="3124" y="5203"/>
                </a:lnTo>
                <a:lnTo>
                  <a:pt x="3138" y="5207"/>
                </a:lnTo>
                <a:lnTo>
                  <a:pt x="3122" y="5210"/>
                </a:lnTo>
                <a:lnTo>
                  <a:pt x="3138" y="5214"/>
                </a:lnTo>
                <a:lnTo>
                  <a:pt x="3143" y="5217"/>
                </a:lnTo>
                <a:lnTo>
                  <a:pt x="3148" y="5219"/>
                </a:lnTo>
                <a:lnTo>
                  <a:pt x="3152" y="5222"/>
                </a:lnTo>
                <a:lnTo>
                  <a:pt x="3156" y="5225"/>
                </a:lnTo>
                <a:lnTo>
                  <a:pt x="3158" y="5228"/>
                </a:lnTo>
                <a:lnTo>
                  <a:pt x="3159" y="5231"/>
                </a:lnTo>
                <a:lnTo>
                  <a:pt x="3159" y="5235"/>
                </a:lnTo>
                <a:lnTo>
                  <a:pt x="3159" y="5239"/>
                </a:lnTo>
                <a:lnTo>
                  <a:pt x="3157" y="5249"/>
                </a:lnTo>
                <a:lnTo>
                  <a:pt x="3152" y="5260"/>
                </a:lnTo>
                <a:lnTo>
                  <a:pt x="3147" y="5273"/>
                </a:lnTo>
                <a:lnTo>
                  <a:pt x="3137" y="5263"/>
                </a:lnTo>
                <a:lnTo>
                  <a:pt x="3127" y="5252"/>
                </a:lnTo>
                <a:lnTo>
                  <a:pt x="3116" y="5238"/>
                </a:lnTo>
                <a:lnTo>
                  <a:pt x="3106" y="5224"/>
                </a:lnTo>
                <a:lnTo>
                  <a:pt x="3089" y="5194"/>
                </a:lnTo>
                <a:lnTo>
                  <a:pt x="3073" y="5168"/>
                </a:lnTo>
                <a:close/>
                <a:moveTo>
                  <a:pt x="3226" y="5172"/>
                </a:moveTo>
                <a:lnTo>
                  <a:pt x="3232" y="5179"/>
                </a:lnTo>
                <a:lnTo>
                  <a:pt x="3224" y="5177"/>
                </a:lnTo>
                <a:lnTo>
                  <a:pt x="3226" y="5172"/>
                </a:lnTo>
                <a:close/>
                <a:moveTo>
                  <a:pt x="3287" y="4949"/>
                </a:moveTo>
                <a:lnTo>
                  <a:pt x="3276" y="4952"/>
                </a:lnTo>
                <a:lnTo>
                  <a:pt x="3277" y="4960"/>
                </a:lnTo>
                <a:lnTo>
                  <a:pt x="3279" y="4968"/>
                </a:lnTo>
                <a:lnTo>
                  <a:pt x="3281" y="4976"/>
                </a:lnTo>
                <a:lnTo>
                  <a:pt x="3284" y="4984"/>
                </a:lnTo>
                <a:lnTo>
                  <a:pt x="3290" y="4996"/>
                </a:lnTo>
                <a:lnTo>
                  <a:pt x="3293" y="5000"/>
                </a:lnTo>
                <a:lnTo>
                  <a:pt x="3279" y="4996"/>
                </a:lnTo>
                <a:lnTo>
                  <a:pt x="3302" y="5035"/>
                </a:lnTo>
                <a:lnTo>
                  <a:pt x="3319" y="5065"/>
                </a:lnTo>
                <a:lnTo>
                  <a:pt x="3304" y="5063"/>
                </a:lnTo>
                <a:lnTo>
                  <a:pt x="3305" y="5069"/>
                </a:lnTo>
                <a:lnTo>
                  <a:pt x="3307" y="5074"/>
                </a:lnTo>
                <a:lnTo>
                  <a:pt x="3313" y="5084"/>
                </a:lnTo>
                <a:lnTo>
                  <a:pt x="3319" y="5093"/>
                </a:lnTo>
                <a:lnTo>
                  <a:pt x="3327" y="5100"/>
                </a:lnTo>
                <a:lnTo>
                  <a:pt x="3333" y="5105"/>
                </a:lnTo>
                <a:lnTo>
                  <a:pt x="3338" y="5109"/>
                </a:lnTo>
                <a:lnTo>
                  <a:pt x="3344" y="5113"/>
                </a:lnTo>
                <a:lnTo>
                  <a:pt x="3331" y="5118"/>
                </a:lnTo>
                <a:lnTo>
                  <a:pt x="3346" y="5135"/>
                </a:lnTo>
                <a:lnTo>
                  <a:pt x="3364" y="5154"/>
                </a:lnTo>
                <a:lnTo>
                  <a:pt x="3372" y="5163"/>
                </a:lnTo>
                <a:lnTo>
                  <a:pt x="3379" y="5172"/>
                </a:lnTo>
                <a:lnTo>
                  <a:pt x="3386" y="5181"/>
                </a:lnTo>
                <a:lnTo>
                  <a:pt x="3392" y="5192"/>
                </a:lnTo>
                <a:lnTo>
                  <a:pt x="3393" y="5193"/>
                </a:lnTo>
                <a:lnTo>
                  <a:pt x="3392" y="5193"/>
                </a:lnTo>
                <a:lnTo>
                  <a:pt x="3388" y="5193"/>
                </a:lnTo>
                <a:lnTo>
                  <a:pt x="3378" y="5187"/>
                </a:lnTo>
                <a:lnTo>
                  <a:pt x="3358" y="5174"/>
                </a:lnTo>
                <a:lnTo>
                  <a:pt x="3370" y="5196"/>
                </a:lnTo>
                <a:lnTo>
                  <a:pt x="3359" y="5195"/>
                </a:lnTo>
                <a:lnTo>
                  <a:pt x="3347" y="5192"/>
                </a:lnTo>
                <a:lnTo>
                  <a:pt x="3327" y="5186"/>
                </a:lnTo>
                <a:lnTo>
                  <a:pt x="3305" y="5179"/>
                </a:lnTo>
                <a:lnTo>
                  <a:pt x="3294" y="5177"/>
                </a:lnTo>
                <a:lnTo>
                  <a:pt x="3282" y="5176"/>
                </a:lnTo>
                <a:lnTo>
                  <a:pt x="3290" y="5197"/>
                </a:lnTo>
                <a:lnTo>
                  <a:pt x="3280" y="5189"/>
                </a:lnTo>
                <a:lnTo>
                  <a:pt x="3271" y="5183"/>
                </a:lnTo>
                <a:lnTo>
                  <a:pt x="3264" y="5178"/>
                </a:lnTo>
                <a:lnTo>
                  <a:pt x="3257" y="5176"/>
                </a:lnTo>
                <a:lnTo>
                  <a:pt x="3250" y="5175"/>
                </a:lnTo>
                <a:lnTo>
                  <a:pt x="3245" y="5174"/>
                </a:lnTo>
                <a:lnTo>
                  <a:pt x="3237" y="5173"/>
                </a:lnTo>
                <a:lnTo>
                  <a:pt x="3234" y="5171"/>
                </a:lnTo>
                <a:lnTo>
                  <a:pt x="3232" y="5169"/>
                </a:lnTo>
                <a:lnTo>
                  <a:pt x="3231" y="5165"/>
                </a:lnTo>
                <a:lnTo>
                  <a:pt x="3231" y="5160"/>
                </a:lnTo>
                <a:lnTo>
                  <a:pt x="3232" y="5141"/>
                </a:lnTo>
                <a:lnTo>
                  <a:pt x="3237" y="5109"/>
                </a:lnTo>
                <a:lnTo>
                  <a:pt x="3244" y="5057"/>
                </a:lnTo>
                <a:lnTo>
                  <a:pt x="3252" y="5003"/>
                </a:lnTo>
                <a:lnTo>
                  <a:pt x="3259" y="4949"/>
                </a:lnTo>
                <a:lnTo>
                  <a:pt x="3264" y="4895"/>
                </a:lnTo>
                <a:lnTo>
                  <a:pt x="3271" y="4915"/>
                </a:lnTo>
                <a:lnTo>
                  <a:pt x="3278" y="4932"/>
                </a:lnTo>
                <a:lnTo>
                  <a:pt x="3287" y="4949"/>
                </a:lnTo>
                <a:close/>
                <a:moveTo>
                  <a:pt x="3175" y="4492"/>
                </a:moveTo>
                <a:lnTo>
                  <a:pt x="3175" y="4492"/>
                </a:lnTo>
                <a:lnTo>
                  <a:pt x="3161" y="4471"/>
                </a:lnTo>
                <a:lnTo>
                  <a:pt x="3152" y="4458"/>
                </a:lnTo>
                <a:lnTo>
                  <a:pt x="3147" y="4450"/>
                </a:lnTo>
                <a:lnTo>
                  <a:pt x="3145" y="4445"/>
                </a:lnTo>
                <a:lnTo>
                  <a:pt x="3145" y="4442"/>
                </a:lnTo>
                <a:lnTo>
                  <a:pt x="3146" y="4439"/>
                </a:lnTo>
                <a:lnTo>
                  <a:pt x="3147" y="4435"/>
                </a:lnTo>
                <a:lnTo>
                  <a:pt x="3152" y="4423"/>
                </a:lnTo>
                <a:lnTo>
                  <a:pt x="3159" y="4405"/>
                </a:lnTo>
                <a:lnTo>
                  <a:pt x="3168" y="4377"/>
                </a:lnTo>
                <a:lnTo>
                  <a:pt x="3174" y="4356"/>
                </a:lnTo>
                <a:lnTo>
                  <a:pt x="3177" y="4333"/>
                </a:lnTo>
                <a:lnTo>
                  <a:pt x="3182" y="4286"/>
                </a:lnTo>
                <a:lnTo>
                  <a:pt x="3184" y="4263"/>
                </a:lnTo>
                <a:lnTo>
                  <a:pt x="3189" y="4240"/>
                </a:lnTo>
                <a:lnTo>
                  <a:pt x="3192" y="4229"/>
                </a:lnTo>
                <a:lnTo>
                  <a:pt x="3195" y="4219"/>
                </a:lnTo>
                <a:lnTo>
                  <a:pt x="3199" y="4207"/>
                </a:lnTo>
                <a:lnTo>
                  <a:pt x="3203" y="4197"/>
                </a:lnTo>
                <a:lnTo>
                  <a:pt x="3208" y="4202"/>
                </a:lnTo>
                <a:lnTo>
                  <a:pt x="3212" y="4208"/>
                </a:lnTo>
                <a:lnTo>
                  <a:pt x="3215" y="4216"/>
                </a:lnTo>
                <a:lnTo>
                  <a:pt x="3218" y="4224"/>
                </a:lnTo>
                <a:lnTo>
                  <a:pt x="3225" y="4241"/>
                </a:lnTo>
                <a:lnTo>
                  <a:pt x="3228" y="4263"/>
                </a:lnTo>
                <a:lnTo>
                  <a:pt x="3231" y="4286"/>
                </a:lnTo>
                <a:lnTo>
                  <a:pt x="3232" y="4310"/>
                </a:lnTo>
                <a:lnTo>
                  <a:pt x="3232" y="4337"/>
                </a:lnTo>
                <a:lnTo>
                  <a:pt x="3232" y="4364"/>
                </a:lnTo>
                <a:lnTo>
                  <a:pt x="3229" y="4418"/>
                </a:lnTo>
                <a:lnTo>
                  <a:pt x="3225" y="4469"/>
                </a:lnTo>
                <a:lnTo>
                  <a:pt x="3222" y="4515"/>
                </a:lnTo>
                <a:lnTo>
                  <a:pt x="3219" y="4549"/>
                </a:lnTo>
                <a:lnTo>
                  <a:pt x="3215" y="4538"/>
                </a:lnTo>
                <a:lnTo>
                  <a:pt x="3209" y="4526"/>
                </a:lnTo>
                <a:lnTo>
                  <a:pt x="3201" y="4513"/>
                </a:lnTo>
                <a:lnTo>
                  <a:pt x="3192" y="4500"/>
                </a:lnTo>
                <a:lnTo>
                  <a:pt x="3175" y="4478"/>
                </a:lnTo>
                <a:lnTo>
                  <a:pt x="3168" y="4470"/>
                </a:lnTo>
                <a:lnTo>
                  <a:pt x="3175" y="4492"/>
                </a:lnTo>
                <a:close/>
                <a:moveTo>
                  <a:pt x="3104" y="4459"/>
                </a:moveTo>
                <a:lnTo>
                  <a:pt x="3107" y="4485"/>
                </a:lnTo>
                <a:lnTo>
                  <a:pt x="3110" y="4483"/>
                </a:lnTo>
                <a:lnTo>
                  <a:pt x="3118" y="4472"/>
                </a:lnTo>
                <a:lnTo>
                  <a:pt x="3120" y="4477"/>
                </a:lnTo>
                <a:lnTo>
                  <a:pt x="3124" y="4483"/>
                </a:lnTo>
                <a:lnTo>
                  <a:pt x="3128" y="4488"/>
                </a:lnTo>
                <a:lnTo>
                  <a:pt x="3133" y="4493"/>
                </a:lnTo>
                <a:lnTo>
                  <a:pt x="3145" y="4503"/>
                </a:lnTo>
                <a:lnTo>
                  <a:pt x="3156" y="4510"/>
                </a:lnTo>
                <a:lnTo>
                  <a:pt x="3139" y="4520"/>
                </a:lnTo>
                <a:lnTo>
                  <a:pt x="3150" y="4526"/>
                </a:lnTo>
                <a:lnTo>
                  <a:pt x="3161" y="4533"/>
                </a:lnTo>
                <a:lnTo>
                  <a:pt x="3170" y="4540"/>
                </a:lnTo>
                <a:lnTo>
                  <a:pt x="3178" y="4549"/>
                </a:lnTo>
                <a:lnTo>
                  <a:pt x="3185" y="4559"/>
                </a:lnTo>
                <a:lnTo>
                  <a:pt x="3192" y="4568"/>
                </a:lnTo>
                <a:lnTo>
                  <a:pt x="3197" y="4579"/>
                </a:lnTo>
                <a:lnTo>
                  <a:pt x="3201" y="4591"/>
                </a:lnTo>
                <a:lnTo>
                  <a:pt x="3179" y="4585"/>
                </a:lnTo>
                <a:lnTo>
                  <a:pt x="3194" y="4601"/>
                </a:lnTo>
                <a:lnTo>
                  <a:pt x="3212" y="4623"/>
                </a:lnTo>
                <a:lnTo>
                  <a:pt x="3222" y="4635"/>
                </a:lnTo>
                <a:lnTo>
                  <a:pt x="3229" y="4645"/>
                </a:lnTo>
                <a:lnTo>
                  <a:pt x="3234" y="4655"/>
                </a:lnTo>
                <a:lnTo>
                  <a:pt x="3235" y="4658"/>
                </a:lnTo>
                <a:lnTo>
                  <a:pt x="3236" y="4661"/>
                </a:lnTo>
                <a:lnTo>
                  <a:pt x="3218" y="4652"/>
                </a:lnTo>
                <a:lnTo>
                  <a:pt x="3224" y="4662"/>
                </a:lnTo>
                <a:lnTo>
                  <a:pt x="3229" y="4672"/>
                </a:lnTo>
                <a:lnTo>
                  <a:pt x="3233" y="4683"/>
                </a:lnTo>
                <a:lnTo>
                  <a:pt x="3235" y="4693"/>
                </a:lnTo>
                <a:lnTo>
                  <a:pt x="3238" y="4703"/>
                </a:lnTo>
                <a:lnTo>
                  <a:pt x="3239" y="4713"/>
                </a:lnTo>
                <a:lnTo>
                  <a:pt x="3242" y="4736"/>
                </a:lnTo>
                <a:lnTo>
                  <a:pt x="3236" y="4734"/>
                </a:lnTo>
                <a:lnTo>
                  <a:pt x="3239" y="4743"/>
                </a:lnTo>
                <a:lnTo>
                  <a:pt x="3241" y="4754"/>
                </a:lnTo>
                <a:lnTo>
                  <a:pt x="3245" y="4778"/>
                </a:lnTo>
                <a:lnTo>
                  <a:pt x="3247" y="4806"/>
                </a:lnTo>
                <a:lnTo>
                  <a:pt x="3248" y="4837"/>
                </a:lnTo>
                <a:lnTo>
                  <a:pt x="3248" y="4870"/>
                </a:lnTo>
                <a:lnTo>
                  <a:pt x="3246" y="4905"/>
                </a:lnTo>
                <a:lnTo>
                  <a:pt x="3243" y="4940"/>
                </a:lnTo>
                <a:lnTo>
                  <a:pt x="3238" y="4975"/>
                </a:lnTo>
                <a:lnTo>
                  <a:pt x="3232" y="5009"/>
                </a:lnTo>
                <a:lnTo>
                  <a:pt x="3224" y="5042"/>
                </a:lnTo>
                <a:lnTo>
                  <a:pt x="3215" y="5072"/>
                </a:lnTo>
                <a:lnTo>
                  <a:pt x="3210" y="5087"/>
                </a:lnTo>
                <a:lnTo>
                  <a:pt x="3205" y="5100"/>
                </a:lnTo>
                <a:lnTo>
                  <a:pt x="3199" y="5111"/>
                </a:lnTo>
                <a:lnTo>
                  <a:pt x="3193" y="5123"/>
                </a:lnTo>
                <a:lnTo>
                  <a:pt x="3186" y="5133"/>
                </a:lnTo>
                <a:lnTo>
                  <a:pt x="3180" y="5141"/>
                </a:lnTo>
                <a:lnTo>
                  <a:pt x="3173" y="5149"/>
                </a:lnTo>
                <a:lnTo>
                  <a:pt x="3166" y="5155"/>
                </a:lnTo>
                <a:lnTo>
                  <a:pt x="3158" y="5159"/>
                </a:lnTo>
                <a:lnTo>
                  <a:pt x="3149" y="5161"/>
                </a:lnTo>
                <a:lnTo>
                  <a:pt x="3160" y="5172"/>
                </a:lnTo>
                <a:lnTo>
                  <a:pt x="3125" y="5156"/>
                </a:lnTo>
                <a:lnTo>
                  <a:pt x="3090" y="5140"/>
                </a:lnTo>
                <a:lnTo>
                  <a:pt x="3099" y="5155"/>
                </a:lnTo>
                <a:lnTo>
                  <a:pt x="3081" y="5146"/>
                </a:lnTo>
                <a:lnTo>
                  <a:pt x="3066" y="5136"/>
                </a:lnTo>
                <a:lnTo>
                  <a:pt x="3050" y="5124"/>
                </a:lnTo>
                <a:lnTo>
                  <a:pt x="3036" y="5109"/>
                </a:lnTo>
                <a:lnTo>
                  <a:pt x="3023" y="5095"/>
                </a:lnTo>
                <a:lnTo>
                  <a:pt x="3010" y="5078"/>
                </a:lnTo>
                <a:lnTo>
                  <a:pt x="2998" y="5061"/>
                </a:lnTo>
                <a:lnTo>
                  <a:pt x="2986" y="5043"/>
                </a:lnTo>
                <a:lnTo>
                  <a:pt x="2965" y="5006"/>
                </a:lnTo>
                <a:lnTo>
                  <a:pt x="2945" y="4968"/>
                </a:lnTo>
                <a:lnTo>
                  <a:pt x="2926" y="4931"/>
                </a:lnTo>
                <a:lnTo>
                  <a:pt x="2907" y="4897"/>
                </a:lnTo>
                <a:lnTo>
                  <a:pt x="2881" y="4852"/>
                </a:lnTo>
                <a:lnTo>
                  <a:pt x="2871" y="4833"/>
                </a:lnTo>
                <a:lnTo>
                  <a:pt x="2864" y="4818"/>
                </a:lnTo>
                <a:lnTo>
                  <a:pt x="2859" y="4804"/>
                </a:lnTo>
                <a:lnTo>
                  <a:pt x="2857" y="4793"/>
                </a:lnTo>
                <a:lnTo>
                  <a:pt x="2856" y="4783"/>
                </a:lnTo>
                <a:lnTo>
                  <a:pt x="2857" y="4772"/>
                </a:lnTo>
                <a:lnTo>
                  <a:pt x="2860" y="4762"/>
                </a:lnTo>
                <a:lnTo>
                  <a:pt x="2864" y="4752"/>
                </a:lnTo>
                <a:lnTo>
                  <a:pt x="2871" y="4740"/>
                </a:lnTo>
                <a:lnTo>
                  <a:pt x="2879" y="4728"/>
                </a:lnTo>
                <a:lnTo>
                  <a:pt x="2901" y="4697"/>
                </a:lnTo>
                <a:lnTo>
                  <a:pt x="2914" y="4678"/>
                </a:lnTo>
                <a:lnTo>
                  <a:pt x="2930" y="4656"/>
                </a:lnTo>
                <a:lnTo>
                  <a:pt x="2933" y="4678"/>
                </a:lnTo>
                <a:lnTo>
                  <a:pt x="2955" y="4651"/>
                </a:lnTo>
                <a:lnTo>
                  <a:pt x="2973" y="4625"/>
                </a:lnTo>
                <a:lnTo>
                  <a:pt x="2991" y="4598"/>
                </a:lnTo>
                <a:lnTo>
                  <a:pt x="3001" y="4615"/>
                </a:lnTo>
                <a:lnTo>
                  <a:pt x="3013" y="4598"/>
                </a:lnTo>
                <a:lnTo>
                  <a:pt x="3024" y="4583"/>
                </a:lnTo>
                <a:lnTo>
                  <a:pt x="3033" y="4568"/>
                </a:lnTo>
                <a:lnTo>
                  <a:pt x="3040" y="4555"/>
                </a:lnTo>
                <a:lnTo>
                  <a:pt x="3049" y="4535"/>
                </a:lnTo>
                <a:lnTo>
                  <a:pt x="3052" y="4527"/>
                </a:lnTo>
                <a:lnTo>
                  <a:pt x="3059" y="4556"/>
                </a:lnTo>
                <a:lnTo>
                  <a:pt x="3070" y="4540"/>
                </a:lnTo>
                <a:lnTo>
                  <a:pt x="3079" y="4525"/>
                </a:lnTo>
                <a:lnTo>
                  <a:pt x="3086" y="4508"/>
                </a:lnTo>
                <a:lnTo>
                  <a:pt x="3093" y="4493"/>
                </a:lnTo>
                <a:lnTo>
                  <a:pt x="3098" y="4479"/>
                </a:lnTo>
                <a:lnTo>
                  <a:pt x="3101" y="4469"/>
                </a:lnTo>
                <a:lnTo>
                  <a:pt x="3104" y="4459"/>
                </a:lnTo>
                <a:close/>
                <a:moveTo>
                  <a:pt x="2612" y="3000"/>
                </a:moveTo>
                <a:lnTo>
                  <a:pt x="2602" y="3023"/>
                </a:lnTo>
                <a:lnTo>
                  <a:pt x="2625" y="3011"/>
                </a:lnTo>
                <a:lnTo>
                  <a:pt x="2645" y="2999"/>
                </a:lnTo>
                <a:lnTo>
                  <a:pt x="2666" y="2985"/>
                </a:lnTo>
                <a:lnTo>
                  <a:pt x="2686" y="2970"/>
                </a:lnTo>
                <a:lnTo>
                  <a:pt x="2676" y="2995"/>
                </a:lnTo>
                <a:lnTo>
                  <a:pt x="2686" y="2989"/>
                </a:lnTo>
                <a:lnTo>
                  <a:pt x="2695" y="2983"/>
                </a:lnTo>
                <a:lnTo>
                  <a:pt x="2710" y="2968"/>
                </a:lnTo>
                <a:lnTo>
                  <a:pt x="2726" y="2954"/>
                </a:lnTo>
                <a:lnTo>
                  <a:pt x="2742" y="2939"/>
                </a:lnTo>
                <a:lnTo>
                  <a:pt x="2748" y="2955"/>
                </a:lnTo>
                <a:lnTo>
                  <a:pt x="2753" y="2963"/>
                </a:lnTo>
                <a:lnTo>
                  <a:pt x="2756" y="2969"/>
                </a:lnTo>
                <a:lnTo>
                  <a:pt x="2736" y="2972"/>
                </a:lnTo>
                <a:lnTo>
                  <a:pt x="2742" y="2992"/>
                </a:lnTo>
                <a:lnTo>
                  <a:pt x="2749" y="3013"/>
                </a:lnTo>
                <a:lnTo>
                  <a:pt x="2758" y="3036"/>
                </a:lnTo>
                <a:lnTo>
                  <a:pt x="2766" y="3060"/>
                </a:lnTo>
                <a:lnTo>
                  <a:pt x="2772" y="3084"/>
                </a:lnTo>
                <a:lnTo>
                  <a:pt x="2777" y="3107"/>
                </a:lnTo>
                <a:lnTo>
                  <a:pt x="2778" y="3118"/>
                </a:lnTo>
                <a:lnTo>
                  <a:pt x="2778" y="3129"/>
                </a:lnTo>
                <a:lnTo>
                  <a:pt x="2778" y="3139"/>
                </a:lnTo>
                <a:lnTo>
                  <a:pt x="2776" y="3149"/>
                </a:lnTo>
                <a:lnTo>
                  <a:pt x="2776" y="3146"/>
                </a:lnTo>
                <a:lnTo>
                  <a:pt x="2776" y="3143"/>
                </a:lnTo>
                <a:lnTo>
                  <a:pt x="2772" y="3136"/>
                </a:lnTo>
                <a:lnTo>
                  <a:pt x="2766" y="3129"/>
                </a:lnTo>
                <a:lnTo>
                  <a:pt x="2758" y="3121"/>
                </a:lnTo>
                <a:lnTo>
                  <a:pt x="2747" y="3111"/>
                </a:lnTo>
                <a:lnTo>
                  <a:pt x="2735" y="3102"/>
                </a:lnTo>
                <a:lnTo>
                  <a:pt x="2708" y="3083"/>
                </a:lnTo>
                <a:lnTo>
                  <a:pt x="2680" y="3065"/>
                </a:lnTo>
                <a:lnTo>
                  <a:pt x="2655" y="3049"/>
                </a:lnTo>
                <a:lnTo>
                  <a:pt x="2620" y="3027"/>
                </a:lnTo>
                <a:lnTo>
                  <a:pt x="2611" y="3057"/>
                </a:lnTo>
                <a:lnTo>
                  <a:pt x="2610" y="3052"/>
                </a:lnTo>
                <a:lnTo>
                  <a:pt x="2609" y="3049"/>
                </a:lnTo>
                <a:lnTo>
                  <a:pt x="2606" y="3044"/>
                </a:lnTo>
                <a:lnTo>
                  <a:pt x="2603" y="3039"/>
                </a:lnTo>
                <a:lnTo>
                  <a:pt x="2598" y="3033"/>
                </a:lnTo>
                <a:lnTo>
                  <a:pt x="2591" y="3027"/>
                </a:lnTo>
                <a:lnTo>
                  <a:pt x="2581" y="3020"/>
                </a:lnTo>
                <a:lnTo>
                  <a:pt x="2588" y="3015"/>
                </a:lnTo>
                <a:lnTo>
                  <a:pt x="2593" y="3010"/>
                </a:lnTo>
                <a:lnTo>
                  <a:pt x="2603" y="3005"/>
                </a:lnTo>
                <a:lnTo>
                  <a:pt x="2610" y="3001"/>
                </a:lnTo>
                <a:lnTo>
                  <a:pt x="2612" y="3000"/>
                </a:lnTo>
                <a:close/>
                <a:moveTo>
                  <a:pt x="2222" y="2836"/>
                </a:moveTo>
                <a:lnTo>
                  <a:pt x="2222" y="2836"/>
                </a:lnTo>
                <a:lnTo>
                  <a:pt x="2232" y="2837"/>
                </a:lnTo>
                <a:lnTo>
                  <a:pt x="2236" y="2838"/>
                </a:lnTo>
                <a:lnTo>
                  <a:pt x="2231" y="2842"/>
                </a:lnTo>
                <a:lnTo>
                  <a:pt x="2229" y="2843"/>
                </a:lnTo>
                <a:lnTo>
                  <a:pt x="2227" y="2843"/>
                </a:lnTo>
                <a:lnTo>
                  <a:pt x="2226" y="2842"/>
                </a:lnTo>
                <a:lnTo>
                  <a:pt x="2224" y="2841"/>
                </a:lnTo>
                <a:lnTo>
                  <a:pt x="2222" y="2836"/>
                </a:lnTo>
                <a:close/>
                <a:moveTo>
                  <a:pt x="2143" y="2760"/>
                </a:moveTo>
                <a:lnTo>
                  <a:pt x="2145" y="2767"/>
                </a:lnTo>
                <a:lnTo>
                  <a:pt x="2138" y="2760"/>
                </a:lnTo>
                <a:lnTo>
                  <a:pt x="2143" y="2760"/>
                </a:lnTo>
                <a:close/>
                <a:moveTo>
                  <a:pt x="2231" y="2849"/>
                </a:moveTo>
                <a:lnTo>
                  <a:pt x="2231" y="2849"/>
                </a:lnTo>
                <a:lnTo>
                  <a:pt x="2246" y="2849"/>
                </a:lnTo>
                <a:lnTo>
                  <a:pt x="2240" y="2862"/>
                </a:lnTo>
                <a:lnTo>
                  <a:pt x="2231" y="2849"/>
                </a:lnTo>
                <a:close/>
                <a:moveTo>
                  <a:pt x="2324" y="2881"/>
                </a:moveTo>
                <a:lnTo>
                  <a:pt x="2318" y="2906"/>
                </a:lnTo>
                <a:lnTo>
                  <a:pt x="2307" y="2899"/>
                </a:lnTo>
                <a:lnTo>
                  <a:pt x="2298" y="2891"/>
                </a:lnTo>
                <a:lnTo>
                  <a:pt x="2279" y="2874"/>
                </a:lnTo>
                <a:lnTo>
                  <a:pt x="2265" y="2860"/>
                </a:lnTo>
                <a:lnTo>
                  <a:pt x="2254" y="2848"/>
                </a:lnTo>
                <a:lnTo>
                  <a:pt x="2286" y="2847"/>
                </a:lnTo>
                <a:lnTo>
                  <a:pt x="2301" y="2847"/>
                </a:lnTo>
                <a:lnTo>
                  <a:pt x="2316" y="2849"/>
                </a:lnTo>
                <a:lnTo>
                  <a:pt x="2291" y="2859"/>
                </a:lnTo>
                <a:lnTo>
                  <a:pt x="2318" y="2863"/>
                </a:lnTo>
                <a:lnTo>
                  <a:pt x="2346" y="2866"/>
                </a:lnTo>
                <a:lnTo>
                  <a:pt x="2374" y="2868"/>
                </a:lnTo>
                <a:lnTo>
                  <a:pt x="2402" y="2869"/>
                </a:lnTo>
                <a:lnTo>
                  <a:pt x="2372" y="2877"/>
                </a:lnTo>
                <a:lnTo>
                  <a:pt x="2466" y="2902"/>
                </a:lnTo>
                <a:lnTo>
                  <a:pt x="2450" y="2910"/>
                </a:lnTo>
                <a:lnTo>
                  <a:pt x="2459" y="2912"/>
                </a:lnTo>
                <a:lnTo>
                  <a:pt x="2467" y="2910"/>
                </a:lnTo>
                <a:lnTo>
                  <a:pt x="2485" y="2908"/>
                </a:lnTo>
                <a:lnTo>
                  <a:pt x="2503" y="2904"/>
                </a:lnTo>
                <a:lnTo>
                  <a:pt x="2522" y="2900"/>
                </a:lnTo>
                <a:lnTo>
                  <a:pt x="2541" y="2896"/>
                </a:lnTo>
                <a:lnTo>
                  <a:pt x="2559" y="2893"/>
                </a:lnTo>
                <a:lnTo>
                  <a:pt x="2567" y="2892"/>
                </a:lnTo>
                <a:lnTo>
                  <a:pt x="2574" y="2892"/>
                </a:lnTo>
                <a:lnTo>
                  <a:pt x="2581" y="2893"/>
                </a:lnTo>
                <a:lnTo>
                  <a:pt x="2588" y="2894"/>
                </a:lnTo>
                <a:lnTo>
                  <a:pt x="2588" y="2901"/>
                </a:lnTo>
                <a:lnTo>
                  <a:pt x="2586" y="2907"/>
                </a:lnTo>
                <a:lnTo>
                  <a:pt x="2583" y="2914"/>
                </a:lnTo>
                <a:lnTo>
                  <a:pt x="2579" y="2919"/>
                </a:lnTo>
                <a:lnTo>
                  <a:pt x="2574" y="2924"/>
                </a:lnTo>
                <a:lnTo>
                  <a:pt x="2569" y="2928"/>
                </a:lnTo>
                <a:lnTo>
                  <a:pt x="2562" y="2931"/>
                </a:lnTo>
                <a:lnTo>
                  <a:pt x="2554" y="2935"/>
                </a:lnTo>
                <a:lnTo>
                  <a:pt x="2581" y="2926"/>
                </a:lnTo>
                <a:lnTo>
                  <a:pt x="2567" y="2936"/>
                </a:lnTo>
                <a:lnTo>
                  <a:pt x="2559" y="2942"/>
                </a:lnTo>
                <a:lnTo>
                  <a:pt x="2550" y="2951"/>
                </a:lnTo>
                <a:lnTo>
                  <a:pt x="2543" y="2959"/>
                </a:lnTo>
                <a:lnTo>
                  <a:pt x="2537" y="2967"/>
                </a:lnTo>
                <a:lnTo>
                  <a:pt x="2533" y="2975"/>
                </a:lnTo>
                <a:lnTo>
                  <a:pt x="2532" y="2981"/>
                </a:lnTo>
                <a:lnTo>
                  <a:pt x="2532" y="2985"/>
                </a:lnTo>
                <a:lnTo>
                  <a:pt x="2507" y="2968"/>
                </a:lnTo>
                <a:lnTo>
                  <a:pt x="2498" y="2963"/>
                </a:lnTo>
                <a:lnTo>
                  <a:pt x="2491" y="2992"/>
                </a:lnTo>
                <a:lnTo>
                  <a:pt x="2482" y="2983"/>
                </a:lnTo>
                <a:lnTo>
                  <a:pt x="2472" y="2973"/>
                </a:lnTo>
                <a:lnTo>
                  <a:pt x="2460" y="2964"/>
                </a:lnTo>
                <a:lnTo>
                  <a:pt x="2447" y="2954"/>
                </a:lnTo>
                <a:lnTo>
                  <a:pt x="2420" y="2935"/>
                </a:lnTo>
                <a:lnTo>
                  <a:pt x="2392" y="2918"/>
                </a:lnTo>
                <a:lnTo>
                  <a:pt x="2365" y="2903"/>
                </a:lnTo>
                <a:lnTo>
                  <a:pt x="2343" y="2891"/>
                </a:lnTo>
                <a:lnTo>
                  <a:pt x="2324" y="2881"/>
                </a:lnTo>
                <a:close/>
                <a:moveTo>
                  <a:pt x="1741" y="3383"/>
                </a:moveTo>
                <a:lnTo>
                  <a:pt x="1741" y="3383"/>
                </a:lnTo>
                <a:lnTo>
                  <a:pt x="1739" y="3353"/>
                </a:lnTo>
                <a:lnTo>
                  <a:pt x="1746" y="3362"/>
                </a:lnTo>
                <a:lnTo>
                  <a:pt x="1750" y="3365"/>
                </a:lnTo>
                <a:lnTo>
                  <a:pt x="1752" y="3368"/>
                </a:lnTo>
                <a:lnTo>
                  <a:pt x="1752" y="3371"/>
                </a:lnTo>
                <a:lnTo>
                  <a:pt x="1751" y="3375"/>
                </a:lnTo>
                <a:lnTo>
                  <a:pt x="1748" y="3378"/>
                </a:lnTo>
                <a:lnTo>
                  <a:pt x="1741" y="3383"/>
                </a:lnTo>
                <a:close/>
                <a:moveTo>
                  <a:pt x="1753" y="3455"/>
                </a:moveTo>
                <a:lnTo>
                  <a:pt x="1753" y="3455"/>
                </a:lnTo>
                <a:lnTo>
                  <a:pt x="1755" y="3370"/>
                </a:lnTo>
                <a:lnTo>
                  <a:pt x="1769" y="3382"/>
                </a:lnTo>
                <a:lnTo>
                  <a:pt x="1782" y="3391"/>
                </a:lnTo>
                <a:lnTo>
                  <a:pt x="1795" y="3398"/>
                </a:lnTo>
                <a:lnTo>
                  <a:pt x="1775" y="3402"/>
                </a:lnTo>
                <a:lnTo>
                  <a:pt x="1778" y="3407"/>
                </a:lnTo>
                <a:lnTo>
                  <a:pt x="1784" y="3411"/>
                </a:lnTo>
                <a:lnTo>
                  <a:pt x="1795" y="3421"/>
                </a:lnTo>
                <a:lnTo>
                  <a:pt x="1808" y="3430"/>
                </a:lnTo>
                <a:lnTo>
                  <a:pt x="1823" y="3437"/>
                </a:lnTo>
                <a:lnTo>
                  <a:pt x="1846" y="3449"/>
                </a:lnTo>
                <a:lnTo>
                  <a:pt x="1858" y="3453"/>
                </a:lnTo>
                <a:lnTo>
                  <a:pt x="1835" y="3458"/>
                </a:lnTo>
                <a:lnTo>
                  <a:pt x="1845" y="3464"/>
                </a:lnTo>
                <a:lnTo>
                  <a:pt x="1860" y="3472"/>
                </a:lnTo>
                <a:lnTo>
                  <a:pt x="1894" y="3490"/>
                </a:lnTo>
                <a:lnTo>
                  <a:pt x="1937" y="3510"/>
                </a:lnTo>
                <a:lnTo>
                  <a:pt x="1912" y="3521"/>
                </a:lnTo>
                <a:lnTo>
                  <a:pt x="1980" y="3584"/>
                </a:lnTo>
                <a:lnTo>
                  <a:pt x="1966" y="3593"/>
                </a:lnTo>
                <a:lnTo>
                  <a:pt x="1985" y="3611"/>
                </a:lnTo>
                <a:lnTo>
                  <a:pt x="2003" y="3631"/>
                </a:lnTo>
                <a:lnTo>
                  <a:pt x="2022" y="3654"/>
                </a:lnTo>
                <a:lnTo>
                  <a:pt x="2007" y="3659"/>
                </a:lnTo>
                <a:lnTo>
                  <a:pt x="2021" y="3676"/>
                </a:lnTo>
                <a:lnTo>
                  <a:pt x="2036" y="3693"/>
                </a:lnTo>
                <a:lnTo>
                  <a:pt x="2053" y="3709"/>
                </a:lnTo>
                <a:lnTo>
                  <a:pt x="2069" y="3724"/>
                </a:lnTo>
                <a:lnTo>
                  <a:pt x="2096" y="3747"/>
                </a:lnTo>
                <a:lnTo>
                  <a:pt x="2106" y="3756"/>
                </a:lnTo>
                <a:lnTo>
                  <a:pt x="2083" y="3758"/>
                </a:lnTo>
                <a:lnTo>
                  <a:pt x="2098" y="3773"/>
                </a:lnTo>
                <a:lnTo>
                  <a:pt x="2117" y="3790"/>
                </a:lnTo>
                <a:lnTo>
                  <a:pt x="2136" y="3804"/>
                </a:lnTo>
                <a:lnTo>
                  <a:pt x="2157" y="3819"/>
                </a:lnTo>
                <a:lnTo>
                  <a:pt x="2190" y="3841"/>
                </a:lnTo>
                <a:lnTo>
                  <a:pt x="2203" y="3850"/>
                </a:lnTo>
                <a:lnTo>
                  <a:pt x="2176" y="3855"/>
                </a:lnTo>
                <a:lnTo>
                  <a:pt x="2198" y="3869"/>
                </a:lnTo>
                <a:lnTo>
                  <a:pt x="2220" y="3882"/>
                </a:lnTo>
                <a:lnTo>
                  <a:pt x="2241" y="3892"/>
                </a:lnTo>
                <a:lnTo>
                  <a:pt x="2261" y="3901"/>
                </a:lnTo>
                <a:lnTo>
                  <a:pt x="2291" y="3914"/>
                </a:lnTo>
                <a:lnTo>
                  <a:pt x="2302" y="3918"/>
                </a:lnTo>
                <a:lnTo>
                  <a:pt x="2286" y="3934"/>
                </a:lnTo>
                <a:lnTo>
                  <a:pt x="2303" y="3945"/>
                </a:lnTo>
                <a:lnTo>
                  <a:pt x="2323" y="3956"/>
                </a:lnTo>
                <a:lnTo>
                  <a:pt x="2342" y="3965"/>
                </a:lnTo>
                <a:lnTo>
                  <a:pt x="2361" y="3973"/>
                </a:lnTo>
                <a:lnTo>
                  <a:pt x="2392" y="3984"/>
                </a:lnTo>
                <a:lnTo>
                  <a:pt x="2404" y="3988"/>
                </a:lnTo>
                <a:lnTo>
                  <a:pt x="2392" y="3999"/>
                </a:lnTo>
                <a:lnTo>
                  <a:pt x="2429" y="4019"/>
                </a:lnTo>
                <a:lnTo>
                  <a:pt x="2447" y="4028"/>
                </a:lnTo>
                <a:lnTo>
                  <a:pt x="2467" y="4036"/>
                </a:lnTo>
                <a:lnTo>
                  <a:pt x="2468" y="4037"/>
                </a:lnTo>
                <a:lnTo>
                  <a:pt x="2469" y="4038"/>
                </a:lnTo>
                <a:lnTo>
                  <a:pt x="2469" y="4040"/>
                </a:lnTo>
                <a:lnTo>
                  <a:pt x="2468" y="4042"/>
                </a:lnTo>
                <a:lnTo>
                  <a:pt x="2464" y="4045"/>
                </a:lnTo>
                <a:lnTo>
                  <a:pt x="2458" y="4050"/>
                </a:lnTo>
                <a:lnTo>
                  <a:pt x="2449" y="4055"/>
                </a:lnTo>
                <a:lnTo>
                  <a:pt x="2439" y="4059"/>
                </a:lnTo>
                <a:lnTo>
                  <a:pt x="2415" y="4068"/>
                </a:lnTo>
                <a:lnTo>
                  <a:pt x="2390" y="4076"/>
                </a:lnTo>
                <a:lnTo>
                  <a:pt x="2365" y="4083"/>
                </a:lnTo>
                <a:lnTo>
                  <a:pt x="2345" y="4088"/>
                </a:lnTo>
                <a:lnTo>
                  <a:pt x="2338" y="4089"/>
                </a:lnTo>
                <a:lnTo>
                  <a:pt x="2334" y="4089"/>
                </a:lnTo>
                <a:lnTo>
                  <a:pt x="2345" y="4099"/>
                </a:lnTo>
                <a:lnTo>
                  <a:pt x="2354" y="4105"/>
                </a:lnTo>
                <a:lnTo>
                  <a:pt x="2357" y="4106"/>
                </a:lnTo>
                <a:lnTo>
                  <a:pt x="2359" y="4105"/>
                </a:lnTo>
                <a:lnTo>
                  <a:pt x="2356" y="4108"/>
                </a:lnTo>
                <a:lnTo>
                  <a:pt x="2352" y="4110"/>
                </a:lnTo>
                <a:lnTo>
                  <a:pt x="2338" y="4116"/>
                </a:lnTo>
                <a:lnTo>
                  <a:pt x="2321" y="4120"/>
                </a:lnTo>
                <a:lnTo>
                  <a:pt x="2300" y="4125"/>
                </a:lnTo>
                <a:lnTo>
                  <a:pt x="2260" y="4133"/>
                </a:lnTo>
                <a:lnTo>
                  <a:pt x="2243" y="4136"/>
                </a:lnTo>
                <a:lnTo>
                  <a:pt x="2232" y="4140"/>
                </a:lnTo>
                <a:lnTo>
                  <a:pt x="2257" y="4159"/>
                </a:lnTo>
                <a:lnTo>
                  <a:pt x="2236" y="4161"/>
                </a:lnTo>
                <a:lnTo>
                  <a:pt x="2215" y="4163"/>
                </a:lnTo>
                <a:lnTo>
                  <a:pt x="2196" y="4166"/>
                </a:lnTo>
                <a:lnTo>
                  <a:pt x="2176" y="4170"/>
                </a:lnTo>
                <a:lnTo>
                  <a:pt x="2157" y="4175"/>
                </a:lnTo>
                <a:lnTo>
                  <a:pt x="2137" y="4181"/>
                </a:lnTo>
                <a:lnTo>
                  <a:pt x="2118" y="4188"/>
                </a:lnTo>
                <a:lnTo>
                  <a:pt x="2099" y="4196"/>
                </a:lnTo>
                <a:lnTo>
                  <a:pt x="2133" y="4202"/>
                </a:lnTo>
                <a:lnTo>
                  <a:pt x="2114" y="4208"/>
                </a:lnTo>
                <a:lnTo>
                  <a:pt x="2095" y="4214"/>
                </a:lnTo>
                <a:lnTo>
                  <a:pt x="2056" y="4222"/>
                </a:lnTo>
                <a:lnTo>
                  <a:pt x="2018" y="4230"/>
                </a:lnTo>
                <a:lnTo>
                  <a:pt x="1978" y="4239"/>
                </a:lnTo>
                <a:lnTo>
                  <a:pt x="1982" y="4224"/>
                </a:lnTo>
                <a:lnTo>
                  <a:pt x="1983" y="4211"/>
                </a:lnTo>
                <a:lnTo>
                  <a:pt x="1983" y="4202"/>
                </a:lnTo>
                <a:lnTo>
                  <a:pt x="1983" y="4196"/>
                </a:lnTo>
                <a:lnTo>
                  <a:pt x="1982" y="4192"/>
                </a:lnTo>
                <a:lnTo>
                  <a:pt x="1980" y="4189"/>
                </a:lnTo>
                <a:lnTo>
                  <a:pt x="1978" y="4188"/>
                </a:lnTo>
                <a:lnTo>
                  <a:pt x="1960" y="4203"/>
                </a:lnTo>
                <a:lnTo>
                  <a:pt x="1964" y="4190"/>
                </a:lnTo>
                <a:lnTo>
                  <a:pt x="1968" y="4175"/>
                </a:lnTo>
                <a:lnTo>
                  <a:pt x="1970" y="4162"/>
                </a:lnTo>
                <a:lnTo>
                  <a:pt x="1971" y="4148"/>
                </a:lnTo>
                <a:lnTo>
                  <a:pt x="1971" y="4134"/>
                </a:lnTo>
                <a:lnTo>
                  <a:pt x="1970" y="4120"/>
                </a:lnTo>
                <a:lnTo>
                  <a:pt x="1967" y="4105"/>
                </a:lnTo>
                <a:lnTo>
                  <a:pt x="1964" y="4092"/>
                </a:lnTo>
                <a:lnTo>
                  <a:pt x="1950" y="4134"/>
                </a:lnTo>
                <a:lnTo>
                  <a:pt x="1953" y="4117"/>
                </a:lnTo>
                <a:lnTo>
                  <a:pt x="1955" y="4098"/>
                </a:lnTo>
                <a:lnTo>
                  <a:pt x="1956" y="4079"/>
                </a:lnTo>
                <a:lnTo>
                  <a:pt x="1955" y="4061"/>
                </a:lnTo>
                <a:lnTo>
                  <a:pt x="1953" y="4042"/>
                </a:lnTo>
                <a:lnTo>
                  <a:pt x="1951" y="4024"/>
                </a:lnTo>
                <a:lnTo>
                  <a:pt x="1947" y="4006"/>
                </a:lnTo>
                <a:lnTo>
                  <a:pt x="1943" y="3989"/>
                </a:lnTo>
                <a:lnTo>
                  <a:pt x="1931" y="4019"/>
                </a:lnTo>
                <a:lnTo>
                  <a:pt x="1930" y="3999"/>
                </a:lnTo>
                <a:lnTo>
                  <a:pt x="1927" y="3981"/>
                </a:lnTo>
                <a:lnTo>
                  <a:pt x="1924" y="3963"/>
                </a:lnTo>
                <a:lnTo>
                  <a:pt x="1921" y="3948"/>
                </a:lnTo>
                <a:lnTo>
                  <a:pt x="1915" y="3925"/>
                </a:lnTo>
                <a:lnTo>
                  <a:pt x="1912" y="3917"/>
                </a:lnTo>
                <a:lnTo>
                  <a:pt x="1898" y="3940"/>
                </a:lnTo>
                <a:lnTo>
                  <a:pt x="1895" y="3900"/>
                </a:lnTo>
                <a:lnTo>
                  <a:pt x="1891" y="3860"/>
                </a:lnTo>
                <a:lnTo>
                  <a:pt x="1869" y="3871"/>
                </a:lnTo>
                <a:lnTo>
                  <a:pt x="1870" y="3860"/>
                </a:lnTo>
                <a:lnTo>
                  <a:pt x="1870" y="3849"/>
                </a:lnTo>
                <a:lnTo>
                  <a:pt x="1870" y="3836"/>
                </a:lnTo>
                <a:lnTo>
                  <a:pt x="1868" y="3825"/>
                </a:lnTo>
                <a:lnTo>
                  <a:pt x="1866" y="3814"/>
                </a:lnTo>
                <a:lnTo>
                  <a:pt x="1863" y="3802"/>
                </a:lnTo>
                <a:lnTo>
                  <a:pt x="1860" y="3791"/>
                </a:lnTo>
                <a:lnTo>
                  <a:pt x="1855" y="3781"/>
                </a:lnTo>
                <a:lnTo>
                  <a:pt x="1842" y="3811"/>
                </a:lnTo>
                <a:lnTo>
                  <a:pt x="1838" y="3787"/>
                </a:lnTo>
                <a:lnTo>
                  <a:pt x="1833" y="3762"/>
                </a:lnTo>
                <a:lnTo>
                  <a:pt x="1827" y="3738"/>
                </a:lnTo>
                <a:lnTo>
                  <a:pt x="1818" y="3715"/>
                </a:lnTo>
                <a:lnTo>
                  <a:pt x="1811" y="3737"/>
                </a:lnTo>
                <a:lnTo>
                  <a:pt x="1806" y="3708"/>
                </a:lnTo>
                <a:lnTo>
                  <a:pt x="1802" y="3675"/>
                </a:lnTo>
                <a:lnTo>
                  <a:pt x="1798" y="3639"/>
                </a:lnTo>
                <a:lnTo>
                  <a:pt x="1796" y="3643"/>
                </a:lnTo>
                <a:lnTo>
                  <a:pt x="1793" y="3649"/>
                </a:lnTo>
                <a:lnTo>
                  <a:pt x="1787" y="3656"/>
                </a:lnTo>
                <a:lnTo>
                  <a:pt x="1782" y="3660"/>
                </a:lnTo>
                <a:lnTo>
                  <a:pt x="1778" y="3662"/>
                </a:lnTo>
                <a:lnTo>
                  <a:pt x="1783" y="3643"/>
                </a:lnTo>
                <a:lnTo>
                  <a:pt x="1785" y="3624"/>
                </a:lnTo>
                <a:lnTo>
                  <a:pt x="1786" y="3604"/>
                </a:lnTo>
                <a:lnTo>
                  <a:pt x="1785" y="3585"/>
                </a:lnTo>
                <a:lnTo>
                  <a:pt x="1783" y="3566"/>
                </a:lnTo>
                <a:lnTo>
                  <a:pt x="1778" y="3547"/>
                </a:lnTo>
                <a:lnTo>
                  <a:pt x="1772" y="3528"/>
                </a:lnTo>
                <a:lnTo>
                  <a:pt x="1765" y="3510"/>
                </a:lnTo>
                <a:lnTo>
                  <a:pt x="1752" y="3547"/>
                </a:lnTo>
                <a:lnTo>
                  <a:pt x="1753" y="3455"/>
                </a:lnTo>
                <a:close/>
                <a:moveTo>
                  <a:pt x="1949" y="5712"/>
                </a:moveTo>
                <a:lnTo>
                  <a:pt x="1949" y="5712"/>
                </a:lnTo>
                <a:lnTo>
                  <a:pt x="1934" y="5709"/>
                </a:lnTo>
                <a:lnTo>
                  <a:pt x="1922" y="5706"/>
                </a:lnTo>
                <a:lnTo>
                  <a:pt x="1909" y="5702"/>
                </a:lnTo>
                <a:lnTo>
                  <a:pt x="1927" y="5718"/>
                </a:lnTo>
                <a:lnTo>
                  <a:pt x="1913" y="5718"/>
                </a:lnTo>
                <a:lnTo>
                  <a:pt x="1901" y="5715"/>
                </a:lnTo>
                <a:lnTo>
                  <a:pt x="1874" y="5711"/>
                </a:lnTo>
                <a:lnTo>
                  <a:pt x="1849" y="5707"/>
                </a:lnTo>
                <a:lnTo>
                  <a:pt x="1836" y="5705"/>
                </a:lnTo>
                <a:lnTo>
                  <a:pt x="1823" y="5704"/>
                </a:lnTo>
                <a:lnTo>
                  <a:pt x="1841" y="5717"/>
                </a:lnTo>
                <a:lnTo>
                  <a:pt x="1832" y="5717"/>
                </a:lnTo>
                <a:lnTo>
                  <a:pt x="1810" y="5718"/>
                </a:lnTo>
                <a:lnTo>
                  <a:pt x="1812" y="5708"/>
                </a:lnTo>
                <a:lnTo>
                  <a:pt x="1813" y="5699"/>
                </a:lnTo>
                <a:lnTo>
                  <a:pt x="1815" y="5680"/>
                </a:lnTo>
                <a:lnTo>
                  <a:pt x="1813" y="5643"/>
                </a:lnTo>
                <a:lnTo>
                  <a:pt x="1821" y="5652"/>
                </a:lnTo>
                <a:lnTo>
                  <a:pt x="1824" y="5654"/>
                </a:lnTo>
                <a:lnTo>
                  <a:pt x="1826" y="5656"/>
                </a:lnTo>
                <a:lnTo>
                  <a:pt x="1829" y="5657"/>
                </a:lnTo>
                <a:lnTo>
                  <a:pt x="1831" y="5656"/>
                </a:lnTo>
                <a:lnTo>
                  <a:pt x="1833" y="5656"/>
                </a:lnTo>
                <a:lnTo>
                  <a:pt x="1834" y="5654"/>
                </a:lnTo>
                <a:lnTo>
                  <a:pt x="1837" y="5647"/>
                </a:lnTo>
                <a:lnTo>
                  <a:pt x="1838" y="5640"/>
                </a:lnTo>
                <a:lnTo>
                  <a:pt x="1839" y="5630"/>
                </a:lnTo>
                <a:lnTo>
                  <a:pt x="1839" y="5619"/>
                </a:lnTo>
                <a:lnTo>
                  <a:pt x="1838" y="5593"/>
                </a:lnTo>
                <a:lnTo>
                  <a:pt x="1835" y="5566"/>
                </a:lnTo>
                <a:lnTo>
                  <a:pt x="1831" y="5541"/>
                </a:lnTo>
                <a:lnTo>
                  <a:pt x="1827" y="5524"/>
                </a:lnTo>
                <a:lnTo>
                  <a:pt x="1846" y="5564"/>
                </a:lnTo>
                <a:lnTo>
                  <a:pt x="1848" y="5545"/>
                </a:lnTo>
                <a:lnTo>
                  <a:pt x="1851" y="5526"/>
                </a:lnTo>
                <a:lnTo>
                  <a:pt x="1857" y="5487"/>
                </a:lnTo>
                <a:lnTo>
                  <a:pt x="1860" y="5466"/>
                </a:lnTo>
                <a:lnTo>
                  <a:pt x="1863" y="5446"/>
                </a:lnTo>
                <a:lnTo>
                  <a:pt x="1864" y="5428"/>
                </a:lnTo>
                <a:lnTo>
                  <a:pt x="1864" y="5410"/>
                </a:lnTo>
                <a:lnTo>
                  <a:pt x="1871" y="5423"/>
                </a:lnTo>
                <a:lnTo>
                  <a:pt x="1879" y="5435"/>
                </a:lnTo>
                <a:lnTo>
                  <a:pt x="1890" y="5451"/>
                </a:lnTo>
                <a:lnTo>
                  <a:pt x="1862" y="5440"/>
                </a:lnTo>
                <a:lnTo>
                  <a:pt x="1875" y="5459"/>
                </a:lnTo>
                <a:lnTo>
                  <a:pt x="1888" y="5478"/>
                </a:lnTo>
                <a:lnTo>
                  <a:pt x="1899" y="5499"/>
                </a:lnTo>
                <a:lnTo>
                  <a:pt x="1907" y="5521"/>
                </a:lnTo>
                <a:lnTo>
                  <a:pt x="1888" y="5500"/>
                </a:lnTo>
                <a:lnTo>
                  <a:pt x="1891" y="5511"/>
                </a:lnTo>
                <a:lnTo>
                  <a:pt x="1894" y="5522"/>
                </a:lnTo>
                <a:lnTo>
                  <a:pt x="1898" y="5533"/>
                </a:lnTo>
                <a:lnTo>
                  <a:pt x="1903" y="5543"/>
                </a:lnTo>
                <a:lnTo>
                  <a:pt x="1909" y="5553"/>
                </a:lnTo>
                <a:lnTo>
                  <a:pt x="1916" y="5562"/>
                </a:lnTo>
                <a:lnTo>
                  <a:pt x="1923" y="5571"/>
                </a:lnTo>
                <a:lnTo>
                  <a:pt x="1931" y="5579"/>
                </a:lnTo>
                <a:lnTo>
                  <a:pt x="1909" y="5573"/>
                </a:lnTo>
                <a:lnTo>
                  <a:pt x="1934" y="5606"/>
                </a:lnTo>
                <a:lnTo>
                  <a:pt x="1959" y="5640"/>
                </a:lnTo>
                <a:lnTo>
                  <a:pt x="1938" y="5633"/>
                </a:lnTo>
                <a:lnTo>
                  <a:pt x="1950" y="5646"/>
                </a:lnTo>
                <a:lnTo>
                  <a:pt x="1960" y="5661"/>
                </a:lnTo>
                <a:lnTo>
                  <a:pt x="1971" y="5676"/>
                </a:lnTo>
                <a:lnTo>
                  <a:pt x="1982" y="5692"/>
                </a:lnTo>
                <a:lnTo>
                  <a:pt x="1986" y="5699"/>
                </a:lnTo>
                <a:lnTo>
                  <a:pt x="1988" y="5706"/>
                </a:lnTo>
                <a:lnTo>
                  <a:pt x="1989" y="5711"/>
                </a:lnTo>
                <a:lnTo>
                  <a:pt x="1989" y="5715"/>
                </a:lnTo>
                <a:lnTo>
                  <a:pt x="1988" y="5718"/>
                </a:lnTo>
                <a:lnTo>
                  <a:pt x="1986" y="5719"/>
                </a:lnTo>
                <a:lnTo>
                  <a:pt x="1980" y="5720"/>
                </a:lnTo>
                <a:lnTo>
                  <a:pt x="1949" y="5712"/>
                </a:lnTo>
                <a:close/>
                <a:moveTo>
                  <a:pt x="2226" y="5453"/>
                </a:moveTo>
                <a:lnTo>
                  <a:pt x="2226" y="5453"/>
                </a:lnTo>
                <a:lnTo>
                  <a:pt x="2217" y="5447"/>
                </a:lnTo>
                <a:lnTo>
                  <a:pt x="2208" y="5442"/>
                </a:lnTo>
                <a:lnTo>
                  <a:pt x="2201" y="5437"/>
                </a:lnTo>
                <a:lnTo>
                  <a:pt x="2193" y="5431"/>
                </a:lnTo>
                <a:lnTo>
                  <a:pt x="2187" y="5424"/>
                </a:lnTo>
                <a:lnTo>
                  <a:pt x="2179" y="5417"/>
                </a:lnTo>
                <a:lnTo>
                  <a:pt x="2173" y="5409"/>
                </a:lnTo>
                <a:lnTo>
                  <a:pt x="2168" y="5401"/>
                </a:lnTo>
                <a:lnTo>
                  <a:pt x="2172" y="5419"/>
                </a:lnTo>
                <a:lnTo>
                  <a:pt x="2156" y="5409"/>
                </a:lnTo>
                <a:lnTo>
                  <a:pt x="2139" y="5399"/>
                </a:lnTo>
                <a:lnTo>
                  <a:pt x="2124" y="5387"/>
                </a:lnTo>
                <a:lnTo>
                  <a:pt x="2109" y="5374"/>
                </a:lnTo>
                <a:lnTo>
                  <a:pt x="2121" y="5399"/>
                </a:lnTo>
                <a:lnTo>
                  <a:pt x="2105" y="5387"/>
                </a:lnTo>
                <a:lnTo>
                  <a:pt x="2090" y="5374"/>
                </a:lnTo>
                <a:lnTo>
                  <a:pt x="2074" y="5364"/>
                </a:lnTo>
                <a:lnTo>
                  <a:pt x="2058" y="5354"/>
                </a:lnTo>
                <a:lnTo>
                  <a:pt x="2065" y="5373"/>
                </a:lnTo>
                <a:lnTo>
                  <a:pt x="2052" y="5360"/>
                </a:lnTo>
                <a:lnTo>
                  <a:pt x="2038" y="5347"/>
                </a:lnTo>
                <a:lnTo>
                  <a:pt x="2023" y="5337"/>
                </a:lnTo>
                <a:lnTo>
                  <a:pt x="2007" y="5328"/>
                </a:lnTo>
                <a:lnTo>
                  <a:pt x="2011" y="5342"/>
                </a:lnTo>
                <a:lnTo>
                  <a:pt x="2004" y="5338"/>
                </a:lnTo>
                <a:lnTo>
                  <a:pt x="1996" y="5334"/>
                </a:lnTo>
                <a:lnTo>
                  <a:pt x="1989" y="5329"/>
                </a:lnTo>
                <a:lnTo>
                  <a:pt x="1983" y="5323"/>
                </a:lnTo>
                <a:lnTo>
                  <a:pt x="1970" y="5310"/>
                </a:lnTo>
                <a:lnTo>
                  <a:pt x="1960" y="5296"/>
                </a:lnTo>
                <a:lnTo>
                  <a:pt x="1966" y="5318"/>
                </a:lnTo>
                <a:lnTo>
                  <a:pt x="1939" y="5294"/>
                </a:lnTo>
                <a:lnTo>
                  <a:pt x="1913" y="5269"/>
                </a:lnTo>
                <a:lnTo>
                  <a:pt x="1916" y="5290"/>
                </a:lnTo>
                <a:lnTo>
                  <a:pt x="1913" y="5277"/>
                </a:lnTo>
                <a:lnTo>
                  <a:pt x="1911" y="5263"/>
                </a:lnTo>
                <a:lnTo>
                  <a:pt x="1908" y="5232"/>
                </a:lnTo>
                <a:lnTo>
                  <a:pt x="1907" y="5217"/>
                </a:lnTo>
                <a:lnTo>
                  <a:pt x="1905" y="5201"/>
                </a:lnTo>
                <a:lnTo>
                  <a:pt x="1902" y="5187"/>
                </a:lnTo>
                <a:lnTo>
                  <a:pt x="1898" y="5173"/>
                </a:lnTo>
                <a:lnTo>
                  <a:pt x="1921" y="5198"/>
                </a:lnTo>
                <a:lnTo>
                  <a:pt x="1920" y="5172"/>
                </a:lnTo>
                <a:lnTo>
                  <a:pt x="1921" y="5144"/>
                </a:lnTo>
                <a:lnTo>
                  <a:pt x="1923" y="5121"/>
                </a:lnTo>
                <a:lnTo>
                  <a:pt x="1926" y="5105"/>
                </a:lnTo>
                <a:lnTo>
                  <a:pt x="1903" y="5058"/>
                </a:lnTo>
                <a:lnTo>
                  <a:pt x="1888" y="5024"/>
                </a:lnTo>
                <a:lnTo>
                  <a:pt x="1873" y="4987"/>
                </a:lnTo>
                <a:lnTo>
                  <a:pt x="1866" y="4968"/>
                </a:lnTo>
                <a:lnTo>
                  <a:pt x="1860" y="4950"/>
                </a:lnTo>
                <a:lnTo>
                  <a:pt x="1856" y="4933"/>
                </a:lnTo>
                <a:lnTo>
                  <a:pt x="1853" y="4917"/>
                </a:lnTo>
                <a:lnTo>
                  <a:pt x="1851" y="4902"/>
                </a:lnTo>
                <a:lnTo>
                  <a:pt x="1851" y="4890"/>
                </a:lnTo>
                <a:lnTo>
                  <a:pt x="1852" y="4885"/>
                </a:lnTo>
                <a:lnTo>
                  <a:pt x="1853" y="4880"/>
                </a:lnTo>
                <a:lnTo>
                  <a:pt x="1855" y="4876"/>
                </a:lnTo>
                <a:lnTo>
                  <a:pt x="1858" y="4873"/>
                </a:lnTo>
                <a:lnTo>
                  <a:pt x="1856" y="4875"/>
                </a:lnTo>
                <a:lnTo>
                  <a:pt x="1854" y="4878"/>
                </a:lnTo>
                <a:lnTo>
                  <a:pt x="1853" y="4885"/>
                </a:lnTo>
                <a:lnTo>
                  <a:pt x="1854" y="4893"/>
                </a:lnTo>
                <a:lnTo>
                  <a:pt x="1857" y="4902"/>
                </a:lnTo>
                <a:lnTo>
                  <a:pt x="1862" y="4912"/>
                </a:lnTo>
                <a:lnTo>
                  <a:pt x="1868" y="4924"/>
                </a:lnTo>
                <a:lnTo>
                  <a:pt x="1876" y="4936"/>
                </a:lnTo>
                <a:lnTo>
                  <a:pt x="1887" y="4950"/>
                </a:lnTo>
                <a:lnTo>
                  <a:pt x="1909" y="4979"/>
                </a:lnTo>
                <a:lnTo>
                  <a:pt x="1937" y="5010"/>
                </a:lnTo>
                <a:lnTo>
                  <a:pt x="1967" y="5043"/>
                </a:lnTo>
                <a:lnTo>
                  <a:pt x="1999" y="5077"/>
                </a:lnTo>
                <a:lnTo>
                  <a:pt x="2064" y="5144"/>
                </a:lnTo>
                <a:lnTo>
                  <a:pt x="2094" y="5176"/>
                </a:lnTo>
                <a:lnTo>
                  <a:pt x="2122" y="5206"/>
                </a:lnTo>
                <a:lnTo>
                  <a:pt x="2146" y="5233"/>
                </a:lnTo>
                <a:lnTo>
                  <a:pt x="2165" y="5257"/>
                </a:lnTo>
                <a:lnTo>
                  <a:pt x="2172" y="5267"/>
                </a:lnTo>
                <a:lnTo>
                  <a:pt x="2177" y="5276"/>
                </a:lnTo>
                <a:lnTo>
                  <a:pt x="2181" y="5284"/>
                </a:lnTo>
                <a:lnTo>
                  <a:pt x="2183" y="5291"/>
                </a:lnTo>
                <a:lnTo>
                  <a:pt x="2169" y="5276"/>
                </a:lnTo>
                <a:lnTo>
                  <a:pt x="2177" y="5299"/>
                </a:lnTo>
                <a:lnTo>
                  <a:pt x="2188" y="5322"/>
                </a:lnTo>
                <a:lnTo>
                  <a:pt x="2198" y="5344"/>
                </a:lnTo>
                <a:lnTo>
                  <a:pt x="2209" y="5367"/>
                </a:lnTo>
                <a:lnTo>
                  <a:pt x="2197" y="5355"/>
                </a:lnTo>
                <a:lnTo>
                  <a:pt x="2212" y="5404"/>
                </a:lnTo>
                <a:lnTo>
                  <a:pt x="2226" y="5453"/>
                </a:lnTo>
                <a:close/>
                <a:moveTo>
                  <a:pt x="3421" y="6024"/>
                </a:moveTo>
                <a:lnTo>
                  <a:pt x="3421" y="6024"/>
                </a:lnTo>
                <a:lnTo>
                  <a:pt x="3424" y="6040"/>
                </a:lnTo>
                <a:lnTo>
                  <a:pt x="3405" y="6035"/>
                </a:lnTo>
                <a:lnTo>
                  <a:pt x="3386" y="6030"/>
                </a:lnTo>
                <a:lnTo>
                  <a:pt x="3368" y="6026"/>
                </a:lnTo>
                <a:lnTo>
                  <a:pt x="3349" y="6023"/>
                </a:lnTo>
                <a:lnTo>
                  <a:pt x="3330" y="6020"/>
                </a:lnTo>
                <a:lnTo>
                  <a:pt x="3310" y="6018"/>
                </a:lnTo>
                <a:lnTo>
                  <a:pt x="3272" y="6015"/>
                </a:lnTo>
                <a:lnTo>
                  <a:pt x="3232" y="6014"/>
                </a:lnTo>
                <a:lnTo>
                  <a:pt x="3192" y="6015"/>
                </a:lnTo>
                <a:lnTo>
                  <a:pt x="3151" y="6017"/>
                </a:lnTo>
                <a:lnTo>
                  <a:pt x="3110" y="6020"/>
                </a:lnTo>
                <a:lnTo>
                  <a:pt x="3029" y="6024"/>
                </a:lnTo>
                <a:lnTo>
                  <a:pt x="2989" y="6026"/>
                </a:lnTo>
                <a:lnTo>
                  <a:pt x="2948" y="6027"/>
                </a:lnTo>
                <a:lnTo>
                  <a:pt x="2908" y="6026"/>
                </a:lnTo>
                <a:lnTo>
                  <a:pt x="2869" y="6023"/>
                </a:lnTo>
                <a:lnTo>
                  <a:pt x="2849" y="6021"/>
                </a:lnTo>
                <a:lnTo>
                  <a:pt x="2830" y="6019"/>
                </a:lnTo>
                <a:lnTo>
                  <a:pt x="2810" y="6014"/>
                </a:lnTo>
                <a:lnTo>
                  <a:pt x="2792" y="6010"/>
                </a:lnTo>
                <a:lnTo>
                  <a:pt x="2770" y="6005"/>
                </a:lnTo>
                <a:lnTo>
                  <a:pt x="2750" y="6000"/>
                </a:lnTo>
                <a:lnTo>
                  <a:pt x="2734" y="5994"/>
                </a:lnTo>
                <a:lnTo>
                  <a:pt x="2718" y="5987"/>
                </a:lnTo>
                <a:lnTo>
                  <a:pt x="2706" y="5980"/>
                </a:lnTo>
                <a:lnTo>
                  <a:pt x="2695" y="5973"/>
                </a:lnTo>
                <a:lnTo>
                  <a:pt x="2686" y="5965"/>
                </a:lnTo>
                <a:lnTo>
                  <a:pt x="2677" y="5957"/>
                </a:lnTo>
                <a:lnTo>
                  <a:pt x="2671" y="5948"/>
                </a:lnTo>
                <a:lnTo>
                  <a:pt x="2666" y="5940"/>
                </a:lnTo>
                <a:lnTo>
                  <a:pt x="2663" y="5931"/>
                </a:lnTo>
                <a:lnTo>
                  <a:pt x="2660" y="5922"/>
                </a:lnTo>
                <a:lnTo>
                  <a:pt x="2659" y="5911"/>
                </a:lnTo>
                <a:lnTo>
                  <a:pt x="2658" y="5901"/>
                </a:lnTo>
                <a:lnTo>
                  <a:pt x="2659" y="5891"/>
                </a:lnTo>
                <a:lnTo>
                  <a:pt x="2660" y="5879"/>
                </a:lnTo>
                <a:lnTo>
                  <a:pt x="2664" y="5856"/>
                </a:lnTo>
                <a:lnTo>
                  <a:pt x="2669" y="5831"/>
                </a:lnTo>
                <a:lnTo>
                  <a:pt x="2675" y="5804"/>
                </a:lnTo>
                <a:lnTo>
                  <a:pt x="2681" y="5776"/>
                </a:lnTo>
                <a:lnTo>
                  <a:pt x="2687" y="5745"/>
                </a:lnTo>
                <a:lnTo>
                  <a:pt x="2689" y="5730"/>
                </a:lnTo>
                <a:lnTo>
                  <a:pt x="2690" y="5713"/>
                </a:lnTo>
                <a:lnTo>
                  <a:pt x="2691" y="5697"/>
                </a:lnTo>
                <a:lnTo>
                  <a:pt x="2691" y="5679"/>
                </a:lnTo>
                <a:lnTo>
                  <a:pt x="2690" y="5662"/>
                </a:lnTo>
                <a:lnTo>
                  <a:pt x="2687" y="5644"/>
                </a:lnTo>
                <a:lnTo>
                  <a:pt x="2679" y="5656"/>
                </a:lnTo>
                <a:lnTo>
                  <a:pt x="2679" y="5639"/>
                </a:lnTo>
                <a:lnTo>
                  <a:pt x="2678" y="5623"/>
                </a:lnTo>
                <a:lnTo>
                  <a:pt x="2676" y="5606"/>
                </a:lnTo>
                <a:lnTo>
                  <a:pt x="2674" y="5591"/>
                </a:lnTo>
                <a:lnTo>
                  <a:pt x="2668" y="5607"/>
                </a:lnTo>
                <a:lnTo>
                  <a:pt x="2667" y="5573"/>
                </a:lnTo>
                <a:lnTo>
                  <a:pt x="2665" y="5539"/>
                </a:lnTo>
                <a:lnTo>
                  <a:pt x="2654" y="5556"/>
                </a:lnTo>
                <a:lnTo>
                  <a:pt x="2656" y="5541"/>
                </a:lnTo>
                <a:lnTo>
                  <a:pt x="2657" y="5527"/>
                </a:lnTo>
                <a:lnTo>
                  <a:pt x="2657" y="5511"/>
                </a:lnTo>
                <a:lnTo>
                  <a:pt x="2656" y="5497"/>
                </a:lnTo>
                <a:lnTo>
                  <a:pt x="2649" y="5508"/>
                </a:lnTo>
                <a:lnTo>
                  <a:pt x="2650" y="5496"/>
                </a:lnTo>
                <a:lnTo>
                  <a:pt x="2654" y="5484"/>
                </a:lnTo>
                <a:lnTo>
                  <a:pt x="2658" y="5473"/>
                </a:lnTo>
                <a:lnTo>
                  <a:pt x="2664" y="5463"/>
                </a:lnTo>
                <a:lnTo>
                  <a:pt x="2671" y="5454"/>
                </a:lnTo>
                <a:lnTo>
                  <a:pt x="2679" y="5445"/>
                </a:lnTo>
                <a:lnTo>
                  <a:pt x="2689" y="5437"/>
                </a:lnTo>
                <a:lnTo>
                  <a:pt x="2700" y="5430"/>
                </a:lnTo>
                <a:lnTo>
                  <a:pt x="2686" y="5440"/>
                </a:lnTo>
                <a:lnTo>
                  <a:pt x="2672" y="5448"/>
                </a:lnTo>
                <a:lnTo>
                  <a:pt x="2660" y="5457"/>
                </a:lnTo>
                <a:lnTo>
                  <a:pt x="2648" y="5465"/>
                </a:lnTo>
                <a:lnTo>
                  <a:pt x="2639" y="5475"/>
                </a:lnTo>
                <a:lnTo>
                  <a:pt x="2635" y="5480"/>
                </a:lnTo>
                <a:lnTo>
                  <a:pt x="2631" y="5487"/>
                </a:lnTo>
                <a:lnTo>
                  <a:pt x="2628" y="5494"/>
                </a:lnTo>
                <a:lnTo>
                  <a:pt x="2626" y="5501"/>
                </a:lnTo>
                <a:lnTo>
                  <a:pt x="2624" y="5510"/>
                </a:lnTo>
                <a:lnTo>
                  <a:pt x="2622" y="5520"/>
                </a:lnTo>
                <a:lnTo>
                  <a:pt x="2619" y="5499"/>
                </a:lnTo>
                <a:lnTo>
                  <a:pt x="2614" y="5513"/>
                </a:lnTo>
                <a:lnTo>
                  <a:pt x="2609" y="5528"/>
                </a:lnTo>
                <a:lnTo>
                  <a:pt x="2603" y="5541"/>
                </a:lnTo>
                <a:lnTo>
                  <a:pt x="2598" y="5551"/>
                </a:lnTo>
                <a:lnTo>
                  <a:pt x="2597" y="5565"/>
                </a:lnTo>
                <a:lnTo>
                  <a:pt x="2594" y="5579"/>
                </a:lnTo>
                <a:lnTo>
                  <a:pt x="2589" y="5593"/>
                </a:lnTo>
                <a:lnTo>
                  <a:pt x="2581" y="5605"/>
                </a:lnTo>
                <a:lnTo>
                  <a:pt x="2579" y="5596"/>
                </a:lnTo>
                <a:lnTo>
                  <a:pt x="2574" y="5605"/>
                </a:lnTo>
                <a:lnTo>
                  <a:pt x="2566" y="5620"/>
                </a:lnTo>
                <a:lnTo>
                  <a:pt x="2561" y="5626"/>
                </a:lnTo>
                <a:lnTo>
                  <a:pt x="2556" y="5632"/>
                </a:lnTo>
                <a:lnTo>
                  <a:pt x="2552" y="5635"/>
                </a:lnTo>
                <a:lnTo>
                  <a:pt x="2549" y="5636"/>
                </a:lnTo>
                <a:lnTo>
                  <a:pt x="2547" y="5636"/>
                </a:lnTo>
                <a:lnTo>
                  <a:pt x="2544" y="5634"/>
                </a:lnTo>
                <a:lnTo>
                  <a:pt x="2541" y="5631"/>
                </a:lnTo>
                <a:lnTo>
                  <a:pt x="2536" y="5624"/>
                </a:lnTo>
                <a:lnTo>
                  <a:pt x="2532" y="5614"/>
                </a:lnTo>
                <a:lnTo>
                  <a:pt x="2529" y="5604"/>
                </a:lnTo>
                <a:lnTo>
                  <a:pt x="2527" y="5593"/>
                </a:lnTo>
                <a:lnTo>
                  <a:pt x="2525" y="5581"/>
                </a:lnTo>
                <a:lnTo>
                  <a:pt x="2523" y="5565"/>
                </a:lnTo>
                <a:lnTo>
                  <a:pt x="2515" y="5588"/>
                </a:lnTo>
                <a:lnTo>
                  <a:pt x="2509" y="5569"/>
                </a:lnTo>
                <a:lnTo>
                  <a:pt x="2504" y="5551"/>
                </a:lnTo>
                <a:lnTo>
                  <a:pt x="2497" y="5532"/>
                </a:lnTo>
                <a:lnTo>
                  <a:pt x="2490" y="5514"/>
                </a:lnTo>
                <a:lnTo>
                  <a:pt x="2487" y="5539"/>
                </a:lnTo>
                <a:lnTo>
                  <a:pt x="2477" y="5521"/>
                </a:lnTo>
                <a:lnTo>
                  <a:pt x="2467" y="5504"/>
                </a:lnTo>
                <a:lnTo>
                  <a:pt x="2456" y="5488"/>
                </a:lnTo>
                <a:lnTo>
                  <a:pt x="2443" y="5473"/>
                </a:lnTo>
                <a:lnTo>
                  <a:pt x="2441" y="5494"/>
                </a:lnTo>
                <a:lnTo>
                  <a:pt x="2432" y="5476"/>
                </a:lnTo>
                <a:lnTo>
                  <a:pt x="2421" y="5460"/>
                </a:lnTo>
                <a:lnTo>
                  <a:pt x="2407" y="5445"/>
                </a:lnTo>
                <a:lnTo>
                  <a:pt x="2393" y="5432"/>
                </a:lnTo>
                <a:lnTo>
                  <a:pt x="2396" y="5460"/>
                </a:lnTo>
                <a:lnTo>
                  <a:pt x="2375" y="5436"/>
                </a:lnTo>
                <a:lnTo>
                  <a:pt x="2354" y="5413"/>
                </a:lnTo>
                <a:lnTo>
                  <a:pt x="2351" y="5432"/>
                </a:lnTo>
                <a:lnTo>
                  <a:pt x="2341" y="5416"/>
                </a:lnTo>
                <a:lnTo>
                  <a:pt x="2330" y="5399"/>
                </a:lnTo>
                <a:lnTo>
                  <a:pt x="2318" y="5384"/>
                </a:lnTo>
                <a:lnTo>
                  <a:pt x="2304" y="5370"/>
                </a:lnTo>
                <a:lnTo>
                  <a:pt x="2307" y="5405"/>
                </a:lnTo>
                <a:lnTo>
                  <a:pt x="2296" y="5388"/>
                </a:lnTo>
                <a:lnTo>
                  <a:pt x="2284" y="5371"/>
                </a:lnTo>
                <a:lnTo>
                  <a:pt x="2269" y="5356"/>
                </a:lnTo>
                <a:lnTo>
                  <a:pt x="2254" y="5342"/>
                </a:lnTo>
                <a:lnTo>
                  <a:pt x="2253" y="5360"/>
                </a:lnTo>
                <a:lnTo>
                  <a:pt x="2241" y="5341"/>
                </a:lnTo>
                <a:lnTo>
                  <a:pt x="2230" y="5322"/>
                </a:lnTo>
                <a:lnTo>
                  <a:pt x="2220" y="5301"/>
                </a:lnTo>
                <a:lnTo>
                  <a:pt x="2210" y="5281"/>
                </a:lnTo>
                <a:lnTo>
                  <a:pt x="2205" y="5298"/>
                </a:lnTo>
                <a:lnTo>
                  <a:pt x="2199" y="5279"/>
                </a:lnTo>
                <a:lnTo>
                  <a:pt x="2194" y="5260"/>
                </a:lnTo>
                <a:lnTo>
                  <a:pt x="2191" y="5240"/>
                </a:lnTo>
                <a:lnTo>
                  <a:pt x="2188" y="5221"/>
                </a:lnTo>
                <a:lnTo>
                  <a:pt x="2207" y="5230"/>
                </a:lnTo>
                <a:lnTo>
                  <a:pt x="2228" y="5238"/>
                </a:lnTo>
                <a:lnTo>
                  <a:pt x="2248" y="5246"/>
                </a:lnTo>
                <a:lnTo>
                  <a:pt x="2268" y="5253"/>
                </a:lnTo>
                <a:lnTo>
                  <a:pt x="2310" y="5266"/>
                </a:lnTo>
                <a:lnTo>
                  <a:pt x="2352" y="5276"/>
                </a:lnTo>
                <a:lnTo>
                  <a:pt x="2394" y="5285"/>
                </a:lnTo>
                <a:lnTo>
                  <a:pt x="2437" y="5292"/>
                </a:lnTo>
                <a:lnTo>
                  <a:pt x="2480" y="5298"/>
                </a:lnTo>
                <a:lnTo>
                  <a:pt x="2524" y="5302"/>
                </a:lnTo>
                <a:lnTo>
                  <a:pt x="2567" y="5306"/>
                </a:lnTo>
                <a:lnTo>
                  <a:pt x="2611" y="5309"/>
                </a:lnTo>
                <a:lnTo>
                  <a:pt x="2698" y="5316"/>
                </a:lnTo>
                <a:lnTo>
                  <a:pt x="2785" y="5323"/>
                </a:lnTo>
                <a:lnTo>
                  <a:pt x="2829" y="5328"/>
                </a:lnTo>
                <a:lnTo>
                  <a:pt x="2871" y="5333"/>
                </a:lnTo>
                <a:lnTo>
                  <a:pt x="2887" y="5335"/>
                </a:lnTo>
                <a:lnTo>
                  <a:pt x="2903" y="5336"/>
                </a:lnTo>
                <a:lnTo>
                  <a:pt x="2937" y="5335"/>
                </a:lnTo>
                <a:lnTo>
                  <a:pt x="2973" y="5333"/>
                </a:lnTo>
                <a:lnTo>
                  <a:pt x="2991" y="5333"/>
                </a:lnTo>
                <a:lnTo>
                  <a:pt x="3008" y="5334"/>
                </a:lnTo>
                <a:lnTo>
                  <a:pt x="3025" y="5335"/>
                </a:lnTo>
                <a:lnTo>
                  <a:pt x="3041" y="5338"/>
                </a:lnTo>
                <a:lnTo>
                  <a:pt x="3057" y="5342"/>
                </a:lnTo>
                <a:lnTo>
                  <a:pt x="3071" y="5347"/>
                </a:lnTo>
                <a:lnTo>
                  <a:pt x="3078" y="5352"/>
                </a:lnTo>
                <a:lnTo>
                  <a:pt x="3084" y="5356"/>
                </a:lnTo>
                <a:lnTo>
                  <a:pt x="3091" y="5361"/>
                </a:lnTo>
                <a:lnTo>
                  <a:pt x="3096" y="5366"/>
                </a:lnTo>
                <a:lnTo>
                  <a:pt x="3101" y="5372"/>
                </a:lnTo>
                <a:lnTo>
                  <a:pt x="3105" y="5378"/>
                </a:lnTo>
                <a:lnTo>
                  <a:pt x="3110" y="5387"/>
                </a:lnTo>
                <a:lnTo>
                  <a:pt x="3113" y="5395"/>
                </a:lnTo>
                <a:lnTo>
                  <a:pt x="3117" y="5404"/>
                </a:lnTo>
                <a:lnTo>
                  <a:pt x="3124" y="5414"/>
                </a:lnTo>
                <a:lnTo>
                  <a:pt x="3131" y="5425"/>
                </a:lnTo>
                <a:lnTo>
                  <a:pt x="3139" y="5437"/>
                </a:lnTo>
                <a:lnTo>
                  <a:pt x="3159" y="5461"/>
                </a:lnTo>
                <a:lnTo>
                  <a:pt x="3179" y="5486"/>
                </a:lnTo>
                <a:lnTo>
                  <a:pt x="3223" y="5534"/>
                </a:lnTo>
                <a:lnTo>
                  <a:pt x="3241" y="5557"/>
                </a:lnTo>
                <a:lnTo>
                  <a:pt x="3248" y="5567"/>
                </a:lnTo>
                <a:lnTo>
                  <a:pt x="3254" y="5576"/>
                </a:lnTo>
                <a:lnTo>
                  <a:pt x="3231" y="5589"/>
                </a:lnTo>
                <a:lnTo>
                  <a:pt x="3238" y="5590"/>
                </a:lnTo>
                <a:lnTo>
                  <a:pt x="3244" y="5593"/>
                </a:lnTo>
                <a:lnTo>
                  <a:pt x="3257" y="5599"/>
                </a:lnTo>
                <a:lnTo>
                  <a:pt x="3269" y="5607"/>
                </a:lnTo>
                <a:lnTo>
                  <a:pt x="3280" y="5619"/>
                </a:lnTo>
                <a:lnTo>
                  <a:pt x="3292" y="5630"/>
                </a:lnTo>
                <a:lnTo>
                  <a:pt x="3302" y="5643"/>
                </a:lnTo>
                <a:lnTo>
                  <a:pt x="3312" y="5659"/>
                </a:lnTo>
                <a:lnTo>
                  <a:pt x="3323" y="5674"/>
                </a:lnTo>
                <a:lnTo>
                  <a:pt x="3332" y="5691"/>
                </a:lnTo>
                <a:lnTo>
                  <a:pt x="3340" y="5707"/>
                </a:lnTo>
                <a:lnTo>
                  <a:pt x="3357" y="5740"/>
                </a:lnTo>
                <a:lnTo>
                  <a:pt x="3384" y="5800"/>
                </a:lnTo>
                <a:lnTo>
                  <a:pt x="3423" y="5869"/>
                </a:lnTo>
                <a:lnTo>
                  <a:pt x="3441" y="5903"/>
                </a:lnTo>
                <a:lnTo>
                  <a:pt x="3460" y="5938"/>
                </a:lnTo>
                <a:lnTo>
                  <a:pt x="3444" y="5957"/>
                </a:lnTo>
                <a:lnTo>
                  <a:pt x="3437" y="5967"/>
                </a:lnTo>
                <a:lnTo>
                  <a:pt x="3431" y="5977"/>
                </a:lnTo>
                <a:lnTo>
                  <a:pt x="3426" y="5989"/>
                </a:lnTo>
                <a:lnTo>
                  <a:pt x="3423" y="6000"/>
                </a:lnTo>
                <a:lnTo>
                  <a:pt x="3420" y="6012"/>
                </a:lnTo>
                <a:lnTo>
                  <a:pt x="3421" y="6024"/>
                </a:lnTo>
                <a:close/>
                <a:moveTo>
                  <a:pt x="3502" y="6075"/>
                </a:moveTo>
                <a:lnTo>
                  <a:pt x="3502" y="6075"/>
                </a:lnTo>
                <a:lnTo>
                  <a:pt x="3492" y="6070"/>
                </a:lnTo>
                <a:lnTo>
                  <a:pt x="3482" y="6065"/>
                </a:lnTo>
                <a:lnTo>
                  <a:pt x="3474" y="6059"/>
                </a:lnTo>
                <a:lnTo>
                  <a:pt x="3467" y="6054"/>
                </a:lnTo>
                <a:lnTo>
                  <a:pt x="3461" y="6047"/>
                </a:lnTo>
                <a:lnTo>
                  <a:pt x="3455" y="6041"/>
                </a:lnTo>
                <a:lnTo>
                  <a:pt x="3452" y="6035"/>
                </a:lnTo>
                <a:lnTo>
                  <a:pt x="3450" y="6028"/>
                </a:lnTo>
                <a:lnTo>
                  <a:pt x="3448" y="6022"/>
                </a:lnTo>
                <a:lnTo>
                  <a:pt x="3448" y="6014"/>
                </a:lnTo>
                <a:lnTo>
                  <a:pt x="3449" y="6006"/>
                </a:lnTo>
                <a:lnTo>
                  <a:pt x="3451" y="5998"/>
                </a:lnTo>
                <a:lnTo>
                  <a:pt x="3454" y="5990"/>
                </a:lnTo>
                <a:lnTo>
                  <a:pt x="3459" y="5981"/>
                </a:lnTo>
                <a:lnTo>
                  <a:pt x="3464" y="5972"/>
                </a:lnTo>
                <a:lnTo>
                  <a:pt x="3470" y="5962"/>
                </a:lnTo>
                <a:lnTo>
                  <a:pt x="3482" y="5988"/>
                </a:lnTo>
                <a:lnTo>
                  <a:pt x="3487" y="6002"/>
                </a:lnTo>
                <a:lnTo>
                  <a:pt x="3493" y="6017"/>
                </a:lnTo>
                <a:lnTo>
                  <a:pt x="3497" y="6032"/>
                </a:lnTo>
                <a:lnTo>
                  <a:pt x="3500" y="6047"/>
                </a:lnTo>
                <a:lnTo>
                  <a:pt x="3502" y="6062"/>
                </a:lnTo>
                <a:lnTo>
                  <a:pt x="3502" y="6075"/>
                </a:lnTo>
                <a:close/>
                <a:moveTo>
                  <a:pt x="3498" y="5894"/>
                </a:moveTo>
                <a:lnTo>
                  <a:pt x="3498" y="5894"/>
                </a:lnTo>
                <a:lnTo>
                  <a:pt x="3476" y="5856"/>
                </a:lnTo>
                <a:lnTo>
                  <a:pt x="3454" y="5819"/>
                </a:lnTo>
                <a:lnTo>
                  <a:pt x="3411" y="5741"/>
                </a:lnTo>
                <a:lnTo>
                  <a:pt x="3367" y="5666"/>
                </a:lnTo>
                <a:lnTo>
                  <a:pt x="3344" y="5629"/>
                </a:lnTo>
                <a:lnTo>
                  <a:pt x="3320" y="5592"/>
                </a:lnTo>
                <a:lnTo>
                  <a:pt x="3336" y="5585"/>
                </a:lnTo>
                <a:lnTo>
                  <a:pt x="3351" y="5578"/>
                </a:lnTo>
                <a:lnTo>
                  <a:pt x="3360" y="5575"/>
                </a:lnTo>
                <a:lnTo>
                  <a:pt x="3368" y="5573"/>
                </a:lnTo>
                <a:lnTo>
                  <a:pt x="3376" y="5572"/>
                </a:lnTo>
                <a:lnTo>
                  <a:pt x="3385" y="5572"/>
                </a:lnTo>
                <a:lnTo>
                  <a:pt x="3364" y="5583"/>
                </a:lnTo>
                <a:lnTo>
                  <a:pt x="3391" y="5584"/>
                </a:lnTo>
                <a:lnTo>
                  <a:pt x="3417" y="5584"/>
                </a:lnTo>
                <a:lnTo>
                  <a:pt x="3444" y="5581"/>
                </a:lnTo>
                <a:lnTo>
                  <a:pt x="3470" y="5577"/>
                </a:lnTo>
                <a:lnTo>
                  <a:pt x="3455" y="5591"/>
                </a:lnTo>
                <a:lnTo>
                  <a:pt x="3483" y="5588"/>
                </a:lnTo>
                <a:lnTo>
                  <a:pt x="3511" y="5585"/>
                </a:lnTo>
                <a:lnTo>
                  <a:pt x="3539" y="5583"/>
                </a:lnTo>
                <a:lnTo>
                  <a:pt x="3567" y="5580"/>
                </a:lnTo>
                <a:lnTo>
                  <a:pt x="3546" y="5594"/>
                </a:lnTo>
                <a:lnTo>
                  <a:pt x="3564" y="5593"/>
                </a:lnTo>
                <a:lnTo>
                  <a:pt x="3580" y="5591"/>
                </a:lnTo>
                <a:lnTo>
                  <a:pt x="3597" y="5588"/>
                </a:lnTo>
                <a:lnTo>
                  <a:pt x="3613" y="5584"/>
                </a:lnTo>
                <a:lnTo>
                  <a:pt x="3647" y="5576"/>
                </a:lnTo>
                <a:lnTo>
                  <a:pt x="3664" y="5574"/>
                </a:lnTo>
                <a:lnTo>
                  <a:pt x="3679" y="5573"/>
                </a:lnTo>
                <a:lnTo>
                  <a:pt x="3672" y="5596"/>
                </a:lnTo>
                <a:lnTo>
                  <a:pt x="3664" y="5618"/>
                </a:lnTo>
                <a:lnTo>
                  <a:pt x="3655" y="5639"/>
                </a:lnTo>
                <a:lnTo>
                  <a:pt x="3646" y="5661"/>
                </a:lnTo>
                <a:lnTo>
                  <a:pt x="3636" y="5681"/>
                </a:lnTo>
                <a:lnTo>
                  <a:pt x="3626" y="5702"/>
                </a:lnTo>
                <a:lnTo>
                  <a:pt x="3603" y="5741"/>
                </a:lnTo>
                <a:lnTo>
                  <a:pt x="3579" y="5780"/>
                </a:lnTo>
                <a:lnTo>
                  <a:pt x="3553" y="5819"/>
                </a:lnTo>
                <a:lnTo>
                  <a:pt x="3527" y="5856"/>
                </a:lnTo>
                <a:lnTo>
                  <a:pt x="3498" y="5894"/>
                </a:lnTo>
                <a:close/>
                <a:moveTo>
                  <a:pt x="6997" y="3717"/>
                </a:moveTo>
                <a:lnTo>
                  <a:pt x="6997" y="3717"/>
                </a:lnTo>
                <a:lnTo>
                  <a:pt x="6985" y="3727"/>
                </a:lnTo>
                <a:lnTo>
                  <a:pt x="6971" y="3736"/>
                </a:lnTo>
                <a:lnTo>
                  <a:pt x="6957" y="3745"/>
                </a:lnTo>
                <a:lnTo>
                  <a:pt x="6968" y="3727"/>
                </a:lnTo>
                <a:lnTo>
                  <a:pt x="6953" y="3733"/>
                </a:lnTo>
                <a:lnTo>
                  <a:pt x="6931" y="3741"/>
                </a:lnTo>
                <a:lnTo>
                  <a:pt x="6905" y="3754"/>
                </a:lnTo>
                <a:lnTo>
                  <a:pt x="6919" y="3731"/>
                </a:lnTo>
                <a:lnTo>
                  <a:pt x="6897" y="3737"/>
                </a:lnTo>
                <a:lnTo>
                  <a:pt x="6876" y="3745"/>
                </a:lnTo>
                <a:lnTo>
                  <a:pt x="6855" y="3755"/>
                </a:lnTo>
                <a:lnTo>
                  <a:pt x="6835" y="3766"/>
                </a:lnTo>
                <a:lnTo>
                  <a:pt x="6850" y="3745"/>
                </a:lnTo>
                <a:lnTo>
                  <a:pt x="6836" y="3757"/>
                </a:lnTo>
                <a:lnTo>
                  <a:pt x="6821" y="3768"/>
                </a:lnTo>
                <a:lnTo>
                  <a:pt x="6804" y="3780"/>
                </a:lnTo>
                <a:lnTo>
                  <a:pt x="6789" y="3792"/>
                </a:lnTo>
                <a:lnTo>
                  <a:pt x="6798" y="3776"/>
                </a:lnTo>
                <a:lnTo>
                  <a:pt x="6808" y="3761"/>
                </a:lnTo>
                <a:lnTo>
                  <a:pt x="6779" y="3788"/>
                </a:lnTo>
                <a:lnTo>
                  <a:pt x="6758" y="3806"/>
                </a:lnTo>
                <a:lnTo>
                  <a:pt x="6760" y="3803"/>
                </a:lnTo>
                <a:lnTo>
                  <a:pt x="6762" y="3800"/>
                </a:lnTo>
                <a:lnTo>
                  <a:pt x="6763" y="3794"/>
                </a:lnTo>
                <a:lnTo>
                  <a:pt x="6763" y="3789"/>
                </a:lnTo>
                <a:lnTo>
                  <a:pt x="6763" y="3787"/>
                </a:lnTo>
                <a:lnTo>
                  <a:pt x="6752" y="3795"/>
                </a:lnTo>
                <a:lnTo>
                  <a:pt x="6741" y="3803"/>
                </a:lnTo>
                <a:lnTo>
                  <a:pt x="6720" y="3822"/>
                </a:lnTo>
                <a:lnTo>
                  <a:pt x="6698" y="3841"/>
                </a:lnTo>
                <a:lnTo>
                  <a:pt x="6698" y="3829"/>
                </a:lnTo>
                <a:lnTo>
                  <a:pt x="6698" y="3817"/>
                </a:lnTo>
                <a:lnTo>
                  <a:pt x="6699" y="3792"/>
                </a:lnTo>
                <a:lnTo>
                  <a:pt x="6703" y="3767"/>
                </a:lnTo>
                <a:lnTo>
                  <a:pt x="6710" y="3743"/>
                </a:lnTo>
                <a:lnTo>
                  <a:pt x="6690" y="3769"/>
                </a:lnTo>
                <a:lnTo>
                  <a:pt x="6694" y="3727"/>
                </a:lnTo>
                <a:lnTo>
                  <a:pt x="6700" y="3685"/>
                </a:lnTo>
                <a:lnTo>
                  <a:pt x="6686" y="3710"/>
                </a:lnTo>
                <a:lnTo>
                  <a:pt x="6687" y="3700"/>
                </a:lnTo>
                <a:lnTo>
                  <a:pt x="6688" y="3688"/>
                </a:lnTo>
                <a:lnTo>
                  <a:pt x="6688" y="3661"/>
                </a:lnTo>
                <a:lnTo>
                  <a:pt x="6686" y="3639"/>
                </a:lnTo>
                <a:lnTo>
                  <a:pt x="6685" y="3630"/>
                </a:lnTo>
                <a:lnTo>
                  <a:pt x="6678" y="3636"/>
                </a:lnTo>
                <a:lnTo>
                  <a:pt x="6671" y="3643"/>
                </a:lnTo>
                <a:lnTo>
                  <a:pt x="6665" y="3651"/>
                </a:lnTo>
                <a:lnTo>
                  <a:pt x="6665" y="3638"/>
                </a:lnTo>
                <a:lnTo>
                  <a:pt x="6664" y="3624"/>
                </a:lnTo>
                <a:lnTo>
                  <a:pt x="6661" y="3609"/>
                </a:lnTo>
                <a:lnTo>
                  <a:pt x="6657" y="3595"/>
                </a:lnTo>
                <a:lnTo>
                  <a:pt x="6650" y="3572"/>
                </a:lnTo>
                <a:lnTo>
                  <a:pt x="6647" y="3562"/>
                </a:lnTo>
                <a:lnTo>
                  <a:pt x="6640" y="3581"/>
                </a:lnTo>
                <a:lnTo>
                  <a:pt x="6643" y="3573"/>
                </a:lnTo>
                <a:lnTo>
                  <a:pt x="6647" y="3567"/>
                </a:lnTo>
                <a:lnTo>
                  <a:pt x="6651" y="3560"/>
                </a:lnTo>
                <a:lnTo>
                  <a:pt x="6657" y="3554"/>
                </a:lnTo>
                <a:lnTo>
                  <a:pt x="6669" y="3540"/>
                </a:lnTo>
                <a:lnTo>
                  <a:pt x="6685" y="3528"/>
                </a:lnTo>
                <a:lnTo>
                  <a:pt x="6703" y="3516"/>
                </a:lnTo>
                <a:lnTo>
                  <a:pt x="6723" y="3504"/>
                </a:lnTo>
                <a:lnTo>
                  <a:pt x="6744" y="3493"/>
                </a:lnTo>
                <a:lnTo>
                  <a:pt x="6765" y="3482"/>
                </a:lnTo>
                <a:lnTo>
                  <a:pt x="6812" y="3461"/>
                </a:lnTo>
                <a:lnTo>
                  <a:pt x="6858" y="3441"/>
                </a:lnTo>
                <a:lnTo>
                  <a:pt x="6939" y="3409"/>
                </a:lnTo>
                <a:lnTo>
                  <a:pt x="6947" y="3421"/>
                </a:lnTo>
                <a:lnTo>
                  <a:pt x="6954" y="3433"/>
                </a:lnTo>
                <a:lnTo>
                  <a:pt x="6959" y="3447"/>
                </a:lnTo>
                <a:lnTo>
                  <a:pt x="6964" y="3460"/>
                </a:lnTo>
                <a:lnTo>
                  <a:pt x="6973" y="3488"/>
                </a:lnTo>
                <a:lnTo>
                  <a:pt x="6981" y="3517"/>
                </a:lnTo>
                <a:lnTo>
                  <a:pt x="6988" y="3547"/>
                </a:lnTo>
                <a:lnTo>
                  <a:pt x="6996" y="3575"/>
                </a:lnTo>
                <a:lnTo>
                  <a:pt x="7000" y="3590"/>
                </a:lnTo>
                <a:lnTo>
                  <a:pt x="7005" y="3604"/>
                </a:lnTo>
                <a:lnTo>
                  <a:pt x="7012" y="3618"/>
                </a:lnTo>
                <a:lnTo>
                  <a:pt x="7019" y="3631"/>
                </a:lnTo>
                <a:lnTo>
                  <a:pt x="7022" y="3589"/>
                </a:lnTo>
                <a:lnTo>
                  <a:pt x="7034" y="3605"/>
                </a:lnTo>
                <a:lnTo>
                  <a:pt x="7043" y="3622"/>
                </a:lnTo>
                <a:lnTo>
                  <a:pt x="7047" y="3630"/>
                </a:lnTo>
                <a:lnTo>
                  <a:pt x="7049" y="3637"/>
                </a:lnTo>
                <a:lnTo>
                  <a:pt x="7051" y="3645"/>
                </a:lnTo>
                <a:lnTo>
                  <a:pt x="7052" y="3653"/>
                </a:lnTo>
                <a:lnTo>
                  <a:pt x="7052" y="3660"/>
                </a:lnTo>
                <a:lnTo>
                  <a:pt x="7051" y="3667"/>
                </a:lnTo>
                <a:lnTo>
                  <a:pt x="7049" y="3674"/>
                </a:lnTo>
                <a:lnTo>
                  <a:pt x="7047" y="3682"/>
                </a:lnTo>
                <a:lnTo>
                  <a:pt x="7043" y="3689"/>
                </a:lnTo>
                <a:lnTo>
                  <a:pt x="7037" y="3695"/>
                </a:lnTo>
                <a:lnTo>
                  <a:pt x="7032" y="3701"/>
                </a:lnTo>
                <a:lnTo>
                  <a:pt x="7025" y="3707"/>
                </a:lnTo>
                <a:lnTo>
                  <a:pt x="7025" y="3694"/>
                </a:lnTo>
                <a:lnTo>
                  <a:pt x="7017" y="3699"/>
                </a:lnTo>
                <a:lnTo>
                  <a:pt x="7009" y="3706"/>
                </a:lnTo>
                <a:lnTo>
                  <a:pt x="6997" y="3717"/>
                </a:lnTo>
                <a:close/>
                <a:moveTo>
                  <a:pt x="6950" y="4643"/>
                </a:moveTo>
                <a:lnTo>
                  <a:pt x="6950" y="4643"/>
                </a:lnTo>
                <a:lnTo>
                  <a:pt x="6958" y="4641"/>
                </a:lnTo>
                <a:lnTo>
                  <a:pt x="6957" y="4644"/>
                </a:lnTo>
                <a:lnTo>
                  <a:pt x="6955" y="4645"/>
                </a:lnTo>
                <a:lnTo>
                  <a:pt x="6953" y="4645"/>
                </a:lnTo>
                <a:lnTo>
                  <a:pt x="6950" y="4643"/>
                </a:lnTo>
                <a:close/>
                <a:moveTo>
                  <a:pt x="7166" y="5886"/>
                </a:moveTo>
                <a:lnTo>
                  <a:pt x="7156" y="5890"/>
                </a:lnTo>
                <a:lnTo>
                  <a:pt x="7159" y="5886"/>
                </a:lnTo>
                <a:lnTo>
                  <a:pt x="7161" y="5884"/>
                </a:lnTo>
                <a:lnTo>
                  <a:pt x="7163" y="5884"/>
                </a:lnTo>
                <a:lnTo>
                  <a:pt x="7166" y="5886"/>
                </a:lnTo>
                <a:close/>
                <a:moveTo>
                  <a:pt x="6970" y="5892"/>
                </a:moveTo>
                <a:lnTo>
                  <a:pt x="6984" y="5900"/>
                </a:lnTo>
                <a:lnTo>
                  <a:pt x="6971" y="5910"/>
                </a:lnTo>
                <a:lnTo>
                  <a:pt x="6970" y="5892"/>
                </a:lnTo>
                <a:close/>
                <a:moveTo>
                  <a:pt x="5740" y="4512"/>
                </a:moveTo>
                <a:lnTo>
                  <a:pt x="5740" y="4512"/>
                </a:lnTo>
                <a:lnTo>
                  <a:pt x="5719" y="4509"/>
                </a:lnTo>
                <a:lnTo>
                  <a:pt x="5696" y="4507"/>
                </a:lnTo>
                <a:lnTo>
                  <a:pt x="5675" y="4507"/>
                </a:lnTo>
                <a:lnTo>
                  <a:pt x="5653" y="4509"/>
                </a:lnTo>
                <a:lnTo>
                  <a:pt x="5671" y="4520"/>
                </a:lnTo>
                <a:lnTo>
                  <a:pt x="5643" y="4521"/>
                </a:lnTo>
                <a:lnTo>
                  <a:pt x="5616" y="4523"/>
                </a:lnTo>
                <a:lnTo>
                  <a:pt x="5588" y="4526"/>
                </a:lnTo>
                <a:lnTo>
                  <a:pt x="5561" y="4530"/>
                </a:lnTo>
                <a:lnTo>
                  <a:pt x="5587" y="4539"/>
                </a:lnTo>
                <a:lnTo>
                  <a:pt x="5572" y="4543"/>
                </a:lnTo>
                <a:lnTo>
                  <a:pt x="5556" y="4545"/>
                </a:lnTo>
                <a:lnTo>
                  <a:pt x="5541" y="4546"/>
                </a:lnTo>
                <a:lnTo>
                  <a:pt x="5525" y="4545"/>
                </a:lnTo>
                <a:lnTo>
                  <a:pt x="5549" y="4478"/>
                </a:lnTo>
                <a:lnTo>
                  <a:pt x="5571" y="4411"/>
                </a:lnTo>
                <a:lnTo>
                  <a:pt x="5590" y="4344"/>
                </a:lnTo>
                <a:lnTo>
                  <a:pt x="5610" y="4276"/>
                </a:lnTo>
                <a:lnTo>
                  <a:pt x="5625" y="4289"/>
                </a:lnTo>
                <a:lnTo>
                  <a:pt x="5640" y="4302"/>
                </a:lnTo>
                <a:lnTo>
                  <a:pt x="5653" y="4316"/>
                </a:lnTo>
                <a:lnTo>
                  <a:pt x="5659" y="4324"/>
                </a:lnTo>
                <a:lnTo>
                  <a:pt x="5664" y="4332"/>
                </a:lnTo>
                <a:lnTo>
                  <a:pt x="5642" y="4322"/>
                </a:lnTo>
                <a:lnTo>
                  <a:pt x="5716" y="4391"/>
                </a:lnTo>
                <a:lnTo>
                  <a:pt x="5691" y="4386"/>
                </a:lnTo>
                <a:lnTo>
                  <a:pt x="5703" y="4397"/>
                </a:lnTo>
                <a:lnTo>
                  <a:pt x="5714" y="4406"/>
                </a:lnTo>
                <a:lnTo>
                  <a:pt x="5736" y="4424"/>
                </a:lnTo>
                <a:lnTo>
                  <a:pt x="5746" y="4432"/>
                </a:lnTo>
                <a:lnTo>
                  <a:pt x="5756" y="4440"/>
                </a:lnTo>
                <a:lnTo>
                  <a:pt x="5765" y="4451"/>
                </a:lnTo>
                <a:lnTo>
                  <a:pt x="5775" y="4463"/>
                </a:lnTo>
                <a:lnTo>
                  <a:pt x="5756" y="4460"/>
                </a:lnTo>
                <a:lnTo>
                  <a:pt x="5770" y="4469"/>
                </a:lnTo>
                <a:lnTo>
                  <a:pt x="5783" y="4479"/>
                </a:lnTo>
                <a:lnTo>
                  <a:pt x="5795" y="4491"/>
                </a:lnTo>
                <a:lnTo>
                  <a:pt x="5807" y="4502"/>
                </a:lnTo>
                <a:lnTo>
                  <a:pt x="5797" y="4504"/>
                </a:lnTo>
                <a:lnTo>
                  <a:pt x="5788" y="4506"/>
                </a:lnTo>
                <a:lnTo>
                  <a:pt x="5779" y="4507"/>
                </a:lnTo>
                <a:lnTo>
                  <a:pt x="5769" y="4507"/>
                </a:lnTo>
                <a:lnTo>
                  <a:pt x="5759" y="4507"/>
                </a:lnTo>
                <a:lnTo>
                  <a:pt x="5750" y="4505"/>
                </a:lnTo>
                <a:lnTo>
                  <a:pt x="5741" y="4503"/>
                </a:lnTo>
                <a:lnTo>
                  <a:pt x="5731" y="4501"/>
                </a:lnTo>
                <a:lnTo>
                  <a:pt x="5740" y="4512"/>
                </a:lnTo>
                <a:close/>
                <a:moveTo>
                  <a:pt x="5468" y="4095"/>
                </a:moveTo>
                <a:lnTo>
                  <a:pt x="5468" y="4095"/>
                </a:lnTo>
                <a:lnTo>
                  <a:pt x="5475" y="4100"/>
                </a:lnTo>
                <a:lnTo>
                  <a:pt x="5482" y="4104"/>
                </a:lnTo>
                <a:lnTo>
                  <a:pt x="5487" y="4109"/>
                </a:lnTo>
                <a:lnTo>
                  <a:pt x="5492" y="4115"/>
                </a:lnTo>
                <a:lnTo>
                  <a:pt x="5498" y="4122"/>
                </a:lnTo>
                <a:lnTo>
                  <a:pt x="5501" y="4125"/>
                </a:lnTo>
                <a:lnTo>
                  <a:pt x="5475" y="4123"/>
                </a:lnTo>
                <a:lnTo>
                  <a:pt x="5491" y="4134"/>
                </a:lnTo>
                <a:lnTo>
                  <a:pt x="5508" y="4146"/>
                </a:lnTo>
                <a:lnTo>
                  <a:pt x="5524" y="4159"/>
                </a:lnTo>
                <a:lnTo>
                  <a:pt x="5539" y="4173"/>
                </a:lnTo>
                <a:lnTo>
                  <a:pt x="5522" y="4173"/>
                </a:lnTo>
                <a:lnTo>
                  <a:pt x="5527" y="4178"/>
                </a:lnTo>
                <a:lnTo>
                  <a:pt x="5532" y="4186"/>
                </a:lnTo>
                <a:lnTo>
                  <a:pt x="5537" y="4194"/>
                </a:lnTo>
                <a:lnTo>
                  <a:pt x="5540" y="4203"/>
                </a:lnTo>
                <a:lnTo>
                  <a:pt x="5542" y="4214"/>
                </a:lnTo>
                <a:lnTo>
                  <a:pt x="5543" y="4226"/>
                </a:lnTo>
                <a:lnTo>
                  <a:pt x="5544" y="4238"/>
                </a:lnTo>
                <a:lnTo>
                  <a:pt x="5544" y="4252"/>
                </a:lnTo>
                <a:lnTo>
                  <a:pt x="5542" y="4281"/>
                </a:lnTo>
                <a:lnTo>
                  <a:pt x="5538" y="4312"/>
                </a:lnTo>
                <a:lnTo>
                  <a:pt x="5531" y="4344"/>
                </a:lnTo>
                <a:lnTo>
                  <a:pt x="5522" y="4377"/>
                </a:lnTo>
                <a:lnTo>
                  <a:pt x="5512" y="4409"/>
                </a:lnTo>
                <a:lnTo>
                  <a:pt x="5499" y="4440"/>
                </a:lnTo>
                <a:lnTo>
                  <a:pt x="5487" y="4468"/>
                </a:lnTo>
                <a:lnTo>
                  <a:pt x="5480" y="4482"/>
                </a:lnTo>
                <a:lnTo>
                  <a:pt x="5473" y="4494"/>
                </a:lnTo>
                <a:lnTo>
                  <a:pt x="5465" y="4505"/>
                </a:lnTo>
                <a:lnTo>
                  <a:pt x="5457" y="4516"/>
                </a:lnTo>
                <a:lnTo>
                  <a:pt x="5450" y="4524"/>
                </a:lnTo>
                <a:lnTo>
                  <a:pt x="5442" y="4531"/>
                </a:lnTo>
                <a:lnTo>
                  <a:pt x="5434" y="4537"/>
                </a:lnTo>
                <a:lnTo>
                  <a:pt x="5425" y="4541"/>
                </a:lnTo>
                <a:lnTo>
                  <a:pt x="5418" y="4544"/>
                </a:lnTo>
                <a:lnTo>
                  <a:pt x="5410" y="4545"/>
                </a:lnTo>
                <a:lnTo>
                  <a:pt x="5432" y="4558"/>
                </a:lnTo>
                <a:lnTo>
                  <a:pt x="5427" y="4557"/>
                </a:lnTo>
                <a:lnTo>
                  <a:pt x="5422" y="4555"/>
                </a:lnTo>
                <a:lnTo>
                  <a:pt x="5413" y="4550"/>
                </a:lnTo>
                <a:lnTo>
                  <a:pt x="5405" y="4542"/>
                </a:lnTo>
                <a:lnTo>
                  <a:pt x="5397" y="4533"/>
                </a:lnTo>
                <a:lnTo>
                  <a:pt x="5390" y="4522"/>
                </a:lnTo>
                <a:lnTo>
                  <a:pt x="5384" y="4509"/>
                </a:lnTo>
                <a:lnTo>
                  <a:pt x="5379" y="4495"/>
                </a:lnTo>
                <a:lnTo>
                  <a:pt x="5374" y="4478"/>
                </a:lnTo>
                <a:lnTo>
                  <a:pt x="5370" y="4461"/>
                </a:lnTo>
                <a:lnTo>
                  <a:pt x="5367" y="4442"/>
                </a:lnTo>
                <a:lnTo>
                  <a:pt x="5363" y="4423"/>
                </a:lnTo>
                <a:lnTo>
                  <a:pt x="5360" y="4403"/>
                </a:lnTo>
                <a:lnTo>
                  <a:pt x="5356" y="4360"/>
                </a:lnTo>
                <a:lnTo>
                  <a:pt x="5354" y="4315"/>
                </a:lnTo>
                <a:lnTo>
                  <a:pt x="5353" y="4268"/>
                </a:lnTo>
                <a:lnTo>
                  <a:pt x="5353" y="4223"/>
                </a:lnTo>
                <a:lnTo>
                  <a:pt x="5354" y="4136"/>
                </a:lnTo>
                <a:lnTo>
                  <a:pt x="5355" y="4063"/>
                </a:lnTo>
                <a:lnTo>
                  <a:pt x="5355" y="4035"/>
                </a:lnTo>
                <a:lnTo>
                  <a:pt x="5355" y="4014"/>
                </a:lnTo>
                <a:lnTo>
                  <a:pt x="5380" y="4024"/>
                </a:lnTo>
                <a:lnTo>
                  <a:pt x="5403" y="4034"/>
                </a:lnTo>
                <a:lnTo>
                  <a:pt x="5414" y="4040"/>
                </a:lnTo>
                <a:lnTo>
                  <a:pt x="5425" y="4048"/>
                </a:lnTo>
                <a:lnTo>
                  <a:pt x="5436" y="4056"/>
                </a:lnTo>
                <a:lnTo>
                  <a:pt x="5446" y="4064"/>
                </a:lnTo>
                <a:lnTo>
                  <a:pt x="5427" y="4067"/>
                </a:lnTo>
                <a:lnTo>
                  <a:pt x="5430" y="4070"/>
                </a:lnTo>
                <a:lnTo>
                  <a:pt x="5439" y="4077"/>
                </a:lnTo>
                <a:lnTo>
                  <a:pt x="5452" y="4087"/>
                </a:lnTo>
                <a:lnTo>
                  <a:pt x="5459" y="4091"/>
                </a:lnTo>
                <a:lnTo>
                  <a:pt x="5468" y="4095"/>
                </a:lnTo>
                <a:close/>
                <a:moveTo>
                  <a:pt x="5622" y="4265"/>
                </a:moveTo>
                <a:lnTo>
                  <a:pt x="5614" y="4263"/>
                </a:lnTo>
                <a:lnTo>
                  <a:pt x="5615" y="4260"/>
                </a:lnTo>
                <a:lnTo>
                  <a:pt x="5622" y="4265"/>
                </a:lnTo>
                <a:close/>
                <a:moveTo>
                  <a:pt x="5779" y="3985"/>
                </a:moveTo>
                <a:lnTo>
                  <a:pt x="5779" y="3985"/>
                </a:lnTo>
                <a:lnTo>
                  <a:pt x="5771" y="3981"/>
                </a:lnTo>
                <a:lnTo>
                  <a:pt x="5755" y="3973"/>
                </a:lnTo>
                <a:lnTo>
                  <a:pt x="5713" y="3958"/>
                </a:lnTo>
                <a:lnTo>
                  <a:pt x="5718" y="3947"/>
                </a:lnTo>
                <a:lnTo>
                  <a:pt x="5724" y="3935"/>
                </a:lnTo>
                <a:lnTo>
                  <a:pt x="5739" y="3911"/>
                </a:lnTo>
                <a:lnTo>
                  <a:pt x="5755" y="3888"/>
                </a:lnTo>
                <a:lnTo>
                  <a:pt x="5773" y="3863"/>
                </a:lnTo>
                <a:lnTo>
                  <a:pt x="5789" y="3839"/>
                </a:lnTo>
                <a:lnTo>
                  <a:pt x="5804" y="3816"/>
                </a:lnTo>
                <a:lnTo>
                  <a:pt x="5810" y="3803"/>
                </a:lnTo>
                <a:lnTo>
                  <a:pt x="5815" y="3792"/>
                </a:lnTo>
                <a:lnTo>
                  <a:pt x="5819" y="3780"/>
                </a:lnTo>
                <a:lnTo>
                  <a:pt x="5821" y="3768"/>
                </a:lnTo>
                <a:lnTo>
                  <a:pt x="5823" y="3783"/>
                </a:lnTo>
                <a:lnTo>
                  <a:pt x="5825" y="3797"/>
                </a:lnTo>
                <a:lnTo>
                  <a:pt x="5825" y="3812"/>
                </a:lnTo>
                <a:lnTo>
                  <a:pt x="5825" y="3827"/>
                </a:lnTo>
                <a:lnTo>
                  <a:pt x="5812" y="3817"/>
                </a:lnTo>
                <a:lnTo>
                  <a:pt x="5812" y="3840"/>
                </a:lnTo>
                <a:lnTo>
                  <a:pt x="5815" y="3863"/>
                </a:lnTo>
                <a:lnTo>
                  <a:pt x="5819" y="3887"/>
                </a:lnTo>
                <a:lnTo>
                  <a:pt x="5825" y="3908"/>
                </a:lnTo>
                <a:lnTo>
                  <a:pt x="5812" y="3901"/>
                </a:lnTo>
                <a:lnTo>
                  <a:pt x="5818" y="3919"/>
                </a:lnTo>
                <a:lnTo>
                  <a:pt x="5823" y="3934"/>
                </a:lnTo>
                <a:lnTo>
                  <a:pt x="5827" y="3951"/>
                </a:lnTo>
                <a:lnTo>
                  <a:pt x="5830" y="3968"/>
                </a:lnTo>
                <a:lnTo>
                  <a:pt x="5832" y="3983"/>
                </a:lnTo>
                <a:lnTo>
                  <a:pt x="5832" y="3989"/>
                </a:lnTo>
                <a:lnTo>
                  <a:pt x="5831" y="3993"/>
                </a:lnTo>
                <a:lnTo>
                  <a:pt x="5829" y="3997"/>
                </a:lnTo>
                <a:lnTo>
                  <a:pt x="5827" y="3999"/>
                </a:lnTo>
                <a:lnTo>
                  <a:pt x="5779" y="3985"/>
                </a:lnTo>
                <a:close/>
                <a:moveTo>
                  <a:pt x="5911" y="3448"/>
                </a:moveTo>
                <a:lnTo>
                  <a:pt x="5911" y="3448"/>
                </a:lnTo>
                <a:lnTo>
                  <a:pt x="5911" y="3455"/>
                </a:lnTo>
                <a:lnTo>
                  <a:pt x="5911" y="3463"/>
                </a:lnTo>
                <a:lnTo>
                  <a:pt x="5908" y="3480"/>
                </a:lnTo>
                <a:lnTo>
                  <a:pt x="5904" y="3492"/>
                </a:lnTo>
                <a:lnTo>
                  <a:pt x="5903" y="3496"/>
                </a:lnTo>
                <a:lnTo>
                  <a:pt x="5895" y="3493"/>
                </a:lnTo>
                <a:lnTo>
                  <a:pt x="5891" y="3488"/>
                </a:lnTo>
                <a:lnTo>
                  <a:pt x="5889" y="3483"/>
                </a:lnTo>
                <a:lnTo>
                  <a:pt x="5889" y="3477"/>
                </a:lnTo>
                <a:lnTo>
                  <a:pt x="5891" y="3471"/>
                </a:lnTo>
                <a:lnTo>
                  <a:pt x="5896" y="3464"/>
                </a:lnTo>
                <a:lnTo>
                  <a:pt x="5903" y="3456"/>
                </a:lnTo>
                <a:lnTo>
                  <a:pt x="5911" y="3448"/>
                </a:lnTo>
                <a:close/>
                <a:moveTo>
                  <a:pt x="5886" y="3506"/>
                </a:moveTo>
                <a:lnTo>
                  <a:pt x="5886" y="3506"/>
                </a:lnTo>
                <a:lnTo>
                  <a:pt x="5888" y="3522"/>
                </a:lnTo>
                <a:lnTo>
                  <a:pt x="5889" y="3536"/>
                </a:lnTo>
                <a:lnTo>
                  <a:pt x="5889" y="3543"/>
                </a:lnTo>
                <a:lnTo>
                  <a:pt x="5888" y="3550"/>
                </a:lnTo>
                <a:lnTo>
                  <a:pt x="5886" y="3557"/>
                </a:lnTo>
                <a:lnTo>
                  <a:pt x="5882" y="3565"/>
                </a:lnTo>
                <a:lnTo>
                  <a:pt x="5866" y="3551"/>
                </a:lnTo>
                <a:lnTo>
                  <a:pt x="5867" y="3570"/>
                </a:lnTo>
                <a:lnTo>
                  <a:pt x="5867" y="3590"/>
                </a:lnTo>
                <a:lnTo>
                  <a:pt x="5864" y="3609"/>
                </a:lnTo>
                <a:lnTo>
                  <a:pt x="5860" y="3629"/>
                </a:lnTo>
                <a:lnTo>
                  <a:pt x="5848" y="3619"/>
                </a:lnTo>
                <a:lnTo>
                  <a:pt x="5847" y="3655"/>
                </a:lnTo>
                <a:lnTo>
                  <a:pt x="5846" y="3691"/>
                </a:lnTo>
                <a:lnTo>
                  <a:pt x="5830" y="3688"/>
                </a:lnTo>
                <a:lnTo>
                  <a:pt x="5830" y="3692"/>
                </a:lnTo>
                <a:lnTo>
                  <a:pt x="5829" y="3696"/>
                </a:lnTo>
                <a:lnTo>
                  <a:pt x="5825" y="3703"/>
                </a:lnTo>
                <a:lnTo>
                  <a:pt x="5820" y="3710"/>
                </a:lnTo>
                <a:lnTo>
                  <a:pt x="5813" y="3716"/>
                </a:lnTo>
                <a:lnTo>
                  <a:pt x="5806" y="3720"/>
                </a:lnTo>
                <a:lnTo>
                  <a:pt x="5797" y="3722"/>
                </a:lnTo>
                <a:lnTo>
                  <a:pt x="5789" y="3723"/>
                </a:lnTo>
                <a:lnTo>
                  <a:pt x="5782" y="3721"/>
                </a:lnTo>
                <a:lnTo>
                  <a:pt x="5793" y="3693"/>
                </a:lnTo>
                <a:lnTo>
                  <a:pt x="5806" y="3666"/>
                </a:lnTo>
                <a:lnTo>
                  <a:pt x="5819" y="3639"/>
                </a:lnTo>
                <a:lnTo>
                  <a:pt x="5832" y="3613"/>
                </a:lnTo>
                <a:lnTo>
                  <a:pt x="5860" y="3560"/>
                </a:lnTo>
                <a:lnTo>
                  <a:pt x="5874" y="3533"/>
                </a:lnTo>
                <a:lnTo>
                  <a:pt x="5886" y="3506"/>
                </a:lnTo>
                <a:close/>
                <a:moveTo>
                  <a:pt x="6230" y="3715"/>
                </a:moveTo>
                <a:lnTo>
                  <a:pt x="6230" y="3715"/>
                </a:lnTo>
                <a:lnTo>
                  <a:pt x="6225" y="3700"/>
                </a:lnTo>
                <a:lnTo>
                  <a:pt x="6219" y="3686"/>
                </a:lnTo>
                <a:lnTo>
                  <a:pt x="6212" y="3670"/>
                </a:lnTo>
                <a:lnTo>
                  <a:pt x="6208" y="3692"/>
                </a:lnTo>
                <a:lnTo>
                  <a:pt x="6198" y="3674"/>
                </a:lnTo>
                <a:lnTo>
                  <a:pt x="6191" y="3656"/>
                </a:lnTo>
                <a:lnTo>
                  <a:pt x="6243" y="3647"/>
                </a:lnTo>
                <a:lnTo>
                  <a:pt x="6287" y="3637"/>
                </a:lnTo>
                <a:lnTo>
                  <a:pt x="6288" y="3636"/>
                </a:lnTo>
                <a:lnTo>
                  <a:pt x="6288" y="3640"/>
                </a:lnTo>
                <a:lnTo>
                  <a:pt x="6284" y="3655"/>
                </a:lnTo>
                <a:lnTo>
                  <a:pt x="6279" y="3676"/>
                </a:lnTo>
                <a:lnTo>
                  <a:pt x="6270" y="3700"/>
                </a:lnTo>
                <a:lnTo>
                  <a:pt x="6265" y="3710"/>
                </a:lnTo>
                <a:lnTo>
                  <a:pt x="6261" y="3721"/>
                </a:lnTo>
                <a:lnTo>
                  <a:pt x="6256" y="3728"/>
                </a:lnTo>
                <a:lnTo>
                  <a:pt x="6251" y="3733"/>
                </a:lnTo>
                <a:lnTo>
                  <a:pt x="6248" y="3734"/>
                </a:lnTo>
                <a:lnTo>
                  <a:pt x="6246" y="3735"/>
                </a:lnTo>
                <a:lnTo>
                  <a:pt x="6243" y="3734"/>
                </a:lnTo>
                <a:lnTo>
                  <a:pt x="6241" y="3733"/>
                </a:lnTo>
                <a:lnTo>
                  <a:pt x="6238" y="3730"/>
                </a:lnTo>
                <a:lnTo>
                  <a:pt x="6235" y="3726"/>
                </a:lnTo>
                <a:lnTo>
                  <a:pt x="6230" y="3715"/>
                </a:lnTo>
                <a:close/>
                <a:moveTo>
                  <a:pt x="6614" y="3220"/>
                </a:moveTo>
                <a:lnTo>
                  <a:pt x="6591" y="3223"/>
                </a:lnTo>
                <a:lnTo>
                  <a:pt x="6593" y="3210"/>
                </a:lnTo>
                <a:lnTo>
                  <a:pt x="6614" y="3220"/>
                </a:lnTo>
                <a:close/>
                <a:moveTo>
                  <a:pt x="6604" y="3449"/>
                </a:moveTo>
                <a:lnTo>
                  <a:pt x="6587" y="3486"/>
                </a:lnTo>
                <a:lnTo>
                  <a:pt x="6585" y="3471"/>
                </a:lnTo>
                <a:lnTo>
                  <a:pt x="6584" y="3458"/>
                </a:lnTo>
                <a:lnTo>
                  <a:pt x="6583" y="3443"/>
                </a:lnTo>
                <a:lnTo>
                  <a:pt x="6583" y="3430"/>
                </a:lnTo>
                <a:lnTo>
                  <a:pt x="6584" y="3416"/>
                </a:lnTo>
                <a:lnTo>
                  <a:pt x="6585" y="3401"/>
                </a:lnTo>
                <a:lnTo>
                  <a:pt x="6587" y="3388"/>
                </a:lnTo>
                <a:lnTo>
                  <a:pt x="6589" y="3373"/>
                </a:lnTo>
                <a:lnTo>
                  <a:pt x="6567" y="3388"/>
                </a:lnTo>
                <a:lnTo>
                  <a:pt x="6575" y="3358"/>
                </a:lnTo>
                <a:lnTo>
                  <a:pt x="6582" y="3328"/>
                </a:lnTo>
                <a:lnTo>
                  <a:pt x="6588" y="3297"/>
                </a:lnTo>
                <a:lnTo>
                  <a:pt x="6593" y="3266"/>
                </a:lnTo>
                <a:lnTo>
                  <a:pt x="6577" y="3285"/>
                </a:lnTo>
                <a:lnTo>
                  <a:pt x="6580" y="3276"/>
                </a:lnTo>
                <a:lnTo>
                  <a:pt x="6583" y="3265"/>
                </a:lnTo>
                <a:lnTo>
                  <a:pt x="6589" y="3237"/>
                </a:lnTo>
                <a:lnTo>
                  <a:pt x="6625" y="3253"/>
                </a:lnTo>
                <a:lnTo>
                  <a:pt x="6662" y="3265"/>
                </a:lnTo>
                <a:lnTo>
                  <a:pt x="6700" y="3277"/>
                </a:lnTo>
                <a:lnTo>
                  <a:pt x="6738" y="3287"/>
                </a:lnTo>
                <a:lnTo>
                  <a:pt x="6698" y="3294"/>
                </a:lnTo>
                <a:lnTo>
                  <a:pt x="6711" y="3299"/>
                </a:lnTo>
                <a:lnTo>
                  <a:pt x="6725" y="3304"/>
                </a:lnTo>
                <a:lnTo>
                  <a:pt x="6753" y="3311"/>
                </a:lnTo>
                <a:lnTo>
                  <a:pt x="6783" y="3319"/>
                </a:lnTo>
                <a:lnTo>
                  <a:pt x="6812" y="3327"/>
                </a:lnTo>
                <a:lnTo>
                  <a:pt x="6825" y="3331"/>
                </a:lnTo>
                <a:lnTo>
                  <a:pt x="6838" y="3336"/>
                </a:lnTo>
                <a:lnTo>
                  <a:pt x="6850" y="3341"/>
                </a:lnTo>
                <a:lnTo>
                  <a:pt x="6861" y="3348"/>
                </a:lnTo>
                <a:lnTo>
                  <a:pt x="6870" y="3355"/>
                </a:lnTo>
                <a:lnTo>
                  <a:pt x="6879" y="3363"/>
                </a:lnTo>
                <a:lnTo>
                  <a:pt x="6885" y="3373"/>
                </a:lnTo>
                <a:lnTo>
                  <a:pt x="6890" y="3385"/>
                </a:lnTo>
                <a:lnTo>
                  <a:pt x="6890" y="3389"/>
                </a:lnTo>
                <a:lnTo>
                  <a:pt x="6889" y="3394"/>
                </a:lnTo>
                <a:lnTo>
                  <a:pt x="6887" y="3399"/>
                </a:lnTo>
                <a:lnTo>
                  <a:pt x="6884" y="3404"/>
                </a:lnTo>
                <a:lnTo>
                  <a:pt x="6880" y="3409"/>
                </a:lnTo>
                <a:lnTo>
                  <a:pt x="6873" y="3415"/>
                </a:lnTo>
                <a:lnTo>
                  <a:pt x="6859" y="3425"/>
                </a:lnTo>
                <a:lnTo>
                  <a:pt x="6843" y="3436"/>
                </a:lnTo>
                <a:lnTo>
                  <a:pt x="6822" y="3447"/>
                </a:lnTo>
                <a:lnTo>
                  <a:pt x="6800" y="3458"/>
                </a:lnTo>
                <a:lnTo>
                  <a:pt x="6778" y="3468"/>
                </a:lnTo>
                <a:lnTo>
                  <a:pt x="6731" y="3488"/>
                </a:lnTo>
                <a:lnTo>
                  <a:pt x="6688" y="3504"/>
                </a:lnTo>
                <a:lnTo>
                  <a:pt x="6653" y="3517"/>
                </a:lnTo>
                <a:lnTo>
                  <a:pt x="6632" y="3523"/>
                </a:lnTo>
                <a:lnTo>
                  <a:pt x="6628" y="3507"/>
                </a:lnTo>
                <a:lnTo>
                  <a:pt x="6622" y="3519"/>
                </a:lnTo>
                <a:lnTo>
                  <a:pt x="6619" y="3525"/>
                </a:lnTo>
                <a:lnTo>
                  <a:pt x="6615" y="3528"/>
                </a:lnTo>
                <a:lnTo>
                  <a:pt x="6612" y="3507"/>
                </a:lnTo>
                <a:lnTo>
                  <a:pt x="6608" y="3482"/>
                </a:lnTo>
                <a:lnTo>
                  <a:pt x="6604" y="3449"/>
                </a:lnTo>
                <a:close/>
                <a:moveTo>
                  <a:pt x="6887" y="2309"/>
                </a:moveTo>
                <a:lnTo>
                  <a:pt x="6882" y="2291"/>
                </a:lnTo>
                <a:lnTo>
                  <a:pt x="6887" y="2294"/>
                </a:lnTo>
                <a:lnTo>
                  <a:pt x="6889" y="2296"/>
                </a:lnTo>
                <a:lnTo>
                  <a:pt x="6890" y="2298"/>
                </a:lnTo>
                <a:lnTo>
                  <a:pt x="6890" y="2301"/>
                </a:lnTo>
                <a:lnTo>
                  <a:pt x="6890" y="2303"/>
                </a:lnTo>
                <a:lnTo>
                  <a:pt x="6887" y="2309"/>
                </a:lnTo>
                <a:close/>
                <a:moveTo>
                  <a:pt x="6886" y="2315"/>
                </a:moveTo>
                <a:lnTo>
                  <a:pt x="6886" y="2315"/>
                </a:lnTo>
                <a:lnTo>
                  <a:pt x="6884" y="2323"/>
                </a:lnTo>
                <a:lnTo>
                  <a:pt x="6876" y="2311"/>
                </a:lnTo>
                <a:lnTo>
                  <a:pt x="6886" y="2315"/>
                </a:lnTo>
                <a:close/>
                <a:moveTo>
                  <a:pt x="6971" y="4670"/>
                </a:moveTo>
                <a:lnTo>
                  <a:pt x="6971" y="4670"/>
                </a:lnTo>
                <a:lnTo>
                  <a:pt x="6967" y="4659"/>
                </a:lnTo>
                <a:lnTo>
                  <a:pt x="6966" y="4648"/>
                </a:lnTo>
                <a:lnTo>
                  <a:pt x="6963" y="4644"/>
                </a:lnTo>
                <a:lnTo>
                  <a:pt x="6962" y="4642"/>
                </a:lnTo>
                <a:lnTo>
                  <a:pt x="6962" y="4640"/>
                </a:lnTo>
                <a:lnTo>
                  <a:pt x="6964" y="4639"/>
                </a:lnTo>
                <a:lnTo>
                  <a:pt x="6970" y="4637"/>
                </a:lnTo>
                <a:lnTo>
                  <a:pt x="6979" y="4634"/>
                </a:lnTo>
                <a:lnTo>
                  <a:pt x="6974" y="4655"/>
                </a:lnTo>
                <a:lnTo>
                  <a:pt x="6971" y="4670"/>
                </a:lnTo>
                <a:close/>
                <a:moveTo>
                  <a:pt x="6939" y="4683"/>
                </a:moveTo>
                <a:lnTo>
                  <a:pt x="6939" y="4683"/>
                </a:lnTo>
                <a:lnTo>
                  <a:pt x="6934" y="4699"/>
                </a:lnTo>
                <a:lnTo>
                  <a:pt x="6930" y="4712"/>
                </a:lnTo>
                <a:lnTo>
                  <a:pt x="6929" y="4720"/>
                </a:lnTo>
                <a:lnTo>
                  <a:pt x="6928" y="4727"/>
                </a:lnTo>
                <a:lnTo>
                  <a:pt x="6929" y="4735"/>
                </a:lnTo>
                <a:lnTo>
                  <a:pt x="6929" y="4743"/>
                </a:lnTo>
                <a:lnTo>
                  <a:pt x="6920" y="4713"/>
                </a:lnTo>
                <a:lnTo>
                  <a:pt x="6910" y="4735"/>
                </a:lnTo>
                <a:lnTo>
                  <a:pt x="6901" y="4756"/>
                </a:lnTo>
                <a:lnTo>
                  <a:pt x="6895" y="4777"/>
                </a:lnTo>
                <a:lnTo>
                  <a:pt x="6888" y="4799"/>
                </a:lnTo>
                <a:lnTo>
                  <a:pt x="6878" y="4779"/>
                </a:lnTo>
                <a:lnTo>
                  <a:pt x="6871" y="4802"/>
                </a:lnTo>
                <a:lnTo>
                  <a:pt x="6866" y="4822"/>
                </a:lnTo>
                <a:lnTo>
                  <a:pt x="6859" y="4838"/>
                </a:lnTo>
                <a:lnTo>
                  <a:pt x="6851" y="4851"/>
                </a:lnTo>
                <a:lnTo>
                  <a:pt x="6847" y="4856"/>
                </a:lnTo>
                <a:lnTo>
                  <a:pt x="6843" y="4860"/>
                </a:lnTo>
                <a:lnTo>
                  <a:pt x="6838" y="4863"/>
                </a:lnTo>
                <a:lnTo>
                  <a:pt x="6834" y="4866"/>
                </a:lnTo>
                <a:lnTo>
                  <a:pt x="6829" y="4868"/>
                </a:lnTo>
                <a:lnTo>
                  <a:pt x="6825" y="4869"/>
                </a:lnTo>
                <a:lnTo>
                  <a:pt x="6820" y="4870"/>
                </a:lnTo>
                <a:lnTo>
                  <a:pt x="6815" y="4870"/>
                </a:lnTo>
                <a:lnTo>
                  <a:pt x="6811" y="4869"/>
                </a:lnTo>
                <a:lnTo>
                  <a:pt x="6805" y="4867"/>
                </a:lnTo>
                <a:lnTo>
                  <a:pt x="6795" y="4863"/>
                </a:lnTo>
                <a:lnTo>
                  <a:pt x="6786" y="4856"/>
                </a:lnTo>
                <a:lnTo>
                  <a:pt x="6776" y="4845"/>
                </a:lnTo>
                <a:lnTo>
                  <a:pt x="6766" y="4834"/>
                </a:lnTo>
                <a:lnTo>
                  <a:pt x="6757" y="4820"/>
                </a:lnTo>
                <a:lnTo>
                  <a:pt x="6748" y="4804"/>
                </a:lnTo>
                <a:lnTo>
                  <a:pt x="6739" y="4787"/>
                </a:lnTo>
                <a:lnTo>
                  <a:pt x="6729" y="4806"/>
                </a:lnTo>
                <a:lnTo>
                  <a:pt x="6722" y="4791"/>
                </a:lnTo>
                <a:lnTo>
                  <a:pt x="6706" y="4755"/>
                </a:lnTo>
                <a:lnTo>
                  <a:pt x="6737" y="4747"/>
                </a:lnTo>
                <a:lnTo>
                  <a:pt x="6725" y="4735"/>
                </a:lnTo>
                <a:lnTo>
                  <a:pt x="6751" y="4736"/>
                </a:lnTo>
                <a:lnTo>
                  <a:pt x="6777" y="4735"/>
                </a:lnTo>
                <a:lnTo>
                  <a:pt x="6801" y="4732"/>
                </a:lnTo>
                <a:lnTo>
                  <a:pt x="6814" y="4729"/>
                </a:lnTo>
                <a:lnTo>
                  <a:pt x="6826" y="4726"/>
                </a:lnTo>
                <a:lnTo>
                  <a:pt x="6809" y="4716"/>
                </a:lnTo>
                <a:lnTo>
                  <a:pt x="6821" y="4715"/>
                </a:lnTo>
                <a:lnTo>
                  <a:pt x="6832" y="4712"/>
                </a:lnTo>
                <a:lnTo>
                  <a:pt x="6844" y="4710"/>
                </a:lnTo>
                <a:lnTo>
                  <a:pt x="6856" y="4707"/>
                </a:lnTo>
                <a:lnTo>
                  <a:pt x="6867" y="4703"/>
                </a:lnTo>
                <a:lnTo>
                  <a:pt x="6878" y="4699"/>
                </a:lnTo>
                <a:lnTo>
                  <a:pt x="6889" y="4694"/>
                </a:lnTo>
                <a:lnTo>
                  <a:pt x="6899" y="4688"/>
                </a:lnTo>
                <a:lnTo>
                  <a:pt x="6876" y="4678"/>
                </a:lnTo>
                <a:lnTo>
                  <a:pt x="6894" y="4676"/>
                </a:lnTo>
                <a:lnTo>
                  <a:pt x="6914" y="4673"/>
                </a:lnTo>
                <a:lnTo>
                  <a:pt x="6931" y="4667"/>
                </a:lnTo>
                <a:lnTo>
                  <a:pt x="6949" y="4659"/>
                </a:lnTo>
                <a:lnTo>
                  <a:pt x="6945" y="4670"/>
                </a:lnTo>
                <a:lnTo>
                  <a:pt x="6939" y="4683"/>
                </a:lnTo>
                <a:close/>
                <a:moveTo>
                  <a:pt x="6802" y="2011"/>
                </a:moveTo>
                <a:lnTo>
                  <a:pt x="6802" y="2011"/>
                </a:lnTo>
                <a:lnTo>
                  <a:pt x="6877" y="2001"/>
                </a:lnTo>
                <a:lnTo>
                  <a:pt x="6843" y="1982"/>
                </a:lnTo>
                <a:lnTo>
                  <a:pt x="6862" y="1983"/>
                </a:lnTo>
                <a:lnTo>
                  <a:pt x="6882" y="1984"/>
                </a:lnTo>
                <a:lnTo>
                  <a:pt x="6901" y="1983"/>
                </a:lnTo>
                <a:lnTo>
                  <a:pt x="6921" y="1982"/>
                </a:lnTo>
                <a:lnTo>
                  <a:pt x="6940" y="1979"/>
                </a:lnTo>
                <a:lnTo>
                  <a:pt x="6959" y="1974"/>
                </a:lnTo>
                <a:lnTo>
                  <a:pt x="6978" y="1969"/>
                </a:lnTo>
                <a:lnTo>
                  <a:pt x="6995" y="1962"/>
                </a:lnTo>
                <a:lnTo>
                  <a:pt x="6973" y="1948"/>
                </a:lnTo>
                <a:lnTo>
                  <a:pt x="6995" y="1948"/>
                </a:lnTo>
                <a:lnTo>
                  <a:pt x="7006" y="1947"/>
                </a:lnTo>
                <a:lnTo>
                  <a:pt x="7018" y="1945"/>
                </a:lnTo>
                <a:lnTo>
                  <a:pt x="7029" y="1942"/>
                </a:lnTo>
                <a:lnTo>
                  <a:pt x="7039" y="1939"/>
                </a:lnTo>
                <a:lnTo>
                  <a:pt x="7050" y="1935"/>
                </a:lnTo>
                <a:lnTo>
                  <a:pt x="7060" y="1930"/>
                </a:lnTo>
                <a:lnTo>
                  <a:pt x="7059" y="1947"/>
                </a:lnTo>
                <a:lnTo>
                  <a:pt x="7056" y="1963"/>
                </a:lnTo>
                <a:lnTo>
                  <a:pt x="7052" y="1980"/>
                </a:lnTo>
                <a:lnTo>
                  <a:pt x="7047" y="1995"/>
                </a:lnTo>
                <a:lnTo>
                  <a:pt x="7040" y="2011"/>
                </a:lnTo>
                <a:lnTo>
                  <a:pt x="7032" y="2025"/>
                </a:lnTo>
                <a:lnTo>
                  <a:pt x="7024" y="2039"/>
                </a:lnTo>
                <a:lnTo>
                  <a:pt x="7015" y="2052"/>
                </a:lnTo>
                <a:lnTo>
                  <a:pt x="7012" y="2028"/>
                </a:lnTo>
                <a:lnTo>
                  <a:pt x="7009" y="2037"/>
                </a:lnTo>
                <a:lnTo>
                  <a:pt x="7004" y="2047"/>
                </a:lnTo>
                <a:lnTo>
                  <a:pt x="7000" y="2054"/>
                </a:lnTo>
                <a:lnTo>
                  <a:pt x="6996" y="2061"/>
                </a:lnTo>
                <a:lnTo>
                  <a:pt x="6991" y="2067"/>
                </a:lnTo>
                <a:lnTo>
                  <a:pt x="6985" y="2071"/>
                </a:lnTo>
                <a:lnTo>
                  <a:pt x="6979" y="2075"/>
                </a:lnTo>
                <a:lnTo>
                  <a:pt x="6972" y="2078"/>
                </a:lnTo>
                <a:lnTo>
                  <a:pt x="6965" y="2080"/>
                </a:lnTo>
                <a:lnTo>
                  <a:pt x="6958" y="2080"/>
                </a:lnTo>
                <a:lnTo>
                  <a:pt x="6950" y="2080"/>
                </a:lnTo>
                <a:lnTo>
                  <a:pt x="6943" y="2079"/>
                </a:lnTo>
                <a:lnTo>
                  <a:pt x="6933" y="2076"/>
                </a:lnTo>
                <a:lnTo>
                  <a:pt x="6925" y="2072"/>
                </a:lnTo>
                <a:lnTo>
                  <a:pt x="6916" y="2068"/>
                </a:lnTo>
                <a:lnTo>
                  <a:pt x="6905" y="2064"/>
                </a:lnTo>
                <a:lnTo>
                  <a:pt x="6928" y="2041"/>
                </a:lnTo>
                <a:lnTo>
                  <a:pt x="6913" y="2040"/>
                </a:lnTo>
                <a:lnTo>
                  <a:pt x="6894" y="2038"/>
                </a:lnTo>
                <a:lnTo>
                  <a:pt x="6854" y="2036"/>
                </a:lnTo>
                <a:lnTo>
                  <a:pt x="6806" y="2034"/>
                </a:lnTo>
                <a:lnTo>
                  <a:pt x="6831" y="2020"/>
                </a:lnTo>
                <a:lnTo>
                  <a:pt x="6819" y="2020"/>
                </a:lnTo>
                <a:lnTo>
                  <a:pt x="6802" y="2020"/>
                </a:lnTo>
                <a:lnTo>
                  <a:pt x="6765" y="2021"/>
                </a:lnTo>
                <a:lnTo>
                  <a:pt x="6720" y="2023"/>
                </a:lnTo>
                <a:lnTo>
                  <a:pt x="6747" y="2019"/>
                </a:lnTo>
                <a:lnTo>
                  <a:pt x="6802" y="2011"/>
                </a:lnTo>
                <a:close/>
                <a:moveTo>
                  <a:pt x="6335" y="2097"/>
                </a:moveTo>
                <a:lnTo>
                  <a:pt x="6335" y="2097"/>
                </a:lnTo>
                <a:lnTo>
                  <a:pt x="6344" y="2107"/>
                </a:lnTo>
                <a:lnTo>
                  <a:pt x="6354" y="2118"/>
                </a:lnTo>
                <a:lnTo>
                  <a:pt x="6365" y="2128"/>
                </a:lnTo>
                <a:lnTo>
                  <a:pt x="6379" y="2138"/>
                </a:lnTo>
                <a:lnTo>
                  <a:pt x="6407" y="2158"/>
                </a:lnTo>
                <a:lnTo>
                  <a:pt x="6436" y="2176"/>
                </a:lnTo>
                <a:lnTo>
                  <a:pt x="6498" y="2212"/>
                </a:lnTo>
                <a:lnTo>
                  <a:pt x="6526" y="2228"/>
                </a:lnTo>
                <a:lnTo>
                  <a:pt x="6551" y="2242"/>
                </a:lnTo>
                <a:lnTo>
                  <a:pt x="6551" y="2238"/>
                </a:lnTo>
                <a:lnTo>
                  <a:pt x="6550" y="2233"/>
                </a:lnTo>
                <a:lnTo>
                  <a:pt x="6547" y="2222"/>
                </a:lnTo>
                <a:lnTo>
                  <a:pt x="6541" y="2209"/>
                </a:lnTo>
                <a:lnTo>
                  <a:pt x="6554" y="2225"/>
                </a:lnTo>
                <a:lnTo>
                  <a:pt x="6568" y="2240"/>
                </a:lnTo>
                <a:lnTo>
                  <a:pt x="6584" y="2254"/>
                </a:lnTo>
                <a:lnTo>
                  <a:pt x="6601" y="2265"/>
                </a:lnTo>
                <a:lnTo>
                  <a:pt x="6619" y="2275"/>
                </a:lnTo>
                <a:lnTo>
                  <a:pt x="6638" y="2284"/>
                </a:lnTo>
                <a:lnTo>
                  <a:pt x="6658" y="2290"/>
                </a:lnTo>
                <a:lnTo>
                  <a:pt x="6679" y="2293"/>
                </a:lnTo>
                <a:lnTo>
                  <a:pt x="6659" y="2262"/>
                </a:lnTo>
                <a:lnTo>
                  <a:pt x="6685" y="2273"/>
                </a:lnTo>
                <a:lnTo>
                  <a:pt x="6712" y="2283"/>
                </a:lnTo>
                <a:lnTo>
                  <a:pt x="6739" y="2289"/>
                </a:lnTo>
                <a:lnTo>
                  <a:pt x="6767" y="2293"/>
                </a:lnTo>
                <a:lnTo>
                  <a:pt x="6751" y="2257"/>
                </a:lnTo>
                <a:lnTo>
                  <a:pt x="6790" y="2272"/>
                </a:lnTo>
                <a:lnTo>
                  <a:pt x="6805" y="2280"/>
                </a:lnTo>
                <a:lnTo>
                  <a:pt x="6820" y="2287"/>
                </a:lnTo>
                <a:lnTo>
                  <a:pt x="6831" y="2294"/>
                </a:lnTo>
                <a:lnTo>
                  <a:pt x="6842" y="2301"/>
                </a:lnTo>
                <a:lnTo>
                  <a:pt x="6850" y="2309"/>
                </a:lnTo>
                <a:lnTo>
                  <a:pt x="6856" y="2319"/>
                </a:lnTo>
                <a:lnTo>
                  <a:pt x="6861" y="2329"/>
                </a:lnTo>
                <a:lnTo>
                  <a:pt x="6864" y="2340"/>
                </a:lnTo>
                <a:lnTo>
                  <a:pt x="6866" y="2353"/>
                </a:lnTo>
                <a:lnTo>
                  <a:pt x="6867" y="2366"/>
                </a:lnTo>
                <a:lnTo>
                  <a:pt x="6867" y="2382"/>
                </a:lnTo>
                <a:lnTo>
                  <a:pt x="6865" y="2399"/>
                </a:lnTo>
                <a:lnTo>
                  <a:pt x="6861" y="2440"/>
                </a:lnTo>
                <a:lnTo>
                  <a:pt x="6852" y="2416"/>
                </a:lnTo>
                <a:lnTo>
                  <a:pt x="6850" y="2428"/>
                </a:lnTo>
                <a:lnTo>
                  <a:pt x="6848" y="2448"/>
                </a:lnTo>
                <a:lnTo>
                  <a:pt x="6846" y="2471"/>
                </a:lnTo>
                <a:lnTo>
                  <a:pt x="6843" y="2496"/>
                </a:lnTo>
                <a:lnTo>
                  <a:pt x="6839" y="2519"/>
                </a:lnTo>
                <a:lnTo>
                  <a:pt x="6836" y="2528"/>
                </a:lnTo>
                <a:lnTo>
                  <a:pt x="6834" y="2536"/>
                </a:lnTo>
                <a:lnTo>
                  <a:pt x="6831" y="2542"/>
                </a:lnTo>
                <a:lnTo>
                  <a:pt x="6828" y="2548"/>
                </a:lnTo>
                <a:lnTo>
                  <a:pt x="6827" y="2549"/>
                </a:lnTo>
                <a:lnTo>
                  <a:pt x="6825" y="2549"/>
                </a:lnTo>
                <a:lnTo>
                  <a:pt x="6823" y="2549"/>
                </a:lnTo>
                <a:lnTo>
                  <a:pt x="6821" y="2548"/>
                </a:lnTo>
                <a:lnTo>
                  <a:pt x="6815" y="2542"/>
                </a:lnTo>
                <a:lnTo>
                  <a:pt x="6810" y="2536"/>
                </a:lnTo>
                <a:lnTo>
                  <a:pt x="6804" y="2529"/>
                </a:lnTo>
                <a:lnTo>
                  <a:pt x="6799" y="2522"/>
                </a:lnTo>
                <a:lnTo>
                  <a:pt x="6790" y="2506"/>
                </a:lnTo>
                <a:lnTo>
                  <a:pt x="6781" y="2490"/>
                </a:lnTo>
                <a:lnTo>
                  <a:pt x="6764" y="2455"/>
                </a:lnTo>
                <a:lnTo>
                  <a:pt x="6756" y="2439"/>
                </a:lnTo>
                <a:lnTo>
                  <a:pt x="6747" y="2425"/>
                </a:lnTo>
                <a:lnTo>
                  <a:pt x="6747" y="2451"/>
                </a:lnTo>
                <a:lnTo>
                  <a:pt x="6716" y="2408"/>
                </a:lnTo>
                <a:lnTo>
                  <a:pt x="6683" y="2366"/>
                </a:lnTo>
                <a:lnTo>
                  <a:pt x="6685" y="2392"/>
                </a:lnTo>
                <a:lnTo>
                  <a:pt x="6667" y="2369"/>
                </a:lnTo>
                <a:lnTo>
                  <a:pt x="6649" y="2348"/>
                </a:lnTo>
                <a:lnTo>
                  <a:pt x="6628" y="2327"/>
                </a:lnTo>
                <a:lnTo>
                  <a:pt x="6607" y="2308"/>
                </a:lnTo>
                <a:lnTo>
                  <a:pt x="6610" y="2340"/>
                </a:lnTo>
                <a:lnTo>
                  <a:pt x="6598" y="2330"/>
                </a:lnTo>
                <a:lnTo>
                  <a:pt x="6586" y="2320"/>
                </a:lnTo>
                <a:lnTo>
                  <a:pt x="6560" y="2300"/>
                </a:lnTo>
                <a:lnTo>
                  <a:pt x="6534" y="2281"/>
                </a:lnTo>
                <a:lnTo>
                  <a:pt x="6522" y="2269"/>
                </a:lnTo>
                <a:lnTo>
                  <a:pt x="6511" y="2258"/>
                </a:lnTo>
                <a:lnTo>
                  <a:pt x="6509" y="2288"/>
                </a:lnTo>
                <a:lnTo>
                  <a:pt x="6462" y="2227"/>
                </a:lnTo>
                <a:lnTo>
                  <a:pt x="6439" y="2196"/>
                </a:lnTo>
                <a:lnTo>
                  <a:pt x="6414" y="2166"/>
                </a:lnTo>
                <a:lnTo>
                  <a:pt x="6417" y="2193"/>
                </a:lnTo>
                <a:lnTo>
                  <a:pt x="6407" y="2183"/>
                </a:lnTo>
                <a:lnTo>
                  <a:pt x="6395" y="2172"/>
                </a:lnTo>
                <a:lnTo>
                  <a:pt x="6368" y="2150"/>
                </a:lnTo>
                <a:lnTo>
                  <a:pt x="6356" y="2137"/>
                </a:lnTo>
                <a:lnTo>
                  <a:pt x="6345" y="2126"/>
                </a:lnTo>
                <a:lnTo>
                  <a:pt x="6336" y="2114"/>
                </a:lnTo>
                <a:lnTo>
                  <a:pt x="6333" y="2108"/>
                </a:lnTo>
                <a:lnTo>
                  <a:pt x="6331" y="2102"/>
                </a:lnTo>
                <a:lnTo>
                  <a:pt x="6335" y="2116"/>
                </a:lnTo>
                <a:lnTo>
                  <a:pt x="6340" y="2128"/>
                </a:lnTo>
                <a:lnTo>
                  <a:pt x="6345" y="2139"/>
                </a:lnTo>
                <a:lnTo>
                  <a:pt x="6351" y="2150"/>
                </a:lnTo>
                <a:lnTo>
                  <a:pt x="6357" y="2160"/>
                </a:lnTo>
                <a:lnTo>
                  <a:pt x="6364" y="2169"/>
                </a:lnTo>
                <a:lnTo>
                  <a:pt x="6381" y="2190"/>
                </a:lnTo>
                <a:lnTo>
                  <a:pt x="6367" y="2193"/>
                </a:lnTo>
                <a:lnTo>
                  <a:pt x="6388" y="2215"/>
                </a:lnTo>
                <a:lnTo>
                  <a:pt x="6408" y="2237"/>
                </a:lnTo>
                <a:lnTo>
                  <a:pt x="6425" y="2261"/>
                </a:lnTo>
                <a:lnTo>
                  <a:pt x="6441" y="2287"/>
                </a:lnTo>
                <a:lnTo>
                  <a:pt x="6422" y="2276"/>
                </a:lnTo>
                <a:lnTo>
                  <a:pt x="6442" y="2302"/>
                </a:lnTo>
                <a:lnTo>
                  <a:pt x="6460" y="2329"/>
                </a:lnTo>
                <a:lnTo>
                  <a:pt x="6477" y="2357"/>
                </a:lnTo>
                <a:lnTo>
                  <a:pt x="6484" y="2371"/>
                </a:lnTo>
                <a:lnTo>
                  <a:pt x="6491" y="2386"/>
                </a:lnTo>
                <a:lnTo>
                  <a:pt x="6468" y="2374"/>
                </a:lnTo>
                <a:lnTo>
                  <a:pt x="6486" y="2408"/>
                </a:lnTo>
                <a:lnTo>
                  <a:pt x="6493" y="2425"/>
                </a:lnTo>
                <a:lnTo>
                  <a:pt x="6500" y="2442"/>
                </a:lnTo>
                <a:lnTo>
                  <a:pt x="6507" y="2460"/>
                </a:lnTo>
                <a:lnTo>
                  <a:pt x="6512" y="2478"/>
                </a:lnTo>
                <a:lnTo>
                  <a:pt x="6515" y="2496"/>
                </a:lnTo>
                <a:lnTo>
                  <a:pt x="6518" y="2515"/>
                </a:lnTo>
                <a:lnTo>
                  <a:pt x="6507" y="2512"/>
                </a:lnTo>
                <a:lnTo>
                  <a:pt x="6511" y="2568"/>
                </a:lnTo>
                <a:lnTo>
                  <a:pt x="6514" y="2626"/>
                </a:lnTo>
                <a:lnTo>
                  <a:pt x="6498" y="2606"/>
                </a:lnTo>
                <a:lnTo>
                  <a:pt x="6498" y="2636"/>
                </a:lnTo>
                <a:lnTo>
                  <a:pt x="6500" y="2666"/>
                </a:lnTo>
                <a:lnTo>
                  <a:pt x="6503" y="2695"/>
                </a:lnTo>
                <a:lnTo>
                  <a:pt x="6510" y="2725"/>
                </a:lnTo>
                <a:lnTo>
                  <a:pt x="6495" y="2716"/>
                </a:lnTo>
                <a:lnTo>
                  <a:pt x="6501" y="2745"/>
                </a:lnTo>
                <a:lnTo>
                  <a:pt x="6511" y="2772"/>
                </a:lnTo>
                <a:lnTo>
                  <a:pt x="6521" y="2800"/>
                </a:lnTo>
                <a:lnTo>
                  <a:pt x="6532" y="2827"/>
                </a:lnTo>
                <a:lnTo>
                  <a:pt x="6516" y="2818"/>
                </a:lnTo>
                <a:lnTo>
                  <a:pt x="6519" y="2824"/>
                </a:lnTo>
                <a:lnTo>
                  <a:pt x="6524" y="2833"/>
                </a:lnTo>
                <a:lnTo>
                  <a:pt x="6540" y="2857"/>
                </a:lnTo>
                <a:lnTo>
                  <a:pt x="6556" y="2883"/>
                </a:lnTo>
                <a:lnTo>
                  <a:pt x="6569" y="2903"/>
                </a:lnTo>
                <a:lnTo>
                  <a:pt x="6549" y="2901"/>
                </a:lnTo>
                <a:lnTo>
                  <a:pt x="6567" y="2921"/>
                </a:lnTo>
                <a:lnTo>
                  <a:pt x="6597" y="2953"/>
                </a:lnTo>
                <a:lnTo>
                  <a:pt x="6613" y="2969"/>
                </a:lnTo>
                <a:lnTo>
                  <a:pt x="6625" y="2984"/>
                </a:lnTo>
                <a:lnTo>
                  <a:pt x="6633" y="2995"/>
                </a:lnTo>
                <a:lnTo>
                  <a:pt x="6634" y="2998"/>
                </a:lnTo>
                <a:lnTo>
                  <a:pt x="6634" y="3001"/>
                </a:lnTo>
                <a:lnTo>
                  <a:pt x="6631" y="3002"/>
                </a:lnTo>
                <a:lnTo>
                  <a:pt x="6628" y="3002"/>
                </a:lnTo>
                <a:lnTo>
                  <a:pt x="6621" y="2999"/>
                </a:lnTo>
                <a:lnTo>
                  <a:pt x="6611" y="2994"/>
                </a:lnTo>
                <a:lnTo>
                  <a:pt x="6600" y="2988"/>
                </a:lnTo>
                <a:lnTo>
                  <a:pt x="6580" y="2973"/>
                </a:lnTo>
                <a:lnTo>
                  <a:pt x="6566" y="2964"/>
                </a:lnTo>
                <a:lnTo>
                  <a:pt x="6583" y="2987"/>
                </a:lnTo>
                <a:lnTo>
                  <a:pt x="6553" y="2979"/>
                </a:lnTo>
                <a:lnTo>
                  <a:pt x="6525" y="2967"/>
                </a:lnTo>
                <a:lnTo>
                  <a:pt x="6497" y="2954"/>
                </a:lnTo>
                <a:lnTo>
                  <a:pt x="6470" y="2938"/>
                </a:lnTo>
                <a:lnTo>
                  <a:pt x="6473" y="2958"/>
                </a:lnTo>
                <a:lnTo>
                  <a:pt x="6456" y="2952"/>
                </a:lnTo>
                <a:lnTo>
                  <a:pt x="6440" y="2947"/>
                </a:lnTo>
                <a:lnTo>
                  <a:pt x="6423" y="2941"/>
                </a:lnTo>
                <a:lnTo>
                  <a:pt x="6407" y="2938"/>
                </a:lnTo>
                <a:lnTo>
                  <a:pt x="6390" y="2934"/>
                </a:lnTo>
                <a:lnTo>
                  <a:pt x="6373" y="2932"/>
                </a:lnTo>
                <a:lnTo>
                  <a:pt x="6339" y="2928"/>
                </a:lnTo>
                <a:lnTo>
                  <a:pt x="6351" y="2941"/>
                </a:lnTo>
                <a:lnTo>
                  <a:pt x="6335" y="2936"/>
                </a:lnTo>
                <a:lnTo>
                  <a:pt x="6319" y="2930"/>
                </a:lnTo>
                <a:lnTo>
                  <a:pt x="6288" y="2917"/>
                </a:lnTo>
                <a:lnTo>
                  <a:pt x="6257" y="2901"/>
                </a:lnTo>
                <a:lnTo>
                  <a:pt x="6225" y="2887"/>
                </a:lnTo>
                <a:lnTo>
                  <a:pt x="6238" y="2894"/>
                </a:lnTo>
                <a:lnTo>
                  <a:pt x="6252" y="2904"/>
                </a:lnTo>
                <a:lnTo>
                  <a:pt x="6265" y="2916"/>
                </a:lnTo>
                <a:lnTo>
                  <a:pt x="6279" y="2928"/>
                </a:lnTo>
                <a:lnTo>
                  <a:pt x="6300" y="2949"/>
                </a:lnTo>
                <a:lnTo>
                  <a:pt x="6310" y="2958"/>
                </a:lnTo>
                <a:lnTo>
                  <a:pt x="6289" y="2963"/>
                </a:lnTo>
                <a:lnTo>
                  <a:pt x="6303" y="2976"/>
                </a:lnTo>
                <a:lnTo>
                  <a:pt x="6319" y="2990"/>
                </a:lnTo>
                <a:lnTo>
                  <a:pt x="6334" y="3001"/>
                </a:lnTo>
                <a:lnTo>
                  <a:pt x="6352" y="3011"/>
                </a:lnTo>
                <a:lnTo>
                  <a:pt x="6369" y="3020"/>
                </a:lnTo>
                <a:lnTo>
                  <a:pt x="6388" y="3028"/>
                </a:lnTo>
                <a:lnTo>
                  <a:pt x="6407" y="3034"/>
                </a:lnTo>
                <a:lnTo>
                  <a:pt x="6426" y="3040"/>
                </a:lnTo>
                <a:lnTo>
                  <a:pt x="6392" y="3054"/>
                </a:lnTo>
                <a:lnTo>
                  <a:pt x="6409" y="3065"/>
                </a:lnTo>
                <a:lnTo>
                  <a:pt x="6425" y="3074"/>
                </a:lnTo>
                <a:lnTo>
                  <a:pt x="6458" y="3093"/>
                </a:lnTo>
                <a:lnTo>
                  <a:pt x="6475" y="3103"/>
                </a:lnTo>
                <a:lnTo>
                  <a:pt x="6490" y="3114"/>
                </a:lnTo>
                <a:lnTo>
                  <a:pt x="6504" y="3125"/>
                </a:lnTo>
                <a:lnTo>
                  <a:pt x="6519" y="3138"/>
                </a:lnTo>
                <a:lnTo>
                  <a:pt x="6483" y="3138"/>
                </a:lnTo>
                <a:lnTo>
                  <a:pt x="6493" y="3148"/>
                </a:lnTo>
                <a:lnTo>
                  <a:pt x="6503" y="3157"/>
                </a:lnTo>
                <a:lnTo>
                  <a:pt x="6515" y="3166"/>
                </a:lnTo>
                <a:lnTo>
                  <a:pt x="6526" y="3173"/>
                </a:lnTo>
                <a:lnTo>
                  <a:pt x="6550" y="3188"/>
                </a:lnTo>
                <a:lnTo>
                  <a:pt x="6575" y="3201"/>
                </a:lnTo>
                <a:lnTo>
                  <a:pt x="6569" y="3210"/>
                </a:lnTo>
                <a:lnTo>
                  <a:pt x="6564" y="3220"/>
                </a:lnTo>
                <a:lnTo>
                  <a:pt x="6555" y="3239"/>
                </a:lnTo>
                <a:lnTo>
                  <a:pt x="6548" y="3260"/>
                </a:lnTo>
                <a:lnTo>
                  <a:pt x="6543" y="3281"/>
                </a:lnTo>
                <a:lnTo>
                  <a:pt x="6534" y="3262"/>
                </a:lnTo>
                <a:lnTo>
                  <a:pt x="6526" y="3288"/>
                </a:lnTo>
                <a:lnTo>
                  <a:pt x="6519" y="3313"/>
                </a:lnTo>
                <a:lnTo>
                  <a:pt x="6513" y="3338"/>
                </a:lnTo>
                <a:lnTo>
                  <a:pt x="6508" y="3364"/>
                </a:lnTo>
                <a:lnTo>
                  <a:pt x="6493" y="3352"/>
                </a:lnTo>
                <a:lnTo>
                  <a:pt x="6488" y="3376"/>
                </a:lnTo>
                <a:lnTo>
                  <a:pt x="6482" y="3403"/>
                </a:lnTo>
                <a:lnTo>
                  <a:pt x="6477" y="3434"/>
                </a:lnTo>
                <a:lnTo>
                  <a:pt x="6469" y="3410"/>
                </a:lnTo>
                <a:lnTo>
                  <a:pt x="6456" y="3436"/>
                </a:lnTo>
                <a:lnTo>
                  <a:pt x="6442" y="3461"/>
                </a:lnTo>
                <a:lnTo>
                  <a:pt x="6425" y="3486"/>
                </a:lnTo>
                <a:lnTo>
                  <a:pt x="6409" y="3509"/>
                </a:lnTo>
                <a:lnTo>
                  <a:pt x="6401" y="3489"/>
                </a:lnTo>
                <a:lnTo>
                  <a:pt x="6369" y="3536"/>
                </a:lnTo>
                <a:lnTo>
                  <a:pt x="6349" y="3567"/>
                </a:lnTo>
                <a:lnTo>
                  <a:pt x="6348" y="3548"/>
                </a:lnTo>
                <a:lnTo>
                  <a:pt x="6329" y="3569"/>
                </a:lnTo>
                <a:lnTo>
                  <a:pt x="6320" y="3580"/>
                </a:lnTo>
                <a:lnTo>
                  <a:pt x="6310" y="3589"/>
                </a:lnTo>
                <a:lnTo>
                  <a:pt x="6299" y="3598"/>
                </a:lnTo>
                <a:lnTo>
                  <a:pt x="6289" y="3605"/>
                </a:lnTo>
                <a:lnTo>
                  <a:pt x="6279" y="3613"/>
                </a:lnTo>
                <a:lnTo>
                  <a:pt x="6267" y="3619"/>
                </a:lnTo>
                <a:lnTo>
                  <a:pt x="6256" y="3623"/>
                </a:lnTo>
                <a:lnTo>
                  <a:pt x="6245" y="3626"/>
                </a:lnTo>
                <a:lnTo>
                  <a:pt x="6233" y="3628"/>
                </a:lnTo>
                <a:lnTo>
                  <a:pt x="6221" y="3629"/>
                </a:lnTo>
                <a:lnTo>
                  <a:pt x="6210" y="3627"/>
                </a:lnTo>
                <a:lnTo>
                  <a:pt x="6197" y="3624"/>
                </a:lnTo>
                <a:lnTo>
                  <a:pt x="6184" y="3620"/>
                </a:lnTo>
                <a:lnTo>
                  <a:pt x="6172" y="3613"/>
                </a:lnTo>
                <a:lnTo>
                  <a:pt x="6167" y="3624"/>
                </a:lnTo>
                <a:lnTo>
                  <a:pt x="6139" y="3591"/>
                </a:lnTo>
                <a:lnTo>
                  <a:pt x="6112" y="3556"/>
                </a:lnTo>
                <a:lnTo>
                  <a:pt x="6110" y="3573"/>
                </a:lnTo>
                <a:lnTo>
                  <a:pt x="6099" y="3558"/>
                </a:lnTo>
                <a:lnTo>
                  <a:pt x="6088" y="3543"/>
                </a:lnTo>
                <a:lnTo>
                  <a:pt x="6076" y="3529"/>
                </a:lnTo>
                <a:lnTo>
                  <a:pt x="6063" y="3516"/>
                </a:lnTo>
                <a:lnTo>
                  <a:pt x="6059" y="3533"/>
                </a:lnTo>
                <a:lnTo>
                  <a:pt x="6050" y="3522"/>
                </a:lnTo>
                <a:lnTo>
                  <a:pt x="6041" y="3509"/>
                </a:lnTo>
                <a:lnTo>
                  <a:pt x="6034" y="3495"/>
                </a:lnTo>
                <a:lnTo>
                  <a:pt x="6028" y="3481"/>
                </a:lnTo>
                <a:lnTo>
                  <a:pt x="6025" y="3511"/>
                </a:lnTo>
                <a:lnTo>
                  <a:pt x="6015" y="3490"/>
                </a:lnTo>
                <a:lnTo>
                  <a:pt x="6007" y="3468"/>
                </a:lnTo>
                <a:lnTo>
                  <a:pt x="5999" y="3445"/>
                </a:lnTo>
                <a:lnTo>
                  <a:pt x="5994" y="3422"/>
                </a:lnTo>
                <a:lnTo>
                  <a:pt x="5984" y="3442"/>
                </a:lnTo>
                <a:lnTo>
                  <a:pt x="5978" y="3427"/>
                </a:lnTo>
                <a:lnTo>
                  <a:pt x="5976" y="3420"/>
                </a:lnTo>
                <a:lnTo>
                  <a:pt x="5975" y="3414"/>
                </a:lnTo>
                <a:lnTo>
                  <a:pt x="5975" y="3407"/>
                </a:lnTo>
                <a:lnTo>
                  <a:pt x="5976" y="3402"/>
                </a:lnTo>
                <a:lnTo>
                  <a:pt x="5977" y="3397"/>
                </a:lnTo>
                <a:lnTo>
                  <a:pt x="5979" y="3392"/>
                </a:lnTo>
                <a:lnTo>
                  <a:pt x="5982" y="3388"/>
                </a:lnTo>
                <a:lnTo>
                  <a:pt x="5986" y="3384"/>
                </a:lnTo>
                <a:lnTo>
                  <a:pt x="5990" y="3381"/>
                </a:lnTo>
                <a:lnTo>
                  <a:pt x="5995" y="3377"/>
                </a:lnTo>
                <a:lnTo>
                  <a:pt x="6001" y="3375"/>
                </a:lnTo>
                <a:lnTo>
                  <a:pt x="6009" y="3373"/>
                </a:lnTo>
                <a:lnTo>
                  <a:pt x="6025" y="3370"/>
                </a:lnTo>
                <a:lnTo>
                  <a:pt x="6001" y="3367"/>
                </a:lnTo>
                <a:lnTo>
                  <a:pt x="6016" y="3360"/>
                </a:lnTo>
                <a:lnTo>
                  <a:pt x="6031" y="3355"/>
                </a:lnTo>
                <a:lnTo>
                  <a:pt x="6047" y="3351"/>
                </a:lnTo>
                <a:lnTo>
                  <a:pt x="6062" y="3348"/>
                </a:lnTo>
                <a:lnTo>
                  <a:pt x="6079" y="3347"/>
                </a:lnTo>
                <a:lnTo>
                  <a:pt x="6095" y="3347"/>
                </a:lnTo>
                <a:lnTo>
                  <a:pt x="6111" y="3348"/>
                </a:lnTo>
                <a:lnTo>
                  <a:pt x="6127" y="3351"/>
                </a:lnTo>
                <a:lnTo>
                  <a:pt x="6111" y="3341"/>
                </a:lnTo>
                <a:lnTo>
                  <a:pt x="6121" y="3341"/>
                </a:lnTo>
                <a:lnTo>
                  <a:pt x="6134" y="3343"/>
                </a:lnTo>
                <a:lnTo>
                  <a:pt x="6165" y="3350"/>
                </a:lnTo>
                <a:lnTo>
                  <a:pt x="6207" y="3359"/>
                </a:lnTo>
                <a:lnTo>
                  <a:pt x="6195" y="3344"/>
                </a:lnTo>
                <a:lnTo>
                  <a:pt x="6232" y="3358"/>
                </a:lnTo>
                <a:lnTo>
                  <a:pt x="6269" y="3371"/>
                </a:lnTo>
                <a:lnTo>
                  <a:pt x="6288" y="3376"/>
                </a:lnTo>
                <a:lnTo>
                  <a:pt x="6308" y="3382"/>
                </a:lnTo>
                <a:lnTo>
                  <a:pt x="6326" y="3387"/>
                </a:lnTo>
                <a:lnTo>
                  <a:pt x="6346" y="3390"/>
                </a:lnTo>
                <a:lnTo>
                  <a:pt x="6324" y="3378"/>
                </a:lnTo>
                <a:lnTo>
                  <a:pt x="6303" y="3366"/>
                </a:lnTo>
                <a:lnTo>
                  <a:pt x="6260" y="3343"/>
                </a:lnTo>
                <a:lnTo>
                  <a:pt x="6239" y="3332"/>
                </a:lnTo>
                <a:lnTo>
                  <a:pt x="6217" y="3323"/>
                </a:lnTo>
                <a:lnTo>
                  <a:pt x="6193" y="3315"/>
                </a:lnTo>
                <a:lnTo>
                  <a:pt x="6182" y="3311"/>
                </a:lnTo>
                <a:lnTo>
                  <a:pt x="6169" y="3308"/>
                </a:lnTo>
                <a:lnTo>
                  <a:pt x="6190" y="3302"/>
                </a:lnTo>
                <a:lnTo>
                  <a:pt x="6156" y="3295"/>
                </a:lnTo>
                <a:lnTo>
                  <a:pt x="6122" y="3290"/>
                </a:lnTo>
                <a:lnTo>
                  <a:pt x="6087" y="3285"/>
                </a:lnTo>
                <a:lnTo>
                  <a:pt x="6053" y="3282"/>
                </a:lnTo>
                <a:lnTo>
                  <a:pt x="6062" y="3280"/>
                </a:lnTo>
                <a:lnTo>
                  <a:pt x="6073" y="3275"/>
                </a:lnTo>
                <a:lnTo>
                  <a:pt x="6082" y="3271"/>
                </a:lnTo>
                <a:lnTo>
                  <a:pt x="6037" y="3259"/>
                </a:lnTo>
                <a:lnTo>
                  <a:pt x="6013" y="3253"/>
                </a:lnTo>
                <a:lnTo>
                  <a:pt x="5990" y="3248"/>
                </a:lnTo>
                <a:lnTo>
                  <a:pt x="6039" y="3118"/>
                </a:lnTo>
                <a:lnTo>
                  <a:pt x="6088" y="2988"/>
                </a:lnTo>
                <a:lnTo>
                  <a:pt x="6112" y="2923"/>
                </a:lnTo>
                <a:lnTo>
                  <a:pt x="6135" y="2858"/>
                </a:lnTo>
                <a:lnTo>
                  <a:pt x="6157" y="2792"/>
                </a:lnTo>
                <a:lnTo>
                  <a:pt x="6179" y="2726"/>
                </a:lnTo>
                <a:lnTo>
                  <a:pt x="6201" y="2652"/>
                </a:lnTo>
                <a:lnTo>
                  <a:pt x="6223" y="2577"/>
                </a:lnTo>
                <a:lnTo>
                  <a:pt x="6244" y="2502"/>
                </a:lnTo>
                <a:lnTo>
                  <a:pt x="6252" y="2464"/>
                </a:lnTo>
                <a:lnTo>
                  <a:pt x="6261" y="2426"/>
                </a:lnTo>
                <a:lnTo>
                  <a:pt x="6265" y="2403"/>
                </a:lnTo>
                <a:lnTo>
                  <a:pt x="6267" y="2381"/>
                </a:lnTo>
                <a:lnTo>
                  <a:pt x="6269" y="2358"/>
                </a:lnTo>
                <a:lnTo>
                  <a:pt x="6270" y="2336"/>
                </a:lnTo>
                <a:lnTo>
                  <a:pt x="6270" y="2314"/>
                </a:lnTo>
                <a:lnTo>
                  <a:pt x="6269" y="2291"/>
                </a:lnTo>
                <a:lnTo>
                  <a:pt x="6267" y="2246"/>
                </a:lnTo>
                <a:lnTo>
                  <a:pt x="6264" y="2200"/>
                </a:lnTo>
                <a:lnTo>
                  <a:pt x="6262" y="2156"/>
                </a:lnTo>
                <a:lnTo>
                  <a:pt x="6262" y="2133"/>
                </a:lnTo>
                <a:lnTo>
                  <a:pt x="6263" y="2111"/>
                </a:lnTo>
                <a:lnTo>
                  <a:pt x="6264" y="2089"/>
                </a:lnTo>
                <a:lnTo>
                  <a:pt x="6266" y="2066"/>
                </a:lnTo>
                <a:lnTo>
                  <a:pt x="6273" y="2066"/>
                </a:lnTo>
                <a:lnTo>
                  <a:pt x="6279" y="2067"/>
                </a:lnTo>
                <a:lnTo>
                  <a:pt x="6291" y="2071"/>
                </a:lnTo>
                <a:lnTo>
                  <a:pt x="6303" y="2076"/>
                </a:lnTo>
                <a:lnTo>
                  <a:pt x="6314" y="2082"/>
                </a:lnTo>
                <a:lnTo>
                  <a:pt x="6322" y="2088"/>
                </a:lnTo>
                <a:lnTo>
                  <a:pt x="6329" y="2093"/>
                </a:lnTo>
                <a:lnTo>
                  <a:pt x="6335" y="2097"/>
                </a:lnTo>
                <a:close/>
                <a:moveTo>
                  <a:pt x="5822" y="2267"/>
                </a:moveTo>
                <a:lnTo>
                  <a:pt x="5815" y="2282"/>
                </a:lnTo>
                <a:lnTo>
                  <a:pt x="5829" y="2280"/>
                </a:lnTo>
                <a:lnTo>
                  <a:pt x="5845" y="2278"/>
                </a:lnTo>
                <a:lnTo>
                  <a:pt x="5864" y="2274"/>
                </a:lnTo>
                <a:lnTo>
                  <a:pt x="5885" y="2270"/>
                </a:lnTo>
                <a:lnTo>
                  <a:pt x="5907" y="2264"/>
                </a:lnTo>
                <a:lnTo>
                  <a:pt x="5927" y="2257"/>
                </a:lnTo>
                <a:lnTo>
                  <a:pt x="5937" y="2253"/>
                </a:lnTo>
                <a:lnTo>
                  <a:pt x="5946" y="2248"/>
                </a:lnTo>
                <a:lnTo>
                  <a:pt x="5924" y="2276"/>
                </a:lnTo>
                <a:lnTo>
                  <a:pt x="5941" y="2271"/>
                </a:lnTo>
                <a:lnTo>
                  <a:pt x="5958" y="2264"/>
                </a:lnTo>
                <a:lnTo>
                  <a:pt x="5994" y="2248"/>
                </a:lnTo>
                <a:lnTo>
                  <a:pt x="6026" y="2233"/>
                </a:lnTo>
                <a:lnTo>
                  <a:pt x="6040" y="2228"/>
                </a:lnTo>
                <a:lnTo>
                  <a:pt x="6050" y="2226"/>
                </a:lnTo>
                <a:lnTo>
                  <a:pt x="6089" y="2188"/>
                </a:lnTo>
                <a:lnTo>
                  <a:pt x="6111" y="2168"/>
                </a:lnTo>
                <a:lnTo>
                  <a:pt x="6132" y="2150"/>
                </a:lnTo>
                <a:lnTo>
                  <a:pt x="6154" y="2131"/>
                </a:lnTo>
                <a:lnTo>
                  <a:pt x="6177" y="2114"/>
                </a:lnTo>
                <a:lnTo>
                  <a:pt x="6199" y="2097"/>
                </a:lnTo>
                <a:lnTo>
                  <a:pt x="6222" y="2083"/>
                </a:lnTo>
                <a:lnTo>
                  <a:pt x="6227" y="2100"/>
                </a:lnTo>
                <a:lnTo>
                  <a:pt x="6231" y="2119"/>
                </a:lnTo>
                <a:lnTo>
                  <a:pt x="6235" y="2137"/>
                </a:lnTo>
                <a:lnTo>
                  <a:pt x="6239" y="2156"/>
                </a:lnTo>
                <a:lnTo>
                  <a:pt x="6244" y="2194"/>
                </a:lnTo>
                <a:lnTo>
                  <a:pt x="6247" y="2232"/>
                </a:lnTo>
                <a:lnTo>
                  <a:pt x="6247" y="2270"/>
                </a:lnTo>
                <a:lnTo>
                  <a:pt x="6246" y="2309"/>
                </a:lnTo>
                <a:lnTo>
                  <a:pt x="6243" y="2349"/>
                </a:lnTo>
                <a:lnTo>
                  <a:pt x="6238" y="2387"/>
                </a:lnTo>
                <a:lnTo>
                  <a:pt x="6231" y="2426"/>
                </a:lnTo>
                <a:lnTo>
                  <a:pt x="6223" y="2465"/>
                </a:lnTo>
                <a:lnTo>
                  <a:pt x="6215" y="2504"/>
                </a:lnTo>
                <a:lnTo>
                  <a:pt x="6205" y="2543"/>
                </a:lnTo>
                <a:lnTo>
                  <a:pt x="6193" y="2583"/>
                </a:lnTo>
                <a:lnTo>
                  <a:pt x="6181" y="2622"/>
                </a:lnTo>
                <a:lnTo>
                  <a:pt x="6167" y="2660"/>
                </a:lnTo>
                <a:lnTo>
                  <a:pt x="6154" y="2699"/>
                </a:lnTo>
                <a:lnTo>
                  <a:pt x="6125" y="2774"/>
                </a:lnTo>
                <a:lnTo>
                  <a:pt x="6094" y="2849"/>
                </a:lnTo>
                <a:lnTo>
                  <a:pt x="6035" y="2989"/>
                </a:lnTo>
                <a:lnTo>
                  <a:pt x="6009" y="3055"/>
                </a:lnTo>
                <a:lnTo>
                  <a:pt x="5985" y="3118"/>
                </a:lnTo>
                <a:lnTo>
                  <a:pt x="5975" y="3148"/>
                </a:lnTo>
                <a:lnTo>
                  <a:pt x="5965" y="3176"/>
                </a:lnTo>
                <a:lnTo>
                  <a:pt x="5958" y="3204"/>
                </a:lnTo>
                <a:lnTo>
                  <a:pt x="5951" y="3231"/>
                </a:lnTo>
                <a:lnTo>
                  <a:pt x="5943" y="3232"/>
                </a:lnTo>
                <a:lnTo>
                  <a:pt x="5937" y="3232"/>
                </a:lnTo>
                <a:lnTo>
                  <a:pt x="5931" y="3231"/>
                </a:lnTo>
                <a:lnTo>
                  <a:pt x="5927" y="3228"/>
                </a:lnTo>
                <a:lnTo>
                  <a:pt x="5924" y="3224"/>
                </a:lnTo>
                <a:lnTo>
                  <a:pt x="5922" y="3219"/>
                </a:lnTo>
                <a:lnTo>
                  <a:pt x="5922" y="3213"/>
                </a:lnTo>
                <a:lnTo>
                  <a:pt x="5924" y="3204"/>
                </a:lnTo>
                <a:lnTo>
                  <a:pt x="5916" y="3226"/>
                </a:lnTo>
                <a:lnTo>
                  <a:pt x="5914" y="3201"/>
                </a:lnTo>
                <a:lnTo>
                  <a:pt x="5911" y="3177"/>
                </a:lnTo>
                <a:lnTo>
                  <a:pt x="5907" y="3154"/>
                </a:lnTo>
                <a:lnTo>
                  <a:pt x="5900" y="3131"/>
                </a:lnTo>
                <a:lnTo>
                  <a:pt x="5895" y="3141"/>
                </a:lnTo>
                <a:lnTo>
                  <a:pt x="5891" y="3152"/>
                </a:lnTo>
                <a:lnTo>
                  <a:pt x="5887" y="3162"/>
                </a:lnTo>
                <a:lnTo>
                  <a:pt x="5885" y="3173"/>
                </a:lnTo>
                <a:lnTo>
                  <a:pt x="5884" y="3185"/>
                </a:lnTo>
                <a:lnTo>
                  <a:pt x="5883" y="3196"/>
                </a:lnTo>
                <a:lnTo>
                  <a:pt x="5882" y="3219"/>
                </a:lnTo>
                <a:lnTo>
                  <a:pt x="5871" y="3214"/>
                </a:lnTo>
                <a:lnTo>
                  <a:pt x="5875" y="3223"/>
                </a:lnTo>
                <a:lnTo>
                  <a:pt x="5839" y="3220"/>
                </a:lnTo>
                <a:lnTo>
                  <a:pt x="5859" y="3205"/>
                </a:lnTo>
                <a:lnTo>
                  <a:pt x="5848" y="3204"/>
                </a:lnTo>
                <a:lnTo>
                  <a:pt x="5831" y="3205"/>
                </a:lnTo>
                <a:lnTo>
                  <a:pt x="5813" y="3206"/>
                </a:lnTo>
                <a:lnTo>
                  <a:pt x="5793" y="3208"/>
                </a:lnTo>
                <a:lnTo>
                  <a:pt x="5758" y="3214"/>
                </a:lnTo>
                <a:lnTo>
                  <a:pt x="5744" y="3216"/>
                </a:lnTo>
                <a:lnTo>
                  <a:pt x="5754" y="3196"/>
                </a:lnTo>
                <a:lnTo>
                  <a:pt x="5741" y="3199"/>
                </a:lnTo>
                <a:lnTo>
                  <a:pt x="5729" y="3202"/>
                </a:lnTo>
                <a:lnTo>
                  <a:pt x="5717" y="3204"/>
                </a:lnTo>
                <a:lnTo>
                  <a:pt x="5705" y="3205"/>
                </a:lnTo>
                <a:lnTo>
                  <a:pt x="5699" y="3204"/>
                </a:lnTo>
                <a:lnTo>
                  <a:pt x="5694" y="3203"/>
                </a:lnTo>
                <a:lnTo>
                  <a:pt x="5691" y="3201"/>
                </a:lnTo>
                <a:lnTo>
                  <a:pt x="5689" y="3198"/>
                </a:lnTo>
                <a:lnTo>
                  <a:pt x="5687" y="3194"/>
                </a:lnTo>
                <a:lnTo>
                  <a:pt x="5688" y="3189"/>
                </a:lnTo>
                <a:lnTo>
                  <a:pt x="5690" y="3183"/>
                </a:lnTo>
                <a:lnTo>
                  <a:pt x="5693" y="3176"/>
                </a:lnTo>
                <a:lnTo>
                  <a:pt x="5697" y="3169"/>
                </a:lnTo>
                <a:lnTo>
                  <a:pt x="5703" y="3163"/>
                </a:lnTo>
                <a:lnTo>
                  <a:pt x="5716" y="3149"/>
                </a:lnTo>
                <a:lnTo>
                  <a:pt x="5731" y="3134"/>
                </a:lnTo>
                <a:lnTo>
                  <a:pt x="5747" y="3120"/>
                </a:lnTo>
                <a:lnTo>
                  <a:pt x="5763" y="3107"/>
                </a:lnTo>
                <a:lnTo>
                  <a:pt x="5788" y="3089"/>
                </a:lnTo>
                <a:lnTo>
                  <a:pt x="5770" y="3085"/>
                </a:lnTo>
                <a:lnTo>
                  <a:pt x="5782" y="3077"/>
                </a:lnTo>
                <a:lnTo>
                  <a:pt x="5793" y="3069"/>
                </a:lnTo>
                <a:lnTo>
                  <a:pt x="5806" y="3061"/>
                </a:lnTo>
                <a:lnTo>
                  <a:pt x="5816" y="3052"/>
                </a:lnTo>
                <a:lnTo>
                  <a:pt x="5827" y="3042"/>
                </a:lnTo>
                <a:lnTo>
                  <a:pt x="5838" y="3032"/>
                </a:lnTo>
                <a:lnTo>
                  <a:pt x="5847" y="3021"/>
                </a:lnTo>
                <a:lnTo>
                  <a:pt x="5856" y="3010"/>
                </a:lnTo>
                <a:lnTo>
                  <a:pt x="5833" y="3013"/>
                </a:lnTo>
                <a:lnTo>
                  <a:pt x="5844" y="3003"/>
                </a:lnTo>
                <a:lnTo>
                  <a:pt x="5853" y="2994"/>
                </a:lnTo>
                <a:lnTo>
                  <a:pt x="5862" y="2984"/>
                </a:lnTo>
                <a:lnTo>
                  <a:pt x="5871" y="2973"/>
                </a:lnTo>
                <a:lnTo>
                  <a:pt x="5879" y="2963"/>
                </a:lnTo>
                <a:lnTo>
                  <a:pt x="5886" y="2952"/>
                </a:lnTo>
                <a:lnTo>
                  <a:pt x="5893" y="2940"/>
                </a:lnTo>
                <a:lnTo>
                  <a:pt x="5899" y="2928"/>
                </a:lnTo>
                <a:lnTo>
                  <a:pt x="5871" y="2935"/>
                </a:lnTo>
                <a:lnTo>
                  <a:pt x="5882" y="2926"/>
                </a:lnTo>
                <a:lnTo>
                  <a:pt x="5892" y="2917"/>
                </a:lnTo>
                <a:lnTo>
                  <a:pt x="5901" y="2906"/>
                </a:lnTo>
                <a:lnTo>
                  <a:pt x="5910" y="2896"/>
                </a:lnTo>
                <a:lnTo>
                  <a:pt x="5917" y="2885"/>
                </a:lnTo>
                <a:lnTo>
                  <a:pt x="5924" y="2873"/>
                </a:lnTo>
                <a:lnTo>
                  <a:pt x="5930" y="2861"/>
                </a:lnTo>
                <a:lnTo>
                  <a:pt x="5935" y="2848"/>
                </a:lnTo>
                <a:lnTo>
                  <a:pt x="5916" y="2855"/>
                </a:lnTo>
                <a:lnTo>
                  <a:pt x="5924" y="2843"/>
                </a:lnTo>
                <a:lnTo>
                  <a:pt x="5932" y="2833"/>
                </a:lnTo>
                <a:lnTo>
                  <a:pt x="5940" y="2822"/>
                </a:lnTo>
                <a:lnTo>
                  <a:pt x="5947" y="2810"/>
                </a:lnTo>
                <a:lnTo>
                  <a:pt x="5953" y="2798"/>
                </a:lnTo>
                <a:lnTo>
                  <a:pt x="5959" y="2786"/>
                </a:lnTo>
                <a:lnTo>
                  <a:pt x="5964" y="2773"/>
                </a:lnTo>
                <a:lnTo>
                  <a:pt x="5970" y="2760"/>
                </a:lnTo>
                <a:lnTo>
                  <a:pt x="5948" y="2773"/>
                </a:lnTo>
                <a:lnTo>
                  <a:pt x="5964" y="2749"/>
                </a:lnTo>
                <a:lnTo>
                  <a:pt x="5979" y="2724"/>
                </a:lnTo>
                <a:lnTo>
                  <a:pt x="5993" y="2698"/>
                </a:lnTo>
                <a:lnTo>
                  <a:pt x="6007" y="2671"/>
                </a:lnTo>
                <a:lnTo>
                  <a:pt x="5984" y="2680"/>
                </a:lnTo>
                <a:lnTo>
                  <a:pt x="6011" y="2637"/>
                </a:lnTo>
                <a:lnTo>
                  <a:pt x="6035" y="2594"/>
                </a:lnTo>
                <a:lnTo>
                  <a:pt x="6010" y="2605"/>
                </a:lnTo>
                <a:lnTo>
                  <a:pt x="6042" y="2562"/>
                </a:lnTo>
                <a:lnTo>
                  <a:pt x="6073" y="2517"/>
                </a:lnTo>
                <a:lnTo>
                  <a:pt x="6045" y="2527"/>
                </a:lnTo>
                <a:lnTo>
                  <a:pt x="6063" y="2509"/>
                </a:lnTo>
                <a:lnTo>
                  <a:pt x="6080" y="2491"/>
                </a:lnTo>
                <a:lnTo>
                  <a:pt x="6096" y="2472"/>
                </a:lnTo>
                <a:lnTo>
                  <a:pt x="6111" y="2453"/>
                </a:lnTo>
                <a:lnTo>
                  <a:pt x="6087" y="2457"/>
                </a:lnTo>
                <a:lnTo>
                  <a:pt x="6111" y="2435"/>
                </a:lnTo>
                <a:lnTo>
                  <a:pt x="6133" y="2412"/>
                </a:lnTo>
                <a:lnTo>
                  <a:pt x="6155" y="2388"/>
                </a:lnTo>
                <a:lnTo>
                  <a:pt x="6176" y="2362"/>
                </a:lnTo>
                <a:lnTo>
                  <a:pt x="6145" y="2370"/>
                </a:lnTo>
                <a:lnTo>
                  <a:pt x="6159" y="2345"/>
                </a:lnTo>
                <a:lnTo>
                  <a:pt x="6174" y="2320"/>
                </a:lnTo>
                <a:lnTo>
                  <a:pt x="6186" y="2293"/>
                </a:lnTo>
                <a:lnTo>
                  <a:pt x="6198" y="2267"/>
                </a:lnTo>
                <a:lnTo>
                  <a:pt x="6182" y="2279"/>
                </a:lnTo>
                <a:lnTo>
                  <a:pt x="6185" y="2270"/>
                </a:lnTo>
                <a:lnTo>
                  <a:pt x="6190" y="2260"/>
                </a:lnTo>
                <a:lnTo>
                  <a:pt x="6197" y="2249"/>
                </a:lnTo>
                <a:lnTo>
                  <a:pt x="6205" y="2237"/>
                </a:lnTo>
                <a:lnTo>
                  <a:pt x="6219" y="2218"/>
                </a:lnTo>
                <a:lnTo>
                  <a:pt x="6225" y="2209"/>
                </a:lnTo>
                <a:lnTo>
                  <a:pt x="6216" y="2216"/>
                </a:lnTo>
                <a:lnTo>
                  <a:pt x="6207" y="2222"/>
                </a:lnTo>
                <a:lnTo>
                  <a:pt x="6197" y="2229"/>
                </a:lnTo>
                <a:lnTo>
                  <a:pt x="6189" y="2237"/>
                </a:lnTo>
                <a:lnTo>
                  <a:pt x="6181" y="2246"/>
                </a:lnTo>
                <a:lnTo>
                  <a:pt x="6174" y="2255"/>
                </a:lnTo>
                <a:lnTo>
                  <a:pt x="6167" y="2264"/>
                </a:lnTo>
                <a:lnTo>
                  <a:pt x="6161" y="2273"/>
                </a:lnTo>
                <a:lnTo>
                  <a:pt x="6154" y="2256"/>
                </a:lnTo>
                <a:lnTo>
                  <a:pt x="6145" y="2282"/>
                </a:lnTo>
                <a:lnTo>
                  <a:pt x="6134" y="2306"/>
                </a:lnTo>
                <a:lnTo>
                  <a:pt x="6122" y="2331"/>
                </a:lnTo>
                <a:lnTo>
                  <a:pt x="6110" y="2356"/>
                </a:lnTo>
                <a:lnTo>
                  <a:pt x="6101" y="2341"/>
                </a:lnTo>
                <a:lnTo>
                  <a:pt x="6084" y="2359"/>
                </a:lnTo>
                <a:lnTo>
                  <a:pt x="6066" y="2376"/>
                </a:lnTo>
                <a:lnTo>
                  <a:pt x="6048" y="2393"/>
                </a:lnTo>
                <a:lnTo>
                  <a:pt x="6028" y="2409"/>
                </a:lnTo>
                <a:lnTo>
                  <a:pt x="6022" y="2396"/>
                </a:lnTo>
                <a:lnTo>
                  <a:pt x="6017" y="2405"/>
                </a:lnTo>
                <a:lnTo>
                  <a:pt x="6010" y="2414"/>
                </a:lnTo>
                <a:lnTo>
                  <a:pt x="6002" y="2421"/>
                </a:lnTo>
                <a:lnTo>
                  <a:pt x="5994" y="2427"/>
                </a:lnTo>
                <a:lnTo>
                  <a:pt x="5985" y="2432"/>
                </a:lnTo>
                <a:lnTo>
                  <a:pt x="5976" y="2436"/>
                </a:lnTo>
                <a:lnTo>
                  <a:pt x="5965" y="2439"/>
                </a:lnTo>
                <a:lnTo>
                  <a:pt x="5955" y="2441"/>
                </a:lnTo>
                <a:lnTo>
                  <a:pt x="5959" y="2430"/>
                </a:lnTo>
                <a:lnTo>
                  <a:pt x="5937" y="2438"/>
                </a:lnTo>
                <a:lnTo>
                  <a:pt x="5915" y="2446"/>
                </a:lnTo>
                <a:lnTo>
                  <a:pt x="5892" y="2452"/>
                </a:lnTo>
                <a:lnTo>
                  <a:pt x="5868" y="2457"/>
                </a:lnTo>
                <a:lnTo>
                  <a:pt x="5871" y="2438"/>
                </a:lnTo>
                <a:lnTo>
                  <a:pt x="5788" y="2508"/>
                </a:lnTo>
                <a:lnTo>
                  <a:pt x="5793" y="2490"/>
                </a:lnTo>
                <a:lnTo>
                  <a:pt x="5752" y="2525"/>
                </a:lnTo>
                <a:lnTo>
                  <a:pt x="5711" y="2561"/>
                </a:lnTo>
                <a:lnTo>
                  <a:pt x="5710" y="2546"/>
                </a:lnTo>
                <a:lnTo>
                  <a:pt x="5702" y="2554"/>
                </a:lnTo>
                <a:lnTo>
                  <a:pt x="5684" y="2570"/>
                </a:lnTo>
                <a:lnTo>
                  <a:pt x="5675" y="2577"/>
                </a:lnTo>
                <a:lnTo>
                  <a:pt x="5665" y="2583"/>
                </a:lnTo>
                <a:lnTo>
                  <a:pt x="5662" y="2585"/>
                </a:lnTo>
                <a:lnTo>
                  <a:pt x="5659" y="2585"/>
                </a:lnTo>
                <a:lnTo>
                  <a:pt x="5657" y="2583"/>
                </a:lnTo>
                <a:lnTo>
                  <a:pt x="5656" y="2581"/>
                </a:lnTo>
                <a:lnTo>
                  <a:pt x="5655" y="2568"/>
                </a:lnTo>
                <a:lnTo>
                  <a:pt x="5655" y="2554"/>
                </a:lnTo>
                <a:lnTo>
                  <a:pt x="5656" y="2538"/>
                </a:lnTo>
                <a:lnTo>
                  <a:pt x="5658" y="2523"/>
                </a:lnTo>
                <a:lnTo>
                  <a:pt x="5663" y="2491"/>
                </a:lnTo>
                <a:lnTo>
                  <a:pt x="5670" y="2465"/>
                </a:lnTo>
                <a:lnTo>
                  <a:pt x="5651" y="2485"/>
                </a:lnTo>
                <a:lnTo>
                  <a:pt x="5657" y="2445"/>
                </a:lnTo>
                <a:lnTo>
                  <a:pt x="5662" y="2404"/>
                </a:lnTo>
                <a:lnTo>
                  <a:pt x="5664" y="2363"/>
                </a:lnTo>
                <a:lnTo>
                  <a:pt x="5665" y="2323"/>
                </a:lnTo>
                <a:lnTo>
                  <a:pt x="5644" y="2368"/>
                </a:lnTo>
                <a:lnTo>
                  <a:pt x="5641" y="2355"/>
                </a:lnTo>
                <a:lnTo>
                  <a:pt x="5640" y="2341"/>
                </a:lnTo>
                <a:lnTo>
                  <a:pt x="5640" y="2328"/>
                </a:lnTo>
                <a:lnTo>
                  <a:pt x="5641" y="2317"/>
                </a:lnTo>
                <a:lnTo>
                  <a:pt x="5643" y="2305"/>
                </a:lnTo>
                <a:lnTo>
                  <a:pt x="5646" y="2295"/>
                </a:lnTo>
                <a:lnTo>
                  <a:pt x="5650" y="2286"/>
                </a:lnTo>
                <a:lnTo>
                  <a:pt x="5655" y="2278"/>
                </a:lnTo>
                <a:lnTo>
                  <a:pt x="5661" y="2269"/>
                </a:lnTo>
                <a:lnTo>
                  <a:pt x="5670" y="2263"/>
                </a:lnTo>
                <a:lnTo>
                  <a:pt x="5678" y="2257"/>
                </a:lnTo>
                <a:lnTo>
                  <a:pt x="5687" y="2252"/>
                </a:lnTo>
                <a:lnTo>
                  <a:pt x="5697" y="2248"/>
                </a:lnTo>
                <a:lnTo>
                  <a:pt x="5708" y="2245"/>
                </a:lnTo>
                <a:lnTo>
                  <a:pt x="5720" y="2241"/>
                </a:lnTo>
                <a:lnTo>
                  <a:pt x="5732" y="2240"/>
                </a:lnTo>
                <a:lnTo>
                  <a:pt x="5709" y="2279"/>
                </a:lnTo>
                <a:lnTo>
                  <a:pt x="5721" y="2281"/>
                </a:lnTo>
                <a:lnTo>
                  <a:pt x="5734" y="2281"/>
                </a:lnTo>
                <a:lnTo>
                  <a:pt x="5752" y="2282"/>
                </a:lnTo>
                <a:lnTo>
                  <a:pt x="5771" y="2281"/>
                </a:lnTo>
                <a:lnTo>
                  <a:pt x="5789" y="2279"/>
                </a:lnTo>
                <a:lnTo>
                  <a:pt x="5798" y="2276"/>
                </a:lnTo>
                <a:lnTo>
                  <a:pt x="5807" y="2273"/>
                </a:lnTo>
                <a:lnTo>
                  <a:pt x="5815" y="2270"/>
                </a:lnTo>
                <a:lnTo>
                  <a:pt x="5822" y="2267"/>
                </a:lnTo>
                <a:close/>
                <a:moveTo>
                  <a:pt x="5725" y="2008"/>
                </a:moveTo>
                <a:lnTo>
                  <a:pt x="5725" y="2008"/>
                </a:lnTo>
                <a:lnTo>
                  <a:pt x="5728" y="2008"/>
                </a:lnTo>
                <a:lnTo>
                  <a:pt x="5732" y="2011"/>
                </a:lnTo>
                <a:lnTo>
                  <a:pt x="5740" y="2016"/>
                </a:lnTo>
                <a:lnTo>
                  <a:pt x="5748" y="2023"/>
                </a:lnTo>
                <a:lnTo>
                  <a:pt x="5737" y="2024"/>
                </a:lnTo>
                <a:lnTo>
                  <a:pt x="5712" y="2028"/>
                </a:lnTo>
                <a:lnTo>
                  <a:pt x="5697" y="2032"/>
                </a:lnTo>
                <a:lnTo>
                  <a:pt x="5683" y="2036"/>
                </a:lnTo>
                <a:lnTo>
                  <a:pt x="5671" y="2040"/>
                </a:lnTo>
                <a:lnTo>
                  <a:pt x="5664" y="2044"/>
                </a:lnTo>
                <a:lnTo>
                  <a:pt x="5660" y="2047"/>
                </a:lnTo>
                <a:lnTo>
                  <a:pt x="5677" y="2064"/>
                </a:lnTo>
                <a:lnTo>
                  <a:pt x="5669" y="2068"/>
                </a:lnTo>
                <a:lnTo>
                  <a:pt x="5660" y="2071"/>
                </a:lnTo>
                <a:lnTo>
                  <a:pt x="5653" y="2073"/>
                </a:lnTo>
                <a:lnTo>
                  <a:pt x="5647" y="2074"/>
                </a:lnTo>
                <a:lnTo>
                  <a:pt x="5641" y="2074"/>
                </a:lnTo>
                <a:lnTo>
                  <a:pt x="5635" y="2073"/>
                </a:lnTo>
                <a:lnTo>
                  <a:pt x="5630" y="2071"/>
                </a:lnTo>
                <a:lnTo>
                  <a:pt x="5625" y="2068"/>
                </a:lnTo>
                <a:lnTo>
                  <a:pt x="5621" y="2064"/>
                </a:lnTo>
                <a:lnTo>
                  <a:pt x="5618" y="2060"/>
                </a:lnTo>
                <a:lnTo>
                  <a:pt x="5615" y="2054"/>
                </a:lnTo>
                <a:lnTo>
                  <a:pt x="5612" y="2048"/>
                </a:lnTo>
                <a:lnTo>
                  <a:pt x="5608" y="2033"/>
                </a:lnTo>
                <a:lnTo>
                  <a:pt x="5605" y="2016"/>
                </a:lnTo>
                <a:lnTo>
                  <a:pt x="5584" y="2057"/>
                </a:lnTo>
                <a:lnTo>
                  <a:pt x="5580" y="2035"/>
                </a:lnTo>
                <a:lnTo>
                  <a:pt x="5579" y="2026"/>
                </a:lnTo>
                <a:lnTo>
                  <a:pt x="5579" y="2018"/>
                </a:lnTo>
                <a:lnTo>
                  <a:pt x="5580" y="2011"/>
                </a:lnTo>
                <a:lnTo>
                  <a:pt x="5581" y="2004"/>
                </a:lnTo>
                <a:lnTo>
                  <a:pt x="5583" y="1999"/>
                </a:lnTo>
                <a:lnTo>
                  <a:pt x="5585" y="1994"/>
                </a:lnTo>
                <a:lnTo>
                  <a:pt x="5588" y="1991"/>
                </a:lnTo>
                <a:lnTo>
                  <a:pt x="5591" y="1988"/>
                </a:lnTo>
                <a:lnTo>
                  <a:pt x="5595" y="1986"/>
                </a:lnTo>
                <a:lnTo>
                  <a:pt x="5599" y="1984"/>
                </a:lnTo>
                <a:lnTo>
                  <a:pt x="5609" y="1983"/>
                </a:lnTo>
                <a:lnTo>
                  <a:pt x="5620" y="1984"/>
                </a:lnTo>
                <a:lnTo>
                  <a:pt x="5632" y="1986"/>
                </a:lnTo>
                <a:lnTo>
                  <a:pt x="5645" y="1989"/>
                </a:lnTo>
                <a:lnTo>
                  <a:pt x="5673" y="1997"/>
                </a:lnTo>
                <a:lnTo>
                  <a:pt x="5686" y="2001"/>
                </a:lnTo>
                <a:lnTo>
                  <a:pt x="5699" y="2004"/>
                </a:lnTo>
                <a:lnTo>
                  <a:pt x="5713" y="2007"/>
                </a:lnTo>
                <a:lnTo>
                  <a:pt x="5725" y="2008"/>
                </a:lnTo>
                <a:close/>
                <a:moveTo>
                  <a:pt x="5450" y="1886"/>
                </a:moveTo>
                <a:lnTo>
                  <a:pt x="5450" y="1886"/>
                </a:lnTo>
                <a:lnTo>
                  <a:pt x="5444" y="1896"/>
                </a:lnTo>
                <a:lnTo>
                  <a:pt x="5446" y="1884"/>
                </a:lnTo>
                <a:lnTo>
                  <a:pt x="5450" y="1886"/>
                </a:lnTo>
                <a:close/>
                <a:moveTo>
                  <a:pt x="5348" y="3922"/>
                </a:moveTo>
                <a:lnTo>
                  <a:pt x="5348" y="3922"/>
                </a:lnTo>
                <a:lnTo>
                  <a:pt x="5342" y="3857"/>
                </a:lnTo>
                <a:lnTo>
                  <a:pt x="5334" y="3791"/>
                </a:lnTo>
                <a:lnTo>
                  <a:pt x="5325" y="3725"/>
                </a:lnTo>
                <a:lnTo>
                  <a:pt x="5316" y="3659"/>
                </a:lnTo>
                <a:lnTo>
                  <a:pt x="5306" y="3593"/>
                </a:lnTo>
                <a:lnTo>
                  <a:pt x="5294" y="3527"/>
                </a:lnTo>
                <a:lnTo>
                  <a:pt x="5282" y="3462"/>
                </a:lnTo>
                <a:lnTo>
                  <a:pt x="5268" y="3398"/>
                </a:lnTo>
                <a:lnTo>
                  <a:pt x="5274" y="3398"/>
                </a:lnTo>
                <a:lnTo>
                  <a:pt x="5281" y="3398"/>
                </a:lnTo>
                <a:lnTo>
                  <a:pt x="5294" y="3401"/>
                </a:lnTo>
                <a:lnTo>
                  <a:pt x="5309" y="3406"/>
                </a:lnTo>
                <a:lnTo>
                  <a:pt x="5324" y="3415"/>
                </a:lnTo>
                <a:lnTo>
                  <a:pt x="5341" y="3423"/>
                </a:lnTo>
                <a:lnTo>
                  <a:pt x="5357" y="3434"/>
                </a:lnTo>
                <a:lnTo>
                  <a:pt x="5390" y="3458"/>
                </a:lnTo>
                <a:lnTo>
                  <a:pt x="5423" y="3484"/>
                </a:lnTo>
                <a:lnTo>
                  <a:pt x="5454" y="3508"/>
                </a:lnTo>
                <a:lnTo>
                  <a:pt x="5482" y="3529"/>
                </a:lnTo>
                <a:lnTo>
                  <a:pt x="5494" y="3537"/>
                </a:lnTo>
                <a:lnTo>
                  <a:pt x="5505" y="3543"/>
                </a:lnTo>
                <a:lnTo>
                  <a:pt x="5499" y="3523"/>
                </a:lnTo>
                <a:lnTo>
                  <a:pt x="5512" y="3534"/>
                </a:lnTo>
                <a:lnTo>
                  <a:pt x="5524" y="3543"/>
                </a:lnTo>
                <a:lnTo>
                  <a:pt x="5538" y="3551"/>
                </a:lnTo>
                <a:lnTo>
                  <a:pt x="5552" y="3556"/>
                </a:lnTo>
                <a:lnTo>
                  <a:pt x="5568" y="3560"/>
                </a:lnTo>
                <a:lnTo>
                  <a:pt x="5583" y="3561"/>
                </a:lnTo>
                <a:lnTo>
                  <a:pt x="5599" y="3561"/>
                </a:lnTo>
                <a:lnTo>
                  <a:pt x="5616" y="3559"/>
                </a:lnTo>
                <a:lnTo>
                  <a:pt x="5599" y="3544"/>
                </a:lnTo>
                <a:lnTo>
                  <a:pt x="5610" y="3548"/>
                </a:lnTo>
                <a:lnTo>
                  <a:pt x="5620" y="3551"/>
                </a:lnTo>
                <a:lnTo>
                  <a:pt x="5630" y="3553"/>
                </a:lnTo>
                <a:lnTo>
                  <a:pt x="5642" y="3554"/>
                </a:lnTo>
                <a:lnTo>
                  <a:pt x="5652" y="3554"/>
                </a:lnTo>
                <a:lnTo>
                  <a:pt x="5662" y="3554"/>
                </a:lnTo>
                <a:lnTo>
                  <a:pt x="5674" y="3552"/>
                </a:lnTo>
                <a:lnTo>
                  <a:pt x="5684" y="3549"/>
                </a:lnTo>
                <a:lnTo>
                  <a:pt x="5664" y="3536"/>
                </a:lnTo>
                <a:lnTo>
                  <a:pt x="5678" y="3538"/>
                </a:lnTo>
                <a:lnTo>
                  <a:pt x="5690" y="3539"/>
                </a:lnTo>
                <a:lnTo>
                  <a:pt x="5704" y="3538"/>
                </a:lnTo>
                <a:lnTo>
                  <a:pt x="5716" y="3537"/>
                </a:lnTo>
                <a:lnTo>
                  <a:pt x="5728" y="3534"/>
                </a:lnTo>
                <a:lnTo>
                  <a:pt x="5741" y="3531"/>
                </a:lnTo>
                <a:lnTo>
                  <a:pt x="5753" y="3526"/>
                </a:lnTo>
                <a:lnTo>
                  <a:pt x="5764" y="3520"/>
                </a:lnTo>
                <a:lnTo>
                  <a:pt x="5745" y="3514"/>
                </a:lnTo>
                <a:lnTo>
                  <a:pt x="5789" y="3498"/>
                </a:lnTo>
                <a:lnTo>
                  <a:pt x="5832" y="3482"/>
                </a:lnTo>
                <a:lnTo>
                  <a:pt x="5813" y="3471"/>
                </a:lnTo>
                <a:lnTo>
                  <a:pt x="5826" y="3471"/>
                </a:lnTo>
                <a:lnTo>
                  <a:pt x="5841" y="3469"/>
                </a:lnTo>
                <a:lnTo>
                  <a:pt x="5854" y="3467"/>
                </a:lnTo>
                <a:lnTo>
                  <a:pt x="5867" y="3463"/>
                </a:lnTo>
                <a:lnTo>
                  <a:pt x="5854" y="3498"/>
                </a:lnTo>
                <a:lnTo>
                  <a:pt x="5841" y="3535"/>
                </a:lnTo>
                <a:lnTo>
                  <a:pt x="5816" y="3610"/>
                </a:lnTo>
                <a:lnTo>
                  <a:pt x="5794" y="3676"/>
                </a:lnTo>
                <a:lnTo>
                  <a:pt x="5781" y="3721"/>
                </a:lnTo>
                <a:lnTo>
                  <a:pt x="5771" y="3715"/>
                </a:lnTo>
                <a:lnTo>
                  <a:pt x="5761" y="3710"/>
                </a:lnTo>
                <a:lnTo>
                  <a:pt x="5753" y="3708"/>
                </a:lnTo>
                <a:lnTo>
                  <a:pt x="5745" y="3706"/>
                </a:lnTo>
                <a:lnTo>
                  <a:pt x="5737" y="3706"/>
                </a:lnTo>
                <a:lnTo>
                  <a:pt x="5730" y="3707"/>
                </a:lnTo>
                <a:lnTo>
                  <a:pt x="5723" y="3710"/>
                </a:lnTo>
                <a:lnTo>
                  <a:pt x="5718" y="3714"/>
                </a:lnTo>
                <a:lnTo>
                  <a:pt x="5712" y="3718"/>
                </a:lnTo>
                <a:lnTo>
                  <a:pt x="5707" y="3724"/>
                </a:lnTo>
                <a:lnTo>
                  <a:pt x="5703" y="3730"/>
                </a:lnTo>
                <a:lnTo>
                  <a:pt x="5698" y="3737"/>
                </a:lnTo>
                <a:lnTo>
                  <a:pt x="5691" y="3753"/>
                </a:lnTo>
                <a:lnTo>
                  <a:pt x="5685" y="3771"/>
                </a:lnTo>
                <a:lnTo>
                  <a:pt x="5680" y="3792"/>
                </a:lnTo>
                <a:lnTo>
                  <a:pt x="5676" y="3814"/>
                </a:lnTo>
                <a:lnTo>
                  <a:pt x="5669" y="3858"/>
                </a:lnTo>
                <a:lnTo>
                  <a:pt x="5661" y="3901"/>
                </a:lnTo>
                <a:lnTo>
                  <a:pt x="5657" y="3920"/>
                </a:lnTo>
                <a:lnTo>
                  <a:pt x="5652" y="3937"/>
                </a:lnTo>
                <a:lnTo>
                  <a:pt x="5643" y="3934"/>
                </a:lnTo>
                <a:lnTo>
                  <a:pt x="5644" y="3952"/>
                </a:lnTo>
                <a:lnTo>
                  <a:pt x="5632" y="3949"/>
                </a:lnTo>
                <a:lnTo>
                  <a:pt x="5620" y="3947"/>
                </a:lnTo>
                <a:lnTo>
                  <a:pt x="5609" y="3944"/>
                </a:lnTo>
                <a:lnTo>
                  <a:pt x="5596" y="3942"/>
                </a:lnTo>
                <a:lnTo>
                  <a:pt x="5584" y="3942"/>
                </a:lnTo>
                <a:lnTo>
                  <a:pt x="5573" y="3942"/>
                </a:lnTo>
                <a:lnTo>
                  <a:pt x="5560" y="3942"/>
                </a:lnTo>
                <a:lnTo>
                  <a:pt x="5548" y="3943"/>
                </a:lnTo>
                <a:lnTo>
                  <a:pt x="5565" y="3959"/>
                </a:lnTo>
                <a:lnTo>
                  <a:pt x="5554" y="3960"/>
                </a:lnTo>
                <a:lnTo>
                  <a:pt x="5542" y="3961"/>
                </a:lnTo>
                <a:lnTo>
                  <a:pt x="5530" y="3962"/>
                </a:lnTo>
                <a:lnTo>
                  <a:pt x="5518" y="3961"/>
                </a:lnTo>
                <a:lnTo>
                  <a:pt x="5507" y="3960"/>
                </a:lnTo>
                <a:lnTo>
                  <a:pt x="5494" y="3958"/>
                </a:lnTo>
                <a:lnTo>
                  <a:pt x="5483" y="3955"/>
                </a:lnTo>
                <a:lnTo>
                  <a:pt x="5472" y="3952"/>
                </a:lnTo>
                <a:lnTo>
                  <a:pt x="5489" y="3968"/>
                </a:lnTo>
                <a:lnTo>
                  <a:pt x="5473" y="3966"/>
                </a:lnTo>
                <a:lnTo>
                  <a:pt x="5456" y="3963"/>
                </a:lnTo>
                <a:lnTo>
                  <a:pt x="5440" y="3959"/>
                </a:lnTo>
                <a:lnTo>
                  <a:pt x="5424" y="3955"/>
                </a:lnTo>
                <a:lnTo>
                  <a:pt x="5408" y="3950"/>
                </a:lnTo>
                <a:lnTo>
                  <a:pt x="5392" y="3944"/>
                </a:lnTo>
                <a:lnTo>
                  <a:pt x="5377" y="3937"/>
                </a:lnTo>
                <a:lnTo>
                  <a:pt x="5361" y="3930"/>
                </a:lnTo>
                <a:lnTo>
                  <a:pt x="5379" y="3961"/>
                </a:lnTo>
                <a:lnTo>
                  <a:pt x="5371" y="3959"/>
                </a:lnTo>
                <a:lnTo>
                  <a:pt x="5363" y="3957"/>
                </a:lnTo>
                <a:lnTo>
                  <a:pt x="5358" y="3953"/>
                </a:lnTo>
                <a:lnTo>
                  <a:pt x="5355" y="3949"/>
                </a:lnTo>
                <a:lnTo>
                  <a:pt x="5352" y="3942"/>
                </a:lnTo>
                <a:lnTo>
                  <a:pt x="5351" y="3936"/>
                </a:lnTo>
                <a:lnTo>
                  <a:pt x="5348" y="3922"/>
                </a:lnTo>
                <a:close/>
                <a:moveTo>
                  <a:pt x="5644" y="5528"/>
                </a:moveTo>
                <a:lnTo>
                  <a:pt x="5644" y="5528"/>
                </a:lnTo>
                <a:lnTo>
                  <a:pt x="5629" y="5532"/>
                </a:lnTo>
                <a:lnTo>
                  <a:pt x="5612" y="5538"/>
                </a:lnTo>
                <a:lnTo>
                  <a:pt x="5572" y="5555"/>
                </a:lnTo>
                <a:lnTo>
                  <a:pt x="5524" y="5574"/>
                </a:lnTo>
                <a:lnTo>
                  <a:pt x="5475" y="5594"/>
                </a:lnTo>
                <a:lnTo>
                  <a:pt x="5450" y="5603"/>
                </a:lnTo>
                <a:lnTo>
                  <a:pt x="5425" y="5611"/>
                </a:lnTo>
                <a:lnTo>
                  <a:pt x="5402" y="5618"/>
                </a:lnTo>
                <a:lnTo>
                  <a:pt x="5378" y="5623"/>
                </a:lnTo>
                <a:lnTo>
                  <a:pt x="5356" y="5625"/>
                </a:lnTo>
                <a:lnTo>
                  <a:pt x="5347" y="5626"/>
                </a:lnTo>
                <a:lnTo>
                  <a:pt x="5337" y="5625"/>
                </a:lnTo>
                <a:lnTo>
                  <a:pt x="5328" y="5625"/>
                </a:lnTo>
                <a:lnTo>
                  <a:pt x="5320" y="5623"/>
                </a:lnTo>
                <a:lnTo>
                  <a:pt x="5312" y="5620"/>
                </a:lnTo>
                <a:lnTo>
                  <a:pt x="5305" y="5617"/>
                </a:lnTo>
                <a:lnTo>
                  <a:pt x="5301" y="5613"/>
                </a:lnTo>
                <a:lnTo>
                  <a:pt x="5296" y="5609"/>
                </a:lnTo>
                <a:lnTo>
                  <a:pt x="5293" y="5603"/>
                </a:lnTo>
                <a:lnTo>
                  <a:pt x="5291" y="5597"/>
                </a:lnTo>
                <a:lnTo>
                  <a:pt x="5289" y="5590"/>
                </a:lnTo>
                <a:lnTo>
                  <a:pt x="5287" y="5581"/>
                </a:lnTo>
                <a:lnTo>
                  <a:pt x="5285" y="5563"/>
                </a:lnTo>
                <a:lnTo>
                  <a:pt x="5285" y="5542"/>
                </a:lnTo>
                <a:lnTo>
                  <a:pt x="5286" y="5520"/>
                </a:lnTo>
                <a:lnTo>
                  <a:pt x="5289" y="5495"/>
                </a:lnTo>
                <a:lnTo>
                  <a:pt x="5292" y="5470"/>
                </a:lnTo>
                <a:lnTo>
                  <a:pt x="5300" y="5421"/>
                </a:lnTo>
                <a:lnTo>
                  <a:pt x="5309" y="5375"/>
                </a:lnTo>
                <a:lnTo>
                  <a:pt x="5316" y="5338"/>
                </a:lnTo>
                <a:lnTo>
                  <a:pt x="5320" y="5314"/>
                </a:lnTo>
                <a:lnTo>
                  <a:pt x="5328" y="5258"/>
                </a:lnTo>
                <a:lnTo>
                  <a:pt x="5338" y="5201"/>
                </a:lnTo>
                <a:lnTo>
                  <a:pt x="5348" y="5145"/>
                </a:lnTo>
                <a:lnTo>
                  <a:pt x="5359" y="5089"/>
                </a:lnTo>
                <a:lnTo>
                  <a:pt x="5382" y="4977"/>
                </a:lnTo>
                <a:lnTo>
                  <a:pt x="5405" y="4865"/>
                </a:lnTo>
                <a:lnTo>
                  <a:pt x="5409" y="4843"/>
                </a:lnTo>
                <a:lnTo>
                  <a:pt x="5413" y="4825"/>
                </a:lnTo>
                <a:lnTo>
                  <a:pt x="5418" y="4806"/>
                </a:lnTo>
                <a:lnTo>
                  <a:pt x="5424" y="4790"/>
                </a:lnTo>
                <a:lnTo>
                  <a:pt x="5436" y="4758"/>
                </a:lnTo>
                <a:lnTo>
                  <a:pt x="5449" y="4728"/>
                </a:lnTo>
                <a:lnTo>
                  <a:pt x="5478" y="4667"/>
                </a:lnTo>
                <a:lnTo>
                  <a:pt x="5492" y="4634"/>
                </a:lnTo>
                <a:lnTo>
                  <a:pt x="5508" y="4595"/>
                </a:lnTo>
                <a:lnTo>
                  <a:pt x="5515" y="4601"/>
                </a:lnTo>
                <a:lnTo>
                  <a:pt x="5525" y="4607"/>
                </a:lnTo>
                <a:lnTo>
                  <a:pt x="5531" y="4609"/>
                </a:lnTo>
                <a:lnTo>
                  <a:pt x="5539" y="4611"/>
                </a:lnTo>
                <a:lnTo>
                  <a:pt x="5546" y="4611"/>
                </a:lnTo>
                <a:lnTo>
                  <a:pt x="5555" y="4611"/>
                </a:lnTo>
                <a:lnTo>
                  <a:pt x="5539" y="4618"/>
                </a:lnTo>
                <a:lnTo>
                  <a:pt x="5559" y="4626"/>
                </a:lnTo>
                <a:lnTo>
                  <a:pt x="5580" y="4633"/>
                </a:lnTo>
                <a:lnTo>
                  <a:pt x="5602" y="4637"/>
                </a:lnTo>
                <a:lnTo>
                  <a:pt x="5624" y="4640"/>
                </a:lnTo>
                <a:lnTo>
                  <a:pt x="5605" y="4644"/>
                </a:lnTo>
                <a:lnTo>
                  <a:pt x="5647" y="4659"/>
                </a:lnTo>
                <a:lnTo>
                  <a:pt x="5687" y="4674"/>
                </a:lnTo>
                <a:lnTo>
                  <a:pt x="5667" y="4679"/>
                </a:lnTo>
                <a:lnTo>
                  <a:pt x="5692" y="4694"/>
                </a:lnTo>
                <a:lnTo>
                  <a:pt x="5719" y="4706"/>
                </a:lnTo>
                <a:lnTo>
                  <a:pt x="5746" y="4716"/>
                </a:lnTo>
                <a:lnTo>
                  <a:pt x="5774" y="4723"/>
                </a:lnTo>
                <a:lnTo>
                  <a:pt x="5742" y="4727"/>
                </a:lnTo>
                <a:lnTo>
                  <a:pt x="5792" y="4743"/>
                </a:lnTo>
                <a:lnTo>
                  <a:pt x="5843" y="4759"/>
                </a:lnTo>
                <a:lnTo>
                  <a:pt x="5823" y="4765"/>
                </a:lnTo>
                <a:lnTo>
                  <a:pt x="5840" y="4770"/>
                </a:lnTo>
                <a:lnTo>
                  <a:pt x="5857" y="4775"/>
                </a:lnTo>
                <a:lnTo>
                  <a:pt x="5875" y="4778"/>
                </a:lnTo>
                <a:lnTo>
                  <a:pt x="5891" y="4780"/>
                </a:lnTo>
                <a:lnTo>
                  <a:pt x="5910" y="4782"/>
                </a:lnTo>
                <a:lnTo>
                  <a:pt x="5927" y="4780"/>
                </a:lnTo>
                <a:lnTo>
                  <a:pt x="5945" y="4779"/>
                </a:lnTo>
                <a:lnTo>
                  <a:pt x="5962" y="4777"/>
                </a:lnTo>
                <a:lnTo>
                  <a:pt x="5945" y="4791"/>
                </a:lnTo>
                <a:lnTo>
                  <a:pt x="5959" y="4790"/>
                </a:lnTo>
                <a:lnTo>
                  <a:pt x="5974" y="4788"/>
                </a:lnTo>
                <a:lnTo>
                  <a:pt x="5988" y="4785"/>
                </a:lnTo>
                <a:lnTo>
                  <a:pt x="5999" y="4780"/>
                </a:lnTo>
                <a:lnTo>
                  <a:pt x="6018" y="4773"/>
                </a:lnTo>
                <a:lnTo>
                  <a:pt x="6025" y="4770"/>
                </a:lnTo>
                <a:lnTo>
                  <a:pt x="6014" y="4792"/>
                </a:lnTo>
                <a:lnTo>
                  <a:pt x="6022" y="4788"/>
                </a:lnTo>
                <a:lnTo>
                  <a:pt x="6033" y="4782"/>
                </a:lnTo>
                <a:lnTo>
                  <a:pt x="6061" y="4763"/>
                </a:lnTo>
                <a:lnTo>
                  <a:pt x="6096" y="4738"/>
                </a:lnTo>
                <a:lnTo>
                  <a:pt x="6082" y="4762"/>
                </a:lnTo>
                <a:lnTo>
                  <a:pt x="6093" y="4757"/>
                </a:lnTo>
                <a:lnTo>
                  <a:pt x="6105" y="4751"/>
                </a:lnTo>
                <a:lnTo>
                  <a:pt x="6115" y="4743"/>
                </a:lnTo>
                <a:lnTo>
                  <a:pt x="6124" y="4736"/>
                </a:lnTo>
                <a:lnTo>
                  <a:pt x="6133" y="4728"/>
                </a:lnTo>
                <a:lnTo>
                  <a:pt x="6144" y="4720"/>
                </a:lnTo>
                <a:lnTo>
                  <a:pt x="6154" y="4713"/>
                </a:lnTo>
                <a:lnTo>
                  <a:pt x="6165" y="4708"/>
                </a:lnTo>
                <a:lnTo>
                  <a:pt x="6169" y="4720"/>
                </a:lnTo>
                <a:lnTo>
                  <a:pt x="6173" y="4733"/>
                </a:lnTo>
                <a:lnTo>
                  <a:pt x="6175" y="4747"/>
                </a:lnTo>
                <a:lnTo>
                  <a:pt x="6177" y="4762"/>
                </a:lnTo>
                <a:lnTo>
                  <a:pt x="6177" y="4777"/>
                </a:lnTo>
                <a:lnTo>
                  <a:pt x="6177" y="4795"/>
                </a:lnTo>
                <a:lnTo>
                  <a:pt x="6175" y="4830"/>
                </a:lnTo>
                <a:lnTo>
                  <a:pt x="6171" y="4867"/>
                </a:lnTo>
                <a:lnTo>
                  <a:pt x="6164" y="4906"/>
                </a:lnTo>
                <a:lnTo>
                  <a:pt x="6156" y="4946"/>
                </a:lnTo>
                <a:lnTo>
                  <a:pt x="6147" y="4987"/>
                </a:lnTo>
                <a:lnTo>
                  <a:pt x="6136" y="5028"/>
                </a:lnTo>
                <a:lnTo>
                  <a:pt x="6125" y="5068"/>
                </a:lnTo>
                <a:lnTo>
                  <a:pt x="6105" y="5145"/>
                </a:lnTo>
                <a:lnTo>
                  <a:pt x="6085" y="5214"/>
                </a:lnTo>
                <a:lnTo>
                  <a:pt x="6077" y="5244"/>
                </a:lnTo>
                <a:lnTo>
                  <a:pt x="6071" y="5271"/>
                </a:lnTo>
                <a:lnTo>
                  <a:pt x="6065" y="5292"/>
                </a:lnTo>
                <a:lnTo>
                  <a:pt x="6060" y="5311"/>
                </a:lnTo>
                <a:lnTo>
                  <a:pt x="6053" y="5329"/>
                </a:lnTo>
                <a:lnTo>
                  <a:pt x="6046" y="5346"/>
                </a:lnTo>
                <a:lnTo>
                  <a:pt x="6039" y="5362"/>
                </a:lnTo>
                <a:lnTo>
                  <a:pt x="6029" y="5376"/>
                </a:lnTo>
                <a:lnTo>
                  <a:pt x="6020" y="5389"/>
                </a:lnTo>
                <a:lnTo>
                  <a:pt x="6011" y="5401"/>
                </a:lnTo>
                <a:lnTo>
                  <a:pt x="6000" y="5412"/>
                </a:lnTo>
                <a:lnTo>
                  <a:pt x="5989" y="5423"/>
                </a:lnTo>
                <a:lnTo>
                  <a:pt x="5978" y="5432"/>
                </a:lnTo>
                <a:lnTo>
                  <a:pt x="5965" y="5440"/>
                </a:lnTo>
                <a:lnTo>
                  <a:pt x="5953" y="5447"/>
                </a:lnTo>
                <a:lnTo>
                  <a:pt x="5940" y="5455"/>
                </a:lnTo>
                <a:lnTo>
                  <a:pt x="5926" y="5461"/>
                </a:lnTo>
                <a:lnTo>
                  <a:pt x="5913" y="5466"/>
                </a:lnTo>
                <a:lnTo>
                  <a:pt x="5883" y="5476"/>
                </a:lnTo>
                <a:lnTo>
                  <a:pt x="5852" y="5485"/>
                </a:lnTo>
                <a:lnTo>
                  <a:pt x="5820" y="5492"/>
                </a:lnTo>
                <a:lnTo>
                  <a:pt x="5786" y="5498"/>
                </a:lnTo>
                <a:lnTo>
                  <a:pt x="5716" y="5511"/>
                </a:lnTo>
                <a:lnTo>
                  <a:pt x="5680" y="5519"/>
                </a:lnTo>
                <a:lnTo>
                  <a:pt x="5644" y="5528"/>
                </a:lnTo>
                <a:close/>
                <a:moveTo>
                  <a:pt x="5903" y="5603"/>
                </a:moveTo>
                <a:lnTo>
                  <a:pt x="5903" y="5603"/>
                </a:lnTo>
                <a:lnTo>
                  <a:pt x="5880" y="5601"/>
                </a:lnTo>
                <a:lnTo>
                  <a:pt x="5856" y="5598"/>
                </a:lnTo>
                <a:lnTo>
                  <a:pt x="5830" y="5594"/>
                </a:lnTo>
                <a:lnTo>
                  <a:pt x="5804" y="5589"/>
                </a:lnTo>
                <a:lnTo>
                  <a:pt x="5752" y="5576"/>
                </a:lnTo>
                <a:lnTo>
                  <a:pt x="5705" y="5565"/>
                </a:lnTo>
                <a:lnTo>
                  <a:pt x="5769" y="5550"/>
                </a:lnTo>
                <a:lnTo>
                  <a:pt x="5799" y="5543"/>
                </a:lnTo>
                <a:lnTo>
                  <a:pt x="5831" y="5537"/>
                </a:lnTo>
                <a:lnTo>
                  <a:pt x="5862" y="5532"/>
                </a:lnTo>
                <a:lnTo>
                  <a:pt x="5893" y="5529"/>
                </a:lnTo>
                <a:lnTo>
                  <a:pt x="5923" y="5527"/>
                </a:lnTo>
                <a:lnTo>
                  <a:pt x="5954" y="5526"/>
                </a:lnTo>
                <a:lnTo>
                  <a:pt x="5984" y="5527"/>
                </a:lnTo>
                <a:lnTo>
                  <a:pt x="6014" y="5531"/>
                </a:lnTo>
                <a:lnTo>
                  <a:pt x="6028" y="5533"/>
                </a:lnTo>
                <a:lnTo>
                  <a:pt x="6043" y="5537"/>
                </a:lnTo>
                <a:lnTo>
                  <a:pt x="6057" y="5540"/>
                </a:lnTo>
                <a:lnTo>
                  <a:pt x="6072" y="5545"/>
                </a:lnTo>
                <a:lnTo>
                  <a:pt x="6086" y="5551"/>
                </a:lnTo>
                <a:lnTo>
                  <a:pt x="6099" y="5557"/>
                </a:lnTo>
                <a:lnTo>
                  <a:pt x="6114" y="5563"/>
                </a:lnTo>
                <a:lnTo>
                  <a:pt x="6127" y="5571"/>
                </a:lnTo>
                <a:lnTo>
                  <a:pt x="6142" y="5579"/>
                </a:lnTo>
                <a:lnTo>
                  <a:pt x="6155" y="5589"/>
                </a:lnTo>
                <a:lnTo>
                  <a:pt x="6168" y="5598"/>
                </a:lnTo>
                <a:lnTo>
                  <a:pt x="6182" y="5609"/>
                </a:lnTo>
                <a:lnTo>
                  <a:pt x="6135" y="5611"/>
                </a:lnTo>
                <a:lnTo>
                  <a:pt x="6092" y="5612"/>
                </a:lnTo>
                <a:lnTo>
                  <a:pt x="6053" y="5611"/>
                </a:lnTo>
                <a:lnTo>
                  <a:pt x="6017" y="5610"/>
                </a:lnTo>
                <a:lnTo>
                  <a:pt x="5954" y="5606"/>
                </a:lnTo>
                <a:lnTo>
                  <a:pt x="5926" y="5604"/>
                </a:lnTo>
                <a:lnTo>
                  <a:pt x="5903" y="5603"/>
                </a:lnTo>
                <a:close/>
                <a:moveTo>
                  <a:pt x="6216" y="5607"/>
                </a:moveTo>
                <a:lnTo>
                  <a:pt x="6216" y="5607"/>
                </a:lnTo>
                <a:lnTo>
                  <a:pt x="6205" y="5599"/>
                </a:lnTo>
                <a:lnTo>
                  <a:pt x="6192" y="5592"/>
                </a:lnTo>
                <a:lnTo>
                  <a:pt x="6164" y="5577"/>
                </a:lnTo>
                <a:lnTo>
                  <a:pt x="6136" y="5563"/>
                </a:lnTo>
                <a:lnTo>
                  <a:pt x="6107" y="5548"/>
                </a:lnTo>
                <a:lnTo>
                  <a:pt x="6078" y="5535"/>
                </a:lnTo>
                <a:lnTo>
                  <a:pt x="6050" y="5521"/>
                </a:lnTo>
                <a:lnTo>
                  <a:pt x="6024" y="5505"/>
                </a:lnTo>
                <a:lnTo>
                  <a:pt x="6014" y="5498"/>
                </a:lnTo>
                <a:lnTo>
                  <a:pt x="6004" y="5490"/>
                </a:lnTo>
                <a:lnTo>
                  <a:pt x="6005" y="5490"/>
                </a:lnTo>
                <a:lnTo>
                  <a:pt x="6006" y="5489"/>
                </a:lnTo>
                <a:lnTo>
                  <a:pt x="6009" y="5484"/>
                </a:lnTo>
                <a:lnTo>
                  <a:pt x="6012" y="5475"/>
                </a:lnTo>
                <a:lnTo>
                  <a:pt x="6016" y="5462"/>
                </a:lnTo>
                <a:lnTo>
                  <a:pt x="6026" y="5427"/>
                </a:lnTo>
                <a:lnTo>
                  <a:pt x="6039" y="5380"/>
                </a:lnTo>
                <a:lnTo>
                  <a:pt x="6068" y="5261"/>
                </a:lnTo>
                <a:lnTo>
                  <a:pt x="6101" y="5122"/>
                </a:lnTo>
                <a:lnTo>
                  <a:pt x="6135" y="4980"/>
                </a:lnTo>
                <a:lnTo>
                  <a:pt x="6152" y="4916"/>
                </a:lnTo>
                <a:lnTo>
                  <a:pt x="6167" y="4856"/>
                </a:lnTo>
                <a:lnTo>
                  <a:pt x="6182" y="4805"/>
                </a:lnTo>
                <a:lnTo>
                  <a:pt x="6195" y="4765"/>
                </a:lnTo>
                <a:lnTo>
                  <a:pt x="6201" y="4751"/>
                </a:lnTo>
                <a:lnTo>
                  <a:pt x="6207" y="4738"/>
                </a:lnTo>
                <a:lnTo>
                  <a:pt x="6212" y="4730"/>
                </a:lnTo>
                <a:lnTo>
                  <a:pt x="6214" y="4728"/>
                </a:lnTo>
                <a:lnTo>
                  <a:pt x="6216" y="4727"/>
                </a:lnTo>
                <a:lnTo>
                  <a:pt x="6235" y="4778"/>
                </a:lnTo>
                <a:lnTo>
                  <a:pt x="6255" y="4831"/>
                </a:lnTo>
                <a:lnTo>
                  <a:pt x="6265" y="4857"/>
                </a:lnTo>
                <a:lnTo>
                  <a:pt x="6276" y="4883"/>
                </a:lnTo>
                <a:lnTo>
                  <a:pt x="6288" y="4907"/>
                </a:lnTo>
                <a:lnTo>
                  <a:pt x="6300" y="4932"/>
                </a:lnTo>
                <a:lnTo>
                  <a:pt x="6307" y="4917"/>
                </a:lnTo>
                <a:lnTo>
                  <a:pt x="6310" y="4930"/>
                </a:lnTo>
                <a:lnTo>
                  <a:pt x="6315" y="4943"/>
                </a:lnTo>
                <a:lnTo>
                  <a:pt x="6321" y="4956"/>
                </a:lnTo>
                <a:lnTo>
                  <a:pt x="6328" y="4967"/>
                </a:lnTo>
                <a:lnTo>
                  <a:pt x="6337" y="4976"/>
                </a:lnTo>
                <a:lnTo>
                  <a:pt x="6348" y="4986"/>
                </a:lnTo>
                <a:lnTo>
                  <a:pt x="6360" y="4994"/>
                </a:lnTo>
                <a:lnTo>
                  <a:pt x="6373" y="5001"/>
                </a:lnTo>
                <a:lnTo>
                  <a:pt x="6368" y="4983"/>
                </a:lnTo>
                <a:lnTo>
                  <a:pt x="6374" y="4990"/>
                </a:lnTo>
                <a:lnTo>
                  <a:pt x="6380" y="4997"/>
                </a:lnTo>
                <a:lnTo>
                  <a:pt x="6387" y="5004"/>
                </a:lnTo>
                <a:lnTo>
                  <a:pt x="6394" y="5010"/>
                </a:lnTo>
                <a:lnTo>
                  <a:pt x="6401" y="5016"/>
                </a:lnTo>
                <a:lnTo>
                  <a:pt x="6410" y="5021"/>
                </a:lnTo>
                <a:lnTo>
                  <a:pt x="6418" y="5025"/>
                </a:lnTo>
                <a:lnTo>
                  <a:pt x="6427" y="5029"/>
                </a:lnTo>
                <a:lnTo>
                  <a:pt x="6420" y="5009"/>
                </a:lnTo>
                <a:lnTo>
                  <a:pt x="6428" y="5018"/>
                </a:lnTo>
                <a:lnTo>
                  <a:pt x="6436" y="5025"/>
                </a:lnTo>
                <a:lnTo>
                  <a:pt x="6447" y="5031"/>
                </a:lnTo>
                <a:lnTo>
                  <a:pt x="6456" y="5036"/>
                </a:lnTo>
                <a:lnTo>
                  <a:pt x="6466" y="5041"/>
                </a:lnTo>
                <a:lnTo>
                  <a:pt x="6478" y="5044"/>
                </a:lnTo>
                <a:lnTo>
                  <a:pt x="6489" y="5046"/>
                </a:lnTo>
                <a:lnTo>
                  <a:pt x="6500" y="5049"/>
                </a:lnTo>
                <a:lnTo>
                  <a:pt x="6489" y="5034"/>
                </a:lnTo>
                <a:lnTo>
                  <a:pt x="6502" y="5035"/>
                </a:lnTo>
                <a:lnTo>
                  <a:pt x="6514" y="5037"/>
                </a:lnTo>
                <a:lnTo>
                  <a:pt x="6525" y="5041"/>
                </a:lnTo>
                <a:lnTo>
                  <a:pt x="6536" y="5045"/>
                </a:lnTo>
                <a:lnTo>
                  <a:pt x="6546" y="5052"/>
                </a:lnTo>
                <a:lnTo>
                  <a:pt x="6555" y="5058"/>
                </a:lnTo>
                <a:lnTo>
                  <a:pt x="6563" y="5065"/>
                </a:lnTo>
                <a:lnTo>
                  <a:pt x="6571" y="5073"/>
                </a:lnTo>
                <a:lnTo>
                  <a:pt x="6551" y="5063"/>
                </a:lnTo>
                <a:lnTo>
                  <a:pt x="6571" y="5093"/>
                </a:lnTo>
                <a:lnTo>
                  <a:pt x="6593" y="5123"/>
                </a:lnTo>
                <a:lnTo>
                  <a:pt x="6603" y="5137"/>
                </a:lnTo>
                <a:lnTo>
                  <a:pt x="6613" y="5153"/>
                </a:lnTo>
                <a:lnTo>
                  <a:pt x="6621" y="5169"/>
                </a:lnTo>
                <a:lnTo>
                  <a:pt x="6629" y="5186"/>
                </a:lnTo>
                <a:lnTo>
                  <a:pt x="6625" y="5180"/>
                </a:lnTo>
                <a:lnTo>
                  <a:pt x="6615" y="5166"/>
                </a:lnTo>
                <a:lnTo>
                  <a:pt x="6609" y="5158"/>
                </a:lnTo>
                <a:lnTo>
                  <a:pt x="6600" y="5150"/>
                </a:lnTo>
                <a:lnTo>
                  <a:pt x="6591" y="5140"/>
                </a:lnTo>
                <a:lnTo>
                  <a:pt x="6581" y="5133"/>
                </a:lnTo>
                <a:lnTo>
                  <a:pt x="6579" y="5149"/>
                </a:lnTo>
                <a:lnTo>
                  <a:pt x="6575" y="5142"/>
                </a:lnTo>
                <a:lnTo>
                  <a:pt x="6562" y="5130"/>
                </a:lnTo>
                <a:lnTo>
                  <a:pt x="6553" y="5122"/>
                </a:lnTo>
                <a:lnTo>
                  <a:pt x="6544" y="5114"/>
                </a:lnTo>
                <a:lnTo>
                  <a:pt x="6531" y="5107"/>
                </a:lnTo>
                <a:lnTo>
                  <a:pt x="6519" y="5102"/>
                </a:lnTo>
                <a:lnTo>
                  <a:pt x="6518" y="5117"/>
                </a:lnTo>
                <a:lnTo>
                  <a:pt x="6514" y="5112"/>
                </a:lnTo>
                <a:lnTo>
                  <a:pt x="6501" y="5102"/>
                </a:lnTo>
                <a:lnTo>
                  <a:pt x="6493" y="5097"/>
                </a:lnTo>
                <a:lnTo>
                  <a:pt x="6483" y="5092"/>
                </a:lnTo>
                <a:lnTo>
                  <a:pt x="6471" y="5088"/>
                </a:lnTo>
                <a:lnTo>
                  <a:pt x="6460" y="5085"/>
                </a:lnTo>
                <a:lnTo>
                  <a:pt x="6461" y="5095"/>
                </a:lnTo>
                <a:lnTo>
                  <a:pt x="6455" y="5091"/>
                </a:lnTo>
                <a:lnTo>
                  <a:pt x="6440" y="5083"/>
                </a:lnTo>
                <a:lnTo>
                  <a:pt x="6430" y="5078"/>
                </a:lnTo>
                <a:lnTo>
                  <a:pt x="6420" y="5074"/>
                </a:lnTo>
                <a:lnTo>
                  <a:pt x="6411" y="5071"/>
                </a:lnTo>
                <a:lnTo>
                  <a:pt x="6402" y="5070"/>
                </a:lnTo>
                <a:lnTo>
                  <a:pt x="6406" y="5083"/>
                </a:lnTo>
                <a:lnTo>
                  <a:pt x="6397" y="5076"/>
                </a:lnTo>
                <a:lnTo>
                  <a:pt x="6387" y="5071"/>
                </a:lnTo>
                <a:lnTo>
                  <a:pt x="6378" y="5066"/>
                </a:lnTo>
                <a:lnTo>
                  <a:pt x="6367" y="5062"/>
                </a:lnTo>
                <a:lnTo>
                  <a:pt x="6357" y="5059"/>
                </a:lnTo>
                <a:lnTo>
                  <a:pt x="6347" y="5056"/>
                </a:lnTo>
                <a:lnTo>
                  <a:pt x="6336" y="5054"/>
                </a:lnTo>
                <a:lnTo>
                  <a:pt x="6325" y="5052"/>
                </a:lnTo>
                <a:lnTo>
                  <a:pt x="6331" y="5061"/>
                </a:lnTo>
                <a:lnTo>
                  <a:pt x="6339" y="5069"/>
                </a:lnTo>
                <a:lnTo>
                  <a:pt x="6347" y="5076"/>
                </a:lnTo>
                <a:lnTo>
                  <a:pt x="6356" y="5084"/>
                </a:lnTo>
                <a:lnTo>
                  <a:pt x="6365" y="5090"/>
                </a:lnTo>
                <a:lnTo>
                  <a:pt x="6376" y="5095"/>
                </a:lnTo>
                <a:lnTo>
                  <a:pt x="6386" y="5099"/>
                </a:lnTo>
                <a:lnTo>
                  <a:pt x="6397" y="5102"/>
                </a:lnTo>
                <a:lnTo>
                  <a:pt x="6380" y="5106"/>
                </a:lnTo>
                <a:lnTo>
                  <a:pt x="6387" y="5110"/>
                </a:lnTo>
                <a:lnTo>
                  <a:pt x="6404" y="5121"/>
                </a:lnTo>
                <a:lnTo>
                  <a:pt x="6425" y="5130"/>
                </a:lnTo>
                <a:lnTo>
                  <a:pt x="6434" y="5133"/>
                </a:lnTo>
                <a:lnTo>
                  <a:pt x="6442" y="5135"/>
                </a:lnTo>
                <a:lnTo>
                  <a:pt x="6430" y="5144"/>
                </a:lnTo>
                <a:lnTo>
                  <a:pt x="6440" y="5145"/>
                </a:lnTo>
                <a:lnTo>
                  <a:pt x="6449" y="5149"/>
                </a:lnTo>
                <a:lnTo>
                  <a:pt x="6457" y="5153"/>
                </a:lnTo>
                <a:lnTo>
                  <a:pt x="6465" y="5158"/>
                </a:lnTo>
                <a:lnTo>
                  <a:pt x="6473" y="5164"/>
                </a:lnTo>
                <a:lnTo>
                  <a:pt x="6479" y="5171"/>
                </a:lnTo>
                <a:lnTo>
                  <a:pt x="6484" y="5179"/>
                </a:lnTo>
                <a:lnTo>
                  <a:pt x="6489" y="5189"/>
                </a:lnTo>
                <a:lnTo>
                  <a:pt x="6469" y="5192"/>
                </a:lnTo>
                <a:lnTo>
                  <a:pt x="6481" y="5208"/>
                </a:lnTo>
                <a:lnTo>
                  <a:pt x="6493" y="5225"/>
                </a:lnTo>
                <a:lnTo>
                  <a:pt x="6508" y="5240"/>
                </a:lnTo>
                <a:lnTo>
                  <a:pt x="6522" y="5255"/>
                </a:lnTo>
                <a:lnTo>
                  <a:pt x="6509" y="5256"/>
                </a:lnTo>
                <a:lnTo>
                  <a:pt x="6533" y="5278"/>
                </a:lnTo>
                <a:lnTo>
                  <a:pt x="6561" y="5305"/>
                </a:lnTo>
                <a:lnTo>
                  <a:pt x="6589" y="5334"/>
                </a:lnTo>
                <a:lnTo>
                  <a:pt x="6618" y="5365"/>
                </a:lnTo>
                <a:lnTo>
                  <a:pt x="6646" y="5396"/>
                </a:lnTo>
                <a:lnTo>
                  <a:pt x="6672" y="5428"/>
                </a:lnTo>
                <a:lnTo>
                  <a:pt x="6695" y="5460"/>
                </a:lnTo>
                <a:lnTo>
                  <a:pt x="6706" y="5475"/>
                </a:lnTo>
                <a:lnTo>
                  <a:pt x="6716" y="5490"/>
                </a:lnTo>
                <a:lnTo>
                  <a:pt x="6704" y="5500"/>
                </a:lnTo>
                <a:lnTo>
                  <a:pt x="6693" y="5509"/>
                </a:lnTo>
                <a:lnTo>
                  <a:pt x="6681" y="5519"/>
                </a:lnTo>
                <a:lnTo>
                  <a:pt x="6667" y="5527"/>
                </a:lnTo>
                <a:lnTo>
                  <a:pt x="6654" y="5534"/>
                </a:lnTo>
                <a:lnTo>
                  <a:pt x="6641" y="5540"/>
                </a:lnTo>
                <a:lnTo>
                  <a:pt x="6625" y="5546"/>
                </a:lnTo>
                <a:lnTo>
                  <a:pt x="6611" y="5553"/>
                </a:lnTo>
                <a:lnTo>
                  <a:pt x="6579" y="5563"/>
                </a:lnTo>
                <a:lnTo>
                  <a:pt x="6546" y="5570"/>
                </a:lnTo>
                <a:lnTo>
                  <a:pt x="6512" y="5577"/>
                </a:lnTo>
                <a:lnTo>
                  <a:pt x="6478" y="5583"/>
                </a:lnTo>
                <a:lnTo>
                  <a:pt x="6443" y="5587"/>
                </a:lnTo>
                <a:lnTo>
                  <a:pt x="6408" y="5590"/>
                </a:lnTo>
                <a:lnTo>
                  <a:pt x="6339" y="5595"/>
                </a:lnTo>
                <a:lnTo>
                  <a:pt x="6274" y="5600"/>
                </a:lnTo>
                <a:lnTo>
                  <a:pt x="6244" y="5603"/>
                </a:lnTo>
                <a:lnTo>
                  <a:pt x="6216" y="5607"/>
                </a:lnTo>
                <a:close/>
                <a:moveTo>
                  <a:pt x="6888" y="5946"/>
                </a:moveTo>
                <a:lnTo>
                  <a:pt x="6888" y="5946"/>
                </a:lnTo>
                <a:lnTo>
                  <a:pt x="6879" y="5956"/>
                </a:lnTo>
                <a:lnTo>
                  <a:pt x="6869" y="5964"/>
                </a:lnTo>
                <a:lnTo>
                  <a:pt x="6861" y="5970"/>
                </a:lnTo>
                <a:lnTo>
                  <a:pt x="6853" y="5976"/>
                </a:lnTo>
                <a:lnTo>
                  <a:pt x="6845" y="5981"/>
                </a:lnTo>
                <a:lnTo>
                  <a:pt x="6836" y="5986"/>
                </a:lnTo>
                <a:lnTo>
                  <a:pt x="6828" y="5989"/>
                </a:lnTo>
                <a:lnTo>
                  <a:pt x="6820" y="5991"/>
                </a:lnTo>
                <a:lnTo>
                  <a:pt x="6812" y="5992"/>
                </a:lnTo>
                <a:lnTo>
                  <a:pt x="6803" y="5992"/>
                </a:lnTo>
                <a:lnTo>
                  <a:pt x="6796" y="5992"/>
                </a:lnTo>
                <a:lnTo>
                  <a:pt x="6788" y="5991"/>
                </a:lnTo>
                <a:lnTo>
                  <a:pt x="6781" y="5989"/>
                </a:lnTo>
                <a:lnTo>
                  <a:pt x="6772" y="5987"/>
                </a:lnTo>
                <a:lnTo>
                  <a:pt x="6758" y="5980"/>
                </a:lnTo>
                <a:lnTo>
                  <a:pt x="6743" y="5971"/>
                </a:lnTo>
                <a:lnTo>
                  <a:pt x="6727" y="5961"/>
                </a:lnTo>
                <a:lnTo>
                  <a:pt x="6712" y="5950"/>
                </a:lnTo>
                <a:lnTo>
                  <a:pt x="6696" y="5937"/>
                </a:lnTo>
                <a:lnTo>
                  <a:pt x="6665" y="5909"/>
                </a:lnTo>
                <a:lnTo>
                  <a:pt x="6648" y="5896"/>
                </a:lnTo>
                <a:lnTo>
                  <a:pt x="6631" y="5882"/>
                </a:lnTo>
                <a:lnTo>
                  <a:pt x="6584" y="5848"/>
                </a:lnTo>
                <a:lnTo>
                  <a:pt x="6536" y="5815"/>
                </a:lnTo>
                <a:lnTo>
                  <a:pt x="6487" y="5783"/>
                </a:lnTo>
                <a:lnTo>
                  <a:pt x="6439" y="5752"/>
                </a:lnTo>
                <a:lnTo>
                  <a:pt x="6341" y="5689"/>
                </a:lnTo>
                <a:lnTo>
                  <a:pt x="6291" y="5657"/>
                </a:lnTo>
                <a:lnTo>
                  <a:pt x="6243" y="5625"/>
                </a:lnTo>
                <a:lnTo>
                  <a:pt x="6275" y="5622"/>
                </a:lnTo>
                <a:lnTo>
                  <a:pt x="6307" y="5618"/>
                </a:lnTo>
                <a:lnTo>
                  <a:pt x="6337" y="5612"/>
                </a:lnTo>
                <a:lnTo>
                  <a:pt x="6368" y="5607"/>
                </a:lnTo>
                <a:lnTo>
                  <a:pt x="6429" y="5596"/>
                </a:lnTo>
                <a:lnTo>
                  <a:pt x="6489" y="5583"/>
                </a:lnTo>
                <a:lnTo>
                  <a:pt x="6549" y="5567"/>
                </a:lnTo>
                <a:lnTo>
                  <a:pt x="6609" y="5552"/>
                </a:lnTo>
                <a:lnTo>
                  <a:pt x="6730" y="5519"/>
                </a:lnTo>
                <a:lnTo>
                  <a:pt x="6735" y="5530"/>
                </a:lnTo>
                <a:lnTo>
                  <a:pt x="6739" y="5542"/>
                </a:lnTo>
                <a:lnTo>
                  <a:pt x="6746" y="5566"/>
                </a:lnTo>
                <a:lnTo>
                  <a:pt x="6752" y="5591"/>
                </a:lnTo>
                <a:lnTo>
                  <a:pt x="6756" y="5615"/>
                </a:lnTo>
                <a:lnTo>
                  <a:pt x="6761" y="5640"/>
                </a:lnTo>
                <a:lnTo>
                  <a:pt x="6767" y="5665"/>
                </a:lnTo>
                <a:lnTo>
                  <a:pt x="6775" y="5689"/>
                </a:lnTo>
                <a:lnTo>
                  <a:pt x="6779" y="5701"/>
                </a:lnTo>
                <a:lnTo>
                  <a:pt x="6784" y="5712"/>
                </a:lnTo>
                <a:lnTo>
                  <a:pt x="6789" y="5680"/>
                </a:lnTo>
                <a:lnTo>
                  <a:pt x="6796" y="5697"/>
                </a:lnTo>
                <a:lnTo>
                  <a:pt x="6803" y="5714"/>
                </a:lnTo>
                <a:lnTo>
                  <a:pt x="6815" y="5750"/>
                </a:lnTo>
                <a:lnTo>
                  <a:pt x="6826" y="5786"/>
                </a:lnTo>
                <a:lnTo>
                  <a:pt x="6837" y="5821"/>
                </a:lnTo>
                <a:lnTo>
                  <a:pt x="6846" y="5796"/>
                </a:lnTo>
                <a:lnTo>
                  <a:pt x="6851" y="5813"/>
                </a:lnTo>
                <a:lnTo>
                  <a:pt x="6855" y="5831"/>
                </a:lnTo>
                <a:lnTo>
                  <a:pt x="6861" y="5847"/>
                </a:lnTo>
                <a:lnTo>
                  <a:pt x="6867" y="5864"/>
                </a:lnTo>
                <a:lnTo>
                  <a:pt x="6873" y="5880"/>
                </a:lnTo>
                <a:lnTo>
                  <a:pt x="6882" y="5897"/>
                </a:lnTo>
                <a:lnTo>
                  <a:pt x="6889" y="5912"/>
                </a:lnTo>
                <a:lnTo>
                  <a:pt x="6898" y="5928"/>
                </a:lnTo>
                <a:lnTo>
                  <a:pt x="6898" y="5896"/>
                </a:lnTo>
                <a:lnTo>
                  <a:pt x="6905" y="5905"/>
                </a:lnTo>
                <a:lnTo>
                  <a:pt x="6909" y="5912"/>
                </a:lnTo>
                <a:lnTo>
                  <a:pt x="6910" y="5919"/>
                </a:lnTo>
                <a:lnTo>
                  <a:pt x="6909" y="5924"/>
                </a:lnTo>
                <a:lnTo>
                  <a:pt x="6905" y="5929"/>
                </a:lnTo>
                <a:lnTo>
                  <a:pt x="6900" y="5934"/>
                </a:lnTo>
                <a:lnTo>
                  <a:pt x="6894" y="5939"/>
                </a:lnTo>
                <a:lnTo>
                  <a:pt x="6888" y="5946"/>
                </a:lnTo>
                <a:close/>
                <a:moveTo>
                  <a:pt x="7068" y="5870"/>
                </a:moveTo>
                <a:lnTo>
                  <a:pt x="7068" y="5870"/>
                </a:lnTo>
                <a:lnTo>
                  <a:pt x="7055" y="5879"/>
                </a:lnTo>
                <a:lnTo>
                  <a:pt x="7046" y="5885"/>
                </a:lnTo>
                <a:lnTo>
                  <a:pt x="7040" y="5888"/>
                </a:lnTo>
                <a:lnTo>
                  <a:pt x="7039" y="5888"/>
                </a:lnTo>
                <a:lnTo>
                  <a:pt x="7049" y="5868"/>
                </a:lnTo>
                <a:lnTo>
                  <a:pt x="7030" y="5879"/>
                </a:lnTo>
                <a:lnTo>
                  <a:pt x="7012" y="5892"/>
                </a:lnTo>
                <a:lnTo>
                  <a:pt x="6994" y="5905"/>
                </a:lnTo>
                <a:lnTo>
                  <a:pt x="6978" y="5920"/>
                </a:lnTo>
                <a:lnTo>
                  <a:pt x="6985" y="5901"/>
                </a:lnTo>
                <a:lnTo>
                  <a:pt x="6994" y="5906"/>
                </a:lnTo>
                <a:lnTo>
                  <a:pt x="6994" y="5898"/>
                </a:lnTo>
                <a:lnTo>
                  <a:pt x="6991" y="5877"/>
                </a:lnTo>
                <a:lnTo>
                  <a:pt x="6989" y="5864"/>
                </a:lnTo>
                <a:lnTo>
                  <a:pt x="6986" y="5851"/>
                </a:lnTo>
                <a:lnTo>
                  <a:pt x="6981" y="5836"/>
                </a:lnTo>
                <a:lnTo>
                  <a:pt x="6974" y="5823"/>
                </a:lnTo>
                <a:lnTo>
                  <a:pt x="6973" y="5823"/>
                </a:lnTo>
                <a:lnTo>
                  <a:pt x="6971" y="5813"/>
                </a:lnTo>
                <a:lnTo>
                  <a:pt x="6968" y="5799"/>
                </a:lnTo>
                <a:lnTo>
                  <a:pt x="6963" y="5765"/>
                </a:lnTo>
                <a:lnTo>
                  <a:pt x="6961" y="5747"/>
                </a:lnTo>
                <a:lnTo>
                  <a:pt x="6958" y="5733"/>
                </a:lnTo>
                <a:lnTo>
                  <a:pt x="6955" y="5722"/>
                </a:lnTo>
                <a:lnTo>
                  <a:pt x="6953" y="5718"/>
                </a:lnTo>
                <a:lnTo>
                  <a:pt x="6951" y="5715"/>
                </a:lnTo>
                <a:lnTo>
                  <a:pt x="6956" y="5720"/>
                </a:lnTo>
                <a:lnTo>
                  <a:pt x="6961" y="5725"/>
                </a:lnTo>
                <a:lnTo>
                  <a:pt x="6969" y="5735"/>
                </a:lnTo>
                <a:lnTo>
                  <a:pt x="6977" y="5747"/>
                </a:lnTo>
                <a:lnTo>
                  <a:pt x="6983" y="5759"/>
                </a:lnTo>
                <a:lnTo>
                  <a:pt x="6989" y="5771"/>
                </a:lnTo>
                <a:lnTo>
                  <a:pt x="6996" y="5783"/>
                </a:lnTo>
                <a:lnTo>
                  <a:pt x="7004" y="5793"/>
                </a:lnTo>
                <a:lnTo>
                  <a:pt x="7010" y="5797"/>
                </a:lnTo>
                <a:lnTo>
                  <a:pt x="7015" y="5801"/>
                </a:lnTo>
                <a:lnTo>
                  <a:pt x="7015" y="5778"/>
                </a:lnTo>
                <a:lnTo>
                  <a:pt x="7041" y="5806"/>
                </a:lnTo>
                <a:lnTo>
                  <a:pt x="7065" y="5828"/>
                </a:lnTo>
                <a:lnTo>
                  <a:pt x="7076" y="5837"/>
                </a:lnTo>
                <a:lnTo>
                  <a:pt x="7085" y="5844"/>
                </a:lnTo>
                <a:lnTo>
                  <a:pt x="7081" y="5823"/>
                </a:lnTo>
                <a:lnTo>
                  <a:pt x="7089" y="5831"/>
                </a:lnTo>
                <a:lnTo>
                  <a:pt x="7108" y="5850"/>
                </a:lnTo>
                <a:lnTo>
                  <a:pt x="7101" y="5852"/>
                </a:lnTo>
                <a:lnTo>
                  <a:pt x="7091" y="5856"/>
                </a:lnTo>
                <a:lnTo>
                  <a:pt x="7080" y="5862"/>
                </a:lnTo>
                <a:lnTo>
                  <a:pt x="7068" y="5870"/>
                </a:lnTo>
                <a:close/>
                <a:moveTo>
                  <a:pt x="7103" y="5866"/>
                </a:moveTo>
                <a:lnTo>
                  <a:pt x="7111" y="5852"/>
                </a:lnTo>
                <a:lnTo>
                  <a:pt x="7120" y="5859"/>
                </a:lnTo>
                <a:lnTo>
                  <a:pt x="7114" y="5862"/>
                </a:lnTo>
                <a:lnTo>
                  <a:pt x="7108" y="5865"/>
                </a:lnTo>
                <a:lnTo>
                  <a:pt x="7103" y="5866"/>
                </a:lnTo>
                <a:close/>
                <a:moveTo>
                  <a:pt x="7495" y="6021"/>
                </a:moveTo>
                <a:lnTo>
                  <a:pt x="7495" y="6021"/>
                </a:lnTo>
                <a:lnTo>
                  <a:pt x="7495" y="6022"/>
                </a:lnTo>
                <a:lnTo>
                  <a:pt x="7494" y="6022"/>
                </a:lnTo>
                <a:lnTo>
                  <a:pt x="7495" y="6021"/>
                </a:lnTo>
                <a:close/>
                <a:moveTo>
                  <a:pt x="7490" y="6014"/>
                </a:moveTo>
                <a:lnTo>
                  <a:pt x="7490" y="6014"/>
                </a:lnTo>
                <a:lnTo>
                  <a:pt x="7481" y="6018"/>
                </a:lnTo>
                <a:lnTo>
                  <a:pt x="7476" y="5998"/>
                </a:lnTo>
                <a:lnTo>
                  <a:pt x="7490" y="6014"/>
                </a:lnTo>
                <a:close/>
                <a:moveTo>
                  <a:pt x="7354" y="5965"/>
                </a:moveTo>
                <a:lnTo>
                  <a:pt x="7348" y="5941"/>
                </a:lnTo>
                <a:lnTo>
                  <a:pt x="7356" y="5948"/>
                </a:lnTo>
                <a:lnTo>
                  <a:pt x="7374" y="5963"/>
                </a:lnTo>
                <a:lnTo>
                  <a:pt x="7385" y="5971"/>
                </a:lnTo>
                <a:lnTo>
                  <a:pt x="7395" y="5977"/>
                </a:lnTo>
                <a:lnTo>
                  <a:pt x="7404" y="5982"/>
                </a:lnTo>
                <a:lnTo>
                  <a:pt x="7407" y="5984"/>
                </a:lnTo>
                <a:lnTo>
                  <a:pt x="7411" y="5984"/>
                </a:lnTo>
                <a:lnTo>
                  <a:pt x="7404" y="5971"/>
                </a:lnTo>
                <a:lnTo>
                  <a:pt x="7416" y="5974"/>
                </a:lnTo>
                <a:lnTo>
                  <a:pt x="7426" y="5978"/>
                </a:lnTo>
                <a:lnTo>
                  <a:pt x="7436" y="5982"/>
                </a:lnTo>
                <a:lnTo>
                  <a:pt x="7446" y="5988"/>
                </a:lnTo>
                <a:lnTo>
                  <a:pt x="7455" y="5995"/>
                </a:lnTo>
                <a:lnTo>
                  <a:pt x="7463" y="6001"/>
                </a:lnTo>
                <a:lnTo>
                  <a:pt x="7471" y="6009"/>
                </a:lnTo>
                <a:lnTo>
                  <a:pt x="7480" y="6018"/>
                </a:lnTo>
                <a:lnTo>
                  <a:pt x="7471" y="6022"/>
                </a:lnTo>
                <a:lnTo>
                  <a:pt x="7463" y="6025"/>
                </a:lnTo>
                <a:lnTo>
                  <a:pt x="7455" y="6027"/>
                </a:lnTo>
                <a:lnTo>
                  <a:pt x="7447" y="6028"/>
                </a:lnTo>
                <a:lnTo>
                  <a:pt x="7438" y="6029"/>
                </a:lnTo>
                <a:lnTo>
                  <a:pt x="7430" y="6029"/>
                </a:lnTo>
                <a:lnTo>
                  <a:pt x="7421" y="6028"/>
                </a:lnTo>
                <a:lnTo>
                  <a:pt x="7413" y="6026"/>
                </a:lnTo>
                <a:lnTo>
                  <a:pt x="7434" y="6019"/>
                </a:lnTo>
                <a:lnTo>
                  <a:pt x="7412" y="6019"/>
                </a:lnTo>
                <a:lnTo>
                  <a:pt x="7389" y="6018"/>
                </a:lnTo>
                <a:lnTo>
                  <a:pt x="7367" y="6015"/>
                </a:lnTo>
                <a:lnTo>
                  <a:pt x="7345" y="6012"/>
                </a:lnTo>
                <a:lnTo>
                  <a:pt x="7367" y="6005"/>
                </a:lnTo>
                <a:lnTo>
                  <a:pt x="7345" y="6000"/>
                </a:lnTo>
                <a:lnTo>
                  <a:pt x="7321" y="5996"/>
                </a:lnTo>
                <a:lnTo>
                  <a:pt x="7297" y="5993"/>
                </a:lnTo>
                <a:lnTo>
                  <a:pt x="7273" y="5990"/>
                </a:lnTo>
                <a:lnTo>
                  <a:pt x="7300" y="5985"/>
                </a:lnTo>
                <a:lnTo>
                  <a:pt x="7260" y="5972"/>
                </a:lnTo>
                <a:lnTo>
                  <a:pt x="7221" y="5958"/>
                </a:lnTo>
                <a:lnTo>
                  <a:pt x="7234" y="5952"/>
                </a:lnTo>
                <a:lnTo>
                  <a:pt x="7222" y="5952"/>
                </a:lnTo>
                <a:lnTo>
                  <a:pt x="7206" y="5953"/>
                </a:lnTo>
                <a:lnTo>
                  <a:pt x="7173" y="5958"/>
                </a:lnTo>
                <a:lnTo>
                  <a:pt x="7157" y="5960"/>
                </a:lnTo>
                <a:lnTo>
                  <a:pt x="7141" y="5961"/>
                </a:lnTo>
                <a:lnTo>
                  <a:pt x="7128" y="5961"/>
                </a:lnTo>
                <a:lnTo>
                  <a:pt x="7123" y="5960"/>
                </a:lnTo>
                <a:lnTo>
                  <a:pt x="7118" y="5958"/>
                </a:lnTo>
                <a:lnTo>
                  <a:pt x="7119" y="5953"/>
                </a:lnTo>
                <a:lnTo>
                  <a:pt x="7121" y="5946"/>
                </a:lnTo>
                <a:lnTo>
                  <a:pt x="7123" y="5942"/>
                </a:lnTo>
                <a:lnTo>
                  <a:pt x="7126" y="5938"/>
                </a:lnTo>
                <a:lnTo>
                  <a:pt x="7131" y="5934"/>
                </a:lnTo>
                <a:lnTo>
                  <a:pt x="7136" y="5931"/>
                </a:lnTo>
                <a:lnTo>
                  <a:pt x="7141" y="5928"/>
                </a:lnTo>
                <a:lnTo>
                  <a:pt x="7149" y="5926"/>
                </a:lnTo>
                <a:lnTo>
                  <a:pt x="7125" y="5932"/>
                </a:lnTo>
                <a:lnTo>
                  <a:pt x="7134" y="5920"/>
                </a:lnTo>
                <a:lnTo>
                  <a:pt x="7143" y="5911"/>
                </a:lnTo>
                <a:lnTo>
                  <a:pt x="7150" y="5905"/>
                </a:lnTo>
                <a:lnTo>
                  <a:pt x="7158" y="5901"/>
                </a:lnTo>
                <a:lnTo>
                  <a:pt x="7167" y="5900"/>
                </a:lnTo>
                <a:lnTo>
                  <a:pt x="7175" y="5900"/>
                </a:lnTo>
                <a:lnTo>
                  <a:pt x="7186" y="5902"/>
                </a:lnTo>
                <a:lnTo>
                  <a:pt x="7197" y="5905"/>
                </a:lnTo>
                <a:lnTo>
                  <a:pt x="7200" y="5888"/>
                </a:lnTo>
                <a:lnTo>
                  <a:pt x="7207" y="5896"/>
                </a:lnTo>
                <a:lnTo>
                  <a:pt x="7216" y="5903"/>
                </a:lnTo>
                <a:lnTo>
                  <a:pt x="7224" y="5909"/>
                </a:lnTo>
                <a:lnTo>
                  <a:pt x="7233" y="5915"/>
                </a:lnTo>
                <a:lnTo>
                  <a:pt x="7242" y="5921"/>
                </a:lnTo>
                <a:lnTo>
                  <a:pt x="7253" y="5926"/>
                </a:lnTo>
                <a:lnTo>
                  <a:pt x="7262" y="5930"/>
                </a:lnTo>
                <a:lnTo>
                  <a:pt x="7272" y="5933"/>
                </a:lnTo>
                <a:lnTo>
                  <a:pt x="7265" y="5917"/>
                </a:lnTo>
                <a:lnTo>
                  <a:pt x="7269" y="5922"/>
                </a:lnTo>
                <a:lnTo>
                  <a:pt x="7281" y="5932"/>
                </a:lnTo>
                <a:lnTo>
                  <a:pt x="7288" y="5939"/>
                </a:lnTo>
                <a:lnTo>
                  <a:pt x="7295" y="5945"/>
                </a:lnTo>
                <a:lnTo>
                  <a:pt x="7304" y="5951"/>
                </a:lnTo>
                <a:lnTo>
                  <a:pt x="7313" y="5956"/>
                </a:lnTo>
                <a:lnTo>
                  <a:pt x="7314" y="5941"/>
                </a:lnTo>
                <a:lnTo>
                  <a:pt x="7328" y="5950"/>
                </a:lnTo>
                <a:lnTo>
                  <a:pt x="7354" y="5965"/>
                </a:lnTo>
                <a:close/>
                <a:moveTo>
                  <a:pt x="7327" y="3964"/>
                </a:moveTo>
                <a:lnTo>
                  <a:pt x="7327" y="3964"/>
                </a:lnTo>
                <a:lnTo>
                  <a:pt x="7340" y="3987"/>
                </a:lnTo>
                <a:lnTo>
                  <a:pt x="7348" y="4002"/>
                </a:lnTo>
                <a:lnTo>
                  <a:pt x="7350" y="4006"/>
                </a:lnTo>
                <a:lnTo>
                  <a:pt x="7350" y="4010"/>
                </a:lnTo>
                <a:lnTo>
                  <a:pt x="7350" y="4014"/>
                </a:lnTo>
                <a:lnTo>
                  <a:pt x="7349" y="4017"/>
                </a:lnTo>
                <a:lnTo>
                  <a:pt x="7345" y="4023"/>
                </a:lnTo>
                <a:lnTo>
                  <a:pt x="7340" y="4032"/>
                </a:lnTo>
                <a:lnTo>
                  <a:pt x="7338" y="4038"/>
                </a:lnTo>
                <a:lnTo>
                  <a:pt x="7336" y="4047"/>
                </a:lnTo>
                <a:lnTo>
                  <a:pt x="7334" y="4057"/>
                </a:lnTo>
                <a:lnTo>
                  <a:pt x="7334" y="4069"/>
                </a:lnTo>
                <a:lnTo>
                  <a:pt x="7328" y="4037"/>
                </a:lnTo>
                <a:lnTo>
                  <a:pt x="7323" y="4060"/>
                </a:lnTo>
                <a:lnTo>
                  <a:pt x="7319" y="4084"/>
                </a:lnTo>
                <a:lnTo>
                  <a:pt x="7317" y="4107"/>
                </a:lnTo>
                <a:lnTo>
                  <a:pt x="7317" y="4129"/>
                </a:lnTo>
                <a:lnTo>
                  <a:pt x="7301" y="4096"/>
                </a:lnTo>
                <a:lnTo>
                  <a:pt x="7299" y="4121"/>
                </a:lnTo>
                <a:lnTo>
                  <a:pt x="7297" y="4144"/>
                </a:lnTo>
                <a:lnTo>
                  <a:pt x="7296" y="4169"/>
                </a:lnTo>
                <a:lnTo>
                  <a:pt x="7295" y="4193"/>
                </a:lnTo>
                <a:lnTo>
                  <a:pt x="7281" y="4160"/>
                </a:lnTo>
                <a:lnTo>
                  <a:pt x="7275" y="4251"/>
                </a:lnTo>
                <a:lnTo>
                  <a:pt x="7268" y="4219"/>
                </a:lnTo>
                <a:lnTo>
                  <a:pt x="7262" y="4248"/>
                </a:lnTo>
                <a:lnTo>
                  <a:pt x="7254" y="4275"/>
                </a:lnTo>
                <a:lnTo>
                  <a:pt x="7246" y="4302"/>
                </a:lnTo>
                <a:lnTo>
                  <a:pt x="7235" y="4329"/>
                </a:lnTo>
                <a:lnTo>
                  <a:pt x="7227" y="4304"/>
                </a:lnTo>
                <a:lnTo>
                  <a:pt x="7220" y="4322"/>
                </a:lnTo>
                <a:lnTo>
                  <a:pt x="7210" y="4338"/>
                </a:lnTo>
                <a:lnTo>
                  <a:pt x="7198" y="4353"/>
                </a:lnTo>
                <a:lnTo>
                  <a:pt x="7193" y="4359"/>
                </a:lnTo>
                <a:lnTo>
                  <a:pt x="7188" y="4363"/>
                </a:lnTo>
                <a:lnTo>
                  <a:pt x="7197" y="4358"/>
                </a:lnTo>
                <a:lnTo>
                  <a:pt x="7177" y="4352"/>
                </a:lnTo>
                <a:lnTo>
                  <a:pt x="7157" y="4345"/>
                </a:lnTo>
                <a:lnTo>
                  <a:pt x="7137" y="4339"/>
                </a:lnTo>
                <a:lnTo>
                  <a:pt x="7118" y="4332"/>
                </a:lnTo>
                <a:lnTo>
                  <a:pt x="7128" y="4318"/>
                </a:lnTo>
                <a:lnTo>
                  <a:pt x="7081" y="4324"/>
                </a:lnTo>
                <a:lnTo>
                  <a:pt x="7032" y="4328"/>
                </a:lnTo>
                <a:lnTo>
                  <a:pt x="7046" y="4317"/>
                </a:lnTo>
                <a:lnTo>
                  <a:pt x="6951" y="4326"/>
                </a:lnTo>
                <a:lnTo>
                  <a:pt x="6956" y="4315"/>
                </a:lnTo>
                <a:lnTo>
                  <a:pt x="6947" y="4317"/>
                </a:lnTo>
                <a:lnTo>
                  <a:pt x="6925" y="4319"/>
                </a:lnTo>
                <a:lnTo>
                  <a:pt x="6915" y="4320"/>
                </a:lnTo>
                <a:lnTo>
                  <a:pt x="6905" y="4319"/>
                </a:lnTo>
                <a:lnTo>
                  <a:pt x="6902" y="4318"/>
                </a:lnTo>
                <a:lnTo>
                  <a:pt x="6900" y="4317"/>
                </a:lnTo>
                <a:lnTo>
                  <a:pt x="6899" y="4315"/>
                </a:lnTo>
                <a:lnTo>
                  <a:pt x="6900" y="4312"/>
                </a:lnTo>
                <a:lnTo>
                  <a:pt x="6906" y="4302"/>
                </a:lnTo>
                <a:lnTo>
                  <a:pt x="6914" y="4293"/>
                </a:lnTo>
                <a:lnTo>
                  <a:pt x="6922" y="4282"/>
                </a:lnTo>
                <a:lnTo>
                  <a:pt x="6931" y="4271"/>
                </a:lnTo>
                <a:lnTo>
                  <a:pt x="6951" y="4252"/>
                </a:lnTo>
                <a:lnTo>
                  <a:pt x="6969" y="4236"/>
                </a:lnTo>
                <a:lnTo>
                  <a:pt x="6946" y="4240"/>
                </a:lnTo>
                <a:lnTo>
                  <a:pt x="6970" y="4215"/>
                </a:lnTo>
                <a:lnTo>
                  <a:pt x="6994" y="4188"/>
                </a:lnTo>
                <a:lnTo>
                  <a:pt x="7018" y="4160"/>
                </a:lnTo>
                <a:lnTo>
                  <a:pt x="7038" y="4130"/>
                </a:lnTo>
                <a:lnTo>
                  <a:pt x="6999" y="4153"/>
                </a:lnTo>
                <a:lnTo>
                  <a:pt x="7029" y="4117"/>
                </a:lnTo>
                <a:lnTo>
                  <a:pt x="7059" y="4082"/>
                </a:lnTo>
                <a:lnTo>
                  <a:pt x="7073" y="4064"/>
                </a:lnTo>
                <a:lnTo>
                  <a:pt x="7087" y="4045"/>
                </a:lnTo>
                <a:lnTo>
                  <a:pt x="7099" y="4026"/>
                </a:lnTo>
                <a:lnTo>
                  <a:pt x="7110" y="4005"/>
                </a:lnTo>
                <a:lnTo>
                  <a:pt x="7077" y="4027"/>
                </a:lnTo>
                <a:lnTo>
                  <a:pt x="7090" y="4010"/>
                </a:lnTo>
                <a:lnTo>
                  <a:pt x="7103" y="3993"/>
                </a:lnTo>
                <a:lnTo>
                  <a:pt x="7115" y="3975"/>
                </a:lnTo>
                <a:lnTo>
                  <a:pt x="7125" y="3957"/>
                </a:lnTo>
                <a:lnTo>
                  <a:pt x="7134" y="3937"/>
                </a:lnTo>
                <a:lnTo>
                  <a:pt x="7141" y="3918"/>
                </a:lnTo>
                <a:lnTo>
                  <a:pt x="7148" y="3898"/>
                </a:lnTo>
                <a:lnTo>
                  <a:pt x="7151" y="3876"/>
                </a:lnTo>
                <a:lnTo>
                  <a:pt x="7114" y="3896"/>
                </a:lnTo>
                <a:lnTo>
                  <a:pt x="7128" y="3877"/>
                </a:lnTo>
                <a:lnTo>
                  <a:pt x="7143" y="3858"/>
                </a:lnTo>
                <a:lnTo>
                  <a:pt x="7157" y="3838"/>
                </a:lnTo>
                <a:lnTo>
                  <a:pt x="7169" y="3819"/>
                </a:lnTo>
                <a:lnTo>
                  <a:pt x="7183" y="3830"/>
                </a:lnTo>
                <a:lnTo>
                  <a:pt x="7188" y="3835"/>
                </a:lnTo>
                <a:lnTo>
                  <a:pt x="7185" y="3799"/>
                </a:lnTo>
                <a:lnTo>
                  <a:pt x="7199" y="3811"/>
                </a:lnTo>
                <a:lnTo>
                  <a:pt x="7212" y="3826"/>
                </a:lnTo>
                <a:lnTo>
                  <a:pt x="7223" y="3841"/>
                </a:lnTo>
                <a:lnTo>
                  <a:pt x="7234" y="3857"/>
                </a:lnTo>
                <a:lnTo>
                  <a:pt x="7255" y="3889"/>
                </a:lnTo>
                <a:lnTo>
                  <a:pt x="7266" y="3904"/>
                </a:lnTo>
                <a:lnTo>
                  <a:pt x="7278" y="3920"/>
                </a:lnTo>
                <a:lnTo>
                  <a:pt x="7290" y="3885"/>
                </a:lnTo>
                <a:lnTo>
                  <a:pt x="7292" y="3892"/>
                </a:lnTo>
                <a:lnTo>
                  <a:pt x="7300" y="3910"/>
                </a:lnTo>
                <a:lnTo>
                  <a:pt x="7312" y="3936"/>
                </a:lnTo>
                <a:lnTo>
                  <a:pt x="7320" y="3951"/>
                </a:lnTo>
                <a:lnTo>
                  <a:pt x="7327" y="396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 sz="100">
              <a:solidFill>
                <a:srgbClr val="FFFFFF"/>
              </a:solidFill>
            </a:endParaRPr>
          </a:p>
        </p:txBody>
      </p:sp>
      <p:pic>
        <p:nvPicPr>
          <p:cNvPr id="5" name="内容占位符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08736" y="3587115"/>
            <a:ext cx="3606614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 162"/>
          <p:cNvSpPr/>
          <p:nvPr/>
        </p:nvSpPr>
        <p:spPr>
          <a:xfrm>
            <a:off x="1593850" y="3304858"/>
            <a:ext cx="1196975" cy="561975"/>
          </a:xfrm>
          <a:custGeom>
            <a:avLst/>
            <a:gdLst>
              <a:gd name="connsiteX0" fmla="*/ 277525 w 494328"/>
              <a:gd name="connsiteY0" fmla="*/ 292250 h 324036"/>
              <a:gd name="connsiteX1" fmla="*/ 309311 w 494328"/>
              <a:gd name="connsiteY1" fmla="*/ 292250 h 324036"/>
              <a:gd name="connsiteX2" fmla="*/ 309311 w 494328"/>
              <a:gd name="connsiteY2" fmla="*/ 324036 h 324036"/>
              <a:gd name="connsiteX3" fmla="*/ 277525 w 494328"/>
              <a:gd name="connsiteY3" fmla="*/ 324036 h 324036"/>
              <a:gd name="connsiteX4" fmla="*/ 323779 w 494328"/>
              <a:gd name="connsiteY4" fmla="*/ 243541 h 324036"/>
              <a:gd name="connsiteX5" fmla="*/ 355565 w 494328"/>
              <a:gd name="connsiteY5" fmla="*/ 243541 h 324036"/>
              <a:gd name="connsiteX6" fmla="*/ 355565 w 494328"/>
              <a:gd name="connsiteY6" fmla="*/ 275328 h 324036"/>
              <a:gd name="connsiteX7" fmla="*/ 323779 w 494328"/>
              <a:gd name="connsiteY7" fmla="*/ 275328 h 324036"/>
              <a:gd name="connsiteX8" fmla="*/ 277525 w 494328"/>
              <a:gd name="connsiteY8" fmla="*/ 243541 h 324036"/>
              <a:gd name="connsiteX9" fmla="*/ 309311 w 494328"/>
              <a:gd name="connsiteY9" fmla="*/ 243541 h 324036"/>
              <a:gd name="connsiteX10" fmla="*/ 309311 w 494328"/>
              <a:gd name="connsiteY10" fmla="*/ 275328 h 324036"/>
              <a:gd name="connsiteX11" fmla="*/ 277525 w 494328"/>
              <a:gd name="connsiteY11" fmla="*/ 275328 h 324036"/>
              <a:gd name="connsiteX12" fmla="*/ 370033 w 494328"/>
              <a:gd name="connsiteY12" fmla="*/ 194833 h 324036"/>
              <a:gd name="connsiteX13" fmla="*/ 401820 w 494328"/>
              <a:gd name="connsiteY13" fmla="*/ 194833 h 324036"/>
              <a:gd name="connsiteX14" fmla="*/ 401820 w 494328"/>
              <a:gd name="connsiteY14" fmla="*/ 226620 h 324036"/>
              <a:gd name="connsiteX15" fmla="*/ 370033 w 494328"/>
              <a:gd name="connsiteY15" fmla="*/ 226620 h 324036"/>
              <a:gd name="connsiteX16" fmla="*/ 323779 w 494328"/>
              <a:gd name="connsiteY16" fmla="*/ 194833 h 324036"/>
              <a:gd name="connsiteX17" fmla="*/ 355565 w 494328"/>
              <a:gd name="connsiteY17" fmla="*/ 194833 h 324036"/>
              <a:gd name="connsiteX18" fmla="*/ 355565 w 494328"/>
              <a:gd name="connsiteY18" fmla="*/ 226620 h 324036"/>
              <a:gd name="connsiteX19" fmla="*/ 323779 w 494328"/>
              <a:gd name="connsiteY19" fmla="*/ 226620 h 324036"/>
              <a:gd name="connsiteX20" fmla="*/ 277525 w 494328"/>
              <a:gd name="connsiteY20" fmla="*/ 194833 h 324036"/>
              <a:gd name="connsiteX21" fmla="*/ 309311 w 494328"/>
              <a:gd name="connsiteY21" fmla="*/ 194833 h 324036"/>
              <a:gd name="connsiteX22" fmla="*/ 309311 w 494328"/>
              <a:gd name="connsiteY22" fmla="*/ 226620 h 324036"/>
              <a:gd name="connsiteX23" fmla="*/ 277525 w 494328"/>
              <a:gd name="connsiteY23" fmla="*/ 226620 h 324036"/>
              <a:gd name="connsiteX24" fmla="*/ 231271 w 494328"/>
              <a:gd name="connsiteY24" fmla="*/ 194833 h 324036"/>
              <a:gd name="connsiteX25" fmla="*/ 263057 w 494328"/>
              <a:gd name="connsiteY25" fmla="*/ 194833 h 324036"/>
              <a:gd name="connsiteX26" fmla="*/ 263057 w 494328"/>
              <a:gd name="connsiteY26" fmla="*/ 226620 h 324036"/>
              <a:gd name="connsiteX27" fmla="*/ 231271 w 494328"/>
              <a:gd name="connsiteY27" fmla="*/ 226620 h 324036"/>
              <a:gd name="connsiteX28" fmla="*/ 185016 w 494328"/>
              <a:gd name="connsiteY28" fmla="*/ 194833 h 324036"/>
              <a:gd name="connsiteX29" fmla="*/ 216803 w 494328"/>
              <a:gd name="connsiteY29" fmla="*/ 194833 h 324036"/>
              <a:gd name="connsiteX30" fmla="*/ 216803 w 494328"/>
              <a:gd name="connsiteY30" fmla="*/ 226620 h 324036"/>
              <a:gd name="connsiteX31" fmla="*/ 185016 w 494328"/>
              <a:gd name="connsiteY31" fmla="*/ 226620 h 324036"/>
              <a:gd name="connsiteX32" fmla="*/ 138762 w 494328"/>
              <a:gd name="connsiteY32" fmla="*/ 194833 h 324036"/>
              <a:gd name="connsiteX33" fmla="*/ 170549 w 494328"/>
              <a:gd name="connsiteY33" fmla="*/ 194833 h 324036"/>
              <a:gd name="connsiteX34" fmla="*/ 170549 w 494328"/>
              <a:gd name="connsiteY34" fmla="*/ 226620 h 324036"/>
              <a:gd name="connsiteX35" fmla="*/ 138762 w 494328"/>
              <a:gd name="connsiteY35" fmla="*/ 226620 h 324036"/>
              <a:gd name="connsiteX36" fmla="*/ 92508 w 494328"/>
              <a:gd name="connsiteY36" fmla="*/ 194833 h 324036"/>
              <a:gd name="connsiteX37" fmla="*/ 124294 w 494328"/>
              <a:gd name="connsiteY37" fmla="*/ 194833 h 324036"/>
              <a:gd name="connsiteX38" fmla="*/ 124294 w 494328"/>
              <a:gd name="connsiteY38" fmla="*/ 226620 h 324036"/>
              <a:gd name="connsiteX39" fmla="*/ 92508 w 494328"/>
              <a:gd name="connsiteY39" fmla="*/ 226620 h 324036"/>
              <a:gd name="connsiteX40" fmla="*/ 46254 w 494328"/>
              <a:gd name="connsiteY40" fmla="*/ 194833 h 324036"/>
              <a:gd name="connsiteX41" fmla="*/ 78040 w 494328"/>
              <a:gd name="connsiteY41" fmla="*/ 194833 h 324036"/>
              <a:gd name="connsiteX42" fmla="*/ 78040 w 494328"/>
              <a:gd name="connsiteY42" fmla="*/ 226620 h 324036"/>
              <a:gd name="connsiteX43" fmla="*/ 46254 w 494328"/>
              <a:gd name="connsiteY43" fmla="*/ 226620 h 324036"/>
              <a:gd name="connsiteX44" fmla="*/ 0 w 494328"/>
              <a:gd name="connsiteY44" fmla="*/ 194833 h 324036"/>
              <a:gd name="connsiteX45" fmla="*/ 31787 w 494328"/>
              <a:gd name="connsiteY45" fmla="*/ 194833 h 324036"/>
              <a:gd name="connsiteX46" fmla="*/ 31787 w 494328"/>
              <a:gd name="connsiteY46" fmla="*/ 226620 h 324036"/>
              <a:gd name="connsiteX47" fmla="*/ 0 w 494328"/>
              <a:gd name="connsiteY47" fmla="*/ 226620 h 324036"/>
              <a:gd name="connsiteX48" fmla="*/ 416287 w 494328"/>
              <a:gd name="connsiteY48" fmla="*/ 170479 h 324036"/>
              <a:gd name="connsiteX49" fmla="*/ 448074 w 494328"/>
              <a:gd name="connsiteY49" fmla="*/ 170479 h 324036"/>
              <a:gd name="connsiteX50" fmla="*/ 448074 w 494328"/>
              <a:gd name="connsiteY50" fmla="*/ 202266 h 324036"/>
              <a:gd name="connsiteX51" fmla="*/ 416287 w 494328"/>
              <a:gd name="connsiteY51" fmla="*/ 202266 h 324036"/>
              <a:gd name="connsiteX52" fmla="*/ 462542 w 494328"/>
              <a:gd name="connsiteY52" fmla="*/ 146125 h 324036"/>
              <a:gd name="connsiteX53" fmla="*/ 494328 w 494328"/>
              <a:gd name="connsiteY53" fmla="*/ 146125 h 324036"/>
              <a:gd name="connsiteX54" fmla="*/ 494328 w 494328"/>
              <a:gd name="connsiteY54" fmla="*/ 177911 h 324036"/>
              <a:gd name="connsiteX55" fmla="*/ 462542 w 494328"/>
              <a:gd name="connsiteY55" fmla="*/ 177911 h 324036"/>
              <a:gd name="connsiteX56" fmla="*/ 370033 w 494328"/>
              <a:gd name="connsiteY56" fmla="*/ 146125 h 324036"/>
              <a:gd name="connsiteX57" fmla="*/ 401820 w 494328"/>
              <a:gd name="connsiteY57" fmla="*/ 146125 h 324036"/>
              <a:gd name="connsiteX58" fmla="*/ 401820 w 494328"/>
              <a:gd name="connsiteY58" fmla="*/ 177911 h 324036"/>
              <a:gd name="connsiteX59" fmla="*/ 370033 w 494328"/>
              <a:gd name="connsiteY59" fmla="*/ 177911 h 324036"/>
              <a:gd name="connsiteX60" fmla="*/ 323779 w 494328"/>
              <a:gd name="connsiteY60" fmla="*/ 146125 h 324036"/>
              <a:gd name="connsiteX61" fmla="*/ 355565 w 494328"/>
              <a:gd name="connsiteY61" fmla="*/ 146125 h 324036"/>
              <a:gd name="connsiteX62" fmla="*/ 355565 w 494328"/>
              <a:gd name="connsiteY62" fmla="*/ 177911 h 324036"/>
              <a:gd name="connsiteX63" fmla="*/ 323779 w 494328"/>
              <a:gd name="connsiteY63" fmla="*/ 177911 h 324036"/>
              <a:gd name="connsiteX64" fmla="*/ 277525 w 494328"/>
              <a:gd name="connsiteY64" fmla="*/ 146125 h 324036"/>
              <a:gd name="connsiteX65" fmla="*/ 309311 w 494328"/>
              <a:gd name="connsiteY65" fmla="*/ 146125 h 324036"/>
              <a:gd name="connsiteX66" fmla="*/ 309311 w 494328"/>
              <a:gd name="connsiteY66" fmla="*/ 177911 h 324036"/>
              <a:gd name="connsiteX67" fmla="*/ 277525 w 494328"/>
              <a:gd name="connsiteY67" fmla="*/ 177911 h 324036"/>
              <a:gd name="connsiteX68" fmla="*/ 231271 w 494328"/>
              <a:gd name="connsiteY68" fmla="*/ 146125 h 324036"/>
              <a:gd name="connsiteX69" fmla="*/ 263057 w 494328"/>
              <a:gd name="connsiteY69" fmla="*/ 146125 h 324036"/>
              <a:gd name="connsiteX70" fmla="*/ 263057 w 494328"/>
              <a:gd name="connsiteY70" fmla="*/ 177911 h 324036"/>
              <a:gd name="connsiteX71" fmla="*/ 231271 w 494328"/>
              <a:gd name="connsiteY71" fmla="*/ 177911 h 324036"/>
              <a:gd name="connsiteX72" fmla="*/ 185016 w 494328"/>
              <a:gd name="connsiteY72" fmla="*/ 146125 h 324036"/>
              <a:gd name="connsiteX73" fmla="*/ 216803 w 494328"/>
              <a:gd name="connsiteY73" fmla="*/ 146125 h 324036"/>
              <a:gd name="connsiteX74" fmla="*/ 216803 w 494328"/>
              <a:gd name="connsiteY74" fmla="*/ 177911 h 324036"/>
              <a:gd name="connsiteX75" fmla="*/ 185016 w 494328"/>
              <a:gd name="connsiteY75" fmla="*/ 177911 h 324036"/>
              <a:gd name="connsiteX76" fmla="*/ 138762 w 494328"/>
              <a:gd name="connsiteY76" fmla="*/ 146125 h 324036"/>
              <a:gd name="connsiteX77" fmla="*/ 170549 w 494328"/>
              <a:gd name="connsiteY77" fmla="*/ 146125 h 324036"/>
              <a:gd name="connsiteX78" fmla="*/ 170549 w 494328"/>
              <a:gd name="connsiteY78" fmla="*/ 177911 h 324036"/>
              <a:gd name="connsiteX79" fmla="*/ 138762 w 494328"/>
              <a:gd name="connsiteY79" fmla="*/ 177911 h 324036"/>
              <a:gd name="connsiteX80" fmla="*/ 92508 w 494328"/>
              <a:gd name="connsiteY80" fmla="*/ 146125 h 324036"/>
              <a:gd name="connsiteX81" fmla="*/ 124294 w 494328"/>
              <a:gd name="connsiteY81" fmla="*/ 146125 h 324036"/>
              <a:gd name="connsiteX82" fmla="*/ 124294 w 494328"/>
              <a:gd name="connsiteY82" fmla="*/ 177911 h 324036"/>
              <a:gd name="connsiteX83" fmla="*/ 92508 w 494328"/>
              <a:gd name="connsiteY83" fmla="*/ 177911 h 324036"/>
              <a:gd name="connsiteX84" fmla="*/ 46254 w 494328"/>
              <a:gd name="connsiteY84" fmla="*/ 146125 h 324036"/>
              <a:gd name="connsiteX85" fmla="*/ 78040 w 494328"/>
              <a:gd name="connsiteY85" fmla="*/ 146125 h 324036"/>
              <a:gd name="connsiteX86" fmla="*/ 78040 w 494328"/>
              <a:gd name="connsiteY86" fmla="*/ 177911 h 324036"/>
              <a:gd name="connsiteX87" fmla="*/ 46254 w 494328"/>
              <a:gd name="connsiteY87" fmla="*/ 177911 h 324036"/>
              <a:gd name="connsiteX88" fmla="*/ 0 w 494328"/>
              <a:gd name="connsiteY88" fmla="*/ 146125 h 324036"/>
              <a:gd name="connsiteX89" fmla="*/ 31787 w 494328"/>
              <a:gd name="connsiteY89" fmla="*/ 146125 h 324036"/>
              <a:gd name="connsiteX90" fmla="*/ 31787 w 494328"/>
              <a:gd name="connsiteY90" fmla="*/ 177911 h 324036"/>
              <a:gd name="connsiteX91" fmla="*/ 0 w 494328"/>
              <a:gd name="connsiteY91" fmla="*/ 177911 h 324036"/>
              <a:gd name="connsiteX92" fmla="*/ 416287 w 494328"/>
              <a:gd name="connsiteY92" fmla="*/ 121771 h 324036"/>
              <a:gd name="connsiteX93" fmla="*/ 448074 w 494328"/>
              <a:gd name="connsiteY93" fmla="*/ 121771 h 324036"/>
              <a:gd name="connsiteX94" fmla="*/ 448074 w 494328"/>
              <a:gd name="connsiteY94" fmla="*/ 153557 h 324036"/>
              <a:gd name="connsiteX95" fmla="*/ 416287 w 494328"/>
              <a:gd name="connsiteY95" fmla="*/ 153557 h 324036"/>
              <a:gd name="connsiteX96" fmla="*/ 370033 w 494328"/>
              <a:gd name="connsiteY96" fmla="*/ 97417 h 324036"/>
              <a:gd name="connsiteX97" fmla="*/ 401820 w 494328"/>
              <a:gd name="connsiteY97" fmla="*/ 97417 h 324036"/>
              <a:gd name="connsiteX98" fmla="*/ 401820 w 494328"/>
              <a:gd name="connsiteY98" fmla="*/ 129203 h 324036"/>
              <a:gd name="connsiteX99" fmla="*/ 370033 w 494328"/>
              <a:gd name="connsiteY99" fmla="*/ 129203 h 324036"/>
              <a:gd name="connsiteX100" fmla="*/ 323779 w 494328"/>
              <a:gd name="connsiteY100" fmla="*/ 97417 h 324036"/>
              <a:gd name="connsiteX101" fmla="*/ 355565 w 494328"/>
              <a:gd name="connsiteY101" fmla="*/ 97417 h 324036"/>
              <a:gd name="connsiteX102" fmla="*/ 355565 w 494328"/>
              <a:gd name="connsiteY102" fmla="*/ 129203 h 324036"/>
              <a:gd name="connsiteX103" fmla="*/ 323779 w 494328"/>
              <a:gd name="connsiteY103" fmla="*/ 129203 h 324036"/>
              <a:gd name="connsiteX104" fmla="*/ 277525 w 494328"/>
              <a:gd name="connsiteY104" fmla="*/ 97417 h 324036"/>
              <a:gd name="connsiteX105" fmla="*/ 309311 w 494328"/>
              <a:gd name="connsiteY105" fmla="*/ 97417 h 324036"/>
              <a:gd name="connsiteX106" fmla="*/ 309311 w 494328"/>
              <a:gd name="connsiteY106" fmla="*/ 129203 h 324036"/>
              <a:gd name="connsiteX107" fmla="*/ 277525 w 494328"/>
              <a:gd name="connsiteY107" fmla="*/ 129203 h 324036"/>
              <a:gd name="connsiteX108" fmla="*/ 231271 w 494328"/>
              <a:gd name="connsiteY108" fmla="*/ 97417 h 324036"/>
              <a:gd name="connsiteX109" fmla="*/ 263057 w 494328"/>
              <a:gd name="connsiteY109" fmla="*/ 97417 h 324036"/>
              <a:gd name="connsiteX110" fmla="*/ 263057 w 494328"/>
              <a:gd name="connsiteY110" fmla="*/ 129203 h 324036"/>
              <a:gd name="connsiteX111" fmla="*/ 231271 w 494328"/>
              <a:gd name="connsiteY111" fmla="*/ 129203 h 324036"/>
              <a:gd name="connsiteX112" fmla="*/ 185016 w 494328"/>
              <a:gd name="connsiteY112" fmla="*/ 97417 h 324036"/>
              <a:gd name="connsiteX113" fmla="*/ 216803 w 494328"/>
              <a:gd name="connsiteY113" fmla="*/ 97417 h 324036"/>
              <a:gd name="connsiteX114" fmla="*/ 216803 w 494328"/>
              <a:gd name="connsiteY114" fmla="*/ 129203 h 324036"/>
              <a:gd name="connsiteX115" fmla="*/ 185016 w 494328"/>
              <a:gd name="connsiteY115" fmla="*/ 129203 h 324036"/>
              <a:gd name="connsiteX116" fmla="*/ 138762 w 494328"/>
              <a:gd name="connsiteY116" fmla="*/ 97417 h 324036"/>
              <a:gd name="connsiteX117" fmla="*/ 170549 w 494328"/>
              <a:gd name="connsiteY117" fmla="*/ 97417 h 324036"/>
              <a:gd name="connsiteX118" fmla="*/ 170549 w 494328"/>
              <a:gd name="connsiteY118" fmla="*/ 129203 h 324036"/>
              <a:gd name="connsiteX119" fmla="*/ 138762 w 494328"/>
              <a:gd name="connsiteY119" fmla="*/ 129203 h 324036"/>
              <a:gd name="connsiteX120" fmla="*/ 92508 w 494328"/>
              <a:gd name="connsiteY120" fmla="*/ 97417 h 324036"/>
              <a:gd name="connsiteX121" fmla="*/ 124294 w 494328"/>
              <a:gd name="connsiteY121" fmla="*/ 97417 h 324036"/>
              <a:gd name="connsiteX122" fmla="*/ 124294 w 494328"/>
              <a:gd name="connsiteY122" fmla="*/ 129203 h 324036"/>
              <a:gd name="connsiteX123" fmla="*/ 92508 w 494328"/>
              <a:gd name="connsiteY123" fmla="*/ 129203 h 324036"/>
              <a:gd name="connsiteX124" fmla="*/ 46254 w 494328"/>
              <a:gd name="connsiteY124" fmla="*/ 97417 h 324036"/>
              <a:gd name="connsiteX125" fmla="*/ 78040 w 494328"/>
              <a:gd name="connsiteY125" fmla="*/ 97417 h 324036"/>
              <a:gd name="connsiteX126" fmla="*/ 78040 w 494328"/>
              <a:gd name="connsiteY126" fmla="*/ 129203 h 324036"/>
              <a:gd name="connsiteX127" fmla="*/ 46254 w 494328"/>
              <a:gd name="connsiteY127" fmla="*/ 129203 h 324036"/>
              <a:gd name="connsiteX128" fmla="*/ 0 w 494328"/>
              <a:gd name="connsiteY128" fmla="*/ 97417 h 324036"/>
              <a:gd name="connsiteX129" fmla="*/ 31787 w 494328"/>
              <a:gd name="connsiteY129" fmla="*/ 97417 h 324036"/>
              <a:gd name="connsiteX130" fmla="*/ 31787 w 494328"/>
              <a:gd name="connsiteY130" fmla="*/ 129203 h 324036"/>
              <a:gd name="connsiteX131" fmla="*/ 0 w 494328"/>
              <a:gd name="connsiteY131" fmla="*/ 129203 h 324036"/>
              <a:gd name="connsiteX132" fmla="*/ 323779 w 494328"/>
              <a:gd name="connsiteY132" fmla="*/ 48708 h 324036"/>
              <a:gd name="connsiteX133" fmla="*/ 355565 w 494328"/>
              <a:gd name="connsiteY133" fmla="*/ 48708 h 324036"/>
              <a:gd name="connsiteX134" fmla="*/ 355565 w 494328"/>
              <a:gd name="connsiteY134" fmla="*/ 80495 h 324036"/>
              <a:gd name="connsiteX135" fmla="*/ 323779 w 494328"/>
              <a:gd name="connsiteY135" fmla="*/ 80495 h 324036"/>
              <a:gd name="connsiteX136" fmla="*/ 277525 w 494328"/>
              <a:gd name="connsiteY136" fmla="*/ 48708 h 324036"/>
              <a:gd name="connsiteX137" fmla="*/ 309311 w 494328"/>
              <a:gd name="connsiteY137" fmla="*/ 48708 h 324036"/>
              <a:gd name="connsiteX138" fmla="*/ 309311 w 494328"/>
              <a:gd name="connsiteY138" fmla="*/ 80495 h 324036"/>
              <a:gd name="connsiteX139" fmla="*/ 277525 w 494328"/>
              <a:gd name="connsiteY139" fmla="*/ 80495 h 324036"/>
              <a:gd name="connsiteX140" fmla="*/ 277525 w 494328"/>
              <a:gd name="connsiteY140" fmla="*/ 0 h 324036"/>
              <a:gd name="connsiteX141" fmla="*/ 309311 w 494328"/>
              <a:gd name="connsiteY141" fmla="*/ 0 h 324036"/>
              <a:gd name="connsiteX142" fmla="*/ 309311 w 494328"/>
              <a:gd name="connsiteY142" fmla="*/ 31787 h 324036"/>
              <a:gd name="connsiteX143" fmla="*/ 277525 w 494328"/>
              <a:gd name="connsiteY143" fmla="*/ 31787 h 324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494328" h="324036">
                <a:moveTo>
                  <a:pt x="277525" y="292250"/>
                </a:moveTo>
                <a:lnTo>
                  <a:pt x="309311" y="292250"/>
                </a:lnTo>
                <a:lnTo>
                  <a:pt x="309311" y="324036"/>
                </a:lnTo>
                <a:lnTo>
                  <a:pt x="277525" y="324036"/>
                </a:lnTo>
                <a:close/>
                <a:moveTo>
                  <a:pt x="323779" y="243541"/>
                </a:moveTo>
                <a:lnTo>
                  <a:pt x="355565" y="243541"/>
                </a:lnTo>
                <a:lnTo>
                  <a:pt x="355565" y="275328"/>
                </a:lnTo>
                <a:lnTo>
                  <a:pt x="323779" y="275328"/>
                </a:lnTo>
                <a:close/>
                <a:moveTo>
                  <a:pt x="277525" y="243541"/>
                </a:moveTo>
                <a:lnTo>
                  <a:pt x="309311" y="243541"/>
                </a:lnTo>
                <a:lnTo>
                  <a:pt x="309311" y="275328"/>
                </a:lnTo>
                <a:lnTo>
                  <a:pt x="277525" y="275328"/>
                </a:lnTo>
                <a:close/>
                <a:moveTo>
                  <a:pt x="370033" y="194833"/>
                </a:moveTo>
                <a:lnTo>
                  <a:pt x="401820" y="194833"/>
                </a:lnTo>
                <a:lnTo>
                  <a:pt x="401820" y="226620"/>
                </a:lnTo>
                <a:lnTo>
                  <a:pt x="370033" y="226620"/>
                </a:lnTo>
                <a:close/>
                <a:moveTo>
                  <a:pt x="323779" y="194833"/>
                </a:moveTo>
                <a:lnTo>
                  <a:pt x="355565" y="194833"/>
                </a:lnTo>
                <a:lnTo>
                  <a:pt x="355565" y="226620"/>
                </a:lnTo>
                <a:lnTo>
                  <a:pt x="323779" y="226620"/>
                </a:lnTo>
                <a:close/>
                <a:moveTo>
                  <a:pt x="277525" y="194833"/>
                </a:moveTo>
                <a:lnTo>
                  <a:pt x="309311" y="194833"/>
                </a:lnTo>
                <a:lnTo>
                  <a:pt x="309311" y="226620"/>
                </a:lnTo>
                <a:lnTo>
                  <a:pt x="277525" y="226620"/>
                </a:lnTo>
                <a:close/>
                <a:moveTo>
                  <a:pt x="231271" y="194833"/>
                </a:moveTo>
                <a:lnTo>
                  <a:pt x="263057" y="194833"/>
                </a:lnTo>
                <a:lnTo>
                  <a:pt x="263057" y="226620"/>
                </a:lnTo>
                <a:lnTo>
                  <a:pt x="231271" y="226620"/>
                </a:lnTo>
                <a:close/>
                <a:moveTo>
                  <a:pt x="185016" y="194833"/>
                </a:moveTo>
                <a:lnTo>
                  <a:pt x="216803" y="194833"/>
                </a:lnTo>
                <a:lnTo>
                  <a:pt x="216803" y="226620"/>
                </a:lnTo>
                <a:lnTo>
                  <a:pt x="185016" y="226620"/>
                </a:lnTo>
                <a:close/>
                <a:moveTo>
                  <a:pt x="138762" y="194833"/>
                </a:moveTo>
                <a:lnTo>
                  <a:pt x="170549" y="194833"/>
                </a:lnTo>
                <a:lnTo>
                  <a:pt x="170549" y="226620"/>
                </a:lnTo>
                <a:lnTo>
                  <a:pt x="138762" y="226620"/>
                </a:lnTo>
                <a:close/>
                <a:moveTo>
                  <a:pt x="92508" y="194833"/>
                </a:moveTo>
                <a:lnTo>
                  <a:pt x="124294" y="194833"/>
                </a:lnTo>
                <a:lnTo>
                  <a:pt x="124294" y="226620"/>
                </a:lnTo>
                <a:lnTo>
                  <a:pt x="92508" y="226620"/>
                </a:lnTo>
                <a:close/>
                <a:moveTo>
                  <a:pt x="46254" y="194833"/>
                </a:moveTo>
                <a:lnTo>
                  <a:pt x="78040" y="194833"/>
                </a:lnTo>
                <a:lnTo>
                  <a:pt x="78040" y="226620"/>
                </a:lnTo>
                <a:lnTo>
                  <a:pt x="46254" y="226620"/>
                </a:lnTo>
                <a:close/>
                <a:moveTo>
                  <a:pt x="0" y="194833"/>
                </a:moveTo>
                <a:lnTo>
                  <a:pt x="31787" y="194833"/>
                </a:lnTo>
                <a:lnTo>
                  <a:pt x="31787" y="226620"/>
                </a:lnTo>
                <a:lnTo>
                  <a:pt x="0" y="226620"/>
                </a:lnTo>
                <a:close/>
                <a:moveTo>
                  <a:pt x="416287" y="170479"/>
                </a:moveTo>
                <a:lnTo>
                  <a:pt x="448074" y="170479"/>
                </a:lnTo>
                <a:lnTo>
                  <a:pt x="448074" y="202266"/>
                </a:lnTo>
                <a:lnTo>
                  <a:pt x="416287" y="202266"/>
                </a:lnTo>
                <a:close/>
                <a:moveTo>
                  <a:pt x="462542" y="146125"/>
                </a:moveTo>
                <a:lnTo>
                  <a:pt x="494328" y="146125"/>
                </a:lnTo>
                <a:lnTo>
                  <a:pt x="494328" y="177911"/>
                </a:lnTo>
                <a:lnTo>
                  <a:pt x="462542" y="177911"/>
                </a:lnTo>
                <a:close/>
                <a:moveTo>
                  <a:pt x="370033" y="146125"/>
                </a:moveTo>
                <a:lnTo>
                  <a:pt x="401820" y="146125"/>
                </a:lnTo>
                <a:lnTo>
                  <a:pt x="401820" y="177911"/>
                </a:lnTo>
                <a:lnTo>
                  <a:pt x="370033" y="177911"/>
                </a:lnTo>
                <a:close/>
                <a:moveTo>
                  <a:pt x="323779" y="146125"/>
                </a:moveTo>
                <a:lnTo>
                  <a:pt x="355565" y="146125"/>
                </a:lnTo>
                <a:lnTo>
                  <a:pt x="355565" y="177911"/>
                </a:lnTo>
                <a:lnTo>
                  <a:pt x="323779" y="177911"/>
                </a:lnTo>
                <a:close/>
                <a:moveTo>
                  <a:pt x="277525" y="146125"/>
                </a:moveTo>
                <a:lnTo>
                  <a:pt x="309311" y="146125"/>
                </a:lnTo>
                <a:lnTo>
                  <a:pt x="309311" y="177911"/>
                </a:lnTo>
                <a:lnTo>
                  <a:pt x="277525" y="177911"/>
                </a:lnTo>
                <a:close/>
                <a:moveTo>
                  <a:pt x="231271" y="146125"/>
                </a:moveTo>
                <a:lnTo>
                  <a:pt x="263057" y="146125"/>
                </a:lnTo>
                <a:lnTo>
                  <a:pt x="263057" y="177911"/>
                </a:lnTo>
                <a:lnTo>
                  <a:pt x="231271" y="177911"/>
                </a:lnTo>
                <a:close/>
                <a:moveTo>
                  <a:pt x="185016" y="146125"/>
                </a:moveTo>
                <a:lnTo>
                  <a:pt x="216803" y="146125"/>
                </a:lnTo>
                <a:lnTo>
                  <a:pt x="216803" y="177911"/>
                </a:lnTo>
                <a:lnTo>
                  <a:pt x="185016" y="177911"/>
                </a:lnTo>
                <a:close/>
                <a:moveTo>
                  <a:pt x="138762" y="146125"/>
                </a:moveTo>
                <a:lnTo>
                  <a:pt x="170549" y="146125"/>
                </a:lnTo>
                <a:lnTo>
                  <a:pt x="170549" y="177911"/>
                </a:lnTo>
                <a:lnTo>
                  <a:pt x="138762" y="177911"/>
                </a:lnTo>
                <a:close/>
                <a:moveTo>
                  <a:pt x="92508" y="146125"/>
                </a:moveTo>
                <a:lnTo>
                  <a:pt x="124294" y="146125"/>
                </a:lnTo>
                <a:lnTo>
                  <a:pt x="124294" y="177911"/>
                </a:lnTo>
                <a:lnTo>
                  <a:pt x="92508" y="177911"/>
                </a:lnTo>
                <a:close/>
                <a:moveTo>
                  <a:pt x="46254" y="146125"/>
                </a:moveTo>
                <a:lnTo>
                  <a:pt x="78040" y="146125"/>
                </a:lnTo>
                <a:lnTo>
                  <a:pt x="78040" y="177911"/>
                </a:lnTo>
                <a:lnTo>
                  <a:pt x="46254" y="177911"/>
                </a:lnTo>
                <a:close/>
                <a:moveTo>
                  <a:pt x="0" y="146125"/>
                </a:moveTo>
                <a:lnTo>
                  <a:pt x="31787" y="146125"/>
                </a:lnTo>
                <a:lnTo>
                  <a:pt x="31787" y="177911"/>
                </a:lnTo>
                <a:lnTo>
                  <a:pt x="0" y="177911"/>
                </a:lnTo>
                <a:close/>
                <a:moveTo>
                  <a:pt x="416287" y="121771"/>
                </a:moveTo>
                <a:lnTo>
                  <a:pt x="448074" y="121771"/>
                </a:lnTo>
                <a:lnTo>
                  <a:pt x="448074" y="153557"/>
                </a:lnTo>
                <a:lnTo>
                  <a:pt x="416287" y="153557"/>
                </a:lnTo>
                <a:close/>
                <a:moveTo>
                  <a:pt x="370033" y="97417"/>
                </a:moveTo>
                <a:lnTo>
                  <a:pt x="401820" y="97417"/>
                </a:lnTo>
                <a:lnTo>
                  <a:pt x="401820" y="129203"/>
                </a:lnTo>
                <a:lnTo>
                  <a:pt x="370033" y="129203"/>
                </a:lnTo>
                <a:close/>
                <a:moveTo>
                  <a:pt x="323779" y="97417"/>
                </a:moveTo>
                <a:lnTo>
                  <a:pt x="355565" y="97417"/>
                </a:lnTo>
                <a:lnTo>
                  <a:pt x="355565" y="129203"/>
                </a:lnTo>
                <a:lnTo>
                  <a:pt x="323779" y="129203"/>
                </a:lnTo>
                <a:close/>
                <a:moveTo>
                  <a:pt x="277525" y="97417"/>
                </a:moveTo>
                <a:lnTo>
                  <a:pt x="309311" y="97417"/>
                </a:lnTo>
                <a:lnTo>
                  <a:pt x="309311" y="129203"/>
                </a:lnTo>
                <a:lnTo>
                  <a:pt x="277525" y="129203"/>
                </a:lnTo>
                <a:close/>
                <a:moveTo>
                  <a:pt x="231271" y="97417"/>
                </a:moveTo>
                <a:lnTo>
                  <a:pt x="263057" y="97417"/>
                </a:lnTo>
                <a:lnTo>
                  <a:pt x="263057" y="129203"/>
                </a:lnTo>
                <a:lnTo>
                  <a:pt x="231271" y="129203"/>
                </a:lnTo>
                <a:close/>
                <a:moveTo>
                  <a:pt x="185016" y="97417"/>
                </a:moveTo>
                <a:lnTo>
                  <a:pt x="216803" y="97417"/>
                </a:lnTo>
                <a:lnTo>
                  <a:pt x="216803" y="129203"/>
                </a:lnTo>
                <a:lnTo>
                  <a:pt x="185016" y="129203"/>
                </a:lnTo>
                <a:close/>
                <a:moveTo>
                  <a:pt x="138762" y="97417"/>
                </a:moveTo>
                <a:lnTo>
                  <a:pt x="170549" y="97417"/>
                </a:lnTo>
                <a:lnTo>
                  <a:pt x="170549" y="129203"/>
                </a:lnTo>
                <a:lnTo>
                  <a:pt x="138762" y="129203"/>
                </a:lnTo>
                <a:close/>
                <a:moveTo>
                  <a:pt x="92508" y="97417"/>
                </a:moveTo>
                <a:lnTo>
                  <a:pt x="124294" y="97417"/>
                </a:lnTo>
                <a:lnTo>
                  <a:pt x="124294" y="129203"/>
                </a:lnTo>
                <a:lnTo>
                  <a:pt x="92508" y="129203"/>
                </a:lnTo>
                <a:close/>
                <a:moveTo>
                  <a:pt x="46254" y="97417"/>
                </a:moveTo>
                <a:lnTo>
                  <a:pt x="78040" y="97417"/>
                </a:lnTo>
                <a:lnTo>
                  <a:pt x="78040" y="129203"/>
                </a:lnTo>
                <a:lnTo>
                  <a:pt x="46254" y="129203"/>
                </a:lnTo>
                <a:close/>
                <a:moveTo>
                  <a:pt x="0" y="97417"/>
                </a:moveTo>
                <a:lnTo>
                  <a:pt x="31787" y="97417"/>
                </a:lnTo>
                <a:lnTo>
                  <a:pt x="31787" y="129203"/>
                </a:lnTo>
                <a:lnTo>
                  <a:pt x="0" y="129203"/>
                </a:lnTo>
                <a:close/>
                <a:moveTo>
                  <a:pt x="323779" y="48708"/>
                </a:moveTo>
                <a:lnTo>
                  <a:pt x="355565" y="48708"/>
                </a:lnTo>
                <a:lnTo>
                  <a:pt x="355565" y="80495"/>
                </a:lnTo>
                <a:lnTo>
                  <a:pt x="323779" y="80495"/>
                </a:lnTo>
                <a:close/>
                <a:moveTo>
                  <a:pt x="277525" y="48708"/>
                </a:moveTo>
                <a:lnTo>
                  <a:pt x="309311" y="48708"/>
                </a:lnTo>
                <a:lnTo>
                  <a:pt x="309311" y="80495"/>
                </a:lnTo>
                <a:lnTo>
                  <a:pt x="277525" y="80495"/>
                </a:lnTo>
                <a:close/>
                <a:moveTo>
                  <a:pt x="277525" y="0"/>
                </a:moveTo>
                <a:lnTo>
                  <a:pt x="309311" y="0"/>
                </a:lnTo>
                <a:lnTo>
                  <a:pt x="309311" y="31787"/>
                </a:lnTo>
                <a:lnTo>
                  <a:pt x="277525" y="317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E5DEDB">
                  <a:lumMod val="25000"/>
                </a:srgbClr>
              </a:solidFill>
              <a:latin typeface="Arial" panose="020B0604020202020204"/>
              <a:ea typeface="黑体" panose="02010609060101010101" pitchFamily="49" charset="-122"/>
            </a:endParaRPr>
          </a:p>
        </p:txBody>
      </p:sp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231140" y="3042285"/>
            <a:ext cx="1245235" cy="811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600" b="1">
                <a:solidFill>
                  <a:srgbClr val="00B0F0"/>
                </a:solidFill>
                <a:ea typeface="微软雅黑" panose="020B0503020204020204" pitchFamily="34" charset="-122"/>
              </a:rPr>
              <a:t>含义</a:t>
            </a:r>
            <a:endParaRPr lang="zh-CN" altLang="en-US" sz="3600" b="1">
              <a:solidFill>
                <a:srgbClr val="00B0F0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8300" y="3199765"/>
            <a:ext cx="5840730" cy="95313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是具有严重社会危害性、触犯刑法、应当受到刑罚处罚的行为。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716239" y="764704"/>
            <a:ext cx="1706880" cy="10147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b="1" dirty="0">
                <a:ln w="19050">
                  <a:solidFill>
                    <a:srgbClr val="3F3F3F">
                      <a:tint val="1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rgbClr val="C5BE27">
                      <a:satMod val="175000"/>
                      <a:alpha val="40000"/>
                    </a:srgbClr>
                  </a:glow>
                </a:effectLst>
                <a:latin typeface="华文行楷" pitchFamily="2" charset="-122"/>
                <a:ea typeface="华文行楷" pitchFamily="2" charset="-122"/>
              </a:rPr>
              <a:t>犯罪</a:t>
            </a:r>
            <a:endParaRPr lang="zh-CN" altLang="en-US" sz="6000" b="1" dirty="0">
              <a:ln w="19050">
                <a:solidFill>
                  <a:srgbClr val="3F3F3F">
                    <a:tint val="1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rgbClr val="C5BE27">
                    <a:satMod val="175000"/>
                    <a:alpha val="40000"/>
                  </a:srgbClr>
                </a:glow>
              </a:effectLst>
              <a:latin typeface="华文行楷" pitchFamily="2" charset="-122"/>
              <a:ea typeface="华文行楷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/>
              <a:t>1.2 </a:t>
            </a:r>
            <a:r>
              <a:rPr lang="zh-CN" altLang="en-US" b="1"/>
              <a:t>犯罪的含义及其基本特征（</a:t>
            </a:r>
            <a:r>
              <a:rPr lang="en-US" altLang="zh-CN" b="1"/>
              <a:t>P53</a:t>
            </a:r>
            <a:r>
              <a:rPr lang="zh-CN" altLang="en-US" b="1"/>
              <a:t>）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4321" y="4225290"/>
            <a:ext cx="7886700" cy="1435418"/>
          </a:xfrm>
        </p:spPr>
        <p:txBody>
          <a:bodyPr>
            <a:normAutofit fontScale="90000"/>
          </a:bodyPr>
          <a:lstStyle/>
          <a:p>
            <a:endParaRPr lang="zh-CN" altLang="en-US" sz="2100">
              <a:sym typeface="+mn-ea"/>
            </a:endParaRPr>
          </a:p>
          <a:p>
            <a:r>
              <a:rPr lang="zh-CN" altLang="en-US" sz="2100">
                <a:sym typeface="+mn-ea"/>
              </a:rPr>
              <a:t>关系：相互联系、不可分割，他们共同构成了区分罪与非罪的标准</a:t>
            </a:r>
            <a:endParaRPr lang="zh-CN" altLang="en-US" sz="2100"/>
          </a:p>
        </p:txBody>
      </p:sp>
      <p:sp>
        <p:nvSpPr>
          <p:cNvPr id="17" name="文本占位符 10"/>
          <p:cNvSpPr txBox="1"/>
          <p:nvPr>
            <p:custDataLst>
              <p:tags r:id="rId1"/>
            </p:custDataLst>
          </p:nvPr>
        </p:nvSpPr>
        <p:spPr>
          <a:xfrm>
            <a:off x="1030605" y="2579153"/>
            <a:ext cx="2660669" cy="606061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100" dirty="0" smtClean="0"/>
              <a:t>严重社会危害性</a:t>
            </a:r>
            <a:endParaRPr lang="zh-CN" altLang="en-US" sz="2100" dirty="0" smtClean="0"/>
          </a:p>
        </p:txBody>
      </p:sp>
      <p:sp>
        <p:nvSpPr>
          <p:cNvPr id="18" name="文本占位符 9"/>
          <p:cNvSpPr txBox="1"/>
          <p:nvPr>
            <p:custDataLst>
              <p:tags r:id="rId2"/>
            </p:custDataLst>
          </p:nvPr>
        </p:nvSpPr>
        <p:spPr>
          <a:xfrm>
            <a:off x="1253966" y="3081814"/>
            <a:ext cx="2434590" cy="825818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100" dirty="0" smtClean="0"/>
              <a:t>刑事违法性</a:t>
            </a:r>
            <a:endParaRPr lang="zh-CN" altLang="en-US" sz="2100" dirty="0" smtClean="0"/>
          </a:p>
        </p:txBody>
      </p:sp>
      <p:sp>
        <p:nvSpPr>
          <p:cNvPr id="19" name="文本占位符 11"/>
          <p:cNvSpPr txBox="1"/>
          <p:nvPr>
            <p:custDataLst>
              <p:tags r:id="rId3"/>
            </p:custDataLst>
          </p:nvPr>
        </p:nvSpPr>
        <p:spPr>
          <a:xfrm>
            <a:off x="1253798" y="3635772"/>
            <a:ext cx="2213690" cy="810869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100" dirty="0" smtClean="0"/>
              <a:t>应受刑罚处罚性</a:t>
            </a:r>
            <a:endParaRPr lang="zh-CN" altLang="en-US" sz="2100" dirty="0" smtClean="0"/>
          </a:p>
        </p:txBody>
      </p:sp>
      <p:sp>
        <p:nvSpPr>
          <p:cNvPr id="21" name="文本占位符 12"/>
          <p:cNvSpPr txBox="1"/>
          <p:nvPr>
            <p:custDataLst>
              <p:tags r:id="rId4"/>
            </p:custDataLst>
          </p:nvPr>
        </p:nvSpPr>
        <p:spPr>
          <a:xfrm>
            <a:off x="4022094" y="2524458"/>
            <a:ext cx="2622736" cy="715893"/>
          </a:xfrm>
          <a:prstGeom prst="rect">
            <a:avLst/>
          </a:prstGeom>
          <a:ln>
            <a:noFill/>
          </a:ln>
        </p:spPr>
        <p:txBody>
          <a:bodyPr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100" dirty="0">
                <a:ln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是犯罪的最本质特征</a:t>
            </a:r>
            <a:endParaRPr lang="zh-CN" altLang="en-US" sz="2100" dirty="0" smtClean="0">
              <a:ln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3" name="文本占位符 2"/>
          <p:cNvSpPr txBox="1"/>
          <p:nvPr>
            <p:custDataLst>
              <p:tags r:id="rId5"/>
            </p:custDataLst>
          </p:nvPr>
        </p:nvSpPr>
        <p:spPr>
          <a:xfrm>
            <a:off x="3690638" y="3081876"/>
            <a:ext cx="3285194" cy="779945"/>
          </a:xfrm>
          <a:prstGeom prst="rect">
            <a:avLst/>
          </a:prstGeom>
          <a:ln>
            <a:noFill/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zh-CN" alt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2100">
                <a:ln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是犯罪的法律标志</a:t>
            </a:r>
            <a:endParaRPr lang="zh-CN" altLang="en-US" sz="2100" dirty="0" smtClean="0">
              <a:ln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5" name="文本占位符 13"/>
          <p:cNvSpPr txBox="1"/>
          <p:nvPr>
            <p:custDataLst>
              <p:tags r:id="rId6"/>
            </p:custDataLst>
          </p:nvPr>
        </p:nvSpPr>
        <p:spPr>
          <a:xfrm>
            <a:off x="3626572" y="3715057"/>
            <a:ext cx="3285194" cy="658217"/>
          </a:xfrm>
          <a:prstGeom prst="rect">
            <a:avLst/>
          </a:prstGeom>
          <a:ln>
            <a:noFill/>
          </a:ln>
        </p:spPr>
        <p:txBody>
          <a:bodyPr vert="horz" lIns="68580" tIns="34290" rIns="68580" bIns="34290" rtlCol="0" anchor="ctr" anchorCtr="0">
            <a:norm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zh-CN" alt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21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是前二者的必然法律后果</a:t>
            </a:r>
            <a:endParaRPr lang="zh-CN" altLang="en-US" sz="2100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7668" y="2123599"/>
            <a:ext cx="1516380" cy="478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2100">
                <a:solidFill>
                  <a:srgbClr val="1F2D36"/>
                </a:solidFill>
              </a:rPr>
              <a:t>基本特征：</a:t>
            </a:r>
            <a:endParaRPr lang="zh-CN" altLang="en-US" sz="2100">
              <a:solidFill>
                <a:srgbClr val="1F2D36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084219" y="2579370"/>
            <a:ext cx="1251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zh-CN" altLang="en-US" sz="1800"/>
          </a:p>
        </p:txBody>
      </p:sp>
      <p:sp>
        <p:nvSpPr>
          <p:cNvPr id="6" name="藤蔓"/>
          <p:cNvSpPr/>
          <p:nvPr/>
        </p:nvSpPr>
        <p:spPr bwMode="auto">
          <a:xfrm>
            <a:off x="8335804" y="2284571"/>
            <a:ext cx="457200" cy="3634740"/>
          </a:xfrm>
          <a:custGeom>
            <a:avLst/>
            <a:gdLst>
              <a:gd name="T0" fmla="*/ 33637845 w 1622"/>
              <a:gd name="T1" fmla="*/ 19901271 h 12825"/>
              <a:gd name="T2" fmla="*/ 32600493 w 1622"/>
              <a:gd name="T3" fmla="*/ 21864944 h 12825"/>
              <a:gd name="T4" fmla="*/ 33086068 w 1622"/>
              <a:gd name="T5" fmla="*/ 23321211 h 12825"/>
              <a:gd name="T6" fmla="*/ 31231986 w 1622"/>
              <a:gd name="T7" fmla="*/ 25328999 h 12825"/>
              <a:gd name="T8" fmla="*/ 25404933 w 1622"/>
              <a:gd name="T9" fmla="*/ 22240002 h 12825"/>
              <a:gd name="T10" fmla="*/ 26133296 w 1622"/>
              <a:gd name="T11" fmla="*/ 88960158 h 12825"/>
              <a:gd name="T12" fmla="*/ 10682955 w 1622"/>
              <a:gd name="T13" fmla="*/ 245523084 h 12825"/>
              <a:gd name="T14" fmla="*/ 0 w 1622"/>
              <a:gd name="T15" fmla="*/ 228754777 h 12825"/>
              <a:gd name="T16" fmla="*/ 23771620 w 1622"/>
              <a:gd name="T17" fmla="*/ 56262040 h 12825"/>
              <a:gd name="T18" fmla="*/ 18739132 w 1622"/>
              <a:gd name="T19" fmla="*/ 30844809 h 12825"/>
              <a:gd name="T20" fmla="*/ 16818997 w 1622"/>
              <a:gd name="T21" fmla="*/ 30513867 h 12825"/>
              <a:gd name="T22" fmla="*/ 14854529 w 1622"/>
              <a:gd name="T23" fmla="*/ 29807865 h 12825"/>
              <a:gd name="T24" fmla="*/ 12669440 w 1622"/>
              <a:gd name="T25" fmla="*/ 29851981 h 12825"/>
              <a:gd name="T26" fmla="*/ 11808526 w 1622"/>
              <a:gd name="T27" fmla="*/ 28792905 h 12825"/>
              <a:gd name="T28" fmla="*/ 9866224 w 1622"/>
              <a:gd name="T29" fmla="*/ 27844193 h 12825"/>
              <a:gd name="T30" fmla="*/ 8917091 w 1622"/>
              <a:gd name="T31" fmla="*/ 26476306 h 12825"/>
              <a:gd name="T32" fmla="*/ 7283779 w 1622"/>
              <a:gd name="T33" fmla="*/ 25086288 h 12825"/>
              <a:gd name="T34" fmla="*/ 6687818 w 1622"/>
              <a:gd name="T35" fmla="*/ 23762368 h 12825"/>
              <a:gd name="T36" fmla="*/ 5120707 w 1622"/>
              <a:gd name="T37" fmla="*/ 21887076 h 12825"/>
              <a:gd name="T38" fmla="*/ 5297294 w 1622"/>
              <a:gd name="T39" fmla="*/ 20364710 h 12825"/>
              <a:gd name="T40" fmla="*/ 4237775 w 1622"/>
              <a:gd name="T41" fmla="*/ 18136194 h 12825"/>
              <a:gd name="T42" fmla="*/ 4701333 w 1622"/>
              <a:gd name="T43" fmla="*/ 16790291 h 12825"/>
              <a:gd name="T44" fmla="*/ 4679316 w 1622"/>
              <a:gd name="T45" fmla="*/ 14804635 h 12825"/>
              <a:gd name="T46" fmla="*/ 4061189 w 1622"/>
              <a:gd name="T47" fmla="*/ 12598251 h 12825"/>
              <a:gd name="T48" fmla="*/ 5098690 w 1622"/>
              <a:gd name="T49" fmla="*/ 10899422 h 12825"/>
              <a:gd name="T50" fmla="*/ 5385661 w 1622"/>
              <a:gd name="T51" fmla="*/ 8141517 h 12825"/>
              <a:gd name="T52" fmla="*/ 7283779 w 1622"/>
              <a:gd name="T53" fmla="*/ 7920789 h 12825"/>
              <a:gd name="T54" fmla="*/ 8034308 w 1622"/>
              <a:gd name="T55" fmla="*/ 4964289 h 12825"/>
              <a:gd name="T56" fmla="*/ 9645454 w 1622"/>
              <a:gd name="T57" fmla="*/ 4942305 h 12825"/>
              <a:gd name="T58" fmla="*/ 11455353 w 1622"/>
              <a:gd name="T59" fmla="*/ 2978633 h 12825"/>
              <a:gd name="T60" fmla="*/ 13155015 w 1622"/>
              <a:gd name="T61" fmla="*/ 3397807 h 12825"/>
              <a:gd name="T62" fmla="*/ 15163518 w 1622"/>
              <a:gd name="T63" fmla="*/ 1875441 h 12825"/>
              <a:gd name="T64" fmla="*/ 16818997 w 1622"/>
              <a:gd name="T65" fmla="*/ 2404979 h 12825"/>
              <a:gd name="T66" fmla="*/ 18562694 w 1622"/>
              <a:gd name="T67" fmla="*/ 2029772 h 12825"/>
              <a:gd name="T68" fmla="*/ 20769801 w 1622"/>
              <a:gd name="T69" fmla="*/ 0 h 12825"/>
              <a:gd name="T70" fmla="*/ 22226527 w 1622"/>
              <a:gd name="T71" fmla="*/ 2096020 h 12825"/>
              <a:gd name="T72" fmla="*/ 24168977 w 1622"/>
              <a:gd name="T73" fmla="*/ 3199212 h 12825"/>
              <a:gd name="T74" fmla="*/ 25691904 w 1622"/>
              <a:gd name="T75" fmla="*/ 2735922 h 12825"/>
              <a:gd name="T76" fmla="*/ 27700407 w 1622"/>
              <a:gd name="T77" fmla="*/ 4478867 h 12825"/>
              <a:gd name="T78" fmla="*/ 29113098 w 1622"/>
              <a:gd name="T79" fmla="*/ 4743710 h 12825"/>
              <a:gd name="T80" fmla="*/ 30547806 w 1622"/>
              <a:gd name="T81" fmla="*/ 7104425 h 12825"/>
              <a:gd name="T82" fmla="*/ 31982515 w 1622"/>
              <a:gd name="T83" fmla="*/ 7589847 h 12825"/>
              <a:gd name="T84" fmla="*/ 32247320 w 1622"/>
              <a:gd name="T85" fmla="*/ 10700827 h 12825"/>
              <a:gd name="T86" fmla="*/ 33858615 w 1622"/>
              <a:gd name="T87" fmla="*/ 11230365 h 12825"/>
              <a:gd name="T88" fmla="*/ 33328856 w 1622"/>
              <a:gd name="T89" fmla="*/ 14230981 h 12825"/>
              <a:gd name="T90" fmla="*/ 34564812 w 1622"/>
              <a:gd name="T91" fmla="*/ 15510636 h 12825"/>
              <a:gd name="T92" fmla="*/ 33991018 w 1622"/>
              <a:gd name="T93" fmla="*/ 17827384 h 12825"/>
              <a:gd name="T94" fmla="*/ 6180226 w 1622"/>
              <a:gd name="T95" fmla="*/ 21114827 h 12825"/>
              <a:gd name="T96" fmla="*/ 9888242 w 1622"/>
              <a:gd name="T97" fmla="*/ 23078499 h 12825"/>
              <a:gd name="T98" fmla="*/ 12117515 w 1622"/>
              <a:gd name="T99" fmla="*/ 14076502 h 12825"/>
              <a:gd name="T100" fmla="*/ 10440167 w 1622"/>
              <a:gd name="T101" fmla="*/ 24005080 h 12825"/>
              <a:gd name="T102" fmla="*/ 6445031 w 1622"/>
              <a:gd name="T103" fmla="*/ 9663883 h 12825"/>
              <a:gd name="T104" fmla="*/ 11918911 w 1622"/>
              <a:gd name="T105" fmla="*/ 10811191 h 12825"/>
              <a:gd name="T106" fmla="*/ 15097317 w 1622"/>
              <a:gd name="T107" fmla="*/ 27998673 h 12825"/>
              <a:gd name="T108" fmla="*/ 11256749 w 1622"/>
              <a:gd name="T109" fmla="*/ 4787826 h 12825"/>
              <a:gd name="T110" fmla="*/ 15384288 w 1622"/>
              <a:gd name="T111" fmla="*/ 6994209 h 12825"/>
              <a:gd name="T112" fmla="*/ 21233359 w 1622"/>
              <a:gd name="T113" fmla="*/ 10149157 h 12825"/>
              <a:gd name="T114" fmla="*/ 23837822 w 1622"/>
              <a:gd name="T115" fmla="*/ 9685867 h 12825"/>
              <a:gd name="T116" fmla="*/ 25360749 w 1622"/>
              <a:gd name="T117" fmla="*/ 19835172 h 12825"/>
              <a:gd name="T118" fmla="*/ 24257196 w 1622"/>
              <a:gd name="T119" fmla="*/ 11848135 h 12825"/>
              <a:gd name="T120" fmla="*/ 25338732 w 1622"/>
              <a:gd name="T121" fmla="*/ 18820212 h 12825"/>
              <a:gd name="T122" fmla="*/ 31231986 w 1622"/>
              <a:gd name="T123" fmla="*/ 9796230 h 12825"/>
              <a:gd name="T124" fmla="*/ 33417075 w 1622"/>
              <a:gd name="T125" fmla="*/ 16371117 h 1282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622" h="12825">
                <a:moveTo>
                  <a:pt x="1622" y="832"/>
                </a:moveTo>
                <a:lnTo>
                  <a:pt x="1622" y="832"/>
                </a:lnTo>
                <a:lnTo>
                  <a:pt x="1517" y="832"/>
                </a:lnTo>
                <a:lnTo>
                  <a:pt x="1538" y="835"/>
                </a:lnTo>
                <a:lnTo>
                  <a:pt x="1515" y="833"/>
                </a:lnTo>
                <a:lnTo>
                  <a:pt x="1536" y="848"/>
                </a:lnTo>
                <a:lnTo>
                  <a:pt x="1512" y="841"/>
                </a:lnTo>
                <a:lnTo>
                  <a:pt x="1534" y="859"/>
                </a:lnTo>
                <a:lnTo>
                  <a:pt x="1512" y="850"/>
                </a:lnTo>
                <a:lnTo>
                  <a:pt x="1524" y="866"/>
                </a:lnTo>
                <a:lnTo>
                  <a:pt x="1511" y="857"/>
                </a:lnTo>
                <a:lnTo>
                  <a:pt x="1520" y="875"/>
                </a:lnTo>
                <a:lnTo>
                  <a:pt x="1500" y="855"/>
                </a:lnTo>
                <a:lnTo>
                  <a:pt x="1512" y="887"/>
                </a:lnTo>
                <a:lnTo>
                  <a:pt x="1490" y="866"/>
                </a:lnTo>
                <a:lnTo>
                  <a:pt x="1501" y="885"/>
                </a:lnTo>
                <a:lnTo>
                  <a:pt x="1481" y="871"/>
                </a:lnTo>
                <a:lnTo>
                  <a:pt x="1485" y="877"/>
                </a:lnTo>
                <a:lnTo>
                  <a:pt x="1490" y="884"/>
                </a:lnTo>
                <a:lnTo>
                  <a:pt x="1494" y="889"/>
                </a:lnTo>
                <a:lnTo>
                  <a:pt x="1500" y="893"/>
                </a:lnTo>
                <a:lnTo>
                  <a:pt x="1504" y="895"/>
                </a:lnTo>
                <a:lnTo>
                  <a:pt x="1510" y="897"/>
                </a:lnTo>
                <a:lnTo>
                  <a:pt x="1515" y="899"/>
                </a:lnTo>
                <a:lnTo>
                  <a:pt x="1521" y="899"/>
                </a:lnTo>
                <a:lnTo>
                  <a:pt x="1526" y="897"/>
                </a:lnTo>
                <a:lnTo>
                  <a:pt x="1533" y="896"/>
                </a:lnTo>
                <a:lnTo>
                  <a:pt x="1544" y="891"/>
                </a:lnTo>
                <a:lnTo>
                  <a:pt x="1556" y="883"/>
                </a:lnTo>
                <a:lnTo>
                  <a:pt x="1568" y="874"/>
                </a:lnTo>
                <a:lnTo>
                  <a:pt x="1561" y="876"/>
                </a:lnTo>
                <a:lnTo>
                  <a:pt x="1554" y="881"/>
                </a:lnTo>
                <a:lnTo>
                  <a:pt x="1538" y="891"/>
                </a:lnTo>
                <a:lnTo>
                  <a:pt x="1524" y="902"/>
                </a:lnTo>
                <a:lnTo>
                  <a:pt x="1510" y="912"/>
                </a:lnTo>
                <a:lnTo>
                  <a:pt x="1518" y="926"/>
                </a:lnTo>
                <a:lnTo>
                  <a:pt x="1528" y="943"/>
                </a:lnTo>
                <a:lnTo>
                  <a:pt x="1540" y="957"/>
                </a:lnTo>
                <a:lnTo>
                  <a:pt x="1545" y="964"/>
                </a:lnTo>
                <a:lnTo>
                  <a:pt x="1552" y="970"/>
                </a:lnTo>
                <a:lnTo>
                  <a:pt x="1544" y="954"/>
                </a:lnTo>
                <a:lnTo>
                  <a:pt x="1535" y="940"/>
                </a:lnTo>
                <a:lnTo>
                  <a:pt x="1531" y="934"/>
                </a:lnTo>
                <a:lnTo>
                  <a:pt x="1525" y="928"/>
                </a:lnTo>
                <a:lnTo>
                  <a:pt x="1521" y="924"/>
                </a:lnTo>
                <a:lnTo>
                  <a:pt x="1515" y="921"/>
                </a:lnTo>
                <a:lnTo>
                  <a:pt x="1509" y="918"/>
                </a:lnTo>
                <a:lnTo>
                  <a:pt x="1503" y="917"/>
                </a:lnTo>
                <a:lnTo>
                  <a:pt x="1496" y="917"/>
                </a:lnTo>
                <a:lnTo>
                  <a:pt x="1490" y="918"/>
                </a:lnTo>
                <a:lnTo>
                  <a:pt x="1483" y="921"/>
                </a:lnTo>
                <a:lnTo>
                  <a:pt x="1476" y="924"/>
                </a:lnTo>
                <a:lnTo>
                  <a:pt x="1469" y="928"/>
                </a:lnTo>
                <a:lnTo>
                  <a:pt x="1461" y="935"/>
                </a:lnTo>
                <a:lnTo>
                  <a:pt x="1481" y="928"/>
                </a:lnTo>
                <a:lnTo>
                  <a:pt x="1465" y="946"/>
                </a:lnTo>
                <a:lnTo>
                  <a:pt x="1497" y="933"/>
                </a:lnTo>
                <a:lnTo>
                  <a:pt x="1467" y="957"/>
                </a:lnTo>
                <a:lnTo>
                  <a:pt x="1496" y="948"/>
                </a:lnTo>
                <a:lnTo>
                  <a:pt x="1479" y="958"/>
                </a:lnTo>
                <a:lnTo>
                  <a:pt x="1500" y="960"/>
                </a:lnTo>
                <a:lnTo>
                  <a:pt x="1481" y="970"/>
                </a:lnTo>
                <a:lnTo>
                  <a:pt x="1510" y="970"/>
                </a:lnTo>
                <a:lnTo>
                  <a:pt x="1476" y="975"/>
                </a:lnTo>
                <a:lnTo>
                  <a:pt x="1506" y="982"/>
                </a:lnTo>
                <a:lnTo>
                  <a:pt x="1481" y="986"/>
                </a:lnTo>
                <a:lnTo>
                  <a:pt x="1501" y="991"/>
                </a:lnTo>
                <a:lnTo>
                  <a:pt x="1477" y="991"/>
                </a:lnTo>
                <a:lnTo>
                  <a:pt x="1574" y="1026"/>
                </a:lnTo>
                <a:lnTo>
                  <a:pt x="1476" y="998"/>
                </a:lnTo>
                <a:lnTo>
                  <a:pt x="1494" y="1006"/>
                </a:lnTo>
                <a:lnTo>
                  <a:pt x="1473" y="1002"/>
                </a:lnTo>
                <a:lnTo>
                  <a:pt x="1492" y="1023"/>
                </a:lnTo>
                <a:lnTo>
                  <a:pt x="1465" y="1005"/>
                </a:lnTo>
                <a:lnTo>
                  <a:pt x="1486" y="1032"/>
                </a:lnTo>
                <a:lnTo>
                  <a:pt x="1466" y="1012"/>
                </a:lnTo>
                <a:lnTo>
                  <a:pt x="1471" y="1034"/>
                </a:lnTo>
                <a:lnTo>
                  <a:pt x="1461" y="1021"/>
                </a:lnTo>
                <a:lnTo>
                  <a:pt x="1465" y="1039"/>
                </a:lnTo>
                <a:lnTo>
                  <a:pt x="1449" y="1016"/>
                </a:lnTo>
                <a:lnTo>
                  <a:pt x="1456" y="1053"/>
                </a:lnTo>
                <a:lnTo>
                  <a:pt x="1442" y="1019"/>
                </a:lnTo>
                <a:lnTo>
                  <a:pt x="1442" y="1044"/>
                </a:lnTo>
                <a:lnTo>
                  <a:pt x="1428" y="1026"/>
                </a:lnTo>
                <a:lnTo>
                  <a:pt x="1430" y="1035"/>
                </a:lnTo>
                <a:lnTo>
                  <a:pt x="1432" y="1042"/>
                </a:lnTo>
                <a:lnTo>
                  <a:pt x="1435" y="1048"/>
                </a:lnTo>
                <a:lnTo>
                  <a:pt x="1440" y="1054"/>
                </a:lnTo>
                <a:lnTo>
                  <a:pt x="1444" y="1058"/>
                </a:lnTo>
                <a:lnTo>
                  <a:pt x="1449" y="1062"/>
                </a:lnTo>
                <a:lnTo>
                  <a:pt x="1454" y="1065"/>
                </a:lnTo>
                <a:lnTo>
                  <a:pt x="1460" y="1067"/>
                </a:lnTo>
                <a:lnTo>
                  <a:pt x="1465" y="1068"/>
                </a:lnTo>
                <a:lnTo>
                  <a:pt x="1472" y="1068"/>
                </a:lnTo>
                <a:lnTo>
                  <a:pt x="1479" y="1068"/>
                </a:lnTo>
                <a:lnTo>
                  <a:pt x="1485" y="1067"/>
                </a:lnTo>
                <a:lnTo>
                  <a:pt x="1500" y="1063"/>
                </a:lnTo>
                <a:lnTo>
                  <a:pt x="1515" y="1057"/>
                </a:lnTo>
                <a:lnTo>
                  <a:pt x="1506" y="1056"/>
                </a:lnTo>
                <a:lnTo>
                  <a:pt x="1499" y="1057"/>
                </a:lnTo>
                <a:lnTo>
                  <a:pt x="1481" y="1060"/>
                </a:lnTo>
                <a:lnTo>
                  <a:pt x="1463" y="1065"/>
                </a:lnTo>
                <a:lnTo>
                  <a:pt x="1446" y="1068"/>
                </a:lnTo>
                <a:lnTo>
                  <a:pt x="1454" y="1086"/>
                </a:lnTo>
                <a:lnTo>
                  <a:pt x="1461" y="1106"/>
                </a:lnTo>
                <a:lnTo>
                  <a:pt x="1467" y="1125"/>
                </a:lnTo>
                <a:lnTo>
                  <a:pt x="1472" y="1133"/>
                </a:lnTo>
                <a:lnTo>
                  <a:pt x="1477" y="1140"/>
                </a:lnTo>
                <a:lnTo>
                  <a:pt x="1472" y="1125"/>
                </a:lnTo>
                <a:lnTo>
                  <a:pt x="1466" y="1109"/>
                </a:lnTo>
                <a:lnTo>
                  <a:pt x="1459" y="1096"/>
                </a:lnTo>
                <a:lnTo>
                  <a:pt x="1454" y="1090"/>
                </a:lnTo>
                <a:lnTo>
                  <a:pt x="1450" y="1086"/>
                </a:lnTo>
                <a:lnTo>
                  <a:pt x="1444" y="1082"/>
                </a:lnTo>
                <a:lnTo>
                  <a:pt x="1439" y="1078"/>
                </a:lnTo>
                <a:lnTo>
                  <a:pt x="1433" y="1076"/>
                </a:lnTo>
                <a:lnTo>
                  <a:pt x="1426" y="1075"/>
                </a:lnTo>
                <a:lnTo>
                  <a:pt x="1420" y="1075"/>
                </a:lnTo>
                <a:lnTo>
                  <a:pt x="1412" y="1076"/>
                </a:lnTo>
                <a:lnTo>
                  <a:pt x="1403" y="1079"/>
                </a:lnTo>
                <a:lnTo>
                  <a:pt x="1394" y="1083"/>
                </a:lnTo>
                <a:lnTo>
                  <a:pt x="1415" y="1083"/>
                </a:lnTo>
                <a:lnTo>
                  <a:pt x="1396" y="1095"/>
                </a:lnTo>
                <a:lnTo>
                  <a:pt x="1428" y="1088"/>
                </a:lnTo>
                <a:lnTo>
                  <a:pt x="1395" y="1107"/>
                </a:lnTo>
                <a:lnTo>
                  <a:pt x="1425" y="1104"/>
                </a:lnTo>
                <a:lnTo>
                  <a:pt x="1406" y="1113"/>
                </a:lnTo>
                <a:lnTo>
                  <a:pt x="1423" y="1116"/>
                </a:lnTo>
                <a:lnTo>
                  <a:pt x="1402" y="1125"/>
                </a:lnTo>
                <a:lnTo>
                  <a:pt x="1432" y="1130"/>
                </a:lnTo>
                <a:lnTo>
                  <a:pt x="1394" y="1127"/>
                </a:lnTo>
                <a:lnTo>
                  <a:pt x="1425" y="1140"/>
                </a:lnTo>
                <a:lnTo>
                  <a:pt x="1396" y="1137"/>
                </a:lnTo>
                <a:lnTo>
                  <a:pt x="1415" y="1148"/>
                </a:lnTo>
                <a:lnTo>
                  <a:pt x="1399" y="1140"/>
                </a:lnTo>
                <a:lnTo>
                  <a:pt x="1479" y="1198"/>
                </a:lnTo>
                <a:lnTo>
                  <a:pt x="1394" y="1144"/>
                </a:lnTo>
                <a:lnTo>
                  <a:pt x="1408" y="1161"/>
                </a:lnTo>
                <a:lnTo>
                  <a:pt x="1389" y="1150"/>
                </a:lnTo>
                <a:lnTo>
                  <a:pt x="1406" y="1174"/>
                </a:lnTo>
                <a:lnTo>
                  <a:pt x="1384" y="1150"/>
                </a:lnTo>
                <a:lnTo>
                  <a:pt x="1393" y="1180"/>
                </a:lnTo>
                <a:lnTo>
                  <a:pt x="1380" y="1164"/>
                </a:lnTo>
                <a:lnTo>
                  <a:pt x="1379" y="1181"/>
                </a:lnTo>
                <a:lnTo>
                  <a:pt x="1368" y="1166"/>
                </a:lnTo>
                <a:lnTo>
                  <a:pt x="1373" y="1181"/>
                </a:lnTo>
                <a:lnTo>
                  <a:pt x="1362" y="1155"/>
                </a:lnTo>
                <a:lnTo>
                  <a:pt x="1359" y="1198"/>
                </a:lnTo>
                <a:lnTo>
                  <a:pt x="1353" y="1165"/>
                </a:lnTo>
                <a:lnTo>
                  <a:pt x="1349" y="1188"/>
                </a:lnTo>
                <a:lnTo>
                  <a:pt x="1340" y="1164"/>
                </a:lnTo>
                <a:lnTo>
                  <a:pt x="1355" y="1289"/>
                </a:lnTo>
                <a:lnTo>
                  <a:pt x="1353" y="1273"/>
                </a:lnTo>
                <a:lnTo>
                  <a:pt x="1351" y="1257"/>
                </a:lnTo>
                <a:lnTo>
                  <a:pt x="1348" y="1221"/>
                </a:lnTo>
                <a:lnTo>
                  <a:pt x="1344" y="1204"/>
                </a:lnTo>
                <a:lnTo>
                  <a:pt x="1341" y="1186"/>
                </a:lnTo>
                <a:lnTo>
                  <a:pt x="1337" y="1170"/>
                </a:lnTo>
                <a:lnTo>
                  <a:pt x="1330" y="1157"/>
                </a:lnTo>
                <a:lnTo>
                  <a:pt x="1303" y="1129"/>
                </a:lnTo>
                <a:lnTo>
                  <a:pt x="1274" y="1103"/>
                </a:lnTo>
                <a:lnTo>
                  <a:pt x="1246" y="1077"/>
                </a:lnTo>
                <a:lnTo>
                  <a:pt x="1215" y="1054"/>
                </a:lnTo>
                <a:lnTo>
                  <a:pt x="1184" y="1031"/>
                </a:lnTo>
                <a:lnTo>
                  <a:pt x="1151" y="1008"/>
                </a:lnTo>
                <a:lnTo>
                  <a:pt x="1088" y="963"/>
                </a:lnTo>
                <a:lnTo>
                  <a:pt x="1096" y="1001"/>
                </a:lnTo>
                <a:lnTo>
                  <a:pt x="1087" y="995"/>
                </a:lnTo>
                <a:lnTo>
                  <a:pt x="1078" y="989"/>
                </a:lnTo>
                <a:lnTo>
                  <a:pt x="1059" y="981"/>
                </a:lnTo>
                <a:lnTo>
                  <a:pt x="1040" y="972"/>
                </a:lnTo>
                <a:lnTo>
                  <a:pt x="1032" y="967"/>
                </a:lnTo>
                <a:lnTo>
                  <a:pt x="1023" y="962"/>
                </a:lnTo>
                <a:lnTo>
                  <a:pt x="1027" y="1055"/>
                </a:lnTo>
                <a:lnTo>
                  <a:pt x="1019" y="1046"/>
                </a:lnTo>
                <a:lnTo>
                  <a:pt x="1009" y="1037"/>
                </a:lnTo>
                <a:lnTo>
                  <a:pt x="1001" y="1029"/>
                </a:lnTo>
                <a:lnTo>
                  <a:pt x="993" y="1019"/>
                </a:lnTo>
                <a:lnTo>
                  <a:pt x="1012" y="1087"/>
                </a:lnTo>
                <a:lnTo>
                  <a:pt x="1030" y="1155"/>
                </a:lnTo>
                <a:lnTo>
                  <a:pt x="1048" y="1224"/>
                </a:lnTo>
                <a:lnTo>
                  <a:pt x="1065" y="1291"/>
                </a:lnTo>
                <a:lnTo>
                  <a:pt x="1082" y="1359"/>
                </a:lnTo>
                <a:lnTo>
                  <a:pt x="1097" y="1427"/>
                </a:lnTo>
                <a:lnTo>
                  <a:pt x="1111" y="1495"/>
                </a:lnTo>
                <a:lnTo>
                  <a:pt x="1125" y="1563"/>
                </a:lnTo>
                <a:lnTo>
                  <a:pt x="1138" y="1631"/>
                </a:lnTo>
                <a:lnTo>
                  <a:pt x="1150" y="1699"/>
                </a:lnTo>
                <a:lnTo>
                  <a:pt x="1161" y="1767"/>
                </a:lnTo>
                <a:lnTo>
                  <a:pt x="1172" y="1836"/>
                </a:lnTo>
                <a:lnTo>
                  <a:pt x="1182" y="1905"/>
                </a:lnTo>
                <a:lnTo>
                  <a:pt x="1191" y="1972"/>
                </a:lnTo>
                <a:lnTo>
                  <a:pt x="1200" y="2041"/>
                </a:lnTo>
                <a:lnTo>
                  <a:pt x="1208" y="2109"/>
                </a:lnTo>
                <a:lnTo>
                  <a:pt x="1215" y="2177"/>
                </a:lnTo>
                <a:lnTo>
                  <a:pt x="1221" y="2246"/>
                </a:lnTo>
                <a:lnTo>
                  <a:pt x="1227" y="2315"/>
                </a:lnTo>
                <a:lnTo>
                  <a:pt x="1232" y="2383"/>
                </a:lnTo>
                <a:lnTo>
                  <a:pt x="1240" y="2520"/>
                </a:lnTo>
                <a:lnTo>
                  <a:pt x="1246" y="2658"/>
                </a:lnTo>
                <a:lnTo>
                  <a:pt x="1249" y="2795"/>
                </a:lnTo>
                <a:lnTo>
                  <a:pt x="1250" y="2933"/>
                </a:lnTo>
                <a:lnTo>
                  <a:pt x="1249" y="3069"/>
                </a:lnTo>
                <a:lnTo>
                  <a:pt x="1245" y="3207"/>
                </a:lnTo>
                <a:lnTo>
                  <a:pt x="1239" y="3344"/>
                </a:lnTo>
                <a:lnTo>
                  <a:pt x="1231" y="3482"/>
                </a:lnTo>
                <a:lnTo>
                  <a:pt x="1222" y="3619"/>
                </a:lnTo>
                <a:lnTo>
                  <a:pt x="1211" y="3757"/>
                </a:lnTo>
                <a:lnTo>
                  <a:pt x="1198" y="3895"/>
                </a:lnTo>
                <a:lnTo>
                  <a:pt x="1184" y="4032"/>
                </a:lnTo>
                <a:lnTo>
                  <a:pt x="1167" y="4170"/>
                </a:lnTo>
                <a:lnTo>
                  <a:pt x="1149" y="4307"/>
                </a:lnTo>
                <a:lnTo>
                  <a:pt x="1130" y="4445"/>
                </a:lnTo>
                <a:lnTo>
                  <a:pt x="1110" y="4581"/>
                </a:lnTo>
                <a:lnTo>
                  <a:pt x="1089" y="4719"/>
                </a:lnTo>
                <a:lnTo>
                  <a:pt x="1066" y="4856"/>
                </a:lnTo>
                <a:lnTo>
                  <a:pt x="1043" y="4993"/>
                </a:lnTo>
                <a:lnTo>
                  <a:pt x="1018" y="5129"/>
                </a:lnTo>
                <a:lnTo>
                  <a:pt x="993" y="5266"/>
                </a:lnTo>
                <a:lnTo>
                  <a:pt x="967" y="5402"/>
                </a:lnTo>
                <a:lnTo>
                  <a:pt x="870" y="5910"/>
                </a:lnTo>
                <a:lnTo>
                  <a:pt x="821" y="6164"/>
                </a:lnTo>
                <a:lnTo>
                  <a:pt x="773" y="6417"/>
                </a:lnTo>
                <a:lnTo>
                  <a:pt x="728" y="6671"/>
                </a:lnTo>
                <a:lnTo>
                  <a:pt x="683" y="6924"/>
                </a:lnTo>
                <a:lnTo>
                  <a:pt x="640" y="7178"/>
                </a:lnTo>
                <a:lnTo>
                  <a:pt x="620" y="7304"/>
                </a:lnTo>
                <a:lnTo>
                  <a:pt x="600" y="7432"/>
                </a:lnTo>
                <a:lnTo>
                  <a:pt x="581" y="7559"/>
                </a:lnTo>
                <a:lnTo>
                  <a:pt x="564" y="7686"/>
                </a:lnTo>
                <a:lnTo>
                  <a:pt x="546" y="7813"/>
                </a:lnTo>
                <a:lnTo>
                  <a:pt x="529" y="7941"/>
                </a:lnTo>
                <a:lnTo>
                  <a:pt x="514" y="8069"/>
                </a:lnTo>
                <a:lnTo>
                  <a:pt x="499" y="8196"/>
                </a:lnTo>
                <a:lnTo>
                  <a:pt x="486" y="8325"/>
                </a:lnTo>
                <a:lnTo>
                  <a:pt x="473" y="8452"/>
                </a:lnTo>
                <a:lnTo>
                  <a:pt x="462" y="8581"/>
                </a:lnTo>
                <a:lnTo>
                  <a:pt x="452" y="8710"/>
                </a:lnTo>
                <a:lnTo>
                  <a:pt x="442" y="8838"/>
                </a:lnTo>
                <a:lnTo>
                  <a:pt x="434" y="8967"/>
                </a:lnTo>
                <a:lnTo>
                  <a:pt x="427" y="9096"/>
                </a:lnTo>
                <a:lnTo>
                  <a:pt x="422" y="9226"/>
                </a:lnTo>
                <a:lnTo>
                  <a:pt x="418" y="9355"/>
                </a:lnTo>
                <a:lnTo>
                  <a:pt x="416" y="9485"/>
                </a:lnTo>
                <a:lnTo>
                  <a:pt x="415" y="9587"/>
                </a:lnTo>
                <a:lnTo>
                  <a:pt x="414" y="9690"/>
                </a:lnTo>
                <a:lnTo>
                  <a:pt x="415" y="9793"/>
                </a:lnTo>
                <a:lnTo>
                  <a:pt x="416" y="9896"/>
                </a:lnTo>
                <a:lnTo>
                  <a:pt x="417" y="9999"/>
                </a:lnTo>
                <a:lnTo>
                  <a:pt x="421" y="10102"/>
                </a:lnTo>
                <a:lnTo>
                  <a:pt x="424" y="10204"/>
                </a:lnTo>
                <a:lnTo>
                  <a:pt x="427" y="10307"/>
                </a:lnTo>
                <a:lnTo>
                  <a:pt x="433" y="10410"/>
                </a:lnTo>
                <a:lnTo>
                  <a:pt x="437" y="10512"/>
                </a:lnTo>
                <a:lnTo>
                  <a:pt x="444" y="10615"/>
                </a:lnTo>
                <a:lnTo>
                  <a:pt x="450" y="10717"/>
                </a:lnTo>
                <a:lnTo>
                  <a:pt x="466" y="10923"/>
                </a:lnTo>
                <a:lnTo>
                  <a:pt x="484" y="11128"/>
                </a:lnTo>
                <a:lnTo>
                  <a:pt x="495" y="11248"/>
                </a:lnTo>
                <a:lnTo>
                  <a:pt x="508" y="11367"/>
                </a:lnTo>
                <a:lnTo>
                  <a:pt x="521" y="11488"/>
                </a:lnTo>
                <a:lnTo>
                  <a:pt x="535" y="11608"/>
                </a:lnTo>
                <a:lnTo>
                  <a:pt x="550" y="11728"/>
                </a:lnTo>
                <a:lnTo>
                  <a:pt x="566" y="11848"/>
                </a:lnTo>
                <a:lnTo>
                  <a:pt x="582" y="11968"/>
                </a:lnTo>
                <a:lnTo>
                  <a:pt x="599" y="12086"/>
                </a:lnTo>
                <a:lnTo>
                  <a:pt x="619" y="12215"/>
                </a:lnTo>
                <a:lnTo>
                  <a:pt x="639" y="12342"/>
                </a:lnTo>
                <a:lnTo>
                  <a:pt x="660" y="12471"/>
                </a:lnTo>
                <a:lnTo>
                  <a:pt x="682" y="12599"/>
                </a:lnTo>
                <a:lnTo>
                  <a:pt x="706" y="12731"/>
                </a:lnTo>
                <a:lnTo>
                  <a:pt x="574" y="12764"/>
                </a:lnTo>
                <a:lnTo>
                  <a:pt x="440" y="12795"/>
                </a:lnTo>
                <a:lnTo>
                  <a:pt x="374" y="12811"/>
                </a:lnTo>
                <a:lnTo>
                  <a:pt x="307" y="12825"/>
                </a:lnTo>
                <a:lnTo>
                  <a:pt x="283" y="12734"/>
                </a:lnTo>
                <a:lnTo>
                  <a:pt x="260" y="12644"/>
                </a:lnTo>
                <a:lnTo>
                  <a:pt x="238" y="12553"/>
                </a:lnTo>
                <a:lnTo>
                  <a:pt x="216" y="12462"/>
                </a:lnTo>
                <a:lnTo>
                  <a:pt x="195" y="12372"/>
                </a:lnTo>
                <a:lnTo>
                  <a:pt x="177" y="12281"/>
                </a:lnTo>
                <a:lnTo>
                  <a:pt x="159" y="12191"/>
                </a:lnTo>
                <a:lnTo>
                  <a:pt x="142" y="12100"/>
                </a:lnTo>
                <a:lnTo>
                  <a:pt x="127" y="12009"/>
                </a:lnTo>
                <a:lnTo>
                  <a:pt x="111" y="11918"/>
                </a:lnTo>
                <a:lnTo>
                  <a:pt x="98" y="11827"/>
                </a:lnTo>
                <a:lnTo>
                  <a:pt x="84" y="11736"/>
                </a:lnTo>
                <a:lnTo>
                  <a:pt x="72" y="11645"/>
                </a:lnTo>
                <a:lnTo>
                  <a:pt x="62" y="11554"/>
                </a:lnTo>
                <a:lnTo>
                  <a:pt x="52" y="11463"/>
                </a:lnTo>
                <a:lnTo>
                  <a:pt x="42" y="11372"/>
                </a:lnTo>
                <a:lnTo>
                  <a:pt x="35" y="11281"/>
                </a:lnTo>
                <a:lnTo>
                  <a:pt x="28" y="11189"/>
                </a:lnTo>
                <a:lnTo>
                  <a:pt x="21" y="11098"/>
                </a:lnTo>
                <a:lnTo>
                  <a:pt x="16" y="11007"/>
                </a:lnTo>
                <a:lnTo>
                  <a:pt x="11" y="10916"/>
                </a:lnTo>
                <a:lnTo>
                  <a:pt x="7" y="10824"/>
                </a:lnTo>
                <a:lnTo>
                  <a:pt x="5" y="10733"/>
                </a:lnTo>
                <a:lnTo>
                  <a:pt x="2" y="10642"/>
                </a:lnTo>
                <a:lnTo>
                  <a:pt x="1" y="10551"/>
                </a:lnTo>
                <a:lnTo>
                  <a:pt x="0" y="10459"/>
                </a:lnTo>
                <a:lnTo>
                  <a:pt x="0" y="10368"/>
                </a:lnTo>
                <a:lnTo>
                  <a:pt x="1" y="10277"/>
                </a:lnTo>
                <a:lnTo>
                  <a:pt x="4" y="10185"/>
                </a:lnTo>
                <a:lnTo>
                  <a:pt x="6" y="10094"/>
                </a:lnTo>
                <a:lnTo>
                  <a:pt x="9" y="10003"/>
                </a:lnTo>
                <a:lnTo>
                  <a:pt x="12" y="9911"/>
                </a:lnTo>
                <a:lnTo>
                  <a:pt x="18" y="9820"/>
                </a:lnTo>
                <a:lnTo>
                  <a:pt x="22" y="9729"/>
                </a:lnTo>
                <a:lnTo>
                  <a:pt x="35" y="9546"/>
                </a:lnTo>
                <a:lnTo>
                  <a:pt x="50" y="9364"/>
                </a:lnTo>
                <a:lnTo>
                  <a:pt x="67" y="9181"/>
                </a:lnTo>
                <a:lnTo>
                  <a:pt x="87" y="8998"/>
                </a:lnTo>
                <a:lnTo>
                  <a:pt x="108" y="8816"/>
                </a:lnTo>
                <a:lnTo>
                  <a:pt x="132" y="8634"/>
                </a:lnTo>
                <a:lnTo>
                  <a:pt x="158" y="8451"/>
                </a:lnTo>
                <a:lnTo>
                  <a:pt x="184" y="8269"/>
                </a:lnTo>
                <a:lnTo>
                  <a:pt x="213" y="8087"/>
                </a:lnTo>
                <a:lnTo>
                  <a:pt x="244" y="7906"/>
                </a:lnTo>
                <a:lnTo>
                  <a:pt x="276" y="7724"/>
                </a:lnTo>
                <a:lnTo>
                  <a:pt x="310" y="7542"/>
                </a:lnTo>
                <a:lnTo>
                  <a:pt x="344" y="7361"/>
                </a:lnTo>
                <a:lnTo>
                  <a:pt x="379" y="7180"/>
                </a:lnTo>
                <a:lnTo>
                  <a:pt x="416" y="6998"/>
                </a:lnTo>
                <a:lnTo>
                  <a:pt x="490" y="6639"/>
                </a:lnTo>
                <a:lnTo>
                  <a:pt x="565" y="6278"/>
                </a:lnTo>
                <a:lnTo>
                  <a:pt x="640" y="5918"/>
                </a:lnTo>
                <a:lnTo>
                  <a:pt x="677" y="5737"/>
                </a:lnTo>
                <a:lnTo>
                  <a:pt x="713" y="5556"/>
                </a:lnTo>
                <a:lnTo>
                  <a:pt x="749" y="5374"/>
                </a:lnTo>
                <a:lnTo>
                  <a:pt x="783" y="5193"/>
                </a:lnTo>
                <a:lnTo>
                  <a:pt x="816" y="5012"/>
                </a:lnTo>
                <a:lnTo>
                  <a:pt x="849" y="4831"/>
                </a:lnTo>
                <a:lnTo>
                  <a:pt x="880" y="4649"/>
                </a:lnTo>
                <a:lnTo>
                  <a:pt x="909" y="4467"/>
                </a:lnTo>
                <a:lnTo>
                  <a:pt x="936" y="4285"/>
                </a:lnTo>
                <a:lnTo>
                  <a:pt x="962" y="4103"/>
                </a:lnTo>
                <a:lnTo>
                  <a:pt x="985" y="3921"/>
                </a:lnTo>
                <a:lnTo>
                  <a:pt x="1006" y="3738"/>
                </a:lnTo>
                <a:lnTo>
                  <a:pt x="1025" y="3556"/>
                </a:lnTo>
                <a:lnTo>
                  <a:pt x="1033" y="3465"/>
                </a:lnTo>
                <a:lnTo>
                  <a:pt x="1040" y="3373"/>
                </a:lnTo>
                <a:lnTo>
                  <a:pt x="1048" y="3282"/>
                </a:lnTo>
                <a:lnTo>
                  <a:pt x="1054" y="3191"/>
                </a:lnTo>
                <a:lnTo>
                  <a:pt x="1059" y="3099"/>
                </a:lnTo>
                <a:lnTo>
                  <a:pt x="1065" y="3008"/>
                </a:lnTo>
                <a:lnTo>
                  <a:pt x="1068" y="2916"/>
                </a:lnTo>
                <a:lnTo>
                  <a:pt x="1072" y="2825"/>
                </a:lnTo>
                <a:lnTo>
                  <a:pt x="1075" y="2733"/>
                </a:lnTo>
                <a:lnTo>
                  <a:pt x="1076" y="2642"/>
                </a:lnTo>
                <a:lnTo>
                  <a:pt x="1077" y="2550"/>
                </a:lnTo>
                <a:lnTo>
                  <a:pt x="1076" y="2459"/>
                </a:lnTo>
                <a:lnTo>
                  <a:pt x="1076" y="2367"/>
                </a:lnTo>
                <a:lnTo>
                  <a:pt x="1074" y="2275"/>
                </a:lnTo>
                <a:lnTo>
                  <a:pt x="1070" y="2184"/>
                </a:lnTo>
                <a:lnTo>
                  <a:pt x="1067" y="2092"/>
                </a:lnTo>
                <a:lnTo>
                  <a:pt x="1062" y="2000"/>
                </a:lnTo>
                <a:lnTo>
                  <a:pt x="1056" y="1909"/>
                </a:lnTo>
                <a:lnTo>
                  <a:pt x="1049" y="1817"/>
                </a:lnTo>
                <a:lnTo>
                  <a:pt x="1042" y="1725"/>
                </a:lnTo>
                <a:lnTo>
                  <a:pt x="1033" y="1633"/>
                </a:lnTo>
                <a:lnTo>
                  <a:pt x="1023" y="1542"/>
                </a:lnTo>
                <a:lnTo>
                  <a:pt x="1011" y="1450"/>
                </a:lnTo>
                <a:lnTo>
                  <a:pt x="998" y="1358"/>
                </a:lnTo>
                <a:lnTo>
                  <a:pt x="985" y="1266"/>
                </a:lnTo>
                <a:lnTo>
                  <a:pt x="971" y="1174"/>
                </a:lnTo>
                <a:lnTo>
                  <a:pt x="965" y="1147"/>
                </a:lnTo>
                <a:lnTo>
                  <a:pt x="960" y="1120"/>
                </a:lnTo>
                <a:lnTo>
                  <a:pt x="953" y="1095"/>
                </a:lnTo>
                <a:lnTo>
                  <a:pt x="944" y="1068"/>
                </a:lnTo>
                <a:lnTo>
                  <a:pt x="943" y="1093"/>
                </a:lnTo>
                <a:lnTo>
                  <a:pt x="896" y="1016"/>
                </a:lnTo>
                <a:lnTo>
                  <a:pt x="876" y="1057"/>
                </a:lnTo>
                <a:lnTo>
                  <a:pt x="866" y="1077"/>
                </a:lnTo>
                <a:lnTo>
                  <a:pt x="854" y="1097"/>
                </a:lnTo>
                <a:lnTo>
                  <a:pt x="840" y="1057"/>
                </a:lnTo>
                <a:lnTo>
                  <a:pt x="836" y="1121"/>
                </a:lnTo>
                <a:lnTo>
                  <a:pt x="834" y="1179"/>
                </a:lnTo>
                <a:lnTo>
                  <a:pt x="833" y="1206"/>
                </a:lnTo>
                <a:lnTo>
                  <a:pt x="833" y="1231"/>
                </a:lnTo>
                <a:lnTo>
                  <a:pt x="834" y="1256"/>
                </a:lnTo>
                <a:lnTo>
                  <a:pt x="836" y="1279"/>
                </a:lnTo>
                <a:lnTo>
                  <a:pt x="841" y="1302"/>
                </a:lnTo>
                <a:lnTo>
                  <a:pt x="845" y="1326"/>
                </a:lnTo>
                <a:lnTo>
                  <a:pt x="853" y="1348"/>
                </a:lnTo>
                <a:lnTo>
                  <a:pt x="863" y="1371"/>
                </a:lnTo>
                <a:lnTo>
                  <a:pt x="875" y="1394"/>
                </a:lnTo>
                <a:lnTo>
                  <a:pt x="890" y="1418"/>
                </a:lnTo>
                <a:lnTo>
                  <a:pt x="907" y="1442"/>
                </a:lnTo>
                <a:lnTo>
                  <a:pt x="928" y="1468"/>
                </a:lnTo>
                <a:lnTo>
                  <a:pt x="840" y="1382"/>
                </a:lnTo>
                <a:lnTo>
                  <a:pt x="849" y="1398"/>
                </a:lnTo>
                <a:lnTo>
                  <a:pt x="832" y="1388"/>
                </a:lnTo>
                <a:lnTo>
                  <a:pt x="853" y="1413"/>
                </a:lnTo>
                <a:lnTo>
                  <a:pt x="825" y="1389"/>
                </a:lnTo>
                <a:lnTo>
                  <a:pt x="838" y="1417"/>
                </a:lnTo>
                <a:lnTo>
                  <a:pt x="822" y="1403"/>
                </a:lnTo>
                <a:lnTo>
                  <a:pt x="831" y="1420"/>
                </a:lnTo>
                <a:lnTo>
                  <a:pt x="816" y="1404"/>
                </a:lnTo>
                <a:lnTo>
                  <a:pt x="822" y="1434"/>
                </a:lnTo>
                <a:lnTo>
                  <a:pt x="805" y="1408"/>
                </a:lnTo>
                <a:lnTo>
                  <a:pt x="810" y="1432"/>
                </a:lnTo>
                <a:lnTo>
                  <a:pt x="801" y="1408"/>
                </a:lnTo>
                <a:lnTo>
                  <a:pt x="798" y="1432"/>
                </a:lnTo>
                <a:lnTo>
                  <a:pt x="798" y="1409"/>
                </a:lnTo>
                <a:lnTo>
                  <a:pt x="782" y="1514"/>
                </a:lnTo>
                <a:lnTo>
                  <a:pt x="787" y="1411"/>
                </a:lnTo>
                <a:lnTo>
                  <a:pt x="778" y="1432"/>
                </a:lnTo>
                <a:lnTo>
                  <a:pt x="782" y="1408"/>
                </a:lnTo>
                <a:lnTo>
                  <a:pt x="772" y="1432"/>
                </a:lnTo>
                <a:lnTo>
                  <a:pt x="778" y="1401"/>
                </a:lnTo>
                <a:lnTo>
                  <a:pt x="754" y="1428"/>
                </a:lnTo>
                <a:lnTo>
                  <a:pt x="765" y="1403"/>
                </a:lnTo>
                <a:lnTo>
                  <a:pt x="749" y="1418"/>
                </a:lnTo>
                <a:lnTo>
                  <a:pt x="757" y="1401"/>
                </a:lnTo>
                <a:lnTo>
                  <a:pt x="739" y="1408"/>
                </a:lnTo>
                <a:lnTo>
                  <a:pt x="762" y="1383"/>
                </a:lnTo>
                <a:lnTo>
                  <a:pt x="727" y="1407"/>
                </a:lnTo>
                <a:lnTo>
                  <a:pt x="750" y="1383"/>
                </a:lnTo>
                <a:lnTo>
                  <a:pt x="728" y="1390"/>
                </a:lnTo>
                <a:lnTo>
                  <a:pt x="744" y="1369"/>
                </a:lnTo>
                <a:lnTo>
                  <a:pt x="737" y="1373"/>
                </a:lnTo>
                <a:lnTo>
                  <a:pt x="731" y="1378"/>
                </a:lnTo>
                <a:lnTo>
                  <a:pt x="726" y="1383"/>
                </a:lnTo>
                <a:lnTo>
                  <a:pt x="721" y="1388"/>
                </a:lnTo>
                <a:lnTo>
                  <a:pt x="719" y="1393"/>
                </a:lnTo>
                <a:lnTo>
                  <a:pt x="717" y="1399"/>
                </a:lnTo>
                <a:lnTo>
                  <a:pt x="716" y="1404"/>
                </a:lnTo>
                <a:lnTo>
                  <a:pt x="716" y="1411"/>
                </a:lnTo>
                <a:lnTo>
                  <a:pt x="716" y="1417"/>
                </a:lnTo>
                <a:lnTo>
                  <a:pt x="717" y="1422"/>
                </a:lnTo>
                <a:lnTo>
                  <a:pt x="719" y="1429"/>
                </a:lnTo>
                <a:lnTo>
                  <a:pt x="722" y="1435"/>
                </a:lnTo>
                <a:lnTo>
                  <a:pt x="730" y="1448"/>
                </a:lnTo>
                <a:lnTo>
                  <a:pt x="741" y="1461"/>
                </a:lnTo>
                <a:lnTo>
                  <a:pt x="739" y="1453"/>
                </a:lnTo>
                <a:lnTo>
                  <a:pt x="734" y="1445"/>
                </a:lnTo>
                <a:lnTo>
                  <a:pt x="726" y="1431"/>
                </a:lnTo>
                <a:lnTo>
                  <a:pt x="716" y="1415"/>
                </a:lnTo>
                <a:lnTo>
                  <a:pt x="707" y="1402"/>
                </a:lnTo>
                <a:lnTo>
                  <a:pt x="692" y="1412"/>
                </a:lnTo>
                <a:lnTo>
                  <a:pt x="677" y="1422"/>
                </a:lnTo>
                <a:lnTo>
                  <a:pt x="662" y="1432"/>
                </a:lnTo>
                <a:lnTo>
                  <a:pt x="656" y="1438"/>
                </a:lnTo>
                <a:lnTo>
                  <a:pt x="649" y="1444"/>
                </a:lnTo>
                <a:lnTo>
                  <a:pt x="665" y="1434"/>
                </a:lnTo>
                <a:lnTo>
                  <a:pt x="677" y="1424"/>
                </a:lnTo>
                <a:lnTo>
                  <a:pt x="682" y="1419"/>
                </a:lnTo>
                <a:lnTo>
                  <a:pt x="687" y="1414"/>
                </a:lnTo>
                <a:lnTo>
                  <a:pt x="691" y="1409"/>
                </a:lnTo>
                <a:lnTo>
                  <a:pt x="693" y="1402"/>
                </a:lnTo>
                <a:lnTo>
                  <a:pt x="696" y="1397"/>
                </a:lnTo>
                <a:lnTo>
                  <a:pt x="697" y="1391"/>
                </a:lnTo>
                <a:lnTo>
                  <a:pt x="696" y="1384"/>
                </a:lnTo>
                <a:lnTo>
                  <a:pt x="694" y="1378"/>
                </a:lnTo>
                <a:lnTo>
                  <a:pt x="691" y="1371"/>
                </a:lnTo>
                <a:lnTo>
                  <a:pt x="687" y="1366"/>
                </a:lnTo>
                <a:lnTo>
                  <a:pt x="681" y="1359"/>
                </a:lnTo>
                <a:lnTo>
                  <a:pt x="673" y="1351"/>
                </a:lnTo>
                <a:lnTo>
                  <a:pt x="682" y="1376"/>
                </a:lnTo>
                <a:lnTo>
                  <a:pt x="670" y="1356"/>
                </a:lnTo>
                <a:lnTo>
                  <a:pt x="681" y="1390"/>
                </a:lnTo>
                <a:lnTo>
                  <a:pt x="660" y="1358"/>
                </a:lnTo>
                <a:lnTo>
                  <a:pt x="669" y="1385"/>
                </a:lnTo>
                <a:lnTo>
                  <a:pt x="655" y="1371"/>
                </a:lnTo>
                <a:lnTo>
                  <a:pt x="657" y="1389"/>
                </a:lnTo>
                <a:lnTo>
                  <a:pt x="646" y="1371"/>
                </a:lnTo>
                <a:lnTo>
                  <a:pt x="645" y="1398"/>
                </a:lnTo>
                <a:lnTo>
                  <a:pt x="639" y="1369"/>
                </a:lnTo>
                <a:lnTo>
                  <a:pt x="636" y="1397"/>
                </a:lnTo>
                <a:lnTo>
                  <a:pt x="635" y="1370"/>
                </a:lnTo>
                <a:lnTo>
                  <a:pt x="623" y="1390"/>
                </a:lnTo>
                <a:lnTo>
                  <a:pt x="627" y="1371"/>
                </a:lnTo>
                <a:lnTo>
                  <a:pt x="586" y="1466"/>
                </a:lnTo>
                <a:lnTo>
                  <a:pt x="619" y="1366"/>
                </a:lnTo>
                <a:lnTo>
                  <a:pt x="607" y="1383"/>
                </a:lnTo>
                <a:lnTo>
                  <a:pt x="615" y="1363"/>
                </a:lnTo>
                <a:lnTo>
                  <a:pt x="596" y="1382"/>
                </a:lnTo>
                <a:lnTo>
                  <a:pt x="615" y="1359"/>
                </a:lnTo>
                <a:lnTo>
                  <a:pt x="586" y="1380"/>
                </a:lnTo>
                <a:lnTo>
                  <a:pt x="601" y="1357"/>
                </a:lnTo>
                <a:lnTo>
                  <a:pt x="584" y="1366"/>
                </a:lnTo>
                <a:lnTo>
                  <a:pt x="596" y="1349"/>
                </a:lnTo>
                <a:lnTo>
                  <a:pt x="574" y="1353"/>
                </a:lnTo>
                <a:lnTo>
                  <a:pt x="598" y="1341"/>
                </a:lnTo>
                <a:lnTo>
                  <a:pt x="565" y="1349"/>
                </a:lnTo>
                <a:lnTo>
                  <a:pt x="596" y="1331"/>
                </a:lnTo>
                <a:lnTo>
                  <a:pt x="566" y="1337"/>
                </a:lnTo>
                <a:lnTo>
                  <a:pt x="590" y="1320"/>
                </a:lnTo>
                <a:lnTo>
                  <a:pt x="581" y="1322"/>
                </a:lnTo>
                <a:lnTo>
                  <a:pt x="574" y="1324"/>
                </a:lnTo>
                <a:lnTo>
                  <a:pt x="567" y="1327"/>
                </a:lnTo>
                <a:lnTo>
                  <a:pt x="561" y="1330"/>
                </a:lnTo>
                <a:lnTo>
                  <a:pt x="556" y="1334"/>
                </a:lnTo>
                <a:lnTo>
                  <a:pt x="552" y="1339"/>
                </a:lnTo>
                <a:lnTo>
                  <a:pt x="549" y="1343"/>
                </a:lnTo>
                <a:lnTo>
                  <a:pt x="546" y="1349"/>
                </a:lnTo>
                <a:lnTo>
                  <a:pt x="545" y="1354"/>
                </a:lnTo>
                <a:lnTo>
                  <a:pt x="544" y="1360"/>
                </a:lnTo>
                <a:lnTo>
                  <a:pt x="544" y="1367"/>
                </a:lnTo>
                <a:lnTo>
                  <a:pt x="545" y="1373"/>
                </a:lnTo>
                <a:lnTo>
                  <a:pt x="546" y="1380"/>
                </a:lnTo>
                <a:lnTo>
                  <a:pt x="549" y="1388"/>
                </a:lnTo>
                <a:lnTo>
                  <a:pt x="556" y="1403"/>
                </a:lnTo>
                <a:lnTo>
                  <a:pt x="556" y="1395"/>
                </a:lnTo>
                <a:lnTo>
                  <a:pt x="555" y="1388"/>
                </a:lnTo>
                <a:lnTo>
                  <a:pt x="551" y="1372"/>
                </a:lnTo>
                <a:lnTo>
                  <a:pt x="547" y="1357"/>
                </a:lnTo>
                <a:lnTo>
                  <a:pt x="544" y="1341"/>
                </a:lnTo>
                <a:lnTo>
                  <a:pt x="526" y="1348"/>
                </a:lnTo>
                <a:lnTo>
                  <a:pt x="507" y="1354"/>
                </a:lnTo>
                <a:lnTo>
                  <a:pt x="489" y="1361"/>
                </a:lnTo>
                <a:lnTo>
                  <a:pt x="482" y="1366"/>
                </a:lnTo>
                <a:lnTo>
                  <a:pt x="474" y="1370"/>
                </a:lnTo>
                <a:lnTo>
                  <a:pt x="491" y="1366"/>
                </a:lnTo>
                <a:lnTo>
                  <a:pt x="507" y="1359"/>
                </a:lnTo>
                <a:lnTo>
                  <a:pt x="514" y="1356"/>
                </a:lnTo>
                <a:lnTo>
                  <a:pt x="520" y="1352"/>
                </a:lnTo>
                <a:lnTo>
                  <a:pt x="526" y="1348"/>
                </a:lnTo>
                <a:lnTo>
                  <a:pt x="530" y="1343"/>
                </a:lnTo>
                <a:lnTo>
                  <a:pt x="534" y="1338"/>
                </a:lnTo>
                <a:lnTo>
                  <a:pt x="537" y="1332"/>
                </a:lnTo>
                <a:lnTo>
                  <a:pt x="538" y="1326"/>
                </a:lnTo>
                <a:lnTo>
                  <a:pt x="538" y="1319"/>
                </a:lnTo>
                <a:lnTo>
                  <a:pt x="537" y="1312"/>
                </a:lnTo>
                <a:lnTo>
                  <a:pt x="535" y="1305"/>
                </a:lnTo>
                <a:lnTo>
                  <a:pt x="530" y="1297"/>
                </a:lnTo>
                <a:lnTo>
                  <a:pt x="525" y="1288"/>
                </a:lnTo>
                <a:lnTo>
                  <a:pt x="526" y="1310"/>
                </a:lnTo>
                <a:lnTo>
                  <a:pt x="518" y="1289"/>
                </a:lnTo>
                <a:lnTo>
                  <a:pt x="525" y="1324"/>
                </a:lnTo>
                <a:lnTo>
                  <a:pt x="505" y="1288"/>
                </a:lnTo>
                <a:lnTo>
                  <a:pt x="507" y="1317"/>
                </a:lnTo>
                <a:lnTo>
                  <a:pt x="504" y="1293"/>
                </a:lnTo>
                <a:lnTo>
                  <a:pt x="499" y="1314"/>
                </a:lnTo>
                <a:lnTo>
                  <a:pt x="494" y="1297"/>
                </a:lnTo>
                <a:lnTo>
                  <a:pt x="486" y="1320"/>
                </a:lnTo>
                <a:lnTo>
                  <a:pt x="488" y="1289"/>
                </a:lnTo>
                <a:lnTo>
                  <a:pt x="474" y="1319"/>
                </a:lnTo>
                <a:lnTo>
                  <a:pt x="479" y="1291"/>
                </a:lnTo>
                <a:lnTo>
                  <a:pt x="468" y="1308"/>
                </a:lnTo>
                <a:lnTo>
                  <a:pt x="475" y="1289"/>
                </a:lnTo>
                <a:lnTo>
                  <a:pt x="412" y="1373"/>
                </a:lnTo>
                <a:lnTo>
                  <a:pt x="468" y="1288"/>
                </a:lnTo>
                <a:lnTo>
                  <a:pt x="455" y="1297"/>
                </a:lnTo>
                <a:lnTo>
                  <a:pt x="467" y="1281"/>
                </a:lnTo>
                <a:lnTo>
                  <a:pt x="443" y="1293"/>
                </a:lnTo>
                <a:lnTo>
                  <a:pt x="465" y="1270"/>
                </a:lnTo>
                <a:lnTo>
                  <a:pt x="434" y="1289"/>
                </a:lnTo>
                <a:lnTo>
                  <a:pt x="452" y="1273"/>
                </a:lnTo>
                <a:lnTo>
                  <a:pt x="434" y="1272"/>
                </a:lnTo>
                <a:lnTo>
                  <a:pt x="447" y="1262"/>
                </a:lnTo>
                <a:lnTo>
                  <a:pt x="427" y="1259"/>
                </a:lnTo>
                <a:lnTo>
                  <a:pt x="459" y="1251"/>
                </a:lnTo>
                <a:lnTo>
                  <a:pt x="418" y="1248"/>
                </a:lnTo>
                <a:lnTo>
                  <a:pt x="455" y="1242"/>
                </a:lnTo>
                <a:lnTo>
                  <a:pt x="427" y="1239"/>
                </a:lnTo>
                <a:lnTo>
                  <a:pt x="452" y="1230"/>
                </a:lnTo>
                <a:lnTo>
                  <a:pt x="444" y="1230"/>
                </a:lnTo>
                <a:lnTo>
                  <a:pt x="436" y="1231"/>
                </a:lnTo>
                <a:lnTo>
                  <a:pt x="429" y="1234"/>
                </a:lnTo>
                <a:lnTo>
                  <a:pt x="424" y="1236"/>
                </a:lnTo>
                <a:lnTo>
                  <a:pt x="418" y="1239"/>
                </a:lnTo>
                <a:lnTo>
                  <a:pt x="414" y="1242"/>
                </a:lnTo>
                <a:lnTo>
                  <a:pt x="409" y="1247"/>
                </a:lnTo>
                <a:lnTo>
                  <a:pt x="406" y="1251"/>
                </a:lnTo>
                <a:lnTo>
                  <a:pt x="404" y="1257"/>
                </a:lnTo>
                <a:lnTo>
                  <a:pt x="402" y="1262"/>
                </a:lnTo>
                <a:lnTo>
                  <a:pt x="399" y="1276"/>
                </a:lnTo>
                <a:lnTo>
                  <a:pt x="398" y="1290"/>
                </a:lnTo>
                <a:lnTo>
                  <a:pt x="401" y="1306"/>
                </a:lnTo>
                <a:lnTo>
                  <a:pt x="403" y="1298"/>
                </a:lnTo>
                <a:lnTo>
                  <a:pt x="404" y="1290"/>
                </a:lnTo>
                <a:lnTo>
                  <a:pt x="404" y="1273"/>
                </a:lnTo>
                <a:lnTo>
                  <a:pt x="404" y="1256"/>
                </a:lnTo>
                <a:lnTo>
                  <a:pt x="404" y="1239"/>
                </a:lnTo>
                <a:lnTo>
                  <a:pt x="385" y="1240"/>
                </a:lnTo>
                <a:lnTo>
                  <a:pt x="365" y="1241"/>
                </a:lnTo>
                <a:lnTo>
                  <a:pt x="345" y="1242"/>
                </a:lnTo>
                <a:lnTo>
                  <a:pt x="336" y="1244"/>
                </a:lnTo>
                <a:lnTo>
                  <a:pt x="327" y="1246"/>
                </a:lnTo>
                <a:lnTo>
                  <a:pt x="345" y="1246"/>
                </a:lnTo>
                <a:lnTo>
                  <a:pt x="362" y="1245"/>
                </a:lnTo>
                <a:lnTo>
                  <a:pt x="376" y="1240"/>
                </a:lnTo>
                <a:lnTo>
                  <a:pt x="383" y="1238"/>
                </a:lnTo>
                <a:lnTo>
                  <a:pt x="388" y="1235"/>
                </a:lnTo>
                <a:lnTo>
                  <a:pt x="394" y="1231"/>
                </a:lnTo>
                <a:lnTo>
                  <a:pt x="397" y="1227"/>
                </a:lnTo>
                <a:lnTo>
                  <a:pt x="401" y="1221"/>
                </a:lnTo>
                <a:lnTo>
                  <a:pt x="403" y="1215"/>
                </a:lnTo>
                <a:lnTo>
                  <a:pt x="404" y="1208"/>
                </a:lnTo>
                <a:lnTo>
                  <a:pt x="404" y="1200"/>
                </a:lnTo>
                <a:lnTo>
                  <a:pt x="403" y="1191"/>
                </a:lnTo>
                <a:lnTo>
                  <a:pt x="401" y="1181"/>
                </a:lnTo>
                <a:lnTo>
                  <a:pt x="397" y="1206"/>
                </a:lnTo>
                <a:lnTo>
                  <a:pt x="393" y="1180"/>
                </a:lnTo>
                <a:lnTo>
                  <a:pt x="388" y="1216"/>
                </a:lnTo>
                <a:lnTo>
                  <a:pt x="381" y="1178"/>
                </a:lnTo>
                <a:lnTo>
                  <a:pt x="375" y="1210"/>
                </a:lnTo>
                <a:lnTo>
                  <a:pt x="375" y="1188"/>
                </a:lnTo>
                <a:lnTo>
                  <a:pt x="367" y="1205"/>
                </a:lnTo>
                <a:lnTo>
                  <a:pt x="363" y="1186"/>
                </a:lnTo>
                <a:lnTo>
                  <a:pt x="352" y="1206"/>
                </a:lnTo>
                <a:lnTo>
                  <a:pt x="361" y="1175"/>
                </a:lnTo>
                <a:lnTo>
                  <a:pt x="343" y="1200"/>
                </a:lnTo>
                <a:lnTo>
                  <a:pt x="352" y="1171"/>
                </a:lnTo>
                <a:lnTo>
                  <a:pt x="332" y="1192"/>
                </a:lnTo>
                <a:lnTo>
                  <a:pt x="347" y="1174"/>
                </a:lnTo>
                <a:lnTo>
                  <a:pt x="267" y="1238"/>
                </a:lnTo>
                <a:lnTo>
                  <a:pt x="343" y="1167"/>
                </a:lnTo>
                <a:lnTo>
                  <a:pt x="325" y="1177"/>
                </a:lnTo>
                <a:lnTo>
                  <a:pt x="343" y="1160"/>
                </a:lnTo>
                <a:lnTo>
                  <a:pt x="315" y="1167"/>
                </a:lnTo>
                <a:lnTo>
                  <a:pt x="341" y="1155"/>
                </a:lnTo>
                <a:lnTo>
                  <a:pt x="311" y="1157"/>
                </a:lnTo>
                <a:lnTo>
                  <a:pt x="332" y="1144"/>
                </a:lnTo>
                <a:lnTo>
                  <a:pt x="315" y="1144"/>
                </a:lnTo>
                <a:lnTo>
                  <a:pt x="330" y="1137"/>
                </a:lnTo>
                <a:lnTo>
                  <a:pt x="312" y="1129"/>
                </a:lnTo>
                <a:lnTo>
                  <a:pt x="341" y="1131"/>
                </a:lnTo>
                <a:lnTo>
                  <a:pt x="305" y="1116"/>
                </a:lnTo>
                <a:lnTo>
                  <a:pt x="337" y="1121"/>
                </a:lnTo>
                <a:lnTo>
                  <a:pt x="314" y="1110"/>
                </a:lnTo>
                <a:lnTo>
                  <a:pt x="341" y="1108"/>
                </a:lnTo>
                <a:lnTo>
                  <a:pt x="332" y="1106"/>
                </a:lnTo>
                <a:lnTo>
                  <a:pt x="324" y="1104"/>
                </a:lnTo>
                <a:lnTo>
                  <a:pt x="317" y="1104"/>
                </a:lnTo>
                <a:lnTo>
                  <a:pt x="311" y="1104"/>
                </a:lnTo>
                <a:lnTo>
                  <a:pt x="305" y="1105"/>
                </a:lnTo>
                <a:lnTo>
                  <a:pt x="300" y="1107"/>
                </a:lnTo>
                <a:lnTo>
                  <a:pt x="295" y="1110"/>
                </a:lnTo>
                <a:lnTo>
                  <a:pt x="291" y="1114"/>
                </a:lnTo>
                <a:lnTo>
                  <a:pt x="287" y="1118"/>
                </a:lnTo>
                <a:lnTo>
                  <a:pt x="284" y="1124"/>
                </a:lnTo>
                <a:lnTo>
                  <a:pt x="281" y="1130"/>
                </a:lnTo>
                <a:lnTo>
                  <a:pt x="279" y="1136"/>
                </a:lnTo>
                <a:lnTo>
                  <a:pt x="275" y="1151"/>
                </a:lnTo>
                <a:lnTo>
                  <a:pt x="274" y="1167"/>
                </a:lnTo>
                <a:lnTo>
                  <a:pt x="277" y="1160"/>
                </a:lnTo>
                <a:lnTo>
                  <a:pt x="281" y="1153"/>
                </a:lnTo>
                <a:lnTo>
                  <a:pt x="285" y="1136"/>
                </a:lnTo>
                <a:lnTo>
                  <a:pt x="289" y="1119"/>
                </a:lnTo>
                <a:lnTo>
                  <a:pt x="293" y="1103"/>
                </a:lnTo>
                <a:lnTo>
                  <a:pt x="274" y="1100"/>
                </a:lnTo>
                <a:lnTo>
                  <a:pt x="254" y="1096"/>
                </a:lnTo>
                <a:lnTo>
                  <a:pt x="234" y="1094"/>
                </a:lnTo>
                <a:lnTo>
                  <a:pt x="225" y="1094"/>
                </a:lnTo>
                <a:lnTo>
                  <a:pt x="216" y="1094"/>
                </a:lnTo>
                <a:lnTo>
                  <a:pt x="233" y="1098"/>
                </a:lnTo>
                <a:lnTo>
                  <a:pt x="251" y="1102"/>
                </a:lnTo>
                <a:lnTo>
                  <a:pt x="266" y="1102"/>
                </a:lnTo>
                <a:lnTo>
                  <a:pt x="273" y="1100"/>
                </a:lnTo>
                <a:lnTo>
                  <a:pt x="280" y="1099"/>
                </a:lnTo>
                <a:lnTo>
                  <a:pt x="286" y="1096"/>
                </a:lnTo>
                <a:lnTo>
                  <a:pt x="292" y="1093"/>
                </a:lnTo>
                <a:lnTo>
                  <a:pt x="296" y="1088"/>
                </a:lnTo>
                <a:lnTo>
                  <a:pt x="300" y="1083"/>
                </a:lnTo>
                <a:lnTo>
                  <a:pt x="303" y="1077"/>
                </a:lnTo>
                <a:lnTo>
                  <a:pt x="305" y="1069"/>
                </a:lnTo>
                <a:lnTo>
                  <a:pt x="306" y="1059"/>
                </a:lnTo>
                <a:lnTo>
                  <a:pt x="305" y="1049"/>
                </a:lnTo>
                <a:lnTo>
                  <a:pt x="297" y="1070"/>
                </a:lnTo>
                <a:lnTo>
                  <a:pt x="297" y="1048"/>
                </a:lnTo>
                <a:lnTo>
                  <a:pt x="284" y="1082"/>
                </a:lnTo>
                <a:lnTo>
                  <a:pt x="287" y="1043"/>
                </a:lnTo>
                <a:lnTo>
                  <a:pt x="274" y="1068"/>
                </a:lnTo>
                <a:lnTo>
                  <a:pt x="279" y="1050"/>
                </a:lnTo>
                <a:lnTo>
                  <a:pt x="264" y="1062"/>
                </a:lnTo>
                <a:lnTo>
                  <a:pt x="270" y="1043"/>
                </a:lnTo>
                <a:lnTo>
                  <a:pt x="253" y="1059"/>
                </a:lnTo>
                <a:lnTo>
                  <a:pt x="267" y="1033"/>
                </a:lnTo>
                <a:lnTo>
                  <a:pt x="247" y="1049"/>
                </a:lnTo>
                <a:lnTo>
                  <a:pt x="263" y="1026"/>
                </a:lnTo>
                <a:lnTo>
                  <a:pt x="240" y="1039"/>
                </a:lnTo>
                <a:lnTo>
                  <a:pt x="257" y="1024"/>
                </a:lnTo>
                <a:lnTo>
                  <a:pt x="161" y="1068"/>
                </a:lnTo>
                <a:lnTo>
                  <a:pt x="253" y="1018"/>
                </a:lnTo>
                <a:lnTo>
                  <a:pt x="231" y="1025"/>
                </a:lnTo>
                <a:lnTo>
                  <a:pt x="251" y="1015"/>
                </a:lnTo>
                <a:lnTo>
                  <a:pt x="229" y="1011"/>
                </a:lnTo>
                <a:lnTo>
                  <a:pt x="257" y="1005"/>
                </a:lnTo>
                <a:lnTo>
                  <a:pt x="226" y="1002"/>
                </a:lnTo>
                <a:lnTo>
                  <a:pt x="250" y="998"/>
                </a:lnTo>
                <a:lnTo>
                  <a:pt x="232" y="992"/>
                </a:lnTo>
                <a:lnTo>
                  <a:pt x="250" y="987"/>
                </a:lnTo>
                <a:lnTo>
                  <a:pt x="234" y="977"/>
                </a:lnTo>
                <a:lnTo>
                  <a:pt x="261" y="986"/>
                </a:lnTo>
                <a:lnTo>
                  <a:pt x="231" y="960"/>
                </a:lnTo>
                <a:lnTo>
                  <a:pt x="263" y="974"/>
                </a:lnTo>
                <a:lnTo>
                  <a:pt x="241" y="957"/>
                </a:lnTo>
                <a:lnTo>
                  <a:pt x="270" y="963"/>
                </a:lnTo>
                <a:lnTo>
                  <a:pt x="262" y="960"/>
                </a:lnTo>
                <a:lnTo>
                  <a:pt x="255" y="956"/>
                </a:lnTo>
                <a:lnTo>
                  <a:pt x="249" y="954"/>
                </a:lnTo>
                <a:lnTo>
                  <a:pt x="243" y="953"/>
                </a:lnTo>
                <a:lnTo>
                  <a:pt x="236" y="953"/>
                </a:lnTo>
                <a:lnTo>
                  <a:pt x="231" y="954"/>
                </a:lnTo>
                <a:lnTo>
                  <a:pt x="225" y="955"/>
                </a:lnTo>
                <a:lnTo>
                  <a:pt x="220" y="957"/>
                </a:lnTo>
                <a:lnTo>
                  <a:pt x="214" y="961"/>
                </a:lnTo>
                <a:lnTo>
                  <a:pt x="210" y="964"/>
                </a:lnTo>
                <a:lnTo>
                  <a:pt x="201" y="974"/>
                </a:lnTo>
                <a:lnTo>
                  <a:pt x="193" y="985"/>
                </a:lnTo>
                <a:lnTo>
                  <a:pt x="187" y="999"/>
                </a:lnTo>
                <a:lnTo>
                  <a:pt x="192" y="994"/>
                </a:lnTo>
                <a:lnTo>
                  <a:pt x="196" y="987"/>
                </a:lnTo>
                <a:lnTo>
                  <a:pt x="204" y="974"/>
                </a:lnTo>
                <a:lnTo>
                  <a:pt x="212" y="958"/>
                </a:lnTo>
                <a:lnTo>
                  <a:pt x="220" y="945"/>
                </a:lnTo>
                <a:lnTo>
                  <a:pt x="203" y="938"/>
                </a:lnTo>
                <a:lnTo>
                  <a:pt x="187" y="930"/>
                </a:lnTo>
                <a:lnTo>
                  <a:pt x="169" y="923"/>
                </a:lnTo>
                <a:lnTo>
                  <a:pt x="160" y="921"/>
                </a:lnTo>
                <a:lnTo>
                  <a:pt x="152" y="918"/>
                </a:lnTo>
                <a:lnTo>
                  <a:pt x="168" y="927"/>
                </a:lnTo>
                <a:lnTo>
                  <a:pt x="183" y="933"/>
                </a:lnTo>
                <a:lnTo>
                  <a:pt x="198" y="937"/>
                </a:lnTo>
                <a:lnTo>
                  <a:pt x="204" y="938"/>
                </a:lnTo>
                <a:lnTo>
                  <a:pt x="211" y="938"/>
                </a:lnTo>
                <a:lnTo>
                  <a:pt x="218" y="937"/>
                </a:lnTo>
                <a:lnTo>
                  <a:pt x="224" y="935"/>
                </a:lnTo>
                <a:lnTo>
                  <a:pt x="230" y="932"/>
                </a:lnTo>
                <a:lnTo>
                  <a:pt x="234" y="927"/>
                </a:lnTo>
                <a:lnTo>
                  <a:pt x="240" y="923"/>
                </a:lnTo>
                <a:lnTo>
                  <a:pt x="243" y="915"/>
                </a:lnTo>
                <a:lnTo>
                  <a:pt x="247" y="907"/>
                </a:lnTo>
                <a:lnTo>
                  <a:pt x="250" y="897"/>
                </a:lnTo>
                <a:lnTo>
                  <a:pt x="234" y="918"/>
                </a:lnTo>
                <a:lnTo>
                  <a:pt x="240" y="889"/>
                </a:lnTo>
                <a:lnTo>
                  <a:pt x="224" y="924"/>
                </a:lnTo>
                <a:lnTo>
                  <a:pt x="235" y="885"/>
                </a:lnTo>
                <a:lnTo>
                  <a:pt x="212" y="910"/>
                </a:lnTo>
                <a:lnTo>
                  <a:pt x="221" y="889"/>
                </a:lnTo>
                <a:lnTo>
                  <a:pt x="206" y="895"/>
                </a:lnTo>
                <a:lnTo>
                  <a:pt x="214" y="877"/>
                </a:lnTo>
                <a:lnTo>
                  <a:pt x="195" y="894"/>
                </a:lnTo>
                <a:lnTo>
                  <a:pt x="216" y="871"/>
                </a:lnTo>
                <a:lnTo>
                  <a:pt x="187" y="879"/>
                </a:lnTo>
                <a:lnTo>
                  <a:pt x="212" y="863"/>
                </a:lnTo>
                <a:lnTo>
                  <a:pt x="190" y="869"/>
                </a:lnTo>
                <a:lnTo>
                  <a:pt x="210" y="859"/>
                </a:lnTo>
                <a:lnTo>
                  <a:pt x="104" y="872"/>
                </a:lnTo>
                <a:lnTo>
                  <a:pt x="210" y="853"/>
                </a:lnTo>
                <a:lnTo>
                  <a:pt x="185" y="850"/>
                </a:lnTo>
                <a:lnTo>
                  <a:pt x="210" y="848"/>
                </a:lnTo>
                <a:lnTo>
                  <a:pt x="180" y="839"/>
                </a:lnTo>
                <a:lnTo>
                  <a:pt x="210" y="841"/>
                </a:lnTo>
                <a:lnTo>
                  <a:pt x="182" y="830"/>
                </a:lnTo>
                <a:lnTo>
                  <a:pt x="210" y="832"/>
                </a:lnTo>
                <a:lnTo>
                  <a:pt x="192" y="822"/>
                </a:lnTo>
                <a:lnTo>
                  <a:pt x="208" y="826"/>
                </a:lnTo>
                <a:lnTo>
                  <a:pt x="193" y="808"/>
                </a:lnTo>
                <a:lnTo>
                  <a:pt x="224" y="823"/>
                </a:lnTo>
                <a:lnTo>
                  <a:pt x="198" y="792"/>
                </a:lnTo>
                <a:lnTo>
                  <a:pt x="224" y="811"/>
                </a:lnTo>
                <a:lnTo>
                  <a:pt x="210" y="795"/>
                </a:lnTo>
                <a:lnTo>
                  <a:pt x="231" y="802"/>
                </a:lnTo>
                <a:lnTo>
                  <a:pt x="225" y="796"/>
                </a:lnTo>
                <a:lnTo>
                  <a:pt x="220" y="792"/>
                </a:lnTo>
                <a:lnTo>
                  <a:pt x="214" y="788"/>
                </a:lnTo>
                <a:lnTo>
                  <a:pt x="209" y="785"/>
                </a:lnTo>
                <a:lnTo>
                  <a:pt x="203" y="784"/>
                </a:lnTo>
                <a:lnTo>
                  <a:pt x="198" y="783"/>
                </a:lnTo>
                <a:lnTo>
                  <a:pt x="192" y="784"/>
                </a:lnTo>
                <a:lnTo>
                  <a:pt x="187" y="785"/>
                </a:lnTo>
                <a:lnTo>
                  <a:pt x="182" y="788"/>
                </a:lnTo>
                <a:lnTo>
                  <a:pt x="177" y="790"/>
                </a:lnTo>
                <a:lnTo>
                  <a:pt x="165" y="798"/>
                </a:lnTo>
                <a:lnTo>
                  <a:pt x="155" y="808"/>
                </a:lnTo>
                <a:lnTo>
                  <a:pt x="147" y="820"/>
                </a:lnTo>
                <a:lnTo>
                  <a:pt x="153" y="816"/>
                </a:lnTo>
                <a:lnTo>
                  <a:pt x="160" y="811"/>
                </a:lnTo>
                <a:lnTo>
                  <a:pt x="172" y="800"/>
                </a:lnTo>
                <a:lnTo>
                  <a:pt x="184" y="789"/>
                </a:lnTo>
                <a:lnTo>
                  <a:pt x="195" y="778"/>
                </a:lnTo>
                <a:lnTo>
                  <a:pt x="182" y="764"/>
                </a:lnTo>
                <a:lnTo>
                  <a:pt x="167" y="751"/>
                </a:lnTo>
                <a:lnTo>
                  <a:pt x="152" y="738"/>
                </a:lnTo>
                <a:lnTo>
                  <a:pt x="144" y="732"/>
                </a:lnTo>
                <a:lnTo>
                  <a:pt x="137" y="728"/>
                </a:lnTo>
                <a:lnTo>
                  <a:pt x="149" y="741"/>
                </a:lnTo>
                <a:lnTo>
                  <a:pt x="162" y="753"/>
                </a:lnTo>
                <a:lnTo>
                  <a:pt x="169" y="758"/>
                </a:lnTo>
                <a:lnTo>
                  <a:pt x="175" y="761"/>
                </a:lnTo>
                <a:lnTo>
                  <a:pt x="182" y="764"/>
                </a:lnTo>
                <a:lnTo>
                  <a:pt x="189" y="765"/>
                </a:lnTo>
                <a:lnTo>
                  <a:pt x="194" y="767"/>
                </a:lnTo>
                <a:lnTo>
                  <a:pt x="201" y="765"/>
                </a:lnTo>
                <a:lnTo>
                  <a:pt x="208" y="764"/>
                </a:lnTo>
                <a:lnTo>
                  <a:pt x="213" y="761"/>
                </a:lnTo>
                <a:lnTo>
                  <a:pt x="220" y="757"/>
                </a:lnTo>
                <a:lnTo>
                  <a:pt x="225" y="750"/>
                </a:lnTo>
                <a:lnTo>
                  <a:pt x="231" y="742"/>
                </a:lnTo>
                <a:lnTo>
                  <a:pt x="236" y="733"/>
                </a:lnTo>
                <a:lnTo>
                  <a:pt x="212" y="748"/>
                </a:lnTo>
                <a:lnTo>
                  <a:pt x="225" y="730"/>
                </a:lnTo>
                <a:lnTo>
                  <a:pt x="196" y="750"/>
                </a:lnTo>
                <a:lnTo>
                  <a:pt x="224" y="720"/>
                </a:lnTo>
                <a:lnTo>
                  <a:pt x="193" y="735"/>
                </a:lnTo>
                <a:lnTo>
                  <a:pt x="210" y="721"/>
                </a:lnTo>
                <a:lnTo>
                  <a:pt x="192" y="724"/>
                </a:lnTo>
                <a:lnTo>
                  <a:pt x="205" y="707"/>
                </a:lnTo>
                <a:lnTo>
                  <a:pt x="180" y="716"/>
                </a:lnTo>
                <a:lnTo>
                  <a:pt x="212" y="702"/>
                </a:lnTo>
                <a:lnTo>
                  <a:pt x="181" y="703"/>
                </a:lnTo>
                <a:lnTo>
                  <a:pt x="194" y="698"/>
                </a:lnTo>
                <a:lnTo>
                  <a:pt x="199" y="696"/>
                </a:lnTo>
                <a:lnTo>
                  <a:pt x="194" y="696"/>
                </a:lnTo>
                <a:lnTo>
                  <a:pt x="182" y="696"/>
                </a:lnTo>
                <a:lnTo>
                  <a:pt x="189" y="693"/>
                </a:lnTo>
                <a:lnTo>
                  <a:pt x="192" y="691"/>
                </a:lnTo>
                <a:lnTo>
                  <a:pt x="193" y="690"/>
                </a:lnTo>
                <a:lnTo>
                  <a:pt x="191" y="688"/>
                </a:lnTo>
                <a:lnTo>
                  <a:pt x="181" y="686"/>
                </a:lnTo>
                <a:lnTo>
                  <a:pt x="165" y="682"/>
                </a:lnTo>
                <a:lnTo>
                  <a:pt x="127" y="679"/>
                </a:lnTo>
                <a:lnTo>
                  <a:pt x="99" y="676"/>
                </a:lnTo>
                <a:lnTo>
                  <a:pt x="203" y="681"/>
                </a:lnTo>
                <a:lnTo>
                  <a:pt x="183" y="676"/>
                </a:lnTo>
                <a:lnTo>
                  <a:pt x="206" y="676"/>
                </a:lnTo>
                <a:lnTo>
                  <a:pt x="181" y="660"/>
                </a:lnTo>
                <a:lnTo>
                  <a:pt x="212" y="671"/>
                </a:lnTo>
                <a:lnTo>
                  <a:pt x="183" y="658"/>
                </a:lnTo>
                <a:lnTo>
                  <a:pt x="210" y="659"/>
                </a:lnTo>
                <a:lnTo>
                  <a:pt x="196" y="647"/>
                </a:lnTo>
                <a:lnTo>
                  <a:pt x="214" y="655"/>
                </a:lnTo>
                <a:lnTo>
                  <a:pt x="206" y="636"/>
                </a:lnTo>
                <a:lnTo>
                  <a:pt x="225" y="658"/>
                </a:lnTo>
                <a:lnTo>
                  <a:pt x="208" y="622"/>
                </a:lnTo>
                <a:lnTo>
                  <a:pt x="230" y="651"/>
                </a:lnTo>
                <a:lnTo>
                  <a:pt x="221" y="630"/>
                </a:lnTo>
                <a:lnTo>
                  <a:pt x="240" y="646"/>
                </a:lnTo>
                <a:lnTo>
                  <a:pt x="236" y="637"/>
                </a:lnTo>
                <a:lnTo>
                  <a:pt x="232" y="630"/>
                </a:lnTo>
                <a:lnTo>
                  <a:pt x="229" y="623"/>
                </a:lnTo>
                <a:lnTo>
                  <a:pt x="224" y="619"/>
                </a:lnTo>
                <a:lnTo>
                  <a:pt x="220" y="615"/>
                </a:lnTo>
                <a:lnTo>
                  <a:pt x="214" y="612"/>
                </a:lnTo>
                <a:lnTo>
                  <a:pt x="209" y="610"/>
                </a:lnTo>
                <a:lnTo>
                  <a:pt x="203" y="610"/>
                </a:lnTo>
                <a:lnTo>
                  <a:pt x="198" y="610"/>
                </a:lnTo>
                <a:lnTo>
                  <a:pt x="191" y="611"/>
                </a:lnTo>
                <a:lnTo>
                  <a:pt x="185" y="613"/>
                </a:lnTo>
                <a:lnTo>
                  <a:pt x="179" y="616"/>
                </a:lnTo>
                <a:lnTo>
                  <a:pt x="165" y="625"/>
                </a:lnTo>
                <a:lnTo>
                  <a:pt x="152" y="636"/>
                </a:lnTo>
                <a:lnTo>
                  <a:pt x="160" y="633"/>
                </a:lnTo>
                <a:lnTo>
                  <a:pt x="168" y="630"/>
                </a:lnTo>
                <a:lnTo>
                  <a:pt x="183" y="622"/>
                </a:lnTo>
                <a:lnTo>
                  <a:pt x="198" y="613"/>
                </a:lnTo>
                <a:lnTo>
                  <a:pt x="212" y="605"/>
                </a:lnTo>
                <a:lnTo>
                  <a:pt x="201" y="589"/>
                </a:lnTo>
                <a:lnTo>
                  <a:pt x="191" y="572"/>
                </a:lnTo>
                <a:lnTo>
                  <a:pt x="179" y="556"/>
                </a:lnTo>
                <a:lnTo>
                  <a:pt x="173" y="549"/>
                </a:lnTo>
                <a:lnTo>
                  <a:pt x="167" y="542"/>
                </a:lnTo>
                <a:lnTo>
                  <a:pt x="175" y="558"/>
                </a:lnTo>
                <a:lnTo>
                  <a:pt x="184" y="571"/>
                </a:lnTo>
                <a:lnTo>
                  <a:pt x="190" y="578"/>
                </a:lnTo>
                <a:lnTo>
                  <a:pt x="195" y="584"/>
                </a:lnTo>
                <a:lnTo>
                  <a:pt x="201" y="588"/>
                </a:lnTo>
                <a:lnTo>
                  <a:pt x="206" y="591"/>
                </a:lnTo>
                <a:lnTo>
                  <a:pt x="213" y="593"/>
                </a:lnTo>
                <a:lnTo>
                  <a:pt x="219" y="595"/>
                </a:lnTo>
                <a:lnTo>
                  <a:pt x="225" y="595"/>
                </a:lnTo>
                <a:lnTo>
                  <a:pt x="232" y="593"/>
                </a:lnTo>
                <a:lnTo>
                  <a:pt x="239" y="591"/>
                </a:lnTo>
                <a:lnTo>
                  <a:pt x="246" y="588"/>
                </a:lnTo>
                <a:lnTo>
                  <a:pt x="253" y="582"/>
                </a:lnTo>
                <a:lnTo>
                  <a:pt x="261" y="576"/>
                </a:lnTo>
                <a:lnTo>
                  <a:pt x="235" y="581"/>
                </a:lnTo>
                <a:lnTo>
                  <a:pt x="256" y="567"/>
                </a:lnTo>
                <a:lnTo>
                  <a:pt x="224" y="579"/>
                </a:lnTo>
                <a:lnTo>
                  <a:pt x="254" y="555"/>
                </a:lnTo>
                <a:lnTo>
                  <a:pt x="224" y="565"/>
                </a:lnTo>
                <a:lnTo>
                  <a:pt x="241" y="554"/>
                </a:lnTo>
                <a:lnTo>
                  <a:pt x="221" y="554"/>
                </a:lnTo>
                <a:lnTo>
                  <a:pt x="240" y="541"/>
                </a:lnTo>
                <a:lnTo>
                  <a:pt x="212" y="539"/>
                </a:lnTo>
                <a:lnTo>
                  <a:pt x="241" y="534"/>
                </a:lnTo>
                <a:lnTo>
                  <a:pt x="214" y="530"/>
                </a:lnTo>
                <a:lnTo>
                  <a:pt x="240" y="529"/>
                </a:lnTo>
                <a:lnTo>
                  <a:pt x="220" y="518"/>
                </a:lnTo>
                <a:lnTo>
                  <a:pt x="240" y="524"/>
                </a:lnTo>
                <a:lnTo>
                  <a:pt x="148" y="486"/>
                </a:lnTo>
                <a:lnTo>
                  <a:pt x="244" y="513"/>
                </a:lnTo>
                <a:lnTo>
                  <a:pt x="224" y="503"/>
                </a:lnTo>
                <a:lnTo>
                  <a:pt x="250" y="513"/>
                </a:lnTo>
                <a:lnTo>
                  <a:pt x="231" y="494"/>
                </a:lnTo>
                <a:lnTo>
                  <a:pt x="253" y="509"/>
                </a:lnTo>
                <a:lnTo>
                  <a:pt x="232" y="486"/>
                </a:lnTo>
                <a:lnTo>
                  <a:pt x="254" y="496"/>
                </a:lnTo>
                <a:lnTo>
                  <a:pt x="246" y="479"/>
                </a:lnTo>
                <a:lnTo>
                  <a:pt x="264" y="490"/>
                </a:lnTo>
                <a:lnTo>
                  <a:pt x="256" y="474"/>
                </a:lnTo>
                <a:lnTo>
                  <a:pt x="274" y="496"/>
                </a:lnTo>
                <a:lnTo>
                  <a:pt x="265" y="460"/>
                </a:lnTo>
                <a:lnTo>
                  <a:pt x="280" y="487"/>
                </a:lnTo>
                <a:lnTo>
                  <a:pt x="277" y="469"/>
                </a:lnTo>
                <a:lnTo>
                  <a:pt x="291" y="486"/>
                </a:lnTo>
                <a:lnTo>
                  <a:pt x="289" y="477"/>
                </a:lnTo>
                <a:lnTo>
                  <a:pt x="286" y="469"/>
                </a:lnTo>
                <a:lnTo>
                  <a:pt x="284" y="463"/>
                </a:lnTo>
                <a:lnTo>
                  <a:pt x="281" y="457"/>
                </a:lnTo>
                <a:lnTo>
                  <a:pt x="276" y="452"/>
                </a:lnTo>
                <a:lnTo>
                  <a:pt x="272" y="448"/>
                </a:lnTo>
                <a:lnTo>
                  <a:pt x="267" y="445"/>
                </a:lnTo>
                <a:lnTo>
                  <a:pt x="262" y="443"/>
                </a:lnTo>
                <a:lnTo>
                  <a:pt x="256" y="440"/>
                </a:lnTo>
                <a:lnTo>
                  <a:pt x="250" y="440"/>
                </a:lnTo>
                <a:lnTo>
                  <a:pt x="243" y="440"/>
                </a:lnTo>
                <a:lnTo>
                  <a:pt x="236" y="442"/>
                </a:lnTo>
                <a:lnTo>
                  <a:pt x="222" y="445"/>
                </a:lnTo>
                <a:lnTo>
                  <a:pt x="206" y="453"/>
                </a:lnTo>
                <a:lnTo>
                  <a:pt x="214" y="453"/>
                </a:lnTo>
                <a:lnTo>
                  <a:pt x="222" y="452"/>
                </a:lnTo>
                <a:lnTo>
                  <a:pt x="239" y="448"/>
                </a:lnTo>
                <a:lnTo>
                  <a:pt x="255" y="444"/>
                </a:lnTo>
                <a:lnTo>
                  <a:pt x="271" y="439"/>
                </a:lnTo>
                <a:lnTo>
                  <a:pt x="265" y="423"/>
                </a:lnTo>
                <a:lnTo>
                  <a:pt x="260" y="404"/>
                </a:lnTo>
                <a:lnTo>
                  <a:pt x="253" y="386"/>
                </a:lnTo>
                <a:lnTo>
                  <a:pt x="250" y="377"/>
                </a:lnTo>
                <a:lnTo>
                  <a:pt x="244" y="369"/>
                </a:lnTo>
                <a:lnTo>
                  <a:pt x="250" y="387"/>
                </a:lnTo>
                <a:lnTo>
                  <a:pt x="255" y="403"/>
                </a:lnTo>
                <a:lnTo>
                  <a:pt x="260" y="409"/>
                </a:lnTo>
                <a:lnTo>
                  <a:pt x="263" y="416"/>
                </a:lnTo>
                <a:lnTo>
                  <a:pt x="267" y="422"/>
                </a:lnTo>
                <a:lnTo>
                  <a:pt x="273" y="427"/>
                </a:lnTo>
                <a:lnTo>
                  <a:pt x="277" y="430"/>
                </a:lnTo>
                <a:lnTo>
                  <a:pt x="284" y="434"/>
                </a:lnTo>
                <a:lnTo>
                  <a:pt x="290" y="436"/>
                </a:lnTo>
                <a:lnTo>
                  <a:pt x="297" y="437"/>
                </a:lnTo>
                <a:lnTo>
                  <a:pt x="304" y="437"/>
                </a:lnTo>
                <a:lnTo>
                  <a:pt x="312" y="435"/>
                </a:lnTo>
                <a:lnTo>
                  <a:pt x="321" y="433"/>
                </a:lnTo>
                <a:lnTo>
                  <a:pt x="330" y="428"/>
                </a:lnTo>
                <a:lnTo>
                  <a:pt x="303" y="428"/>
                </a:lnTo>
                <a:lnTo>
                  <a:pt x="327" y="417"/>
                </a:lnTo>
                <a:lnTo>
                  <a:pt x="290" y="419"/>
                </a:lnTo>
                <a:lnTo>
                  <a:pt x="330" y="405"/>
                </a:lnTo>
                <a:lnTo>
                  <a:pt x="297" y="408"/>
                </a:lnTo>
                <a:lnTo>
                  <a:pt x="317" y="400"/>
                </a:lnTo>
                <a:lnTo>
                  <a:pt x="297" y="396"/>
                </a:lnTo>
                <a:lnTo>
                  <a:pt x="315" y="389"/>
                </a:lnTo>
                <a:lnTo>
                  <a:pt x="294" y="385"/>
                </a:lnTo>
                <a:lnTo>
                  <a:pt x="325" y="383"/>
                </a:lnTo>
                <a:lnTo>
                  <a:pt x="296" y="373"/>
                </a:lnTo>
                <a:lnTo>
                  <a:pt x="323" y="379"/>
                </a:lnTo>
                <a:lnTo>
                  <a:pt x="305" y="363"/>
                </a:lnTo>
                <a:lnTo>
                  <a:pt x="326" y="371"/>
                </a:lnTo>
                <a:lnTo>
                  <a:pt x="241" y="311"/>
                </a:lnTo>
                <a:lnTo>
                  <a:pt x="325" y="363"/>
                </a:lnTo>
                <a:lnTo>
                  <a:pt x="318" y="345"/>
                </a:lnTo>
                <a:lnTo>
                  <a:pt x="330" y="359"/>
                </a:lnTo>
                <a:lnTo>
                  <a:pt x="321" y="337"/>
                </a:lnTo>
                <a:lnTo>
                  <a:pt x="338" y="357"/>
                </a:lnTo>
                <a:lnTo>
                  <a:pt x="326" y="329"/>
                </a:lnTo>
                <a:lnTo>
                  <a:pt x="338" y="354"/>
                </a:lnTo>
                <a:lnTo>
                  <a:pt x="337" y="331"/>
                </a:lnTo>
                <a:lnTo>
                  <a:pt x="353" y="347"/>
                </a:lnTo>
                <a:lnTo>
                  <a:pt x="352" y="322"/>
                </a:lnTo>
                <a:lnTo>
                  <a:pt x="358" y="354"/>
                </a:lnTo>
                <a:lnTo>
                  <a:pt x="363" y="313"/>
                </a:lnTo>
                <a:lnTo>
                  <a:pt x="371" y="352"/>
                </a:lnTo>
                <a:lnTo>
                  <a:pt x="372" y="322"/>
                </a:lnTo>
                <a:lnTo>
                  <a:pt x="376" y="349"/>
                </a:lnTo>
                <a:lnTo>
                  <a:pt x="378" y="341"/>
                </a:lnTo>
                <a:lnTo>
                  <a:pt x="378" y="334"/>
                </a:lnTo>
                <a:lnTo>
                  <a:pt x="378" y="327"/>
                </a:lnTo>
                <a:lnTo>
                  <a:pt x="376" y="321"/>
                </a:lnTo>
                <a:lnTo>
                  <a:pt x="374" y="316"/>
                </a:lnTo>
                <a:lnTo>
                  <a:pt x="372" y="312"/>
                </a:lnTo>
                <a:lnTo>
                  <a:pt x="367" y="307"/>
                </a:lnTo>
                <a:lnTo>
                  <a:pt x="363" y="305"/>
                </a:lnTo>
                <a:lnTo>
                  <a:pt x="358" y="303"/>
                </a:lnTo>
                <a:lnTo>
                  <a:pt x="352" y="301"/>
                </a:lnTo>
                <a:lnTo>
                  <a:pt x="340" y="300"/>
                </a:lnTo>
                <a:lnTo>
                  <a:pt x="325" y="300"/>
                </a:lnTo>
                <a:lnTo>
                  <a:pt x="308" y="302"/>
                </a:lnTo>
                <a:lnTo>
                  <a:pt x="317" y="303"/>
                </a:lnTo>
                <a:lnTo>
                  <a:pt x="325" y="304"/>
                </a:lnTo>
                <a:lnTo>
                  <a:pt x="343" y="303"/>
                </a:lnTo>
                <a:lnTo>
                  <a:pt x="361" y="301"/>
                </a:lnTo>
                <a:lnTo>
                  <a:pt x="377" y="300"/>
                </a:lnTo>
                <a:lnTo>
                  <a:pt x="375" y="281"/>
                </a:lnTo>
                <a:lnTo>
                  <a:pt x="373" y="262"/>
                </a:lnTo>
                <a:lnTo>
                  <a:pt x="369" y="242"/>
                </a:lnTo>
                <a:lnTo>
                  <a:pt x="367" y="233"/>
                </a:lnTo>
                <a:lnTo>
                  <a:pt x="364" y="225"/>
                </a:lnTo>
                <a:lnTo>
                  <a:pt x="364" y="243"/>
                </a:lnTo>
                <a:lnTo>
                  <a:pt x="366" y="261"/>
                </a:lnTo>
                <a:lnTo>
                  <a:pt x="367" y="268"/>
                </a:lnTo>
                <a:lnTo>
                  <a:pt x="369" y="275"/>
                </a:lnTo>
                <a:lnTo>
                  <a:pt x="373" y="282"/>
                </a:lnTo>
                <a:lnTo>
                  <a:pt x="376" y="287"/>
                </a:lnTo>
                <a:lnTo>
                  <a:pt x="381" y="293"/>
                </a:lnTo>
                <a:lnTo>
                  <a:pt x="386" y="297"/>
                </a:lnTo>
                <a:lnTo>
                  <a:pt x="392" y="301"/>
                </a:lnTo>
                <a:lnTo>
                  <a:pt x="398" y="303"/>
                </a:lnTo>
                <a:lnTo>
                  <a:pt x="406" y="304"/>
                </a:lnTo>
                <a:lnTo>
                  <a:pt x="414" y="304"/>
                </a:lnTo>
                <a:lnTo>
                  <a:pt x="423" y="303"/>
                </a:lnTo>
                <a:lnTo>
                  <a:pt x="434" y="301"/>
                </a:lnTo>
                <a:lnTo>
                  <a:pt x="408" y="293"/>
                </a:lnTo>
                <a:lnTo>
                  <a:pt x="432" y="288"/>
                </a:lnTo>
                <a:lnTo>
                  <a:pt x="397" y="287"/>
                </a:lnTo>
                <a:lnTo>
                  <a:pt x="437" y="281"/>
                </a:lnTo>
                <a:lnTo>
                  <a:pt x="405" y="274"/>
                </a:lnTo>
                <a:lnTo>
                  <a:pt x="429" y="274"/>
                </a:lnTo>
                <a:lnTo>
                  <a:pt x="412" y="263"/>
                </a:lnTo>
                <a:lnTo>
                  <a:pt x="430" y="263"/>
                </a:lnTo>
                <a:lnTo>
                  <a:pt x="408" y="249"/>
                </a:lnTo>
                <a:lnTo>
                  <a:pt x="442" y="257"/>
                </a:lnTo>
                <a:lnTo>
                  <a:pt x="418" y="243"/>
                </a:lnTo>
                <a:lnTo>
                  <a:pt x="439" y="253"/>
                </a:lnTo>
                <a:lnTo>
                  <a:pt x="425" y="237"/>
                </a:lnTo>
                <a:lnTo>
                  <a:pt x="445" y="250"/>
                </a:lnTo>
                <a:lnTo>
                  <a:pt x="376" y="165"/>
                </a:lnTo>
                <a:lnTo>
                  <a:pt x="449" y="239"/>
                </a:lnTo>
                <a:lnTo>
                  <a:pt x="437" y="224"/>
                </a:lnTo>
                <a:lnTo>
                  <a:pt x="457" y="237"/>
                </a:lnTo>
                <a:lnTo>
                  <a:pt x="449" y="213"/>
                </a:lnTo>
                <a:lnTo>
                  <a:pt x="460" y="243"/>
                </a:lnTo>
                <a:lnTo>
                  <a:pt x="455" y="209"/>
                </a:lnTo>
                <a:lnTo>
                  <a:pt x="463" y="233"/>
                </a:lnTo>
                <a:lnTo>
                  <a:pt x="468" y="213"/>
                </a:lnTo>
                <a:lnTo>
                  <a:pt x="475" y="231"/>
                </a:lnTo>
                <a:lnTo>
                  <a:pt x="483" y="211"/>
                </a:lnTo>
                <a:lnTo>
                  <a:pt x="480" y="243"/>
                </a:lnTo>
                <a:lnTo>
                  <a:pt x="494" y="205"/>
                </a:lnTo>
                <a:lnTo>
                  <a:pt x="488" y="242"/>
                </a:lnTo>
                <a:lnTo>
                  <a:pt x="503" y="214"/>
                </a:lnTo>
                <a:lnTo>
                  <a:pt x="504" y="243"/>
                </a:lnTo>
                <a:lnTo>
                  <a:pt x="506" y="234"/>
                </a:lnTo>
                <a:lnTo>
                  <a:pt x="508" y="226"/>
                </a:lnTo>
                <a:lnTo>
                  <a:pt x="508" y="220"/>
                </a:lnTo>
                <a:lnTo>
                  <a:pt x="508" y="213"/>
                </a:lnTo>
                <a:lnTo>
                  <a:pt x="507" y="206"/>
                </a:lnTo>
                <a:lnTo>
                  <a:pt x="505" y="201"/>
                </a:lnTo>
                <a:lnTo>
                  <a:pt x="503" y="195"/>
                </a:lnTo>
                <a:lnTo>
                  <a:pt x="498" y="191"/>
                </a:lnTo>
                <a:lnTo>
                  <a:pt x="494" y="186"/>
                </a:lnTo>
                <a:lnTo>
                  <a:pt x="489" y="183"/>
                </a:lnTo>
                <a:lnTo>
                  <a:pt x="483" y="180"/>
                </a:lnTo>
                <a:lnTo>
                  <a:pt x="477" y="178"/>
                </a:lnTo>
                <a:lnTo>
                  <a:pt x="462" y="173"/>
                </a:lnTo>
                <a:lnTo>
                  <a:pt x="445" y="172"/>
                </a:lnTo>
                <a:lnTo>
                  <a:pt x="453" y="175"/>
                </a:lnTo>
                <a:lnTo>
                  <a:pt x="459" y="179"/>
                </a:lnTo>
                <a:lnTo>
                  <a:pt x="476" y="183"/>
                </a:lnTo>
                <a:lnTo>
                  <a:pt x="494" y="186"/>
                </a:lnTo>
                <a:lnTo>
                  <a:pt x="509" y="190"/>
                </a:lnTo>
                <a:lnTo>
                  <a:pt x="513" y="172"/>
                </a:lnTo>
                <a:lnTo>
                  <a:pt x="516" y="154"/>
                </a:lnTo>
                <a:lnTo>
                  <a:pt x="519" y="135"/>
                </a:lnTo>
                <a:lnTo>
                  <a:pt x="519" y="127"/>
                </a:lnTo>
                <a:lnTo>
                  <a:pt x="519" y="119"/>
                </a:lnTo>
                <a:lnTo>
                  <a:pt x="515" y="136"/>
                </a:lnTo>
                <a:lnTo>
                  <a:pt x="513" y="153"/>
                </a:lnTo>
                <a:lnTo>
                  <a:pt x="511" y="161"/>
                </a:lnTo>
                <a:lnTo>
                  <a:pt x="513" y="169"/>
                </a:lnTo>
                <a:lnTo>
                  <a:pt x="514" y="175"/>
                </a:lnTo>
                <a:lnTo>
                  <a:pt x="516" y="182"/>
                </a:lnTo>
                <a:lnTo>
                  <a:pt x="518" y="188"/>
                </a:lnTo>
                <a:lnTo>
                  <a:pt x="523" y="193"/>
                </a:lnTo>
                <a:lnTo>
                  <a:pt x="527" y="197"/>
                </a:lnTo>
                <a:lnTo>
                  <a:pt x="533" y="201"/>
                </a:lnTo>
                <a:lnTo>
                  <a:pt x="540" y="204"/>
                </a:lnTo>
                <a:lnTo>
                  <a:pt x="548" y="206"/>
                </a:lnTo>
                <a:lnTo>
                  <a:pt x="557" y="207"/>
                </a:lnTo>
                <a:lnTo>
                  <a:pt x="568" y="206"/>
                </a:lnTo>
                <a:lnTo>
                  <a:pt x="546" y="195"/>
                </a:lnTo>
                <a:lnTo>
                  <a:pt x="569" y="195"/>
                </a:lnTo>
                <a:lnTo>
                  <a:pt x="535" y="184"/>
                </a:lnTo>
                <a:lnTo>
                  <a:pt x="576" y="184"/>
                </a:lnTo>
                <a:lnTo>
                  <a:pt x="546" y="172"/>
                </a:lnTo>
                <a:lnTo>
                  <a:pt x="569" y="179"/>
                </a:lnTo>
                <a:lnTo>
                  <a:pt x="556" y="166"/>
                </a:lnTo>
                <a:lnTo>
                  <a:pt x="576" y="165"/>
                </a:lnTo>
                <a:lnTo>
                  <a:pt x="556" y="146"/>
                </a:lnTo>
                <a:lnTo>
                  <a:pt x="581" y="165"/>
                </a:lnTo>
                <a:lnTo>
                  <a:pt x="562" y="145"/>
                </a:lnTo>
                <a:lnTo>
                  <a:pt x="585" y="161"/>
                </a:lnTo>
                <a:lnTo>
                  <a:pt x="578" y="143"/>
                </a:lnTo>
                <a:lnTo>
                  <a:pt x="592" y="155"/>
                </a:lnTo>
                <a:lnTo>
                  <a:pt x="547" y="63"/>
                </a:lnTo>
                <a:lnTo>
                  <a:pt x="596" y="154"/>
                </a:lnTo>
                <a:lnTo>
                  <a:pt x="591" y="133"/>
                </a:lnTo>
                <a:lnTo>
                  <a:pt x="599" y="153"/>
                </a:lnTo>
                <a:lnTo>
                  <a:pt x="601" y="122"/>
                </a:lnTo>
                <a:lnTo>
                  <a:pt x="608" y="155"/>
                </a:lnTo>
                <a:lnTo>
                  <a:pt x="609" y="121"/>
                </a:lnTo>
                <a:lnTo>
                  <a:pt x="616" y="151"/>
                </a:lnTo>
                <a:lnTo>
                  <a:pt x="622" y="131"/>
                </a:lnTo>
                <a:lnTo>
                  <a:pt x="627" y="148"/>
                </a:lnTo>
                <a:lnTo>
                  <a:pt x="639" y="131"/>
                </a:lnTo>
                <a:lnTo>
                  <a:pt x="627" y="161"/>
                </a:lnTo>
                <a:lnTo>
                  <a:pt x="655" y="128"/>
                </a:lnTo>
                <a:lnTo>
                  <a:pt x="640" y="162"/>
                </a:lnTo>
                <a:lnTo>
                  <a:pt x="656" y="143"/>
                </a:lnTo>
                <a:lnTo>
                  <a:pt x="649" y="163"/>
                </a:lnTo>
                <a:lnTo>
                  <a:pt x="655" y="155"/>
                </a:lnTo>
                <a:lnTo>
                  <a:pt x="658" y="149"/>
                </a:lnTo>
                <a:lnTo>
                  <a:pt x="661" y="143"/>
                </a:lnTo>
                <a:lnTo>
                  <a:pt x="662" y="136"/>
                </a:lnTo>
                <a:lnTo>
                  <a:pt x="662" y="131"/>
                </a:lnTo>
                <a:lnTo>
                  <a:pt x="662" y="125"/>
                </a:lnTo>
                <a:lnTo>
                  <a:pt x="660" y="120"/>
                </a:lnTo>
                <a:lnTo>
                  <a:pt x="658" y="115"/>
                </a:lnTo>
                <a:lnTo>
                  <a:pt x="655" y="111"/>
                </a:lnTo>
                <a:lnTo>
                  <a:pt x="650" y="107"/>
                </a:lnTo>
                <a:lnTo>
                  <a:pt x="640" y="98"/>
                </a:lnTo>
                <a:lnTo>
                  <a:pt x="627" y="91"/>
                </a:lnTo>
                <a:lnTo>
                  <a:pt x="611" y="84"/>
                </a:lnTo>
                <a:lnTo>
                  <a:pt x="617" y="90"/>
                </a:lnTo>
                <a:lnTo>
                  <a:pt x="623" y="94"/>
                </a:lnTo>
                <a:lnTo>
                  <a:pt x="639" y="102"/>
                </a:lnTo>
                <a:lnTo>
                  <a:pt x="656" y="109"/>
                </a:lnTo>
                <a:lnTo>
                  <a:pt x="670" y="117"/>
                </a:lnTo>
                <a:lnTo>
                  <a:pt x="678" y="101"/>
                </a:lnTo>
                <a:lnTo>
                  <a:pt x="687" y="85"/>
                </a:lnTo>
                <a:lnTo>
                  <a:pt x="696" y="69"/>
                </a:lnTo>
                <a:lnTo>
                  <a:pt x="699" y="61"/>
                </a:lnTo>
                <a:lnTo>
                  <a:pt x="700" y="53"/>
                </a:lnTo>
                <a:lnTo>
                  <a:pt x="691" y="69"/>
                </a:lnTo>
                <a:lnTo>
                  <a:pt x="683" y="84"/>
                </a:lnTo>
                <a:lnTo>
                  <a:pt x="681" y="91"/>
                </a:lnTo>
                <a:lnTo>
                  <a:pt x="679" y="99"/>
                </a:lnTo>
                <a:lnTo>
                  <a:pt x="678" y="105"/>
                </a:lnTo>
                <a:lnTo>
                  <a:pt x="678" y="112"/>
                </a:lnTo>
                <a:lnTo>
                  <a:pt x="679" y="119"/>
                </a:lnTo>
                <a:lnTo>
                  <a:pt x="681" y="124"/>
                </a:lnTo>
                <a:lnTo>
                  <a:pt x="684" y="130"/>
                </a:lnTo>
                <a:lnTo>
                  <a:pt x="689" y="135"/>
                </a:lnTo>
                <a:lnTo>
                  <a:pt x="694" y="140"/>
                </a:lnTo>
                <a:lnTo>
                  <a:pt x="701" y="144"/>
                </a:lnTo>
                <a:lnTo>
                  <a:pt x="710" y="148"/>
                </a:lnTo>
                <a:lnTo>
                  <a:pt x="720" y="151"/>
                </a:lnTo>
                <a:lnTo>
                  <a:pt x="706" y="133"/>
                </a:lnTo>
                <a:lnTo>
                  <a:pt x="724" y="138"/>
                </a:lnTo>
                <a:lnTo>
                  <a:pt x="694" y="120"/>
                </a:lnTo>
                <a:lnTo>
                  <a:pt x="735" y="133"/>
                </a:lnTo>
                <a:lnTo>
                  <a:pt x="708" y="114"/>
                </a:lnTo>
                <a:lnTo>
                  <a:pt x="728" y="122"/>
                </a:lnTo>
                <a:lnTo>
                  <a:pt x="722" y="103"/>
                </a:lnTo>
                <a:lnTo>
                  <a:pt x="739" y="113"/>
                </a:lnTo>
                <a:lnTo>
                  <a:pt x="724" y="97"/>
                </a:lnTo>
                <a:lnTo>
                  <a:pt x="748" y="115"/>
                </a:lnTo>
                <a:lnTo>
                  <a:pt x="733" y="91"/>
                </a:lnTo>
                <a:lnTo>
                  <a:pt x="750" y="110"/>
                </a:lnTo>
                <a:lnTo>
                  <a:pt x="748" y="91"/>
                </a:lnTo>
                <a:lnTo>
                  <a:pt x="754" y="110"/>
                </a:lnTo>
                <a:lnTo>
                  <a:pt x="743" y="2"/>
                </a:lnTo>
                <a:lnTo>
                  <a:pt x="762" y="109"/>
                </a:lnTo>
                <a:lnTo>
                  <a:pt x="765" y="87"/>
                </a:lnTo>
                <a:lnTo>
                  <a:pt x="769" y="107"/>
                </a:lnTo>
                <a:lnTo>
                  <a:pt x="772" y="83"/>
                </a:lnTo>
                <a:lnTo>
                  <a:pt x="773" y="110"/>
                </a:lnTo>
                <a:lnTo>
                  <a:pt x="787" y="84"/>
                </a:lnTo>
                <a:lnTo>
                  <a:pt x="781" y="103"/>
                </a:lnTo>
                <a:lnTo>
                  <a:pt x="798" y="90"/>
                </a:lnTo>
                <a:lnTo>
                  <a:pt x="789" y="110"/>
                </a:lnTo>
                <a:lnTo>
                  <a:pt x="806" y="97"/>
                </a:lnTo>
                <a:lnTo>
                  <a:pt x="792" y="122"/>
                </a:lnTo>
                <a:lnTo>
                  <a:pt x="822" y="97"/>
                </a:lnTo>
                <a:lnTo>
                  <a:pt x="803" y="122"/>
                </a:lnTo>
                <a:lnTo>
                  <a:pt x="825" y="112"/>
                </a:lnTo>
                <a:lnTo>
                  <a:pt x="813" y="133"/>
                </a:lnTo>
                <a:lnTo>
                  <a:pt x="819" y="128"/>
                </a:lnTo>
                <a:lnTo>
                  <a:pt x="823" y="121"/>
                </a:lnTo>
                <a:lnTo>
                  <a:pt x="826" y="115"/>
                </a:lnTo>
                <a:lnTo>
                  <a:pt x="829" y="110"/>
                </a:lnTo>
                <a:lnTo>
                  <a:pt x="831" y="104"/>
                </a:lnTo>
                <a:lnTo>
                  <a:pt x="831" y="99"/>
                </a:lnTo>
                <a:lnTo>
                  <a:pt x="831" y="93"/>
                </a:lnTo>
                <a:lnTo>
                  <a:pt x="830" y="88"/>
                </a:lnTo>
                <a:lnTo>
                  <a:pt x="829" y="82"/>
                </a:lnTo>
                <a:lnTo>
                  <a:pt x="825" y="77"/>
                </a:lnTo>
                <a:lnTo>
                  <a:pt x="822" y="71"/>
                </a:lnTo>
                <a:lnTo>
                  <a:pt x="819" y="67"/>
                </a:lnTo>
                <a:lnTo>
                  <a:pt x="808" y="57"/>
                </a:lnTo>
                <a:lnTo>
                  <a:pt x="795" y="48"/>
                </a:lnTo>
                <a:lnTo>
                  <a:pt x="800" y="54"/>
                </a:lnTo>
                <a:lnTo>
                  <a:pt x="804" y="60"/>
                </a:lnTo>
                <a:lnTo>
                  <a:pt x="816" y="71"/>
                </a:lnTo>
                <a:lnTo>
                  <a:pt x="829" y="82"/>
                </a:lnTo>
                <a:lnTo>
                  <a:pt x="841" y="92"/>
                </a:lnTo>
                <a:lnTo>
                  <a:pt x="852" y="79"/>
                </a:lnTo>
                <a:lnTo>
                  <a:pt x="865" y="64"/>
                </a:lnTo>
                <a:lnTo>
                  <a:pt x="877" y="50"/>
                </a:lnTo>
                <a:lnTo>
                  <a:pt x="883" y="42"/>
                </a:lnTo>
                <a:lnTo>
                  <a:pt x="887" y="34"/>
                </a:lnTo>
                <a:lnTo>
                  <a:pt x="874" y="48"/>
                </a:lnTo>
                <a:lnTo>
                  <a:pt x="864" y="61"/>
                </a:lnTo>
                <a:lnTo>
                  <a:pt x="860" y="68"/>
                </a:lnTo>
                <a:lnTo>
                  <a:pt x="856" y="74"/>
                </a:lnTo>
                <a:lnTo>
                  <a:pt x="854" y="81"/>
                </a:lnTo>
                <a:lnTo>
                  <a:pt x="852" y="87"/>
                </a:lnTo>
                <a:lnTo>
                  <a:pt x="852" y="93"/>
                </a:lnTo>
                <a:lnTo>
                  <a:pt x="852" y="100"/>
                </a:lnTo>
                <a:lnTo>
                  <a:pt x="854" y="107"/>
                </a:lnTo>
                <a:lnTo>
                  <a:pt x="857" y="112"/>
                </a:lnTo>
                <a:lnTo>
                  <a:pt x="862" y="118"/>
                </a:lnTo>
                <a:lnTo>
                  <a:pt x="867" y="124"/>
                </a:lnTo>
                <a:lnTo>
                  <a:pt x="875" y="130"/>
                </a:lnTo>
                <a:lnTo>
                  <a:pt x="884" y="134"/>
                </a:lnTo>
                <a:lnTo>
                  <a:pt x="872" y="110"/>
                </a:lnTo>
                <a:lnTo>
                  <a:pt x="894" y="125"/>
                </a:lnTo>
                <a:lnTo>
                  <a:pt x="870" y="99"/>
                </a:lnTo>
                <a:lnTo>
                  <a:pt x="900" y="120"/>
                </a:lnTo>
                <a:lnTo>
                  <a:pt x="884" y="97"/>
                </a:lnTo>
                <a:lnTo>
                  <a:pt x="899" y="109"/>
                </a:lnTo>
                <a:lnTo>
                  <a:pt x="891" y="91"/>
                </a:lnTo>
                <a:lnTo>
                  <a:pt x="909" y="103"/>
                </a:lnTo>
                <a:lnTo>
                  <a:pt x="900" y="82"/>
                </a:lnTo>
                <a:lnTo>
                  <a:pt x="913" y="110"/>
                </a:lnTo>
                <a:lnTo>
                  <a:pt x="912" y="79"/>
                </a:lnTo>
                <a:lnTo>
                  <a:pt x="921" y="103"/>
                </a:lnTo>
                <a:lnTo>
                  <a:pt x="921" y="82"/>
                </a:lnTo>
                <a:lnTo>
                  <a:pt x="924" y="103"/>
                </a:lnTo>
                <a:lnTo>
                  <a:pt x="941" y="0"/>
                </a:lnTo>
                <a:lnTo>
                  <a:pt x="930" y="103"/>
                </a:lnTo>
                <a:lnTo>
                  <a:pt x="941" y="82"/>
                </a:lnTo>
                <a:lnTo>
                  <a:pt x="941" y="103"/>
                </a:lnTo>
                <a:lnTo>
                  <a:pt x="954" y="79"/>
                </a:lnTo>
                <a:lnTo>
                  <a:pt x="944" y="109"/>
                </a:lnTo>
                <a:lnTo>
                  <a:pt x="964" y="84"/>
                </a:lnTo>
                <a:lnTo>
                  <a:pt x="953" y="107"/>
                </a:lnTo>
                <a:lnTo>
                  <a:pt x="974" y="98"/>
                </a:lnTo>
                <a:lnTo>
                  <a:pt x="962" y="115"/>
                </a:lnTo>
                <a:lnTo>
                  <a:pt x="977" y="101"/>
                </a:lnTo>
                <a:lnTo>
                  <a:pt x="960" y="123"/>
                </a:lnTo>
                <a:lnTo>
                  <a:pt x="994" y="110"/>
                </a:lnTo>
                <a:lnTo>
                  <a:pt x="967" y="131"/>
                </a:lnTo>
                <a:lnTo>
                  <a:pt x="994" y="122"/>
                </a:lnTo>
                <a:lnTo>
                  <a:pt x="974" y="140"/>
                </a:lnTo>
                <a:lnTo>
                  <a:pt x="981" y="136"/>
                </a:lnTo>
                <a:lnTo>
                  <a:pt x="987" y="132"/>
                </a:lnTo>
                <a:lnTo>
                  <a:pt x="994" y="128"/>
                </a:lnTo>
                <a:lnTo>
                  <a:pt x="998" y="123"/>
                </a:lnTo>
                <a:lnTo>
                  <a:pt x="1002" y="118"/>
                </a:lnTo>
                <a:lnTo>
                  <a:pt x="1004" y="112"/>
                </a:lnTo>
                <a:lnTo>
                  <a:pt x="1006" y="107"/>
                </a:lnTo>
                <a:lnTo>
                  <a:pt x="1007" y="101"/>
                </a:lnTo>
                <a:lnTo>
                  <a:pt x="1007" y="94"/>
                </a:lnTo>
                <a:lnTo>
                  <a:pt x="1006" y="89"/>
                </a:lnTo>
                <a:lnTo>
                  <a:pt x="1004" y="82"/>
                </a:lnTo>
                <a:lnTo>
                  <a:pt x="1002" y="75"/>
                </a:lnTo>
                <a:lnTo>
                  <a:pt x="994" y="62"/>
                </a:lnTo>
                <a:lnTo>
                  <a:pt x="984" y="49"/>
                </a:lnTo>
                <a:lnTo>
                  <a:pt x="986" y="57"/>
                </a:lnTo>
                <a:lnTo>
                  <a:pt x="989" y="64"/>
                </a:lnTo>
                <a:lnTo>
                  <a:pt x="997" y="80"/>
                </a:lnTo>
                <a:lnTo>
                  <a:pt x="1007" y="95"/>
                </a:lnTo>
                <a:lnTo>
                  <a:pt x="1015" y="110"/>
                </a:lnTo>
                <a:lnTo>
                  <a:pt x="1029" y="101"/>
                </a:lnTo>
                <a:lnTo>
                  <a:pt x="1046" y="91"/>
                </a:lnTo>
                <a:lnTo>
                  <a:pt x="1060" y="80"/>
                </a:lnTo>
                <a:lnTo>
                  <a:pt x="1067" y="74"/>
                </a:lnTo>
                <a:lnTo>
                  <a:pt x="1073" y="69"/>
                </a:lnTo>
                <a:lnTo>
                  <a:pt x="1058" y="78"/>
                </a:lnTo>
                <a:lnTo>
                  <a:pt x="1045" y="87"/>
                </a:lnTo>
                <a:lnTo>
                  <a:pt x="1039" y="91"/>
                </a:lnTo>
                <a:lnTo>
                  <a:pt x="1035" y="97"/>
                </a:lnTo>
                <a:lnTo>
                  <a:pt x="1030" y="102"/>
                </a:lnTo>
                <a:lnTo>
                  <a:pt x="1027" y="108"/>
                </a:lnTo>
                <a:lnTo>
                  <a:pt x="1025" y="113"/>
                </a:lnTo>
                <a:lnTo>
                  <a:pt x="1025" y="119"/>
                </a:lnTo>
                <a:lnTo>
                  <a:pt x="1025" y="125"/>
                </a:lnTo>
                <a:lnTo>
                  <a:pt x="1026" y="131"/>
                </a:lnTo>
                <a:lnTo>
                  <a:pt x="1028" y="138"/>
                </a:lnTo>
                <a:lnTo>
                  <a:pt x="1033" y="144"/>
                </a:lnTo>
                <a:lnTo>
                  <a:pt x="1038" y="151"/>
                </a:lnTo>
                <a:lnTo>
                  <a:pt x="1045" y="159"/>
                </a:lnTo>
                <a:lnTo>
                  <a:pt x="1035" y="138"/>
                </a:lnTo>
                <a:lnTo>
                  <a:pt x="1055" y="155"/>
                </a:lnTo>
                <a:lnTo>
                  <a:pt x="1040" y="123"/>
                </a:lnTo>
                <a:lnTo>
                  <a:pt x="1065" y="154"/>
                </a:lnTo>
                <a:lnTo>
                  <a:pt x="1052" y="122"/>
                </a:lnTo>
                <a:lnTo>
                  <a:pt x="1066" y="140"/>
                </a:lnTo>
                <a:lnTo>
                  <a:pt x="1066" y="120"/>
                </a:lnTo>
                <a:lnTo>
                  <a:pt x="1075" y="140"/>
                </a:lnTo>
                <a:lnTo>
                  <a:pt x="1075" y="115"/>
                </a:lnTo>
                <a:lnTo>
                  <a:pt x="1085" y="148"/>
                </a:lnTo>
                <a:lnTo>
                  <a:pt x="1086" y="117"/>
                </a:lnTo>
                <a:lnTo>
                  <a:pt x="1087" y="143"/>
                </a:lnTo>
                <a:lnTo>
                  <a:pt x="1098" y="122"/>
                </a:lnTo>
                <a:lnTo>
                  <a:pt x="1095" y="145"/>
                </a:lnTo>
                <a:lnTo>
                  <a:pt x="1134" y="46"/>
                </a:lnTo>
                <a:lnTo>
                  <a:pt x="1101" y="148"/>
                </a:lnTo>
                <a:lnTo>
                  <a:pt x="1115" y="127"/>
                </a:lnTo>
                <a:lnTo>
                  <a:pt x="1101" y="148"/>
                </a:lnTo>
                <a:lnTo>
                  <a:pt x="1126" y="127"/>
                </a:lnTo>
                <a:lnTo>
                  <a:pt x="1109" y="153"/>
                </a:lnTo>
                <a:lnTo>
                  <a:pt x="1137" y="138"/>
                </a:lnTo>
                <a:lnTo>
                  <a:pt x="1119" y="155"/>
                </a:lnTo>
                <a:lnTo>
                  <a:pt x="1138" y="148"/>
                </a:lnTo>
                <a:lnTo>
                  <a:pt x="1125" y="163"/>
                </a:lnTo>
                <a:lnTo>
                  <a:pt x="1148" y="159"/>
                </a:lnTo>
                <a:lnTo>
                  <a:pt x="1119" y="172"/>
                </a:lnTo>
                <a:lnTo>
                  <a:pt x="1162" y="163"/>
                </a:lnTo>
                <a:lnTo>
                  <a:pt x="1128" y="176"/>
                </a:lnTo>
                <a:lnTo>
                  <a:pt x="1151" y="176"/>
                </a:lnTo>
                <a:lnTo>
                  <a:pt x="1131" y="191"/>
                </a:lnTo>
                <a:lnTo>
                  <a:pt x="1139" y="190"/>
                </a:lnTo>
                <a:lnTo>
                  <a:pt x="1147" y="188"/>
                </a:lnTo>
                <a:lnTo>
                  <a:pt x="1152" y="184"/>
                </a:lnTo>
                <a:lnTo>
                  <a:pt x="1158" y="181"/>
                </a:lnTo>
                <a:lnTo>
                  <a:pt x="1162" y="178"/>
                </a:lnTo>
                <a:lnTo>
                  <a:pt x="1167" y="173"/>
                </a:lnTo>
                <a:lnTo>
                  <a:pt x="1169" y="168"/>
                </a:lnTo>
                <a:lnTo>
                  <a:pt x="1171" y="163"/>
                </a:lnTo>
                <a:lnTo>
                  <a:pt x="1174" y="158"/>
                </a:lnTo>
                <a:lnTo>
                  <a:pt x="1174" y="151"/>
                </a:lnTo>
                <a:lnTo>
                  <a:pt x="1174" y="145"/>
                </a:lnTo>
                <a:lnTo>
                  <a:pt x="1172" y="139"/>
                </a:lnTo>
                <a:lnTo>
                  <a:pt x="1169" y="125"/>
                </a:lnTo>
                <a:lnTo>
                  <a:pt x="1162" y="110"/>
                </a:lnTo>
                <a:lnTo>
                  <a:pt x="1162" y="118"/>
                </a:lnTo>
                <a:lnTo>
                  <a:pt x="1164" y="124"/>
                </a:lnTo>
                <a:lnTo>
                  <a:pt x="1168" y="139"/>
                </a:lnTo>
                <a:lnTo>
                  <a:pt x="1174" y="153"/>
                </a:lnTo>
                <a:lnTo>
                  <a:pt x="1177" y="166"/>
                </a:lnTo>
                <a:lnTo>
                  <a:pt x="1195" y="162"/>
                </a:lnTo>
                <a:lnTo>
                  <a:pt x="1212" y="159"/>
                </a:lnTo>
                <a:lnTo>
                  <a:pt x="1230" y="153"/>
                </a:lnTo>
                <a:lnTo>
                  <a:pt x="1239" y="151"/>
                </a:lnTo>
                <a:lnTo>
                  <a:pt x="1247" y="146"/>
                </a:lnTo>
                <a:lnTo>
                  <a:pt x="1230" y="151"/>
                </a:lnTo>
                <a:lnTo>
                  <a:pt x="1215" y="156"/>
                </a:lnTo>
                <a:lnTo>
                  <a:pt x="1202" y="164"/>
                </a:lnTo>
                <a:lnTo>
                  <a:pt x="1197" y="168"/>
                </a:lnTo>
                <a:lnTo>
                  <a:pt x="1191" y="172"/>
                </a:lnTo>
                <a:lnTo>
                  <a:pt x="1188" y="178"/>
                </a:lnTo>
                <a:lnTo>
                  <a:pt x="1185" y="182"/>
                </a:lnTo>
                <a:lnTo>
                  <a:pt x="1182" y="189"/>
                </a:lnTo>
                <a:lnTo>
                  <a:pt x="1182" y="194"/>
                </a:lnTo>
                <a:lnTo>
                  <a:pt x="1182" y="202"/>
                </a:lnTo>
                <a:lnTo>
                  <a:pt x="1185" y="209"/>
                </a:lnTo>
                <a:lnTo>
                  <a:pt x="1187" y="216"/>
                </a:lnTo>
                <a:lnTo>
                  <a:pt x="1192" y="225"/>
                </a:lnTo>
                <a:lnTo>
                  <a:pt x="1192" y="201"/>
                </a:lnTo>
                <a:lnTo>
                  <a:pt x="1208" y="224"/>
                </a:lnTo>
                <a:lnTo>
                  <a:pt x="1201" y="190"/>
                </a:lnTo>
                <a:lnTo>
                  <a:pt x="1217" y="225"/>
                </a:lnTo>
                <a:lnTo>
                  <a:pt x="1212" y="191"/>
                </a:lnTo>
                <a:lnTo>
                  <a:pt x="1221" y="213"/>
                </a:lnTo>
                <a:lnTo>
                  <a:pt x="1225" y="194"/>
                </a:lnTo>
                <a:lnTo>
                  <a:pt x="1230" y="215"/>
                </a:lnTo>
                <a:lnTo>
                  <a:pt x="1232" y="189"/>
                </a:lnTo>
                <a:lnTo>
                  <a:pt x="1233" y="224"/>
                </a:lnTo>
                <a:lnTo>
                  <a:pt x="1243" y="194"/>
                </a:lnTo>
                <a:lnTo>
                  <a:pt x="1239" y="221"/>
                </a:lnTo>
                <a:lnTo>
                  <a:pt x="1255" y="203"/>
                </a:lnTo>
                <a:lnTo>
                  <a:pt x="1247" y="221"/>
                </a:lnTo>
                <a:lnTo>
                  <a:pt x="1308" y="140"/>
                </a:lnTo>
                <a:lnTo>
                  <a:pt x="1255" y="225"/>
                </a:lnTo>
                <a:lnTo>
                  <a:pt x="1271" y="215"/>
                </a:lnTo>
                <a:lnTo>
                  <a:pt x="1260" y="233"/>
                </a:lnTo>
                <a:lnTo>
                  <a:pt x="1281" y="219"/>
                </a:lnTo>
                <a:lnTo>
                  <a:pt x="1260" y="237"/>
                </a:lnTo>
                <a:lnTo>
                  <a:pt x="1290" y="227"/>
                </a:lnTo>
                <a:lnTo>
                  <a:pt x="1266" y="239"/>
                </a:lnTo>
                <a:lnTo>
                  <a:pt x="1288" y="239"/>
                </a:lnTo>
                <a:lnTo>
                  <a:pt x="1271" y="251"/>
                </a:lnTo>
                <a:lnTo>
                  <a:pt x="1293" y="250"/>
                </a:lnTo>
                <a:lnTo>
                  <a:pt x="1266" y="261"/>
                </a:lnTo>
                <a:lnTo>
                  <a:pt x="1306" y="264"/>
                </a:lnTo>
                <a:lnTo>
                  <a:pt x="1267" y="272"/>
                </a:lnTo>
                <a:lnTo>
                  <a:pt x="1290" y="274"/>
                </a:lnTo>
                <a:lnTo>
                  <a:pt x="1269" y="282"/>
                </a:lnTo>
                <a:lnTo>
                  <a:pt x="1278" y="282"/>
                </a:lnTo>
                <a:lnTo>
                  <a:pt x="1287" y="282"/>
                </a:lnTo>
                <a:lnTo>
                  <a:pt x="1293" y="281"/>
                </a:lnTo>
                <a:lnTo>
                  <a:pt x="1300" y="280"/>
                </a:lnTo>
                <a:lnTo>
                  <a:pt x="1306" y="276"/>
                </a:lnTo>
                <a:lnTo>
                  <a:pt x="1311" y="273"/>
                </a:lnTo>
                <a:lnTo>
                  <a:pt x="1314" y="270"/>
                </a:lnTo>
                <a:lnTo>
                  <a:pt x="1318" y="265"/>
                </a:lnTo>
                <a:lnTo>
                  <a:pt x="1321" y="260"/>
                </a:lnTo>
                <a:lnTo>
                  <a:pt x="1322" y="253"/>
                </a:lnTo>
                <a:lnTo>
                  <a:pt x="1324" y="246"/>
                </a:lnTo>
                <a:lnTo>
                  <a:pt x="1324" y="240"/>
                </a:lnTo>
                <a:lnTo>
                  <a:pt x="1323" y="224"/>
                </a:lnTo>
                <a:lnTo>
                  <a:pt x="1320" y="206"/>
                </a:lnTo>
                <a:lnTo>
                  <a:pt x="1319" y="215"/>
                </a:lnTo>
                <a:lnTo>
                  <a:pt x="1318" y="225"/>
                </a:lnTo>
                <a:lnTo>
                  <a:pt x="1318" y="244"/>
                </a:lnTo>
                <a:lnTo>
                  <a:pt x="1319" y="263"/>
                </a:lnTo>
                <a:lnTo>
                  <a:pt x="1319" y="281"/>
                </a:lnTo>
                <a:lnTo>
                  <a:pt x="1338" y="277"/>
                </a:lnTo>
                <a:lnTo>
                  <a:pt x="1359" y="274"/>
                </a:lnTo>
                <a:lnTo>
                  <a:pt x="1379" y="271"/>
                </a:lnTo>
                <a:lnTo>
                  <a:pt x="1388" y="268"/>
                </a:lnTo>
                <a:lnTo>
                  <a:pt x="1396" y="265"/>
                </a:lnTo>
                <a:lnTo>
                  <a:pt x="1379" y="265"/>
                </a:lnTo>
                <a:lnTo>
                  <a:pt x="1362" y="267"/>
                </a:lnTo>
                <a:lnTo>
                  <a:pt x="1347" y="271"/>
                </a:lnTo>
                <a:lnTo>
                  <a:pt x="1340" y="273"/>
                </a:lnTo>
                <a:lnTo>
                  <a:pt x="1333" y="276"/>
                </a:lnTo>
                <a:lnTo>
                  <a:pt x="1329" y="281"/>
                </a:lnTo>
                <a:lnTo>
                  <a:pt x="1324" y="285"/>
                </a:lnTo>
                <a:lnTo>
                  <a:pt x="1320" y="291"/>
                </a:lnTo>
                <a:lnTo>
                  <a:pt x="1318" y="296"/>
                </a:lnTo>
                <a:lnTo>
                  <a:pt x="1317" y="303"/>
                </a:lnTo>
                <a:lnTo>
                  <a:pt x="1317" y="312"/>
                </a:lnTo>
                <a:lnTo>
                  <a:pt x="1319" y="321"/>
                </a:lnTo>
                <a:lnTo>
                  <a:pt x="1321" y="331"/>
                </a:lnTo>
                <a:lnTo>
                  <a:pt x="1323" y="311"/>
                </a:lnTo>
                <a:lnTo>
                  <a:pt x="1328" y="329"/>
                </a:lnTo>
                <a:lnTo>
                  <a:pt x="1333" y="293"/>
                </a:lnTo>
                <a:lnTo>
                  <a:pt x="1341" y="334"/>
                </a:lnTo>
                <a:lnTo>
                  <a:pt x="1348" y="307"/>
                </a:lnTo>
                <a:lnTo>
                  <a:pt x="1348" y="324"/>
                </a:lnTo>
                <a:lnTo>
                  <a:pt x="1359" y="307"/>
                </a:lnTo>
                <a:lnTo>
                  <a:pt x="1359" y="325"/>
                </a:lnTo>
                <a:lnTo>
                  <a:pt x="1370" y="306"/>
                </a:lnTo>
                <a:lnTo>
                  <a:pt x="1360" y="334"/>
                </a:lnTo>
                <a:lnTo>
                  <a:pt x="1380" y="315"/>
                </a:lnTo>
                <a:lnTo>
                  <a:pt x="1368" y="335"/>
                </a:lnTo>
                <a:lnTo>
                  <a:pt x="1384" y="322"/>
                </a:lnTo>
                <a:lnTo>
                  <a:pt x="1373" y="341"/>
                </a:lnTo>
                <a:lnTo>
                  <a:pt x="1453" y="274"/>
                </a:lnTo>
                <a:lnTo>
                  <a:pt x="1379" y="345"/>
                </a:lnTo>
                <a:lnTo>
                  <a:pt x="1400" y="337"/>
                </a:lnTo>
                <a:lnTo>
                  <a:pt x="1382" y="349"/>
                </a:lnTo>
                <a:lnTo>
                  <a:pt x="1409" y="344"/>
                </a:lnTo>
                <a:lnTo>
                  <a:pt x="1382" y="362"/>
                </a:lnTo>
                <a:lnTo>
                  <a:pt x="1415" y="354"/>
                </a:lnTo>
                <a:lnTo>
                  <a:pt x="1389" y="363"/>
                </a:lnTo>
                <a:lnTo>
                  <a:pt x="1411" y="366"/>
                </a:lnTo>
                <a:lnTo>
                  <a:pt x="1391" y="374"/>
                </a:lnTo>
                <a:lnTo>
                  <a:pt x="1412" y="377"/>
                </a:lnTo>
                <a:lnTo>
                  <a:pt x="1382" y="381"/>
                </a:lnTo>
                <a:lnTo>
                  <a:pt x="1418" y="392"/>
                </a:lnTo>
                <a:lnTo>
                  <a:pt x="1383" y="391"/>
                </a:lnTo>
                <a:lnTo>
                  <a:pt x="1408" y="398"/>
                </a:lnTo>
                <a:lnTo>
                  <a:pt x="1380" y="398"/>
                </a:lnTo>
                <a:lnTo>
                  <a:pt x="1388" y="402"/>
                </a:lnTo>
                <a:lnTo>
                  <a:pt x="1395" y="404"/>
                </a:lnTo>
                <a:lnTo>
                  <a:pt x="1403" y="405"/>
                </a:lnTo>
                <a:lnTo>
                  <a:pt x="1410" y="405"/>
                </a:lnTo>
                <a:lnTo>
                  <a:pt x="1416" y="405"/>
                </a:lnTo>
                <a:lnTo>
                  <a:pt x="1422" y="403"/>
                </a:lnTo>
                <a:lnTo>
                  <a:pt x="1426" y="400"/>
                </a:lnTo>
                <a:lnTo>
                  <a:pt x="1431" y="397"/>
                </a:lnTo>
                <a:lnTo>
                  <a:pt x="1435" y="393"/>
                </a:lnTo>
                <a:lnTo>
                  <a:pt x="1439" y="388"/>
                </a:lnTo>
                <a:lnTo>
                  <a:pt x="1442" y="383"/>
                </a:lnTo>
                <a:lnTo>
                  <a:pt x="1444" y="376"/>
                </a:lnTo>
                <a:lnTo>
                  <a:pt x="1445" y="368"/>
                </a:lnTo>
                <a:lnTo>
                  <a:pt x="1448" y="362"/>
                </a:lnTo>
                <a:lnTo>
                  <a:pt x="1449" y="344"/>
                </a:lnTo>
                <a:lnTo>
                  <a:pt x="1444" y="351"/>
                </a:lnTo>
                <a:lnTo>
                  <a:pt x="1442" y="358"/>
                </a:lnTo>
                <a:lnTo>
                  <a:pt x="1436" y="374"/>
                </a:lnTo>
                <a:lnTo>
                  <a:pt x="1433" y="391"/>
                </a:lnTo>
                <a:lnTo>
                  <a:pt x="1430" y="406"/>
                </a:lnTo>
                <a:lnTo>
                  <a:pt x="1448" y="409"/>
                </a:lnTo>
                <a:lnTo>
                  <a:pt x="1465" y="415"/>
                </a:lnTo>
                <a:lnTo>
                  <a:pt x="1483" y="418"/>
                </a:lnTo>
                <a:lnTo>
                  <a:pt x="1493" y="419"/>
                </a:lnTo>
                <a:lnTo>
                  <a:pt x="1501" y="419"/>
                </a:lnTo>
                <a:lnTo>
                  <a:pt x="1484" y="415"/>
                </a:lnTo>
                <a:lnTo>
                  <a:pt x="1469" y="413"/>
                </a:lnTo>
                <a:lnTo>
                  <a:pt x="1454" y="413"/>
                </a:lnTo>
                <a:lnTo>
                  <a:pt x="1448" y="414"/>
                </a:lnTo>
                <a:lnTo>
                  <a:pt x="1441" y="415"/>
                </a:lnTo>
                <a:lnTo>
                  <a:pt x="1435" y="417"/>
                </a:lnTo>
                <a:lnTo>
                  <a:pt x="1430" y="422"/>
                </a:lnTo>
                <a:lnTo>
                  <a:pt x="1425" y="425"/>
                </a:lnTo>
                <a:lnTo>
                  <a:pt x="1422" y="430"/>
                </a:lnTo>
                <a:lnTo>
                  <a:pt x="1419" y="437"/>
                </a:lnTo>
                <a:lnTo>
                  <a:pt x="1416" y="445"/>
                </a:lnTo>
                <a:lnTo>
                  <a:pt x="1415" y="453"/>
                </a:lnTo>
                <a:lnTo>
                  <a:pt x="1415" y="463"/>
                </a:lnTo>
                <a:lnTo>
                  <a:pt x="1428" y="442"/>
                </a:lnTo>
                <a:lnTo>
                  <a:pt x="1423" y="465"/>
                </a:lnTo>
                <a:lnTo>
                  <a:pt x="1438" y="432"/>
                </a:lnTo>
                <a:lnTo>
                  <a:pt x="1438" y="475"/>
                </a:lnTo>
                <a:lnTo>
                  <a:pt x="1443" y="443"/>
                </a:lnTo>
                <a:lnTo>
                  <a:pt x="1443" y="465"/>
                </a:lnTo>
                <a:lnTo>
                  <a:pt x="1453" y="453"/>
                </a:lnTo>
                <a:lnTo>
                  <a:pt x="1449" y="471"/>
                </a:lnTo>
                <a:lnTo>
                  <a:pt x="1467" y="453"/>
                </a:lnTo>
                <a:lnTo>
                  <a:pt x="1451" y="479"/>
                </a:lnTo>
                <a:lnTo>
                  <a:pt x="1475" y="463"/>
                </a:lnTo>
                <a:lnTo>
                  <a:pt x="1461" y="485"/>
                </a:lnTo>
                <a:lnTo>
                  <a:pt x="1481" y="475"/>
                </a:lnTo>
                <a:lnTo>
                  <a:pt x="1461" y="485"/>
                </a:lnTo>
                <a:lnTo>
                  <a:pt x="1561" y="447"/>
                </a:lnTo>
                <a:lnTo>
                  <a:pt x="1465" y="494"/>
                </a:lnTo>
                <a:lnTo>
                  <a:pt x="1487" y="491"/>
                </a:lnTo>
                <a:lnTo>
                  <a:pt x="1465" y="499"/>
                </a:lnTo>
                <a:lnTo>
                  <a:pt x="1492" y="498"/>
                </a:lnTo>
                <a:lnTo>
                  <a:pt x="1463" y="507"/>
                </a:lnTo>
                <a:lnTo>
                  <a:pt x="1500" y="511"/>
                </a:lnTo>
                <a:lnTo>
                  <a:pt x="1473" y="513"/>
                </a:lnTo>
                <a:lnTo>
                  <a:pt x="1490" y="521"/>
                </a:lnTo>
                <a:lnTo>
                  <a:pt x="1471" y="525"/>
                </a:lnTo>
                <a:lnTo>
                  <a:pt x="1487" y="534"/>
                </a:lnTo>
                <a:lnTo>
                  <a:pt x="1459" y="527"/>
                </a:lnTo>
                <a:lnTo>
                  <a:pt x="1492" y="548"/>
                </a:lnTo>
                <a:lnTo>
                  <a:pt x="1457" y="539"/>
                </a:lnTo>
                <a:lnTo>
                  <a:pt x="1476" y="551"/>
                </a:lnTo>
                <a:lnTo>
                  <a:pt x="1456" y="548"/>
                </a:lnTo>
                <a:lnTo>
                  <a:pt x="1463" y="552"/>
                </a:lnTo>
                <a:lnTo>
                  <a:pt x="1470" y="555"/>
                </a:lnTo>
                <a:lnTo>
                  <a:pt x="1475" y="557"/>
                </a:lnTo>
                <a:lnTo>
                  <a:pt x="1482" y="558"/>
                </a:lnTo>
                <a:lnTo>
                  <a:pt x="1487" y="558"/>
                </a:lnTo>
                <a:lnTo>
                  <a:pt x="1493" y="557"/>
                </a:lnTo>
                <a:lnTo>
                  <a:pt x="1499" y="555"/>
                </a:lnTo>
                <a:lnTo>
                  <a:pt x="1503" y="552"/>
                </a:lnTo>
                <a:lnTo>
                  <a:pt x="1509" y="549"/>
                </a:lnTo>
                <a:lnTo>
                  <a:pt x="1513" y="545"/>
                </a:lnTo>
                <a:lnTo>
                  <a:pt x="1521" y="535"/>
                </a:lnTo>
                <a:lnTo>
                  <a:pt x="1527" y="523"/>
                </a:lnTo>
                <a:lnTo>
                  <a:pt x="1534" y="509"/>
                </a:lnTo>
                <a:lnTo>
                  <a:pt x="1528" y="515"/>
                </a:lnTo>
                <a:lnTo>
                  <a:pt x="1523" y="521"/>
                </a:lnTo>
                <a:lnTo>
                  <a:pt x="1514" y="536"/>
                </a:lnTo>
                <a:lnTo>
                  <a:pt x="1506" y="552"/>
                </a:lnTo>
                <a:lnTo>
                  <a:pt x="1497" y="567"/>
                </a:lnTo>
                <a:lnTo>
                  <a:pt x="1515" y="574"/>
                </a:lnTo>
                <a:lnTo>
                  <a:pt x="1533" y="582"/>
                </a:lnTo>
                <a:lnTo>
                  <a:pt x="1552" y="590"/>
                </a:lnTo>
                <a:lnTo>
                  <a:pt x="1561" y="592"/>
                </a:lnTo>
                <a:lnTo>
                  <a:pt x="1570" y="595"/>
                </a:lnTo>
                <a:lnTo>
                  <a:pt x="1553" y="586"/>
                </a:lnTo>
                <a:lnTo>
                  <a:pt x="1537" y="579"/>
                </a:lnTo>
                <a:lnTo>
                  <a:pt x="1523" y="575"/>
                </a:lnTo>
                <a:lnTo>
                  <a:pt x="1515" y="575"/>
                </a:lnTo>
                <a:lnTo>
                  <a:pt x="1509" y="575"/>
                </a:lnTo>
                <a:lnTo>
                  <a:pt x="1502" y="576"/>
                </a:lnTo>
                <a:lnTo>
                  <a:pt x="1496" y="578"/>
                </a:lnTo>
                <a:lnTo>
                  <a:pt x="1491" y="580"/>
                </a:lnTo>
                <a:lnTo>
                  <a:pt x="1486" y="585"/>
                </a:lnTo>
                <a:lnTo>
                  <a:pt x="1482" y="591"/>
                </a:lnTo>
                <a:lnTo>
                  <a:pt x="1477" y="598"/>
                </a:lnTo>
                <a:lnTo>
                  <a:pt x="1475" y="607"/>
                </a:lnTo>
                <a:lnTo>
                  <a:pt x="1473" y="617"/>
                </a:lnTo>
                <a:lnTo>
                  <a:pt x="1490" y="599"/>
                </a:lnTo>
                <a:lnTo>
                  <a:pt x="1481" y="620"/>
                </a:lnTo>
                <a:lnTo>
                  <a:pt x="1500" y="592"/>
                </a:lnTo>
                <a:lnTo>
                  <a:pt x="1487" y="630"/>
                </a:lnTo>
                <a:lnTo>
                  <a:pt x="1505" y="608"/>
                </a:lnTo>
                <a:lnTo>
                  <a:pt x="1497" y="623"/>
                </a:lnTo>
                <a:lnTo>
                  <a:pt x="1515" y="615"/>
                </a:lnTo>
                <a:lnTo>
                  <a:pt x="1506" y="630"/>
                </a:lnTo>
                <a:lnTo>
                  <a:pt x="1530" y="618"/>
                </a:lnTo>
                <a:lnTo>
                  <a:pt x="1505" y="642"/>
                </a:lnTo>
                <a:lnTo>
                  <a:pt x="1534" y="630"/>
                </a:lnTo>
                <a:lnTo>
                  <a:pt x="1510" y="645"/>
                </a:lnTo>
                <a:lnTo>
                  <a:pt x="1533" y="640"/>
                </a:lnTo>
                <a:lnTo>
                  <a:pt x="1510" y="650"/>
                </a:lnTo>
                <a:lnTo>
                  <a:pt x="1616" y="640"/>
                </a:lnTo>
                <a:lnTo>
                  <a:pt x="1512" y="660"/>
                </a:lnTo>
                <a:lnTo>
                  <a:pt x="1535" y="660"/>
                </a:lnTo>
                <a:lnTo>
                  <a:pt x="1512" y="664"/>
                </a:lnTo>
                <a:lnTo>
                  <a:pt x="1543" y="674"/>
                </a:lnTo>
                <a:lnTo>
                  <a:pt x="1510" y="672"/>
                </a:lnTo>
                <a:lnTo>
                  <a:pt x="1540" y="682"/>
                </a:lnTo>
                <a:lnTo>
                  <a:pt x="1516" y="679"/>
                </a:lnTo>
                <a:lnTo>
                  <a:pt x="1531" y="696"/>
                </a:lnTo>
                <a:lnTo>
                  <a:pt x="1511" y="690"/>
                </a:lnTo>
                <a:lnTo>
                  <a:pt x="1524" y="703"/>
                </a:lnTo>
                <a:lnTo>
                  <a:pt x="1497" y="690"/>
                </a:lnTo>
                <a:lnTo>
                  <a:pt x="1522" y="716"/>
                </a:lnTo>
                <a:lnTo>
                  <a:pt x="1496" y="701"/>
                </a:lnTo>
                <a:lnTo>
                  <a:pt x="1506" y="720"/>
                </a:lnTo>
                <a:lnTo>
                  <a:pt x="1490" y="707"/>
                </a:lnTo>
                <a:lnTo>
                  <a:pt x="1495" y="712"/>
                </a:lnTo>
                <a:lnTo>
                  <a:pt x="1501" y="718"/>
                </a:lnTo>
                <a:lnTo>
                  <a:pt x="1506" y="721"/>
                </a:lnTo>
                <a:lnTo>
                  <a:pt x="1512" y="724"/>
                </a:lnTo>
                <a:lnTo>
                  <a:pt x="1517" y="727"/>
                </a:lnTo>
                <a:lnTo>
                  <a:pt x="1523" y="727"/>
                </a:lnTo>
                <a:lnTo>
                  <a:pt x="1530" y="727"/>
                </a:lnTo>
                <a:lnTo>
                  <a:pt x="1535" y="727"/>
                </a:lnTo>
                <a:lnTo>
                  <a:pt x="1541" y="724"/>
                </a:lnTo>
                <a:lnTo>
                  <a:pt x="1545" y="721"/>
                </a:lnTo>
                <a:lnTo>
                  <a:pt x="1551" y="718"/>
                </a:lnTo>
                <a:lnTo>
                  <a:pt x="1556" y="714"/>
                </a:lnTo>
                <a:lnTo>
                  <a:pt x="1566" y="703"/>
                </a:lnTo>
                <a:lnTo>
                  <a:pt x="1576" y="690"/>
                </a:lnTo>
                <a:lnTo>
                  <a:pt x="1570" y="694"/>
                </a:lnTo>
                <a:lnTo>
                  <a:pt x="1563" y="700"/>
                </a:lnTo>
                <a:lnTo>
                  <a:pt x="1551" y="713"/>
                </a:lnTo>
                <a:lnTo>
                  <a:pt x="1540" y="727"/>
                </a:lnTo>
                <a:lnTo>
                  <a:pt x="1528" y="739"/>
                </a:lnTo>
                <a:lnTo>
                  <a:pt x="1542" y="751"/>
                </a:lnTo>
                <a:lnTo>
                  <a:pt x="1556" y="763"/>
                </a:lnTo>
                <a:lnTo>
                  <a:pt x="1572" y="775"/>
                </a:lnTo>
                <a:lnTo>
                  <a:pt x="1579" y="781"/>
                </a:lnTo>
                <a:lnTo>
                  <a:pt x="1587" y="785"/>
                </a:lnTo>
                <a:lnTo>
                  <a:pt x="1575" y="773"/>
                </a:lnTo>
                <a:lnTo>
                  <a:pt x="1562" y="762"/>
                </a:lnTo>
                <a:lnTo>
                  <a:pt x="1548" y="754"/>
                </a:lnTo>
                <a:lnTo>
                  <a:pt x="1542" y="752"/>
                </a:lnTo>
                <a:lnTo>
                  <a:pt x="1535" y="750"/>
                </a:lnTo>
                <a:lnTo>
                  <a:pt x="1530" y="749"/>
                </a:lnTo>
                <a:lnTo>
                  <a:pt x="1523" y="749"/>
                </a:lnTo>
                <a:lnTo>
                  <a:pt x="1516" y="750"/>
                </a:lnTo>
                <a:lnTo>
                  <a:pt x="1511" y="753"/>
                </a:lnTo>
                <a:lnTo>
                  <a:pt x="1504" y="757"/>
                </a:lnTo>
                <a:lnTo>
                  <a:pt x="1499" y="762"/>
                </a:lnTo>
                <a:lnTo>
                  <a:pt x="1493" y="769"/>
                </a:lnTo>
                <a:lnTo>
                  <a:pt x="1487" y="778"/>
                </a:lnTo>
                <a:lnTo>
                  <a:pt x="1505" y="765"/>
                </a:lnTo>
                <a:lnTo>
                  <a:pt x="1497" y="785"/>
                </a:lnTo>
                <a:lnTo>
                  <a:pt x="1521" y="762"/>
                </a:lnTo>
                <a:lnTo>
                  <a:pt x="1503" y="793"/>
                </a:lnTo>
                <a:lnTo>
                  <a:pt x="1523" y="778"/>
                </a:lnTo>
                <a:lnTo>
                  <a:pt x="1510" y="792"/>
                </a:lnTo>
                <a:lnTo>
                  <a:pt x="1530" y="788"/>
                </a:lnTo>
                <a:lnTo>
                  <a:pt x="1516" y="803"/>
                </a:lnTo>
                <a:lnTo>
                  <a:pt x="1538" y="795"/>
                </a:lnTo>
                <a:lnTo>
                  <a:pt x="1510" y="814"/>
                </a:lnTo>
                <a:lnTo>
                  <a:pt x="1540" y="808"/>
                </a:lnTo>
                <a:lnTo>
                  <a:pt x="1516" y="816"/>
                </a:lnTo>
                <a:lnTo>
                  <a:pt x="1538" y="816"/>
                </a:lnTo>
                <a:lnTo>
                  <a:pt x="1516" y="822"/>
                </a:lnTo>
                <a:lnTo>
                  <a:pt x="1622" y="832"/>
                </a:lnTo>
                <a:close/>
                <a:moveTo>
                  <a:pt x="280" y="957"/>
                </a:moveTo>
                <a:lnTo>
                  <a:pt x="280" y="957"/>
                </a:lnTo>
                <a:lnTo>
                  <a:pt x="299" y="954"/>
                </a:lnTo>
                <a:lnTo>
                  <a:pt x="317" y="950"/>
                </a:lnTo>
                <a:lnTo>
                  <a:pt x="336" y="945"/>
                </a:lnTo>
                <a:lnTo>
                  <a:pt x="354" y="940"/>
                </a:lnTo>
                <a:lnTo>
                  <a:pt x="391" y="926"/>
                </a:lnTo>
                <a:lnTo>
                  <a:pt x="426" y="912"/>
                </a:lnTo>
                <a:lnTo>
                  <a:pt x="462" y="896"/>
                </a:lnTo>
                <a:lnTo>
                  <a:pt x="497" y="880"/>
                </a:lnTo>
                <a:lnTo>
                  <a:pt x="531" y="863"/>
                </a:lnTo>
                <a:lnTo>
                  <a:pt x="566" y="848"/>
                </a:lnTo>
                <a:lnTo>
                  <a:pt x="545" y="845"/>
                </a:lnTo>
                <a:lnTo>
                  <a:pt x="534" y="842"/>
                </a:lnTo>
                <a:lnTo>
                  <a:pt x="528" y="841"/>
                </a:lnTo>
                <a:lnTo>
                  <a:pt x="525" y="839"/>
                </a:lnTo>
                <a:lnTo>
                  <a:pt x="546" y="826"/>
                </a:lnTo>
                <a:lnTo>
                  <a:pt x="557" y="821"/>
                </a:lnTo>
                <a:lnTo>
                  <a:pt x="568" y="815"/>
                </a:lnTo>
                <a:lnTo>
                  <a:pt x="528" y="822"/>
                </a:lnTo>
                <a:lnTo>
                  <a:pt x="482" y="829"/>
                </a:lnTo>
                <a:lnTo>
                  <a:pt x="432" y="838"/>
                </a:lnTo>
                <a:lnTo>
                  <a:pt x="407" y="842"/>
                </a:lnTo>
                <a:lnTo>
                  <a:pt x="382" y="848"/>
                </a:lnTo>
                <a:lnTo>
                  <a:pt x="357" y="854"/>
                </a:lnTo>
                <a:lnTo>
                  <a:pt x="334" y="862"/>
                </a:lnTo>
                <a:lnTo>
                  <a:pt x="311" y="871"/>
                </a:lnTo>
                <a:lnTo>
                  <a:pt x="291" y="882"/>
                </a:lnTo>
                <a:lnTo>
                  <a:pt x="272" y="894"/>
                </a:lnTo>
                <a:lnTo>
                  <a:pt x="263" y="901"/>
                </a:lnTo>
                <a:lnTo>
                  <a:pt x="255" y="907"/>
                </a:lnTo>
                <a:lnTo>
                  <a:pt x="247" y="915"/>
                </a:lnTo>
                <a:lnTo>
                  <a:pt x="241" y="923"/>
                </a:lnTo>
                <a:lnTo>
                  <a:pt x="235" y="932"/>
                </a:lnTo>
                <a:lnTo>
                  <a:pt x="231" y="942"/>
                </a:lnTo>
                <a:lnTo>
                  <a:pt x="242" y="946"/>
                </a:lnTo>
                <a:lnTo>
                  <a:pt x="255" y="951"/>
                </a:lnTo>
                <a:lnTo>
                  <a:pt x="267" y="955"/>
                </a:lnTo>
                <a:lnTo>
                  <a:pt x="280" y="957"/>
                </a:lnTo>
                <a:close/>
                <a:moveTo>
                  <a:pt x="246" y="799"/>
                </a:moveTo>
                <a:lnTo>
                  <a:pt x="246" y="799"/>
                </a:lnTo>
                <a:lnTo>
                  <a:pt x="263" y="804"/>
                </a:lnTo>
                <a:lnTo>
                  <a:pt x="280" y="808"/>
                </a:lnTo>
                <a:lnTo>
                  <a:pt x="299" y="810"/>
                </a:lnTo>
                <a:lnTo>
                  <a:pt x="317" y="811"/>
                </a:lnTo>
                <a:lnTo>
                  <a:pt x="337" y="810"/>
                </a:lnTo>
                <a:lnTo>
                  <a:pt x="358" y="809"/>
                </a:lnTo>
                <a:lnTo>
                  <a:pt x="379" y="805"/>
                </a:lnTo>
                <a:lnTo>
                  <a:pt x="401" y="802"/>
                </a:lnTo>
                <a:lnTo>
                  <a:pt x="443" y="793"/>
                </a:lnTo>
                <a:lnTo>
                  <a:pt x="484" y="784"/>
                </a:lnTo>
                <a:lnTo>
                  <a:pt x="521" y="775"/>
                </a:lnTo>
                <a:lnTo>
                  <a:pt x="555" y="769"/>
                </a:lnTo>
                <a:lnTo>
                  <a:pt x="545" y="764"/>
                </a:lnTo>
                <a:lnTo>
                  <a:pt x="535" y="759"/>
                </a:lnTo>
                <a:lnTo>
                  <a:pt x="526" y="753"/>
                </a:lnTo>
                <a:lnTo>
                  <a:pt x="517" y="749"/>
                </a:lnTo>
                <a:lnTo>
                  <a:pt x="557" y="739"/>
                </a:lnTo>
                <a:lnTo>
                  <a:pt x="519" y="735"/>
                </a:lnTo>
                <a:lnTo>
                  <a:pt x="473" y="729"/>
                </a:lnTo>
                <a:lnTo>
                  <a:pt x="421" y="723"/>
                </a:lnTo>
                <a:lnTo>
                  <a:pt x="394" y="721"/>
                </a:lnTo>
                <a:lnTo>
                  <a:pt x="367" y="720"/>
                </a:lnTo>
                <a:lnTo>
                  <a:pt x="341" y="720"/>
                </a:lnTo>
                <a:lnTo>
                  <a:pt x="315" y="722"/>
                </a:lnTo>
                <a:lnTo>
                  <a:pt x="291" y="724"/>
                </a:lnTo>
                <a:lnTo>
                  <a:pt x="269" y="730"/>
                </a:lnTo>
                <a:lnTo>
                  <a:pt x="257" y="733"/>
                </a:lnTo>
                <a:lnTo>
                  <a:pt x="247" y="738"/>
                </a:lnTo>
                <a:lnTo>
                  <a:pt x="239" y="742"/>
                </a:lnTo>
                <a:lnTo>
                  <a:pt x="230" y="748"/>
                </a:lnTo>
                <a:lnTo>
                  <a:pt x="222" y="753"/>
                </a:lnTo>
                <a:lnTo>
                  <a:pt x="215" y="760"/>
                </a:lnTo>
                <a:lnTo>
                  <a:pt x="209" y="768"/>
                </a:lnTo>
                <a:lnTo>
                  <a:pt x="203" y="777"/>
                </a:lnTo>
                <a:lnTo>
                  <a:pt x="224" y="789"/>
                </a:lnTo>
                <a:lnTo>
                  <a:pt x="235" y="794"/>
                </a:lnTo>
                <a:lnTo>
                  <a:pt x="246" y="799"/>
                </a:lnTo>
                <a:close/>
                <a:moveTo>
                  <a:pt x="347" y="1104"/>
                </a:moveTo>
                <a:lnTo>
                  <a:pt x="347" y="1104"/>
                </a:lnTo>
                <a:lnTo>
                  <a:pt x="365" y="1096"/>
                </a:lnTo>
                <a:lnTo>
                  <a:pt x="382" y="1088"/>
                </a:lnTo>
                <a:lnTo>
                  <a:pt x="399" y="1079"/>
                </a:lnTo>
                <a:lnTo>
                  <a:pt x="416" y="1068"/>
                </a:lnTo>
                <a:lnTo>
                  <a:pt x="432" y="1057"/>
                </a:lnTo>
                <a:lnTo>
                  <a:pt x="448" y="1046"/>
                </a:lnTo>
                <a:lnTo>
                  <a:pt x="479" y="1021"/>
                </a:lnTo>
                <a:lnTo>
                  <a:pt x="540" y="968"/>
                </a:lnTo>
                <a:lnTo>
                  <a:pt x="570" y="944"/>
                </a:lnTo>
                <a:lnTo>
                  <a:pt x="599" y="921"/>
                </a:lnTo>
                <a:lnTo>
                  <a:pt x="560" y="921"/>
                </a:lnTo>
                <a:lnTo>
                  <a:pt x="585" y="889"/>
                </a:lnTo>
                <a:lnTo>
                  <a:pt x="585" y="891"/>
                </a:lnTo>
                <a:lnTo>
                  <a:pt x="582" y="893"/>
                </a:lnTo>
                <a:lnTo>
                  <a:pt x="575" y="900"/>
                </a:lnTo>
                <a:lnTo>
                  <a:pt x="561" y="907"/>
                </a:lnTo>
                <a:lnTo>
                  <a:pt x="545" y="917"/>
                </a:lnTo>
                <a:lnTo>
                  <a:pt x="499" y="941"/>
                </a:lnTo>
                <a:lnTo>
                  <a:pt x="448" y="967"/>
                </a:lnTo>
                <a:lnTo>
                  <a:pt x="422" y="982"/>
                </a:lnTo>
                <a:lnTo>
                  <a:pt x="395" y="997"/>
                </a:lnTo>
                <a:lnTo>
                  <a:pt x="371" y="1014"/>
                </a:lnTo>
                <a:lnTo>
                  <a:pt x="348" y="1031"/>
                </a:lnTo>
                <a:lnTo>
                  <a:pt x="330" y="1047"/>
                </a:lnTo>
                <a:lnTo>
                  <a:pt x="321" y="1055"/>
                </a:lnTo>
                <a:lnTo>
                  <a:pt x="314" y="1064"/>
                </a:lnTo>
                <a:lnTo>
                  <a:pt x="307" y="1073"/>
                </a:lnTo>
                <a:lnTo>
                  <a:pt x="303" y="1080"/>
                </a:lnTo>
                <a:lnTo>
                  <a:pt x="300" y="1089"/>
                </a:lnTo>
                <a:lnTo>
                  <a:pt x="297" y="1097"/>
                </a:lnTo>
                <a:lnTo>
                  <a:pt x="323" y="1102"/>
                </a:lnTo>
                <a:lnTo>
                  <a:pt x="335" y="1104"/>
                </a:lnTo>
                <a:lnTo>
                  <a:pt x="347" y="1104"/>
                </a:lnTo>
                <a:close/>
                <a:moveTo>
                  <a:pt x="251" y="648"/>
                </a:moveTo>
                <a:lnTo>
                  <a:pt x="251" y="648"/>
                </a:lnTo>
                <a:lnTo>
                  <a:pt x="285" y="657"/>
                </a:lnTo>
                <a:lnTo>
                  <a:pt x="323" y="667"/>
                </a:lnTo>
                <a:lnTo>
                  <a:pt x="363" y="676"/>
                </a:lnTo>
                <a:lnTo>
                  <a:pt x="404" y="683"/>
                </a:lnTo>
                <a:lnTo>
                  <a:pt x="446" y="689"/>
                </a:lnTo>
                <a:lnTo>
                  <a:pt x="486" y="692"/>
                </a:lnTo>
                <a:lnTo>
                  <a:pt x="506" y="692"/>
                </a:lnTo>
                <a:lnTo>
                  <a:pt x="525" y="692"/>
                </a:lnTo>
                <a:lnTo>
                  <a:pt x="543" y="691"/>
                </a:lnTo>
                <a:lnTo>
                  <a:pt x="559" y="690"/>
                </a:lnTo>
                <a:lnTo>
                  <a:pt x="530" y="660"/>
                </a:lnTo>
                <a:lnTo>
                  <a:pt x="569" y="660"/>
                </a:lnTo>
                <a:lnTo>
                  <a:pt x="568" y="656"/>
                </a:lnTo>
                <a:lnTo>
                  <a:pt x="566" y="651"/>
                </a:lnTo>
                <a:lnTo>
                  <a:pt x="561" y="647"/>
                </a:lnTo>
                <a:lnTo>
                  <a:pt x="556" y="642"/>
                </a:lnTo>
                <a:lnTo>
                  <a:pt x="549" y="638"/>
                </a:lnTo>
                <a:lnTo>
                  <a:pt x="540" y="635"/>
                </a:lnTo>
                <a:lnTo>
                  <a:pt x="520" y="626"/>
                </a:lnTo>
                <a:lnTo>
                  <a:pt x="497" y="619"/>
                </a:lnTo>
                <a:lnTo>
                  <a:pt x="470" y="611"/>
                </a:lnTo>
                <a:lnTo>
                  <a:pt x="442" y="606"/>
                </a:lnTo>
                <a:lnTo>
                  <a:pt x="412" y="600"/>
                </a:lnTo>
                <a:lnTo>
                  <a:pt x="381" y="596"/>
                </a:lnTo>
                <a:lnTo>
                  <a:pt x="350" y="593"/>
                </a:lnTo>
                <a:lnTo>
                  <a:pt x="320" y="591"/>
                </a:lnTo>
                <a:lnTo>
                  <a:pt x="292" y="591"/>
                </a:lnTo>
                <a:lnTo>
                  <a:pt x="267" y="592"/>
                </a:lnTo>
                <a:lnTo>
                  <a:pt x="245" y="595"/>
                </a:lnTo>
                <a:lnTo>
                  <a:pt x="236" y="597"/>
                </a:lnTo>
                <a:lnTo>
                  <a:pt x="228" y="599"/>
                </a:lnTo>
                <a:lnTo>
                  <a:pt x="221" y="601"/>
                </a:lnTo>
                <a:lnTo>
                  <a:pt x="215" y="605"/>
                </a:lnTo>
                <a:lnTo>
                  <a:pt x="224" y="616"/>
                </a:lnTo>
                <a:lnTo>
                  <a:pt x="232" y="628"/>
                </a:lnTo>
                <a:lnTo>
                  <a:pt x="241" y="639"/>
                </a:lnTo>
                <a:lnTo>
                  <a:pt x="246" y="643"/>
                </a:lnTo>
                <a:lnTo>
                  <a:pt x="251" y="648"/>
                </a:lnTo>
                <a:close/>
                <a:moveTo>
                  <a:pt x="458" y="1220"/>
                </a:moveTo>
                <a:lnTo>
                  <a:pt x="458" y="1220"/>
                </a:lnTo>
                <a:lnTo>
                  <a:pt x="473" y="1212"/>
                </a:lnTo>
                <a:lnTo>
                  <a:pt x="487" y="1202"/>
                </a:lnTo>
                <a:lnTo>
                  <a:pt x="501" y="1190"/>
                </a:lnTo>
                <a:lnTo>
                  <a:pt x="515" y="1177"/>
                </a:lnTo>
                <a:lnTo>
                  <a:pt x="528" y="1163"/>
                </a:lnTo>
                <a:lnTo>
                  <a:pt x="541" y="1147"/>
                </a:lnTo>
                <a:lnTo>
                  <a:pt x="554" y="1130"/>
                </a:lnTo>
                <a:lnTo>
                  <a:pt x="566" y="1113"/>
                </a:lnTo>
                <a:lnTo>
                  <a:pt x="589" y="1077"/>
                </a:lnTo>
                <a:lnTo>
                  <a:pt x="611" y="1042"/>
                </a:lnTo>
                <a:lnTo>
                  <a:pt x="631" y="1009"/>
                </a:lnTo>
                <a:lnTo>
                  <a:pt x="651" y="982"/>
                </a:lnTo>
                <a:lnTo>
                  <a:pt x="615" y="996"/>
                </a:lnTo>
                <a:lnTo>
                  <a:pt x="630" y="957"/>
                </a:lnTo>
                <a:lnTo>
                  <a:pt x="623" y="957"/>
                </a:lnTo>
                <a:lnTo>
                  <a:pt x="616" y="960"/>
                </a:lnTo>
                <a:lnTo>
                  <a:pt x="608" y="962"/>
                </a:lnTo>
                <a:lnTo>
                  <a:pt x="600" y="966"/>
                </a:lnTo>
                <a:lnTo>
                  <a:pt x="582" y="976"/>
                </a:lnTo>
                <a:lnTo>
                  <a:pt x="565" y="989"/>
                </a:lnTo>
                <a:lnTo>
                  <a:pt x="546" y="1005"/>
                </a:lnTo>
                <a:lnTo>
                  <a:pt x="527" y="1024"/>
                </a:lnTo>
                <a:lnTo>
                  <a:pt x="508" y="1044"/>
                </a:lnTo>
                <a:lnTo>
                  <a:pt x="489" y="1066"/>
                </a:lnTo>
                <a:lnTo>
                  <a:pt x="473" y="1088"/>
                </a:lnTo>
                <a:lnTo>
                  <a:pt x="456" y="1112"/>
                </a:lnTo>
                <a:lnTo>
                  <a:pt x="442" y="1134"/>
                </a:lnTo>
                <a:lnTo>
                  <a:pt x="428" y="1156"/>
                </a:lnTo>
                <a:lnTo>
                  <a:pt x="418" y="1177"/>
                </a:lnTo>
                <a:lnTo>
                  <a:pt x="411" y="1197"/>
                </a:lnTo>
                <a:lnTo>
                  <a:pt x="408" y="1207"/>
                </a:lnTo>
                <a:lnTo>
                  <a:pt x="406" y="1215"/>
                </a:lnTo>
                <a:lnTo>
                  <a:pt x="406" y="1224"/>
                </a:lnTo>
                <a:lnTo>
                  <a:pt x="406" y="1230"/>
                </a:lnTo>
                <a:lnTo>
                  <a:pt x="418" y="1229"/>
                </a:lnTo>
                <a:lnTo>
                  <a:pt x="433" y="1227"/>
                </a:lnTo>
                <a:lnTo>
                  <a:pt x="446" y="1225"/>
                </a:lnTo>
                <a:lnTo>
                  <a:pt x="452" y="1224"/>
                </a:lnTo>
                <a:lnTo>
                  <a:pt x="458" y="1220"/>
                </a:lnTo>
                <a:close/>
                <a:moveTo>
                  <a:pt x="303" y="487"/>
                </a:moveTo>
                <a:lnTo>
                  <a:pt x="303" y="487"/>
                </a:lnTo>
                <a:lnTo>
                  <a:pt x="313" y="495"/>
                </a:lnTo>
                <a:lnTo>
                  <a:pt x="325" y="504"/>
                </a:lnTo>
                <a:lnTo>
                  <a:pt x="357" y="525"/>
                </a:lnTo>
                <a:lnTo>
                  <a:pt x="397" y="547"/>
                </a:lnTo>
                <a:lnTo>
                  <a:pt x="439" y="569"/>
                </a:lnTo>
                <a:lnTo>
                  <a:pt x="462" y="579"/>
                </a:lnTo>
                <a:lnTo>
                  <a:pt x="484" y="588"/>
                </a:lnTo>
                <a:lnTo>
                  <a:pt x="505" y="596"/>
                </a:lnTo>
                <a:lnTo>
                  <a:pt x="525" y="602"/>
                </a:lnTo>
                <a:lnTo>
                  <a:pt x="544" y="608"/>
                </a:lnTo>
                <a:lnTo>
                  <a:pt x="560" y="611"/>
                </a:lnTo>
                <a:lnTo>
                  <a:pt x="575" y="612"/>
                </a:lnTo>
                <a:lnTo>
                  <a:pt x="580" y="612"/>
                </a:lnTo>
                <a:lnTo>
                  <a:pt x="586" y="611"/>
                </a:lnTo>
                <a:lnTo>
                  <a:pt x="565" y="581"/>
                </a:lnTo>
                <a:lnTo>
                  <a:pt x="609" y="588"/>
                </a:lnTo>
                <a:lnTo>
                  <a:pt x="577" y="565"/>
                </a:lnTo>
                <a:lnTo>
                  <a:pt x="539" y="538"/>
                </a:lnTo>
                <a:lnTo>
                  <a:pt x="498" y="509"/>
                </a:lnTo>
                <a:lnTo>
                  <a:pt x="476" y="495"/>
                </a:lnTo>
                <a:lnTo>
                  <a:pt x="454" y="481"/>
                </a:lnTo>
                <a:lnTo>
                  <a:pt x="432" y="469"/>
                </a:lnTo>
                <a:lnTo>
                  <a:pt x="409" y="458"/>
                </a:lnTo>
                <a:lnTo>
                  <a:pt x="387" y="449"/>
                </a:lnTo>
                <a:lnTo>
                  <a:pt x="365" y="443"/>
                </a:lnTo>
                <a:lnTo>
                  <a:pt x="344" y="437"/>
                </a:lnTo>
                <a:lnTo>
                  <a:pt x="333" y="436"/>
                </a:lnTo>
                <a:lnTo>
                  <a:pt x="322" y="436"/>
                </a:lnTo>
                <a:lnTo>
                  <a:pt x="312" y="436"/>
                </a:lnTo>
                <a:lnTo>
                  <a:pt x="302" y="436"/>
                </a:lnTo>
                <a:lnTo>
                  <a:pt x="292" y="438"/>
                </a:lnTo>
                <a:lnTo>
                  <a:pt x="282" y="442"/>
                </a:lnTo>
                <a:lnTo>
                  <a:pt x="286" y="453"/>
                </a:lnTo>
                <a:lnTo>
                  <a:pt x="291" y="465"/>
                </a:lnTo>
                <a:lnTo>
                  <a:pt x="296" y="477"/>
                </a:lnTo>
                <a:lnTo>
                  <a:pt x="303" y="487"/>
                </a:lnTo>
                <a:close/>
                <a:moveTo>
                  <a:pt x="594" y="1312"/>
                </a:moveTo>
                <a:lnTo>
                  <a:pt x="594" y="1312"/>
                </a:lnTo>
                <a:lnTo>
                  <a:pt x="611" y="1278"/>
                </a:lnTo>
                <a:lnTo>
                  <a:pt x="628" y="1242"/>
                </a:lnTo>
                <a:lnTo>
                  <a:pt x="643" y="1207"/>
                </a:lnTo>
                <a:lnTo>
                  <a:pt x="659" y="1171"/>
                </a:lnTo>
                <a:lnTo>
                  <a:pt x="688" y="1098"/>
                </a:lnTo>
                <a:lnTo>
                  <a:pt x="716" y="1026"/>
                </a:lnTo>
                <a:lnTo>
                  <a:pt x="681" y="1048"/>
                </a:lnTo>
                <a:lnTo>
                  <a:pt x="693" y="1007"/>
                </a:lnTo>
                <a:lnTo>
                  <a:pt x="670" y="1039"/>
                </a:lnTo>
                <a:lnTo>
                  <a:pt x="641" y="1076"/>
                </a:lnTo>
                <a:lnTo>
                  <a:pt x="611" y="1117"/>
                </a:lnTo>
                <a:lnTo>
                  <a:pt x="597" y="1138"/>
                </a:lnTo>
                <a:lnTo>
                  <a:pt x="582" y="1160"/>
                </a:lnTo>
                <a:lnTo>
                  <a:pt x="570" y="1182"/>
                </a:lnTo>
                <a:lnTo>
                  <a:pt x="558" y="1205"/>
                </a:lnTo>
                <a:lnTo>
                  <a:pt x="549" y="1227"/>
                </a:lnTo>
                <a:lnTo>
                  <a:pt x="543" y="1249"/>
                </a:lnTo>
                <a:lnTo>
                  <a:pt x="539" y="1260"/>
                </a:lnTo>
                <a:lnTo>
                  <a:pt x="538" y="1271"/>
                </a:lnTo>
                <a:lnTo>
                  <a:pt x="537" y="1281"/>
                </a:lnTo>
                <a:lnTo>
                  <a:pt x="537" y="1292"/>
                </a:lnTo>
                <a:lnTo>
                  <a:pt x="537" y="1302"/>
                </a:lnTo>
                <a:lnTo>
                  <a:pt x="539" y="1312"/>
                </a:lnTo>
                <a:lnTo>
                  <a:pt x="541" y="1322"/>
                </a:lnTo>
                <a:lnTo>
                  <a:pt x="546" y="1332"/>
                </a:lnTo>
                <a:lnTo>
                  <a:pt x="557" y="1328"/>
                </a:lnTo>
                <a:lnTo>
                  <a:pt x="570" y="1323"/>
                </a:lnTo>
                <a:lnTo>
                  <a:pt x="582" y="1319"/>
                </a:lnTo>
                <a:lnTo>
                  <a:pt x="588" y="1316"/>
                </a:lnTo>
                <a:lnTo>
                  <a:pt x="594" y="1312"/>
                </a:lnTo>
                <a:close/>
                <a:moveTo>
                  <a:pt x="389" y="356"/>
                </a:moveTo>
                <a:lnTo>
                  <a:pt x="389" y="356"/>
                </a:lnTo>
                <a:lnTo>
                  <a:pt x="401" y="372"/>
                </a:lnTo>
                <a:lnTo>
                  <a:pt x="413" y="387"/>
                </a:lnTo>
                <a:lnTo>
                  <a:pt x="426" y="402"/>
                </a:lnTo>
                <a:lnTo>
                  <a:pt x="440" y="416"/>
                </a:lnTo>
                <a:lnTo>
                  <a:pt x="456" y="429"/>
                </a:lnTo>
                <a:lnTo>
                  <a:pt x="472" y="443"/>
                </a:lnTo>
                <a:lnTo>
                  <a:pt x="505" y="467"/>
                </a:lnTo>
                <a:lnTo>
                  <a:pt x="540" y="490"/>
                </a:lnTo>
                <a:lnTo>
                  <a:pt x="575" y="513"/>
                </a:lnTo>
                <a:lnTo>
                  <a:pt x="609" y="535"/>
                </a:lnTo>
                <a:lnTo>
                  <a:pt x="641" y="555"/>
                </a:lnTo>
                <a:lnTo>
                  <a:pt x="632" y="532"/>
                </a:lnTo>
                <a:lnTo>
                  <a:pt x="627" y="521"/>
                </a:lnTo>
                <a:lnTo>
                  <a:pt x="621" y="511"/>
                </a:lnTo>
                <a:lnTo>
                  <a:pt x="655" y="521"/>
                </a:lnTo>
                <a:lnTo>
                  <a:pt x="630" y="493"/>
                </a:lnTo>
                <a:lnTo>
                  <a:pt x="602" y="458"/>
                </a:lnTo>
                <a:lnTo>
                  <a:pt x="570" y="419"/>
                </a:lnTo>
                <a:lnTo>
                  <a:pt x="552" y="400"/>
                </a:lnTo>
                <a:lnTo>
                  <a:pt x="535" y="382"/>
                </a:lnTo>
                <a:lnTo>
                  <a:pt x="516" y="364"/>
                </a:lnTo>
                <a:lnTo>
                  <a:pt x="497" y="347"/>
                </a:lnTo>
                <a:lnTo>
                  <a:pt x="478" y="334"/>
                </a:lnTo>
                <a:lnTo>
                  <a:pt x="459" y="322"/>
                </a:lnTo>
                <a:lnTo>
                  <a:pt x="449" y="317"/>
                </a:lnTo>
                <a:lnTo>
                  <a:pt x="439" y="313"/>
                </a:lnTo>
                <a:lnTo>
                  <a:pt x="429" y="310"/>
                </a:lnTo>
                <a:lnTo>
                  <a:pt x="419" y="307"/>
                </a:lnTo>
                <a:lnTo>
                  <a:pt x="411" y="305"/>
                </a:lnTo>
                <a:lnTo>
                  <a:pt x="401" y="305"/>
                </a:lnTo>
                <a:lnTo>
                  <a:pt x="391" y="305"/>
                </a:lnTo>
                <a:lnTo>
                  <a:pt x="381" y="307"/>
                </a:lnTo>
                <a:lnTo>
                  <a:pt x="383" y="320"/>
                </a:lnTo>
                <a:lnTo>
                  <a:pt x="384" y="332"/>
                </a:lnTo>
                <a:lnTo>
                  <a:pt x="386" y="345"/>
                </a:lnTo>
                <a:lnTo>
                  <a:pt x="389" y="356"/>
                </a:lnTo>
                <a:close/>
                <a:moveTo>
                  <a:pt x="789" y="1067"/>
                </a:moveTo>
                <a:lnTo>
                  <a:pt x="789" y="1067"/>
                </a:lnTo>
                <a:lnTo>
                  <a:pt x="789" y="1059"/>
                </a:lnTo>
                <a:lnTo>
                  <a:pt x="788" y="1057"/>
                </a:lnTo>
                <a:lnTo>
                  <a:pt x="787" y="1056"/>
                </a:lnTo>
                <a:lnTo>
                  <a:pt x="785" y="1056"/>
                </a:lnTo>
                <a:lnTo>
                  <a:pt x="784" y="1057"/>
                </a:lnTo>
                <a:lnTo>
                  <a:pt x="781" y="1060"/>
                </a:lnTo>
                <a:lnTo>
                  <a:pt x="773" y="1073"/>
                </a:lnTo>
                <a:lnTo>
                  <a:pt x="767" y="1085"/>
                </a:lnTo>
                <a:lnTo>
                  <a:pt x="763" y="1044"/>
                </a:lnTo>
                <a:lnTo>
                  <a:pt x="748" y="1082"/>
                </a:lnTo>
                <a:lnTo>
                  <a:pt x="730" y="1125"/>
                </a:lnTo>
                <a:lnTo>
                  <a:pt x="712" y="1171"/>
                </a:lnTo>
                <a:lnTo>
                  <a:pt x="703" y="1196"/>
                </a:lnTo>
                <a:lnTo>
                  <a:pt x="696" y="1220"/>
                </a:lnTo>
                <a:lnTo>
                  <a:pt x="690" y="1245"/>
                </a:lnTo>
                <a:lnTo>
                  <a:pt x="684" y="1269"/>
                </a:lnTo>
                <a:lnTo>
                  <a:pt x="682" y="1293"/>
                </a:lnTo>
                <a:lnTo>
                  <a:pt x="681" y="1316"/>
                </a:lnTo>
                <a:lnTo>
                  <a:pt x="682" y="1327"/>
                </a:lnTo>
                <a:lnTo>
                  <a:pt x="683" y="1338"/>
                </a:lnTo>
                <a:lnTo>
                  <a:pt x="686" y="1348"/>
                </a:lnTo>
                <a:lnTo>
                  <a:pt x="689" y="1358"/>
                </a:lnTo>
                <a:lnTo>
                  <a:pt x="692" y="1368"/>
                </a:lnTo>
                <a:lnTo>
                  <a:pt x="698" y="1377"/>
                </a:lnTo>
                <a:lnTo>
                  <a:pt x="703" y="1385"/>
                </a:lnTo>
                <a:lnTo>
                  <a:pt x="710" y="1394"/>
                </a:lnTo>
                <a:lnTo>
                  <a:pt x="718" y="1388"/>
                </a:lnTo>
                <a:lnTo>
                  <a:pt x="726" y="1381"/>
                </a:lnTo>
                <a:lnTo>
                  <a:pt x="732" y="1373"/>
                </a:lnTo>
                <a:lnTo>
                  <a:pt x="739" y="1366"/>
                </a:lnTo>
                <a:lnTo>
                  <a:pt x="744" y="1358"/>
                </a:lnTo>
                <a:lnTo>
                  <a:pt x="750" y="1349"/>
                </a:lnTo>
                <a:lnTo>
                  <a:pt x="759" y="1330"/>
                </a:lnTo>
                <a:lnTo>
                  <a:pt x="767" y="1310"/>
                </a:lnTo>
                <a:lnTo>
                  <a:pt x="772" y="1288"/>
                </a:lnTo>
                <a:lnTo>
                  <a:pt x="778" y="1266"/>
                </a:lnTo>
                <a:lnTo>
                  <a:pt x="781" y="1242"/>
                </a:lnTo>
                <a:lnTo>
                  <a:pt x="783" y="1219"/>
                </a:lnTo>
                <a:lnTo>
                  <a:pt x="785" y="1196"/>
                </a:lnTo>
                <a:lnTo>
                  <a:pt x="788" y="1149"/>
                </a:lnTo>
                <a:lnTo>
                  <a:pt x="788" y="1106"/>
                </a:lnTo>
                <a:lnTo>
                  <a:pt x="789" y="1067"/>
                </a:lnTo>
                <a:close/>
                <a:moveTo>
                  <a:pt x="724" y="481"/>
                </a:moveTo>
                <a:lnTo>
                  <a:pt x="724" y="481"/>
                </a:lnTo>
                <a:lnTo>
                  <a:pt x="723" y="466"/>
                </a:lnTo>
                <a:lnTo>
                  <a:pt x="719" y="448"/>
                </a:lnTo>
                <a:lnTo>
                  <a:pt x="712" y="428"/>
                </a:lnTo>
                <a:lnTo>
                  <a:pt x="703" y="407"/>
                </a:lnTo>
                <a:lnTo>
                  <a:pt x="693" y="385"/>
                </a:lnTo>
                <a:lnTo>
                  <a:pt x="680" y="362"/>
                </a:lnTo>
                <a:lnTo>
                  <a:pt x="666" y="338"/>
                </a:lnTo>
                <a:lnTo>
                  <a:pt x="651" y="315"/>
                </a:lnTo>
                <a:lnTo>
                  <a:pt x="635" y="293"/>
                </a:lnTo>
                <a:lnTo>
                  <a:pt x="618" y="272"/>
                </a:lnTo>
                <a:lnTo>
                  <a:pt x="600" y="253"/>
                </a:lnTo>
                <a:lnTo>
                  <a:pt x="582" y="236"/>
                </a:lnTo>
                <a:lnTo>
                  <a:pt x="565" y="221"/>
                </a:lnTo>
                <a:lnTo>
                  <a:pt x="547" y="210"/>
                </a:lnTo>
                <a:lnTo>
                  <a:pt x="539" y="205"/>
                </a:lnTo>
                <a:lnTo>
                  <a:pt x="530" y="202"/>
                </a:lnTo>
                <a:lnTo>
                  <a:pt x="523" y="200"/>
                </a:lnTo>
                <a:lnTo>
                  <a:pt x="515" y="197"/>
                </a:lnTo>
                <a:lnTo>
                  <a:pt x="513" y="207"/>
                </a:lnTo>
                <a:lnTo>
                  <a:pt x="510" y="217"/>
                </a:lnTo>
                <a:lnTo>
                  <a:pt x="510" y="227"/>
                </a:lnTo>
                <a:lnTo>
                  <a:pt x="511" y="237"/>
                </a:lnTo>
                <a:lnTo>
                  <a:pt x="513" y="247"/>
                </a:lnTo>
                <a:lnTo>
                  <a:pt x="515" y="257"/>
                </a:lnTo>
                <a:lnTo>
                  <a:pt x="518" y="268"/>
                </a:lnTo>
                <a:lnTo>
                  <a:pt x="523" y="280"/>
                </a:lnTo>
                <a:lnTo>
                  <a:pt x="531" y="301"/>
                </a:lnTo>
                <a:lnTo>
                  <a:pt x="544" y="322"/>
                </a:lnTo>
                <a:lnTo>
                  <a:pt x="557" y="343"/>
                </a:lnTo>
                <a:lnTo>
                  <a:pt x="572" y="364"/>
                </a:lnTo>
                <a:lnTo>
                  <a:pt x="589" y="385"/>
                </a:lnTo>
                <a:lnTo>
                  <a:pt x="606" y="405"/>
                </a:lnTo>
                <a:lnTo>
                  <a:pt x="639" y="443"/>
                </a:lnTo>
                <a:lnTo>
                  <a:pt x="698" y="503"/>
                </a:lnTo>
                <a:lnTo>
                  <a:pt x="697" y="475"/>
                </a:lnTo>
                <a:lnTo>
                  <a:pt x="724" y="481"/>
                </a:lnTo>
                <a:close/>
                <a:moveTo>
                  <a:pt x="801" y="456"/>
                </a:moveTo>
                <a:lnTo>
                  <a:pt x="801" y="456"/>
                </a:lnTo>
                <a:lnTo>
                  <a:pt x="794" y="415"/>
                </a:lnTo>
                <a:lnTo>
                  <a:pt x="788" y="369"/>
                </a:lnTo>
                <a:lnTo>
                  <a:pt x="779" y="322"/>
                </a:lnTo>
                <a:lnTo>
                  <a:pt x="774" y="297"/>
                </a:lnTo>
                <a:lnTo>
                  <a:pt x="768" y="273"/>
                </a:lnTo>
                <a:lnTo>
                  <a:pt x="761" y="249"/>
                </a:lnTo>
                <a:lnTo>
                  <a:pt x="753" y="226"/>
                </a:lnTo>
                <a:lnTo>
                  <a:pt x="744" y="204"/>
                </a:lnTo>
                <a:lnTo>
                  <a:pt x="733" y="184"/>
                </a:lnTo>
                <a:lnTo>
                  <a:pt x="721" y="165"/>
                </a:lnTo>
                <a:lnTo>
                  <a:pt x="714" y="158"/>
                </a:lnTo>
                <a:lnTo>
                  <a:pt x="707" y="149"/>
                </a:lnTo>
                <a:lnTo>
                  <a:pt x="699" y="142"/>
                </a:lnTo>
                <a:lnTo>
                  <a:pt x="691" y="135"/>
                </a:lnTo>
                <a:lnTo>
                  <a:pt x="682" y="129"/>
                </a:lnTo>
                <a:lnTo>
                  <a:pt x="673" y="123"/>
                </a:lnTo>
                <a:lnTo>
                  <a:pt x="668" y="133"/>
                </a:lnTo>
                <a:lnTo>
                  <a:pt x="665" y="142"/>
                </a:lnTo>
                <a:lnTo>
                  <a:pt x="661" y="152"/>
                </a:lnTo>
                <a:lnTo>
                  <a:pt x="660" y="162"/>
                </a:lnTo>
                <a:lnTo>
                  <a:pt x="658" y="173"/>
                </a:lnTo>
                <a:lnTo>
                  <a:pt x="658" y="183"/>
                </a:lnTo>
                <a:lnTo>
                  <a:pt x="658" y="194"/>
                </a:lnTo>
                <a:lnTo>
                  <a:pt x="659" y="205"/>
                </a:lnTo>
                <a:lnTo>
                  <a:pt x="663" y="227"/>
                </a:lnTo>
                <a:lnTo>
                  <a:pt x="669" y="250"/>
                </a:lnTo>
                <a:lnTo>
                  <a:pt x="677" y="272"/>
                </a:lnTo>
                <a:lnTo>
                  <a:pt x="687" y="295"/>
                </a:lnTo>
                <a:lnTo>
                  <a:pt x="697" y="317"/>
                </a:lnTo>
                <a:lnTo>
                  <a:pt x="708" y="341"/>
                </a:lnTo>
                <a:lnTo>
                  <a:pt x="730" y="384"/>
                </a:lnTo>
                <a:lnTo>
                  <a:pt x="751" y="425"/>
                </a:lnTo>
                <a:lnTo>
                  <a:pt x="760" y="444"/>
                </a:lnTo>
                <a:lnTo>
                  <a:pt x="767" y="461"/>
                </a:lnTo>
                <a:lnTo>
                  <a:pt x="778" y="433"/>
                </a:lnTo>
                <a:lnTo>
                  <a:pt x="801" y="456"/>
                </a:lnTo>
                <a:close/>
                <a:moveTo>
                  <a:pt x="880" y="443"/>
                </a:moveTo>
                <a:lnTo>
                  <a:pt x="880" y="443"/>
                </a:lnTo>
                <a:lnTo>
                  <a:pt x="884" y="404"/>
                </a:lnTo>
                <a:lnTo>
                  <a:pt x="890" y="359"/>
                </a:lnTo>
                <a:lnTo>
                  <a:pt x="894" y="312"/>
                </a:lnTo>
                <a:lnTo>
                  <a:pt x="895" y="286"/>
                </a:lnTo>
                <a:lnTo>
                  <a:pt x="896" y="262"/>
                </a:lnTo>
                <a:lnTo>
                  <a:pt x="895" y="237"/>
                </a:lnTo>
                <a:lnTo>
                  <a:pt x="894" y="214"/>
                </a:lnTo>
                <a:lnTo>
                  <a:pt x="891" y="191"/>
                </a:lnTo>
                <a:lnTo>
                  <a:pt x="885" y="169"/>
                </a:lnTo>
                <a:lnTo>
                  <a:pt x="877" y="149"/>
                </a:lnTo>
                <a:lnTo>
                  <a:pt x="873" y="139"/>
                </a:lnTo>
                <a:lnTo>
                  <a:pt x="869" y="130"/>
                </a:lnTo>
                <a:lnTo>
                  <a:pt x="863" y="122"/>
                </a:lnTo>
                <a:lnTo>
                  <a:pt x="856" y="113"/>
                </a:lnTo>
                <a:lnTo>
                  <a:pt x="850" y="107"/>
                </a:lnTo>
                <a:lnTo>
                  <a:pt x="842" y="99"/>
                </a:lnTo>
                <a:lnTo>
                  <a:pt x="835" y="108"/>
                </a:lnTo>
                <a:lnTo>
                  <a:pt x="831" y="117"/>
                </a:lnTo>
                <a:lnTo>
                  <a:pt x="825" y="127"/>
                </a:lnTo>
                <a:lnTo>
                  <a:pt x="822" y="136"/>
                </a:lnTo>
                <a:lnTo>
                  <a:pt x="815" y="156"/>
                </a:lnTo>
                <a:lnTo>
                  <a:pt x="811" y="179"/>
                </a:lnTo>
                <a:lnTo>
                  <a:pt x="809" y="201"/>
                </a:lnTo>
                <a:lnTo>
                  <a:pt x="808" y="224"/>
                </a:lnTo>
                <a:lnTo>
                  <a:pt x="809" y="247"/>
                </a:lnTo>
                <a:lnTo>
                  <a:pt x="811" y="272"/>
                </a:lnTo>
                <a:lnTo>
                  <a:pt x="814" y="296"/>
                </a:lnTo>
                <a:lnTo>
                  <a:pt x="819" y="320"/>
                </a:lnTo>
                <a:lnTo>
                  <a:pt x="829" y="367"/>
                </a:lnTo>
                <a:lnTo>
                  <a:pt x="839" y="410"/>
                </a:lnTo>
                <a:lnTo>
                  <a:pt x="846" y="450"/>
                </a:lnTo>
                <a:lnTo>
                  <a:pt x="866" y="413"/>
                </a:lnTo>
                <a:lnTo>
                  <a:pt x="880" y="456"/>
                </a:lnTo>
                <a:lnTo>
                  <a:pt x="880" y="443"/>
                </a:lnTo>
                <a:close/>
                <a:moveTo>
                  <a:pt x="962" y="460"/>
                </a:moveTo>
                <a:lnTo>
                  <a:pt x="962" y="460"/>
                </a:lnTo>
                <a:lnTo>
                  <a:pt x="975" y="424"/>
                </a:lnTo>
                <a:lnTo>
                  <a:pt x="993" y="382"/>
                </a:lnTo>
                <a:lnTo>
                  <a:pt x="1011" y="335"/>
                </a:lnTo>
                <a:lnTo>
                  <a:pt x="1019" y="312"/>
                </a:lnTo>
                <a:lnTo>
                  <a:pt x="1027" y="287"/>
                </a:lnTo>
                <a:lnTo>
                  <a:pt x="1033" y="263"/>
                </a:lnTo>
                <a:lnTo>
                  <a:pt x="1038" y="240"/>
                </a:lnTo>
                <a:lnTo>
                  <a:pt x="1040" y="216"/>
                </a:lnTo>
                <a:lnTo>
                  <a:pt x="1040" y="194"/>
                </a:lnTo>
                <a:lnTo>
                  <a:pt x="1040" y="183"/>
                </a:lnTo>
                <a:lnTo>
                  <a:pt x="1038" y="172"/>
                </a:lnTo>
                <a:lnTo>
                  <a:pt x="1036" y="162"/>
                </a:lnTo>
                <a:lnTo>
                  <a:pt x="1034" y="153"/>
                </a:lnTo>
                <a:lnTo>
                  <a:pt x="1029" y="143"/>
                </a:lnTo>
                <a:lnTo>
                  <a:pt x="1025" y="134"/>
                </a:lnTo>
                <a:lnTo>
                  <a:pt x="1019" y="127"/>
                </a:lnTo>
                <a:lnTo>
                  <a:pt x="1013" y="119"/>
                </a:lnTo>
                <a:lnTo>
                  <a:pt x="1004" y="124"/>
                </a:lnTo>
                <a:lnTo>
                  <a:pt x="995" y="130"/>
                </a:lnTo>
                <a:lnTo>
                  <a:pt x="988" y="138"/>
                </a:lnTo>
                <a:lnTo>
                  <a:pt x="982" y="145"/>
                </a:lnTo>
                <a:lnTo>
                  <a:pt x="975" y="153"/>
                </a:lnTo>
                <a:lnTo>
                  <a:pt x="970" y="162"/>
                </a:lnTo>
                <a:lnTo>
                  <a:pt x="964" y="171"/>
                </a:lnTo>
                <a:lnTo>
                  <a:pt x="960" y="181"/>
                </a:lnTo>
                <a:lnTo>
                  <a:pt x="952" y="202"/>
                </a:lnTo>
                <a:lnTo>
                  <a:pt x="945" y="224"/>
                </a:lnTo>
                <a:lnTo>
                  <a:pt x="941" y="247"/>
                </a:lnTo>
                <a:lnTo>
                  <a:pt x="937" y="272"/>
                </a:lnTo>
                <a:lnTo>
                  <a:pt x="935" y="296"/>
                </a:lnTo>
                <a:lnTo>
                  <a:pt x="933" y="321"/>
                </a:lnTo>
                <a:lnTo>
                  <a:pt x="932" y="369"/>
                </a:lnTo>
                <a:lnTo>
                  <a:pt x="931" y="414"/>
                </a:lnTo>
                <a:lnTo>
                  <a:pt x="928" y="454"/>
                </a:lnTo>
                <a:lnTo>
                  <a:pt x="954" y="426"/>
                </a:lnTo>
                <a:lnTo>
                  <a:pt x="957" y="457"/>
                </a:lnTo>
                <a:lnTo>
                  <a:pt x="960" y="470"/>
                </a:lnTo>
                <a:lnTo>
                  <a:pt x="961" y="471"/>
                </a:lnTo>
                <a:lnTo>
                  <a:pt x="961" y="469"/>
                </a:lnTo>
                <a:lnTo>
                  <a:pt x="962" y="460"/>
                </a:lnTo>
                <a:close/>
                <a:moveTo>
                  <a:pt x="1036" y="465"/>
                </a:moveTo>
                <a:lnTo>
                  <a:pt x="1027" y="500"/>
                </a:lnTo>
                <a:lnTo>
                  <a:pt x="1039" y="489"/>
                </a:lnTo>
                <a:lnTo>
                  <a:pt x="1052" y="475"/>
                </a:lnTo>
                <a:lnTo>
                  <a:pt x="1066" y="458"/>
                </a:lnTo>
                <a:lnTo>
                  <a:pt x="1080" y="439"/>
                </a:lnTo>
                <a:lnTo>
                  <a:pt x="1096" y="419"/>
                </a:lnTo>
                <a:lnTo>
                  <a:pt x="1110" y="398"/>
                </a:lnTo>
                <a:lnTo>
                  <a:pt x="1126" y="376"/>
                </a:lnTo>
                <a:lnTo>
                  <a:pt x="1139" y="354"/>
                </a:lnTo>
                <a:lnTo>
                  <a:pt x="1151" y="331"/>
                </a:lnTo>
                <a:lnTo>
                  <a:pt x="1162" y="307"/>
                </a:lnTo>
                <a:lnTo>
                  <a:pt x="1171" y="283"/>
                </a:lnTo>
                <a:lnTo>
                  <a:pt x="1178" y="261"/>
                </a:lnTo>
                <a:lnTo>
                  <a:pt x="1182" y="239"/>
                </a:lnTo>
                <a:lnTo>
                  <a:pt x="1184" y="227"/>
                </a:lnTo>
                <a:lnTo>
                  <a:pt x="1184" y="217"/>
                </a:lnTo>
                <a:lnTo>
                  <a:pt x="1182" y="207"/>
                </a:lnTo>
                <a:lnTo>
                  <a:pt x="1181" y="197"/>
                </a:lnTo>
                <a:lnTo>
                  <a:pt x="1179" y="188"/>
                </a:lnTo>
                <a:lnTo>
                  <a:pt x="1176" y="179"/>
                </a:lnTo>
                <a:lnTo>
                  <a:pt x="1169" y="181"/>
                </a:lnTo>
                <a:lnTo>
                  <a:pt x="1162" y="184"/>
                </a:lnTo>
                <a:lnTo>
                  <a:pt x="1156" y="190"/>
                </a:lnTo>
                <a:lnTo>
                  <a:pt x="1149" y="195"/>
                </a:lnTo>
                <a:lnTo>
                  <a:pt x="1134" y="210"/>
                </a:lnTo>
                <a:lnTo>
                  <a:pt x="1118" y="227"/>
                </a:lnTo>
                <a:lnTo>
                  <a:pt x="1103" y="247"/>
                </a:lnTo>
                <a:lnTo>
                  <a:pt x="1086" y="270"/>
                </a:lnTo>
                <a:lnTo>
                  <a:pt x="1070" y="294"/>
                </a:lnTo>
                <a:lnTo>
                  <a:pt x="1056" y="320"/>
                </a:lnTo>
                <a:lnTo>
                  <a:pt x="1042" y="345"/>
                </a:lnTo>
                <a:lnTo>
                  <a:pt x="1029" y="371"/>
                </a:lnTo>
                <a:lnTo>
                  <a:pt x="1019" y="395"/>
                </a:lnTo>
                <a:lnTo>
                  <a:pt x="1011" y="418"/>
                </a:lnTo>
                <a:lnTo>
                  <a:pt x="1005" y="440"/>
                </a:lnTo>
                <a:lnTo>
                  <a:pt x="1002" y="458"/>
                </a:lnTo>
                <a:lnTo>
                  <a:pt x="1002" y="467"/>
                </a:lnTo>
                <a:lnTo>
                  <a:pt x="1002" y="475"/>
                </a:lnTo>
                <a:lnTo>
                  <a:pt x="1004" y="480"/>
                </a:lnTo>
                <a:lnTo>
                  <a:pt x="1006" y="486"/>
                </a:lnTo>
                <a:lnTo>
                  <a:pt x="1036" y="465"/>
                </a:lnTo>
                <a:close/>
                <a:moveTo>
                  <a:pt x="1418" y="1019"/>
                </a:moveTo>
                <a:lnTo>
                  <a:pt x="1418" y="1019"/>
                </a:lnTo>
                <a:lnTo>
                  <a:pt x="1395" y="1006"/>
                </a:lnTo>
                <a:lnTo>
                  <a:pt x="1361" y="986"/>
                </a:lnTo>
                <a:lnTo>
                  <a:pt x="1320" y="964"/>
                </a:lnTo>
                <a:lnTo>
                  <a:pt x="1274" y="942"/>
                </a:lnTo>
                <a:lnTo>
                  <a:pt x="1229" y="922"/>
                </a:lnTo>
                <a:lnTo>
                  <a:pt x="1208" y="913"/>
                </a:lnTo>
                <a:lnTo>
                  <a:pt x="1188" y="906"/>
                </a:lnTo>
                <a:lnTo>
                  <a:pt x="1170" y="902"/>
                </a:lnTo>
                <a:lnTo>
                  <a:pt x="1156" y="899"/>
                </a:lnTo>
                <a:lnTo>
                  <a:pt x="1149" y="899"/>
                </a:lnTo>
                <a:lnTo>
                  <a:pt x="1144" y="899"/>
                </a:lnTo>
                <a:lnTo>
                  <a:pt x="1139" y="900"/>
                </a:lnTo>
                <a:lnTo>
                  <a:pt x="1136" y="902"/>
                </a:lnTo>
                <a:lnTo>
                  <a:pt x="1158" y="935"/>
                </a:lnTo>
                <a:lnTo>
                  <a:pt x="1116" y="924"/>
                </a:lnTo>
                <a:lnTo>
                  <a:pt x="1185" y="977"/>
                </a:lnTo>
                <a:lnTo>
                  <a:pt x="1225" y="1006"/>
                </a:lnTo>
                <a:lnTo>
                  <a:pt x="1245" y="1021"/>
                </a:lnTo>
                <a:lnTo>
                  <a:pt x="1267" y="1034"/>
                </a:lnTo>
                <a:lnTo>
                  <a:pt x="1288" y="1045"/>
                </a:lnTo>
                <a:lnTo>
                  <a:pt x="1310" y="1056"/>
                </a:lnTo>
                <a:lnTo>
                  <a:pt x="1331" y="1064"/>
                </a:lnTo>
                <a:lnTo>
                  <a:pt x="1353" y="1070"/>
                </a:lnTo>
                <a:lnTo>
                  <a:pt x="1364" y="1073"/>
                </a:lnTo>
                <a:lnTo>
                  <a:pt x="1375" y="1074"/>
                </a:lnTo>
                <a:lnTo>
                  <a:pt x="1387" y="1075"/>
                </a:lnTo>
                <a:lnTo>
                  <a:pt x="1396" y="1075"/>
                </a:lnTo>
                <a:lnTo>
                  <a:pt x="1408" y="1074"/>
                </a:lnTo>
                <a:lnTo>
                  <a:pt x="1418" y="1073"/>
                </a:lnTo>
                <a:lnTo>
                  <a:pt x="1429" y="1070"/>
                </a:lnTo>
                <a:lnTo>
                  <a:pt x="1439" y="1067"/>
                </a:lnTo>
                <a:lnTo>
                  <a:pt x="1434" y="1055"/>
                </a:lnTo>
                <a:lnTo>
                  <a:pt x="1430" y="1043"/>
                </a:lnTo>
                <a:lnTo>
                  <a:pt x="1424" y="1031"/>
                </a:lnTo>
                <a:lnTo>
                  <a:pt x="1422" y="1025"/>
                </a:lnTo>
                <a:lnTo>
                  <a:pt x="1418" y="1019"/>
                </a:lnTo>
                <a:close/>
                <a:moveTo>
                  <a:pt x="1262" y="290"/>
                </a:moveTo>
                <a:lnTo>
                  <a:pt x="1262" y="290"/>
                </a:lnTo>
                <a:lnTo>
                  <a:pt x="1249" y="301"/>
                </a:lnTo>
                <a:lnTo>
                  <a:pt x="1237" y="313"/>
                </a:lnTo>
                <a:lnTo>
                  <a:pt x="1225" y="327"/>
                </a:lnTo>
                <a:lnTo>
                  <a:pt x="1212" y="344"/>
                </a:lnTo>
                <a:lnTo>
                  <a:pt x="1201" y="362"/>
                </a:lnTo>
                <a:lnTo>
                  <a:pt x="1189" y="379"/>
                </a:lnTo>
                <a:lnTo>
                  <a:pt x="1167" y="417"/>
                </a:lnTo>
                <a:lnTo>
                  <a:pt x="1144" y="454"/>
                </a:lnTo>
                <a:lnTo>
                  <a:pt x="1133" y="471"/>
                </a:lnTo>
                <a:lnTo>
                  <a:pt x="1120" y="487"/>
                </a:lnTo>
                <a:lnTo>
                  <a:pt x="1108" y="500"/>
                </a:lnTo>
                <a:lnTo>
                  <a:pt x="1096" y="513"/>
                </a:lnTo>
                <a:lnTo>
                  <a:pt x="1084" y="521"/>
                </a:lnTo>
                <a:lnTo>
                  <a:pt x="1077" y="525"/>
                </a:lnTo>
                <a:lnTo>
                  <a:pt x="1072" y="528"/>
                </a:lnTo>
                <a:lnTo>
                  <a:pt x="1109" y="518"/>
                </a:lnTo>
                <a:lnTo>
                  <a:pt x="1099" y="537"/>
                </a:lnTo>
                <a:lnTo>
                  <a:pt x="1088" y="555"/>
                </a:lnTo>
                <a:lnTo>
                  <a:pt x="1096" y="555"/>
                </a:lnTo>
                <a:lnTo>
                  <a:pt x="1103" y="552"/>
                </a:lnTo>
                <a:lnTo>
                  <a:pt x="1110" y="550"/>
                </a:lnTo>
                <a:lnTo>
                  <a:pt x="1118" y="546"/>
                </a:lnTo>
                <a:lnTo>
                  <a:pt x="1136" y="536"/>
                </a:lnTo>
                <a:lnTo>
                  <a:pt x="1155" y="523"/>
                </a:lnTo>
                <a:lnTo>
                  <a:pt x="1174" y="507"/>
                </a:lnTo>
                <a:lnTo>
                  <a:pt x="1192" y="488"/>
                </a:lnTo>
                <a:lnTo>
                  <a:pt x="1212" y="468"/>
                </a:lnTo>
                <a:lnTo>
                  <a:pt x="1231" y="446"/>
                </a:lnTo>
                <a:lnTo>
                  <a:pt x="1249" y="424"/>
                </a:lnTo>
                <a:lnTo>
                  <a:pt x="1265" y="400"/>
                </a:lnTo>
                <a:lnTo>
                  <a:pt x="1280" y="378"/>
                </a:lnTo>
                <a:lnTo>
                  <a:pt x="1292" y="356"/>
                </a:lnTo>
                <a:lnTo>
                  <a:pt x="1303" y="335"/>
                </a:lnTo>
                <a:lnTo>
                  <a:pt x="1310" y="315"/>
                </a:lnTo>
                <a:lnTo>
                  <a:pt x="1312" y="305"/>
                </a:lnTo>
                <a:lnTo>
                  <a:pt x="1314" y="297"/>
                </a:lnTo>
                <a:lnTo>
                  <a:pt x="1314" y="288"/>
                </a:lnTo>
                <a:lnTo>
                  <a:pt x="1314" y="282"/>
                </a:lnTo>
                <a:lnTo>
                  <a:pt x="1301" y="283"/>
                </a:lnTo>
                <a:lnTo>
                  <a:pt x="1288" y="284"/>
                </a:lnTo>
                <a:lnTo>
                  <a:pt x="1274" y="286"/>
                </a:lnTo>
                <a:lnTo>
                  <a:pt x="1268" y="287"/>
                </a:lnTo>
                <a:lnTo>
                  <a:pt x="1262" y="290"/>
                </a:lnTo>
                <a:close/>
                <a:moveTo>
                  <a:pt x="1467" y="874"/>
                </a:moveTo>
                <a:lnTo>
                  <a:pt x="1467" y="874"/>
                </a:lnTo>
                <a:lnTo>
                  <a:pt x="1460" y="869"/>
                </a:lnTo>
                <a:lnTo>
                  <a:pt x="1448" y="863"/>
                </a:lnTo>
                <a:lnTo>
                  <a:pt x="1431" y="857"/>
                </a:lnTo>
                <a:lnTo>
                  <a:pt x="1411" y="852"/>
                </a:lnTo>
                <a:lnTo>
                  <a:pt x="1364" y="841"/>
                </a:lnTo>
                <a:lnTo>
                  <a:pt x="1313" y="831"/>
                </a:lnTo>
                <a:lnTo>
                  <a:pt x="1261" y="823"/>
                </a:lnTo>
                <a:lnTo>
                  <a:pt x="1238" y="820"/>
                </a:lnTo>
                <a:lnTo>
                  <a:pt x="1216" y="819"/>
                </a:lnTo>
                <a:lnTo>
                  <a:pt x="1197" y="818"/>
                </a:lnTo>
                <a:lnTo>
                  <a:pt x="1181" y="818"/>
                </a:lnTo>
                <a:lnTo>
                  <a:pt x="1170" y="820"/>
                </a:lnTo>
                <a:lnTo>
                  <a:pt x="1166" y="822"/>
                </a:lnTo>
                <a:lnTo>
                  <a:pt x="1164" y="823"/>
                </a:lnTo>
                <a:lnTo>
                  <a:pt x="1177" y="839"/>
                </a:lnTo>
                <a:lnTo>
                  <a:pt x="1185" y="845"/>
                </a:lnTo>
                <a:lnTo>
                  <a:pt x="1192" y="852"/>
                </a:lnTo>
                <a:lnTo>
                  <a:pt x="1148" y="853"/>
                </a:lnTo>
                <a:lnTo>
                  <a:pt x="1187" y="869"/>
                </a:lnTo>
                <a:lnTo>
                  <a:pt x="1230" y="886"/>
                </a:lnTo>
                <a:lnTo>
                  <a:pt x="1277" y="904"/>
                </a:lnTo>
                <a:lnTo>
                  <a:pt x="1301" y="911"/>
                </a:lnTo>
                <a:lnTo>
                  <a:pt x="1326" y="917"/>
                </a:lnTo>
                <a:lnTo>
                  <a:pt x="1350" y="923"/>
                </a:lnTo>
                <a:lnTo>
                  <a:pt x="1374" y="927"/>
                </a:lnTo>
                <a:lnTo>
                  <a:pt x="1398" y="930"/>
                </a:lnTo>
                <a:lnTo>
                  <a:pt x="1421" y="930"/>
                </a:lnTo>
                <a:lnTo>
                  <a:pt x="1444" y="927"/>
                </a:lnTo>
                <a:lnTo>
                  <a:pt x="1454" y="925"/>
                </a:lnTo>
                <a:lnTo>
                  <a:pt x="1465" y="923"/>
                </a:lnTo>
                <a:lnTo>
                  <a:pt x="1475" y="920"/>
                </a:lnTo>
                <a:lnTo>
                  <a:pt x="1486" y="915"/>
                </a:lnTo>
                <a:lnTo>
                  <a:pt x="1495" y="911"/>
                </a:lnTo>
                <a:lnTo>
                  <a:pt x="1505" y="905"/>
                </a:lnTo>
                <a:lnTo>
                  <a:pt x="1487" y="889"/>
                </a:lnTo>
                <a:lnTo>
                  <a:pt x="1477" y="880"/>
                </a:lnTo>
                <a:lnTo>
                  <a:pt x="1467" y="874"/>
                </a:lnTo>
                <a:close/>
                <a:moveTo>
                  <a:pt x="1370" y="409"/>
                </a:moveTo>
                <a:lnTo>
                  <a:pt x="1370" y="409"/>
                </a:lnTo>
                <a:lnTo>
                  <a:pt x="1353" y="417"/>
                </a:lnTo>
                <a:lnTo>
                  <a:pt x="1337" y="425"/>
                </a:lnTo>
                <a:lnTo>
                  <a:pt x="1320" y="435"/>
                </a:lnTo>
                <a:lnTo>
                  <a:pt x="1303" y="445"/>
                </a:lnTo>
                <a:lnTo>
                  <a:pt x="1271" y="467"/>
                </a:lnTo>
                <a:lnTo>
                  <a:pt x="1239" y="490"/>
                </a:lnTo>
                <a:lnTo>
                  <a:pt x="1208" y="516"/>
                </a:lnTo>
                <a:lnTo>
                  <a:pt x="1178" y="542"/>
                </a:lnTo>
                <a:lnTo>
                  <a:pt x="1121" y="591"/>
                </a:lnTo>
                <a:lnTo>
                  <a:pt x="1162" y="591"/>
                </a:lnTo>
                <a:lnTo>
                  <a:pt x="1134" y="623"/>
                </a:lnTo>
                <a:lnTo>
                  <a:pt x="1150" y="615"/>
                </a:lnTo>
                <a:lnTo>
                  <a:pt x="1169" y="606"/>
                </a:lnTo>
                <a:lnTo>
                  <a:pt x="1212" y="587"/>
                </a:lnTo>
                <a:lnTo>
                  <a:pt x="1258" y="566"/>
                </a:lnTo>
                <a:lnTo>
                  <a:pt x="1281" y="555"/>
                </a:lnTo>
                <a:lnTo>
                  <a:pt x="1303" y="544"/>
                </a:lnTo>
                <a:lnTo>
                  <a:pt x="1326" y="530"/>
                </a:lnTo>
                <a:lnTo>
                  <a:pt x="1347" y="517"/>
                </a:lnTo>
                <a:lnTo>
                  <a:pt x="1365" y="503"/>
                </a:lnTo>
                <a:lnTo>
                  <a:pt x="1383" y="488"/>
                </a:lnTo>
                <a:lnTo>
                  <a:pt x="1391" y="479"/>
                </a:lnTo>
                <a:lnTo>
                  <a:pt x="1398" y="471"/>
                </a:lnTo>
                <a:lnTo>
                  <a:pt x="1404" y="463"/>
                </a:lnTo>
                <a:lnTo>
                  <a:pt x="1411" y="454"/>
                </a:lnTo>
                <a:lnTo>
                  <a:pt x="1415" y="444"/>
                </a:lnTo>
                <a:lnTo>
                  <a:pt x="1420" y="435"/>
                </a:lnTo>
                <a:lnTo>
                  <a:pt x="1423" y="425"/>
                </a:lnTo>
                <a:lnTo>
                  <a:pt x="1425" y="414"/>
                </a:lnTo>
                <a:lnTo>
                  <a:pt x="1412" y="413"/>
                </a:lnTo>
                <a:lnTo>
                  <a:pt x="1398" y="410"/>
                </a:lnTo>
                <a:lnTo>
                  <a:pt x="1383" y="409"/>
                </a:lnTo>
                <a:lnTo>
                  <a:pt x="1377" y="409"/>
                </a:lnTo>
                <a:lnTo>
                  <a:pt x="1370" y="409"/>
                </a:lnTo>
                <a:close/>
                <a:moveTo>
                  <a:pt x="1520" y="737"/>
                </a:moveTo>
                <a:lnTo>
                  <a:pt x="1520" y="737"/>
                </a:lnTo>
                <a:lnTo>
                  <a:pt x="1512" y="730"/>
                </a:lnTo>
                <a:lnTo>
                  <a:pt x="1504" y="724"/>
                </a:lnTo>
                <a:lnTo>
                  <a:pt x="1495" y="720"/>
                </a:lnTo>
                <a:lnTo>
                  <a:pt x="1486" y="716"/>
                </a:lnTo>
                <a:lnTo>
                  <a:pt x="1476" y="712"/>
                </a:lnTo>
                <a:lnTo>
                  <a:pt x="1466" y="709"/>
                </a:lnTo>
                <a:lnTo>
                  <a:pt x="1445" y="706"/>
                </a:lnTo>
                <a:lnTo>
                  <a:pt x="1423" y="703"/>
                </a:lnTo>
                <a:lnTo>
                  <a:pt x="1399" y="703"/>
                </a:lnTo>
                <a:lnTo>
                  <a:pt x="1375" y="704"/>
                </a:lnTo>
                <a:lnTo>
                  <a:pt x="1350" y="707"/>
                </a:lnTo>
                <a:lnTo>
                  <a:pt x="1326" y="711"/>
                </a:lnTo>
                <a:lnTo>
                  <a:pt x="1301" y="716"/>
                </a:lnTo>
                <a:lnTo>
                  <a:pt x="1253" y="725"/>
                </a:lnTo>
                <a:lnTo>
                  <a:pt x="1209" y="735"/>
                </a:lnTo>
                <a:lnTo>
                  <a:pt x="1171" y="744"/>
                </a:lnTo>
                <a:lnTo>
                  <a:pt x="1207" y="763"/>
                </a:lnTo>
                <a:lnTo>
                  <a:pt x="1167" y="777"/>
                </a:lnTo>
                <a:lnTo>
                  <a:pt x="1171" y="780"/>
                </a:lnTo>
                <a:lnTo>
                  <a:pt x="1178" y="784"/>
                </a:lnTo>
                <a:lnTo>
                  <a:pt x="1186" y="788"/>
                </a:lnTo>
                <a:lnTo>
                  <a:pt x="1194" y="791"/>
                </a:lnTo>
                <a:lnTo>
                  <a:pt x="1213" y="795"/>
                </a:lnTo>
                <a:lnTo>
                  <a:pt x="1236" y="799"/>
                </a:lnTo>
                <a:lnTo>
                  <a:pt x="1261" y="801"/>
                </a:lnTo>
                <a:lnTo>
                  <a:pt x="1288" y="801"/>
                </a:lnTo>
                <a:lnTo>
                  <a:pt x="1316" y="801"/>
                </a:lnTo>
                <a:lnTo>
                  <a:pt x="1344" y="798"/>
                </a:lnTo>
                <a:lnTo>
                  <a:pt x="1372" y="794"/>
                </a:lnTo>
                <a:lnTo>
                  <a:pt x="1401" y="790"/>
                </a:lnTo>
                <a:lnTo>
                  <a:pt x="1428" y="783"/>
                </a:lnTo>
                <a:lnTo>
                  <a:pt x="1452" y="777"/>
                </a:lnTo>
                <a:lnTo>
                  <a:pt x="1474" y="768"/>
                </a:lnTo>
                <a:lnTo>
                  <a:pt x="1493" y="759"/>
                </a:lnTo>
                <a:lnTo>
                  <a:pt x="1502" y="753"/>
                </a:lnTo>
                <a:lnTo>
                  <a:pt x="1509" y="748"/>
                </a:lnTo>
                <a:lnTo>
                  <a:pt x="1514" y="742"/>
                </a:lnTo>
                <a:lnTo>
                  <a:pt x="1520" y="737"/>
                </a:lnTo>
                <a:close/>
                <a:moveTo>
                  <a:pt x="1445" y="554"/>
                </a:moveTo>
                <a:lnTo>
                  <a:pt x="1445" y="554"/>
                </a:lnTo>
                <a:lnTo>
                  <a:pt x="1428" y="555"/>
                </a:lnTo>
                <a:lnTo>
                  <a:pt x="1410" y="557"/>
                </a:lnTo>
                <a:lnTo>
                  <a:pt x="1391" y="561"/>
                </a:lnTo>
                <a:lnTo>
                  <a:pt x="1373" y="566"/>
                </a:lnTo>
                <a:lnTo>
                  <a:pt x="1354" y="572"/>
                </a:lnTo>
                <a:lnTo>
                  <a:pt x="1334" y="580"/>
                </a:lnTo>
                <a:lnTo>
                  <a:pt x="1297" y="596"/>
                </a:lnTo>
                <a:lnTo>
                  <a:pt x="1259" y="615"/>
                </a:lnTo>
                <a:lnTo>
                  <a:pt x="1222" y="632"/>
                </a:lnTo>
                <a:lnTo>
                  <a:pt x="1188" y="649"/>
                </a:lnTo>
                <a:lnTo>
                  <a:pt x="1156" y="663"/>
                </a:lnTo>
                <a:lnTo>
                  <a:pt x="1192" y="674"/>
                </a:lnTo>
                <a:lnTo>
                  <a:pt x="1159" y="696"/>
                </a:lnTo>
                <a:lnTo>
                  <a:pt x="1198" y="690"/>
                </a:lnTo>
                <a:lnTo>
                  <a:pt x="1245" y="683"/>
                </a:lnTo>
                <a:lnTo>
                  <a:pt x="1294" y="674"/>
                </a:lnTo>
                <a:lnTo>
                  <a:pt x="1320" y="670"/>
                </a:lnTo>
                <a:lnTo>
                  <a:pt x="1345" y="663"/>
                </a:lnTo>
                <a:lnTo>
                  <a:pt x="1370" y="657"/>
                </a:lnTo>
                <a:lnTo>
                  <a:pt x="1394" y="648"/>
                </a:lnTo>
                <a:lnTo>
                  <a:pt x="1416" y="639"/>
                </a:lnTo>
                <a:lnTo>
                  <a:pt x="1438" y="628"/>
                </a:lnTo>
                <a:lnTo>
                  <a:pt x="1446" y="622"/>
                </a:lnTo>
                <a:lnTo>
                  <a:pt x="1455" y="616"/>
                </a:lnTo>
                <a:lnTo>
                  <a:pt x="1464" y="608"/>
                </a:lnTo>
                <a:lnTo>
                  <a:pt x="1472" y="601"/>
                </a:lnTo>
                <a:lnTo>
                  <a:pt x="1479" y="593"/>
                </a:lnTo>
                <a:lnTo>
                  <a:pt x="1485" y="585"/>
                </a:lnTo>
                <a:lnTo>
                  <a:pt x="1491" y="576"/>
                </a:lnTo>
                <a:lnTo>
                  <a:pt x="1495" y="567"/>
                </a:lnTo>
                <a:lnTo>
                  <a:pt x="1483" y="562"/>
                </a:lnTo>
                <a:lnTo>
                  <a:pt x="1471" y="559"/>
                </a:lnTo>
                <a:lnTo>
                  <a:pt x="1457" y="555"/>
                </a:lnTo>
                <a:lnTo>
                  <a:pt x="1445" y="55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sz="100">
              <a:solidFill>
                <a:srgbClr val="FFFFFF"/>
              </a:solidFill>
            </a:endParaRPr>
          </a:p>
        </p:txBody>
      </p:sp>
      <p:sp>
        <p:nvSpPr>
          <p:cNvPr id="8" name="藤蔓"/>
          <p:cNvSpPr/>
          <p:nvPr/>
        </p:nvSpPr>
        <p:spPr bwMode="auto">
          <a:xfrm>
            <a:off x="7992904" y="2524601"/>
            <a:ext cx="800100" cy="3394710"/>
          </a:xfrm>
          <a:custGeom>
            <a:avLst/>
            <a:gdLst>
              <a:gd name="T0" fmla="*/ 42856010 w 2813"/>
              <a:gd name="T1" fmla="*/ 260522796 h 13461"/>
              <a:gd name="T2" fmla="*/ 45051732 w 2813"/>
              <a:gd name="T3" fmla="*/ 229940335 h 13461"/>
              <a:gd name="T4" fmla="*/ 45211441 w 2813"/>
              <a:gd name="T5" fmla="*/ 159321882 h 13461"/>
              <a:gd name="T6" fmla="*/ 33115148 w 2813"/>
              <a:gd name="T7" fmla="*/ 154194756 h 13461"/>
              <a:gd name="T8" fmla="*/ 32336636 w 2813"/>
              <a:gd name="T9" fmla="*/ 167853837 h 13461"/>
              <a:gd name="T10" fmla="*/ 31717832 w 2813"/>
              <a:gd name="T11" fmla="*/ 179249730 h 13461"/>
              <a:gd name="T12" fmla="*/ 29102944 w 2813"/>
              <a:gd name="T13" fmla="*/ 180451376 h 13461"/>
              <a:gd name="T14" fmla="*/ 25789539 w 2813"/>
              <a:gd name="T15" fmla="*/ 173902258 h 13461"/>
              <a:gd name="T16" fmla="*/ 25030919 w 2813"/>
              <a:gd name="T17" fmla="*/ 169976777 h 13461"/>
              <a:gd name="T18" fmla="*/ 19282228 w 2813"/>
              <a:gd name="T19" fmla="*/ 177747638 h 13461"/>
              <a:gd name="T20" fmla="*/ 14471617 w 2813"/>
              <a:gd name="T21" fmla="*/ 174943703 h 13461"/>
              <a:gd name="T22" fmla="*/ 24491970 w 2813"/>
              <a:gd name="T23" fmla="*/ 160503574 h 13461"/>
              <a:gd name="T24" fmla="*/ 34771922 w 2813"/>
              <a:gd name="T25" fmla="*/ 153093165 h 13461"/>
              <a:gd name="T26" fmla="*/ 35231016 w 2813"/>
              <a:gd name="T27" fmla="*/ 136209694 h 13461"/>
              <a:gd name="T28" fmla="*/ 15609476 w 2813"/>
              <a:gd name="T29" fmla="*/ 90586210 h 13461"/>
              <a:gd name="T30" fmla="*/ 8243798 w 2813"/>
              <a:gd name="T31" fmla="*/ 86560534 h 13461"/>
              <a:gd name="T32" fmla="*/ 8583251 w 2813"/>
              <a:gd name="T33" fmla="*/ 97275433 h 13461"/>
              <a:gd name="T34" fmla="*/ 6826589 w 2813"/>
              <a:gd name="T35" fmla="*/ 95973733 h 13461"/>
              <a:gd name="T36" fmla="*/ 5109995 w 2813"/>
              <a:gd name="T37" fmla="*/ 96975128 h 13461"/>
              <a:gd name="T38" fmla="*/ 2315504 w 2813"/>
              <a:gd name="T39" fmla="*/ 97375630 h 13461"/>
              <a:gd name="T40" fmla="*/ 2954200 w 2813"/>
              <a:gd name="T41" fmla="*/ 93750596 h 13461"/>
              <a:gd name="T42" fmla="*/ 11178105 w 2813"/>
              <a:gd name="T43" fmla="*/ 85078537 h 13461"/>
              <a:gd name="T44" fmla="*/ 15948788 w 2813"/>
              <a:gd name="T45" fmla="*/ 58100873 h 13461"/>
              <a:gd name="T46" fmla="*/ 14651361 w 2813"/>
              <a:gd name="T47" fmla="*/ 53514494 h 13461"/>
              <a:gd name="T48" fmla="*/ 10878720 w 2813"/>
              <a:gd name="T49" fmla="*/ 54976537 h 13461"/>
              <a:gd name="T50" fmla="*/ 18064655 w 2813"/>
              <a:gd name="T51" fmla="*/ 48147067 h 13461"/>
              <a:gd name="T52" fmla="*/ 36348840 w 2813"/>
              <a:gd name="T53" fmla="*/ 10054002 h 13461"/>
              <a:gd name="T54" fmla="*/ 21457915 w 2813"/>
              <a:gd name="T55" fmla="*/ 3164386 h 13461"/>
              <a:gd name="T56" fmla="*/ 21318240 w 2813"/>
              <a:gd name="T57" fmla="*/ 21750342 h 13461"/>
              <a:gd name="T58" fmla="*/ 19901031 w 2813"/>
              <a:gd name="T59" fmla="*/ 20108003 h 13461"/>
              <a:gd name="T60" fmla="*/ 19082591 w 2813"/>
              <a:gd name="T61" fmla="*/ 26196474 h 13461"/>
              <a:gd name="T62" fmla="*/ 14611434 w 2813"/>
              <a:gd name="T63" fmla="*/ 29661307 h 13461"/>
              <a:gd name="T64" fmla="*/ 11038430 w 2813"/>
              <a:gd name="T65" fmla="*/ 23873283 h 13461"/>
              <a:gd name="T66" fmla="*/ 9860644 w 2813"/>
              <a:gd name="T67" fmla="*/ 19847606 h 13461"/>
              <a:gd name="T68" fmla="*/ 11697019 w 2813"/>
              <a:gd name="T69" fmla="*/ 15441524 h 13461"/>
              <a:gd name="T70" fmla="*/ 23214577 w 2813"/>
              <a:gd name="T71" fmla="*/ 1181692 h 13461"/>
              <a:gd name="T72" fmla="*/ 36768007 w 2813"/>
              <a:gd name="T73" fmla="*/ 11776441 h 13461"/>
              <a:gd name="T74" fmla="*/ 20459873 w 2813"/>
              <a:gd name="T75" fmla="*/ 47546173 h 13461"/>
              <a:gd name="T76" fmla="*/ 17326070 w 2813"/>
              <a:gd name="T77" fmla="*/ 63388341 h 13461"/>
              <a:gd name="T78" fmla="*/ 26048996 w 2813"/>
              <a:gd name="T79" fmla="*/ 115040291 h 13461"/>
              <a:gd name="T80" fmla="*/ 29582072 w 2813"/>
              <a:gd name="T81" fmla="*/ 96794832 h 13461"/>
              <a:gd name="T82" fmla="*/ 28444213 w 2813"/>
              <a:gd name="T83" fmla="*/ 105166444 h 13461"/>
              <a:gd name="T84" fmla="*/ 27346423 w 2813"/>
              <a:gd name="T85" fmla="*/ 106348136 h 13461"/>
              <a:gd name="T86" fmla="*/ 25430192 w 2813"/>
              <a:gd name="T87" fmla="*/ 102342555 h 13461"/>
              <a:gd name="T88" fmla="*/ 22455958 w 2813"/>
              <a:gd name="T89" fmla="*/ 103403955 h 13461"/>
              <a:gd name="T90" fmla="*/ 32476311 w 2813"/>
              <a:gd name="T91" fmla="*/ 98236778 h 13461"/>
              <a:gd name="T92" fmla="*/ 27386350 w 2813"/>
              <a:gd name="T93" fmla="*/ 116422092 h 13461"/>
              <a:gd name="T94" fmla="*/ 53395419 w 2813"/>
              <a:gd name="T95" fmla="*/ 113898649 h 13461"/>
              <a:gd name="T96" fmla="*/ 49542923 w 2813"/>
              <a:gd name="T97" fmla="*/ 103303900 h 13461"/>
              <a:gd name="T98" fmla="*/ 45111552 w 2813"/>
              <a:gd name="T99" fmla="*/ 107509731 h 13461"/>
              <a:gd name="T100" fmla="*/ 46209484 w 2813"/>
              <a:gd name="T101" fmla="*/ 120047267 h 13461"/>
              <a:gd name="T102" fmla="*/ 42836117 w 2813"/>
              <a:gd name="T103" fmla="*/ 120628064 h 13461"/>
              <a:gd name="T104" fmla="*/ 40141374 w 2813"/>
              <a:gd name="T105" fmla="*/ 118084526 h 13461"/>
              <a:gd name="T106" fmla="*/ 38524528 w 2813"/>
              <a:gd name="T107" fmla="*/ 117423487 h 13461"/>
              <a:gd name="T108" fmla="*/ 34911597 w 2813"/>
              <a:gd name="T109" fmla="*/ 116962839 h 13461"/>
              <a:gd name="T110" fmla="*/ 39562498 w 2813"/>
              <a:gd name="T111" fmla="*/ 108250730 h 13461"/>
              <a:gd name="T112" fmla="*/ 51319479 w 2813"/>
              <a:gd name="T113" fmla="*/ 103604347 h 13461"/>
              <a:gd name="T114" fmla="*/ 50281509 w 2813"/>
              <a:gd name="T115" fmla="*/ 120748215 h 13461"/>
              <a:gd name="T116" fmla="*/ 47766368 w 2813"/>
              <a:gd name="T117" fmla="*/ 153413707 h 13461"/>
              <a:gd name="T118" fmla="*/ 17286142 w 2813"/>
              <a:gd name="T119" fmla="*/ 52072547 h 13461"/>
              <a:gd name="T120" fmla="*/ 15848899 w 2813"/>
              <a:gd name="T121" fmla="*/ 56759122 h 13461"/>
              <a:gd name="T122" fmla="*/ 20459873 w 2813"/>
              <a:gd name="T123" fmla="*/ 56058032 h 1346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813" h="13461">
                <a:moveTo>
                  <a:pt x="2807" y="9782"/>
                </a:moveTo>
                <a:lnTo>
                  <a:pt x="2807" y="9782"/>
                </a:lnTo>
                <a:lnTo>
                  <a:pt x="2810" y="9851"/>
                </a:lnTo>
                <a:lnTo>
                  <a:pt x="2811" y="9921"/>
                </a:lnTo>
                <a:lnTo>
                  <a:pt x="2813" y="9990"/>
                </a:lnTo>
                <a:lnTo>
                  <a:pt x="2813" y="10060"/>
                </a:lnTo>
                <a:lnTo>
                  <a:pt x="2813" y="10128"/>
                </a:lnTo>
                <a:lnTo>
                  <a:pt x="2811" y="10198"/>
                </a:lnTo>
                <a:lnTo>
                  <a:pt x="2808" y="10267"/>
                </a:lnTo>
                <a:lnTo>
                  <a:pt x="2806" y="10336"/>
                </a:lnTo>
                <a:lnTo>
                  <a:pt x="2801" y="10406"/>
                </a:lnTo>
                <a:lnTo>
                  <a:pt x="2797" y="10474"/>
                </a:lnTo>
                <a:lnTo>
                  <a:pt x="2792" y="10543"/>
                </a:lnTo>
                <a:lnTo>
                  <a:pt x="2785" y="10612"/>
                </a:lnTo>
                <a:lnTo>
                  <a:pt x="2778" y="10681"/>
                </a:lnTo>
                <a:lnTo>
                  <a:pt x="2770" y="10750"/>
                </a:lnTo>
                <a:lnTo>
                  <a:pt x="2762" y="10818"/>
                </a:lnTo>
                <a:lnTo>
                  <a:pt x="2753" y="10887"/>
                </a:lnTo>
                <a:lnTo>
                  <a:pt x="2743" y="10956"/>
                </a:lnTo>
                <a:lnTo>
                  <a:pt x="2732" y="11025"/>
                </a:lnTo>
                <a:lnTo>
                  <a:pt x="2721" y="11092"/>
                </a:lnTo>
                <a:lnTo>
                  <a:pt x="2708" y="11161"/>
                </a:lnTo>
                <a:lnTo>
                  <a:pt x="2683" y="11298"/>
                </a:lnTo>
                <a:lnTo>
                  <a:pt x="2654" y="11433"/>
                </a:lnTo>
                <a:lnTo>
                  <a:pt x="2623" y="11568"/>
                </a:lnTo>
                <a:lnTo>
                  <a:pt x="2590" y="11702"/>
                </a:lnTo>
                <a:lnTo>
                  <a:pt x="2554" y="11837"/>
                </a:lnTo>
                <a:lnTo>
                  <a:pt x="2518" y="11970"/>
                </a:lnTo>
                <a:lnTo>
                  <a:pt x="2478" y="12102"/>
                </a:lnTo>
                <a:lnTo>
                  <a:pt x="2437" y="12233"/>
                </a:lnTo>
                <a:lnTo>
                  <a:pt x="2392" y="12364"/>
                </a:lnTo>
                <a:lnTo>
                  <a:pt x="2347" y="12494"/>
                </a:lnTo>
                <a:lnTo>
                  <a:pt x="2300" y="12624"/>
                </a:lnTo>
                <a:lnTo>
                  <a:pt x="2250" y="12753"/>
                </a:lnTo>
                <a:lnTo>
                  <a:pt x="2200" y="12880"/>
                </a:lnTo>
                <a:lnTo>
                  <a:pt x="2147" y="13008"/>
                </a:lnTo>
                <a:lnTo>
                  <a:pt x="2107" y="13107"/>
                </a:lnTo>
                <a:lnTo>
                  <a:pt x="2066" y="13208"/>
                </a:lnTo>
                <a:lnTo>
                  <a:pt x="2044" y="13258"/>
                </a:lnTo>
                <a:lnTo>
                  <a:pt x="2022" y="13307"/>
                </a:lnTo>
                <a:lnTo>
                  <a:pt x="1997" y="13355"/>
                </a:lnTo>
                <a:lnTo>
                  <a:pt x="1972" y="13402"/>
                </a:lnTo>
                <a:lnTo>
                  <a:pt x="1962" y="13417"/>
                </a:lnTo>
                <a:lnTo>
                  <a:pt x="1951" y="13429"/>
                </a:lnTo>
                <a:lnTo>
                  <a:pt x="1939" y="13439"/>
                </a:lnTo>
                <a:lnTo>
                  <a:pt x="1925" y="13447"/>
                </a:lnTo>
                <a:lnTo>
                  <a:pt x="1912" y="13454"/>
                </a:lnTo>
                <a:lnTo>
                  <a:pt x="1898" y="13457"/>
                </a:lnTo>
                <a:lnTo>
                  <a:pt x="1882" y="13459"/>
                </a:lnTo>
                <a:lnTo>
                  <a:pt x="1868" y="13461"/>
                </a:lnTo>
                <a:lnTo>
                  <a:pt x="1851" y="13461"/>
                </a:lnTo>
                <a:lnTo>
                  <a:pt x="1836" y="13458"/>
                </a:lnTo>
                <a:lnTo>
                  <a:pt x="1819" y="13456"/>
                </a:lnTo>
                <a:lnTo>
                  <a:pt x="1802" y="13453"/>
                </a:lnTo>
                <a:lnTo>
                  <a:pt x="1770" y="13445"/>
                </a:lnTo>
                <a:lnTo>
                  <a:pt x="1739" y="13436"/>
                </a:lnTo>
                <a:lnTo>
                  <a:pt x="1806" y="13222"/>
                </a:lnTo>
                <a:lnTo>
                  <a:pt x="1871" y="13007"/>
                </a:lnTo>
                <a:lnTo>
                  <a:pt x="1933" y="12792"/>
                </a:lnTo>
                <a:lnTo>
                  <a:pt x="1994" y="12574"/>
                </a:lnTo>
                <a:lnTo>
                  <a:pt x="2024" y="12467"/>
                </a:lnTo>
                <a:lnTo>
                  <a:pt x="2053" y="12357"/>
                </a:lnTo>
                <a:lnTo>
                  <a:pt x="2081" y="12248"/>
                </a:lnTo>
                <a:lnTo>
                  <a:pt x="2108" y="12139"/>
                </a:lnTo>
                <a:lnTo>
                  <a:pt x="2135" y="12030"/>
                </a:lnTo>
                <a:lnTo>
                  <a:pt x="2162" y="11920"/>
                </a:lnTo>
                <a:lnTo>
                  <a:pt x="2187" y="11811"/>
                </a:lnTo>
                <a:lnTo>
                  <a:pt x="2211" y="11700"/>
                </a:lnTo>
                <a:lnTo>
                  <a:pt x="2235" y="11590"/>
                </a:lnTo>
                <a:lnTo>
                  <a:pt x="2257" y="11481"/>
                </a:lnTo>
                <a:lnTo>
                  <a:pt x="2279" y="11370"/>
                </a:lnTo>
                <a:lnTo>
                  <a:pt x="2300" y="11260"/>
                </a:lnTo>
                <a:lnTo>
                  <a:pt x="2320" y="11149"/>
                </a:lnTo>
                <a:lnTo>
                  <a:pt x="2339" y="11038"/>
                </a:lnTo>
                <a:lnTo>
                  <a:pt x="2357" y="10927"/>
                </a:lnTo>
                <a:lnTo>
                  <a:pt x="2375" y="10816"/>
                </a:lnTo>
                <a:lnTo>
                  <a:pt x="2390" y="10704"/>
                </a:lnTo>
                <a:lnTo>
                  <a:pt x="2404" y="10593"/>
                </a:lnTo>
                <a:lnTo>
                  <a:pt x="2418" y="10481"/>
                </a:lnTo>
                <a:lnTo>
                  <a:pt x="2431" y="10370"/>
                </a:lnTo>
                <a:lnTo>
                  <a:pt x="2442" y="10258"/>
                </a:lnTo>
                <a:lnTo>
                  <a:pt x="2452" y="10146"/>
                </a:lnTo>
                <a:lnTo>
                  <a:pt x="2461" y="10034"/>
                </a:lnTo>
                <a:lnTo>
                  <a:pt x="2469" y="9922"/>
                </a:lnTo>
                <a:lnTo>
                  <a:pt x="2474" y="9811"/>
                </a:lnTo>
                <a:lnTo>
                  <a:pt x="2478" y="9699"/>
                </a:lnTo>
                <a:lnTo>
                  <a:pt x="2479" y="9589"/>
                </a:lnTo>
                <a:lnTo>
                  <a:pt x="2478" y="9478"/>
                </a:lnTo>
                <a:lnTo>
                  <a:pt x="2475" y="9369"/>
                </a:lnTo>
                <a:lnTo>
                  <a:pt x="2471" y="9259"/>
                </a:lnTo>
                <a:lnTo>
                  <a:pt x="2464" y="9149"/>
                </a:lnTo>
                <a:lnTo>
                  <a:pt x="2455" y="9040"/>
                </a:lnTo>
                <a:lnTo>
                  <a:pt x="2444" y="8930"/>
                </a:lnTo>
                <a:lnTo>
                  <a:pt x="2432" y="8822"/>
                </a:lnTo>
                <a:lnTo>
                  <a:pt x="2419" y="8713"/>
                </a:lnTo>
                <a:lnTo>
                  <a:pt x="2402" y="8604"/>
                </a:lnTo>
                <a:lnTo>
                  <a:pt x="2386" y="8495"/>
                </a:lnTo>
                <a:lnTo>
                  <a:pt x="2366" y="8386"/>
                </a:lnTo>
                <a:lnTo>
                  <a:pt x="2346" y="8277"/>
                </a:lnTo>
                <a:lnTo>
                  <a:pt x="2323" y="8167"/>
                </a:lnTo>
                <a:lnTo>
                  <a:pt x="2307" y="8096"/>
                </a:lnTo>
                <a:lnTo>
                  <a:pt x="2298" y="8061"/>
                </a:lnTo>
                <a:lnTo>
                  <a:pt x="2288" y="8025"/>
                </a:lnTo>
                <a:lnTo>
                  <a:pt x="2277" y="7990"/>
                </a:lnTo>
                <a:lnTo>
                  <a:pt x="2265" y="7955"/>
                </a:lnTo>
                <a:lnTo>
                  <a:pt x="2251" y="7921"/>
                </a:lnTo>
                <a:lnTo>
                  <a:pt x="2236" y="7888"/>
                </a:lnTo>
                <a:lnTo>
                  <a:pt x="2219" y="7856"/>
                </a:lnTo>
                <a:lnTo>
                  <a:pt x="2200" y="7826"/>
                </a:lnTo>
                <a:lnTo>
                  <a:pt x="2190" y="7810"/>
                </a:lnTo>
                <a:lnTo>
                  <a:pt x="2179" y="7796"/>
                </a:lnTo>
                <a:lnTo>
                  <a:pt x="2168" y="7782"/>
                </a:lnTo>
                <a:lnTo>
                  <a:pt x="2157" y="7768"/>
                </a:lnTo>
                <a:lnTo>
                  <a:pt x="2145" y="7756"/>
                </a:lnTo>
                <a:lnTo>
                  <a:pt x="2132" y="7742"/>
                </a:lnTo>
                <a:lnTo>
                  <a:pt x="2118" y="7730"/>
                </a:lnTo>
                <a:lnTo>
                  <a:pt x="2104" y="7719"/>
                </a:lnTo>
                <a:lnTo>
                  <a:pt x="2088" y="7708"/>
                </a:lnTo>
                <a:lnTo>
                  <a:pt x="2073" y="7698"/>
                </a:lnTo>
                <a:lnTo>
                  <a:pt x="2057" y="7688"/>
                </a:lnTo>
                <a:lnTo>
                  <a:pt x="2040" y="7679"/>
                </a:lnTo>
                <a:lnTo>
                  <a:pt x="2020" y="7670"/>
                </a:lnTo>
                <a:lnTo>
                  <a:pt x="2000" y="7661"/>
                </a:lnTo>
                <a:lnTo>
                  <a:pt x="1979" y="7655"/>
                </a:lnTo>
                <a:lnTo>
                  <a:pt x="1959" y="7649"/>
                </a:lnTo>
                <a:lnTo>
                  <a:pt x="1939" y="7644"/>
                </a:lnTo>
                <a:lnTo>
                  <a:pt x="1919" y="7640"/>
                </a:lnTo>
                <a:lnTo>
                  <a:pt x="1899" y="7638"/>
                </a:lnTo>
                <a:lnTo>
                  <a:pt x="1879" y="7637"/>
                </a:lnTo>
                <a:lnTo>
                  <a:pt x="1860" y="7637"/>
                </a:lnTo>
                <a:lnTo>
                  <a:pt x="1840" y="7637"/>
                </a:lnTo>
                <a:lnTo>
                  <a:pt x="1821" y="7639"/>
                </a:lnTo>
                <a:lnTo>
                  <a:pt x="1801" y="7643"/>
                </a:lnTo>
                <a:lnTo>
                  <a:pt x="1783" y="7646"/>
                </a:lnTo>
                <a:lnTo>
                  <a:pt x="1765" y="7651"/>
                </a:lnTo>
                <a:lnTo>
                  <a:pt x="1746" y="7657"/>
                </a:lnTo>
                <a:lnTo>
                  <a:pt x="1728" y="7664"/>
                </a:lnTo>
                <a:lnTo>
                  <a:pt x="1710" y="7671"/>
                </a:lnTo>
                <a:lnTo>
                  <a:pt x="1694" y="7680"/>
                </a:lnTo>
                <a:lnTo>
                  <a:pt x="1676" y="7689"/>
                </a:lnTo>
                <a:lnTo>
                  <a:pt x="1659" y="7699"/>
                </a:lnTo>
                <a:lnTo>
                  <a:pt x="1644" y="7710"/>
                </a:lnTo>
                <a:lnTo>
                  <a:pt x="1627" y="7722"/>
                </a:lnTo>
                <a:lnTo>
                  <a:pt x="1613" y="7736"/>
                </a:lnTo>
                <a:lnTo>
                  <a:pt x="1597" y="7749"/>
                </a:lnTo>
                <a:lnTo>
                  <a:pt x="1583" y="7762"/>
                </a:lnTo>
                <a:lnTo>
                  <a:pt x="1569" y="7778"/>
                </a:lnTo>
                <a:lnTo>
                  <a:pt x="1556" y="7793"/>
                </a:lnTo>
                <a:lnTo>
                  <a:pt x="1543" y="7810"/>
                </a:lnTo>
                <a:lnTo>
                  <a:pt x="1531" y="7827"/>
                </a:lnTo>
                <a:lnTo>
                  <a:pt x="1519" y="7844"/>
                </a:lnTo>
                <a:lnTo>
                  <a:pt x="1508" y="7862"/>
                </a:lnTo>
                <a:lnTo>
                  <a:pt x="1497" y="7881"/>
                </a:lnTo>
                <a:lnTo>
                  <a:pt x="1518" y="7889"/>
                </a:lnTo>
                <a:lnTo>
                  <a:pt x="1538" y="7897"/>
                </a:lnTo>
                <a:lnTo>
                  <a:pt x="1556" y="7907"/>
                </a:lnTo>
                <a:lnTo>
                  <a:pt x="1572" y="7917"/>
                </a:lnTo>
                <a:lnTo>
                  <a:pt x="1586" y="7929"/>
                </a:lnTo>
                <a:lnTo>
                  <a:pt x="1599" y="7941"/>
                </a:lnTo>
                <a:lnTo>
                  <a:pt x="1610" y="7954"/>
                </a:lnTo>
                <a:lnTo>
                  <a:pt x="1621" y="7969"/>
                </a:lnTo>
                <a:lnTo>
                  <a:pt x="1629" y="7984"/>
                </a:lnTo>
                <a:lnTo>
                  <a:pt x="1637" y="8000"/>
                </a:lnTo>
                <a:lnTo>
                  <a:pt x="1644" y="8016"/>
                </a:lnTo>
                <a:lnTo>
                  <a:pt x="1649" y="8034"/>
                </a:lnTo>
                <a:lnTo>
                  <a:pt x="1653" y="8052"/>
                </a:lnTo>
                <a:lnTo>
                  <a:pt x="1656" y="8071"/>
                </a:lnTo>
                <a:lnTo>
                  <a:pt x="1658" y="8091"/>
                </a:lnTo>
                <a:lnTo>
                  <a:pt x="1659" y="8111"/>
                </a:lnTo>
                <a:lnTo>
                  <a:pt x="1659" y="8131"/>
                </a:lnTo>
                <a:lnTo>
                  <a:pt x="1658" y="8152"/>
                </a:lnTo>
                <a:lnTo>
                  <a:pt x="1657" y="8174"/>
                </a:lnTo>
                <a:lnTo>
                  <a:pt x="1655" y="8195"/>
                </a:lnTo>
                <a:lnTo>
                  <a:pt x="1649" y="8240"/>
                </a:lnTo>
                <a:lnTo>
                  <a:pt x="1641" y="8286"/>
                </a:lnTo>
                <a:lnTo>
                  <a:pt x="1631" y="8334"/>
                </a:lnTo>
                <a:lnTo>
                  <a:pt x="1620" y="8381"/>
                </a:lnTo>
                <a:lnTo>
                  <a:pt x="1597" y="8477"/>
                </a:lnTo>
                <a:lnTo>
                  <a:pt x="1586" y="8523"/>
                </a:lnTo>
                <a:lnTo>
                  <a:pt x="1575" y="8571"/>
                </a:lnTo>
                <a:lnTo>
                  <a:pt x="1565" y="8617"/>
                </a:lnTo>
                <a:lnTo>
                  <a:pt x="1557" y="8661"/>
                </a:lnTo>
                <a:lnTo>
                  <a:pt x="1552" y="8704"/>
                </a:lnTo>
                <a:lnTo>
                  <a:pt x="1549" y="8724"/>
                </a:lnTo>
                <a:lnTo>
                  <a:pt x="1548" y="8744"/>
                </a:lnTo>
                <a:lnTo>
                  <a:pt x="1547" y="8764"/>
                </a:lnTo>
                <a:lnTo>
                  <a:pt x="1548" y="8783"/>
                </a:lnTo>
                <a:lnTo>
                  <a:pt x="1549" y="8802"/>
                </a:lnTo>
                <a:lnTo>
                  <a:pt x="1552" y="8820"/>
                </a:lnTo>
                <a:lnTo>
                  <a:pt x="1555" y="8836"/>
                </a:lnTo>
                <a:lnTo>
                  <a:pt x="1558" y="8853"/>
                </a:lnTo>
                <a:lnTo>
                  <a:pt x="1564" y="8868"/>
                </a:lnTo>
                <a:lnTo>
                  <a:pt x="1570" y="8883"/>
                </a:lnTo>
                <a:lnTo>
                  <a:pt x="1578" y="8897"/>
                </a:lnTo>
                <a:lnTo>
                  <a:pt x="1587" y="8909"/>
                </a:lnTo>
                <a:lnTo>
                  <a:pt x="1597" y="8922"/>
                </a:lnTo>
                <a:lnTo>
                  <a:pt x="1609" y="8933"/>
                </a:lnTo>
                <a:lnTo>
                  <a:pt x="1623" y="8943"/>
                </a:lnTo>
                <a:lnTo>
                  <a:pt x="1637" y="8952"/>
                </a:lnTo>
                <a:lnTo>
                  <a:pt x="1653" y="8959"/>
                </a:lnTo>
                <a:lnTo>
                  <a:pt x="1671" y="8966"/>
                </a:lnTo>
                <a:lnTo>
                  <a:pt x="1690" y="8971"/>
                </a:lnTo>
                <a:lnTo>
                  <a:pt x="1711" y="8976"/>
                </a:lnTo>
                <a:lnTo>
                  <a:pt x="1735" y="8979"/>
                </a:lnTo>
                <a:lnTo>
                  <a:pt x="1760" y="8980"/>
                </a:lnTo>
                <a:lnTo>
                  <a:pt x="1733" y="8985"/>
                </a:lnTo>
                <a:lnTo>
                  <a:pt x="1708" y="8986"/>
                </a:lnTo>
                <a:lnTo>
                  <a:pt x="1685" y="8985"/>
                </a:lnTo>
                <a:lnTo>
                  <a:pt x="1662" y="8983"/>
                </a:lnTo>
                <a:lnTo>
                  <a:pt x="1643" y="8977"/>
                </a:lnTo>
                <a:lnTo>
                  <a:pt x="1623" y="8970"/>
                </a:lnTo>
                <a:lnTo>
                  <a:pt x="1605" y="8960"/>
                </a:lnTo>
                <a:lnTo>
                  <a:pt x="1589" y="8950"/>
                </a:lnTo>
                <a:lnTo>
                  <a:pt x="1574" y="8938"/>
                </a:lnTo>
                <a:lnTo>
                  <a:pt x="1559" y="8924"/>
                </a:lnTo>
                <a:lnTo>
                  <a:pt x="1547" y="8908"/>
                </a:lnTo>
                <a:lnTo>
                  <a:pt x="1535" y="8893"/>
                </a:lnTo>
                <a:lnTo>
                  <a:pt x="1524" y="8875"/>
                </a:lnTo>
                <a:lnTo>
                  <a:pt x="1515" y="8856"/>
                </a:lnTo>
                <a:lnTo>
                  <a:pt x="1506" y="8836"/>
                </a:lnTo>
                <a:lnTo>
                  <a:pt x="1498" y="8815"/>
                </a:lnTo>
                <a:lnTo>
                  <a:pt x="1491" y="8794"/>
                </a:lnTo>
                <a:lnTo>
                  <a:pt x="1485" y="8772"/>
                </a:lnTo>
                <a:lnTo>
                  <a:pt x="1479" y="8750"/>
                </a:lnTo>
                <a:lnTo>
                  <a:pt x="1475" y="8726"/>
                </a:lnTo>
                <a:lnTo>
                  <a:pt x="1472" y="8703"/>
                </a:lnTo>
                <a:lnTo>
                  <a:pt x="1468" y="8680"/>
                </a:lnTo>
                <a:lnTo>
                  <a:pt x="1463" y="8633"/>
                </a:lnTo>
                <a:lnTo>
                  <a:pt x="1461" y="8588"/>
                </a:lnTo>
                <a:lnTo>
                  <a:pt x="1460" y="8543"/>
                </a:lnTo>
                <a:lnTo>
                  <a:pt x="1460" y="8501"/>
                </a:lnTo>
                <a:lnTo>
                  <a:pt x="1461" y="8462"/>
                </a:lnTo>
                <a:lnTo>
                  <a:pt x="1451" y="8504"/>
                </a:lnTo>
                <a:lnTo>
                  <a:pt x="1441" y="8549"/>
                </a:lnTo>
                <a:lnTo>
                  <a:pt x="1433" y="8593"/>
                </a:lnTo>
                <a:lnTo>
                  <a:pt x="1426" y="8638"/>
                </a:lnTo>
                <a:lnTo>
                  <a:pt x="1421" y="8683"/>
                </a:lnTo>
                <a:lnTo>
                  <a:pt x="1417" y="8727"/>
                </a:lnTo>
                <a:lnTo>
                  <a:pt x="1416" y="8773"/>
                </a:lnTo>
                <a:lnTo>
                  <a:pt x="1417" y="8817"/>
                </a:lnTo>
                <a:lnTo>
                  <a:pt x="1420" y="8839"/>
                </a:lnTo>
                <a:lnTo>
                  <a:pt x="1422" y="8862"/>
                </a:lnTo>
                <a:lnTo>
                  <a:pt x="1424" y="8884"/>
                </a:lnTo>
                <a:lnTo>
                  <a:pt x="1428" y="8905"/>
                </a:lnTo>
                <a:lnTo>
                  <a:pt x="1433" y="8927"/>
                </a:lnTo>
                <a:lnTo>
                  <a:pt x="1438" y="8948"/>
                </a:lnTo>
                <a:lnTo>
                  <a:pt x="1444" y="8969"/>
                </a:lnTo>
                <a:lnTo>
                  <a:pt x="1451" y="8990"/>
                </a:lnTo>
                <a:lnTo>
                  <a:pt x="1458" y="9010"/>
                </a:lnTo>
                <a:lnTo>
                  <a:pt x="1467" y="9030"/>
                </a:lnTo>
                <a:lnTo>
                  <a:pt x="1477" y="9050"/>
                </a:lnTo>
                <a:lnTo>
                  <a:pt x="1488" y="9070"/>
                </a:lnTo>
                <a:lnTo>
                  <a:pt x="1499" y="9089"/>
                </a:lnTo>
                <a:lnTo>
                  <a:pt x="1513" y="9108"/>
                </a:lnTo>
                <a:lnTo>
                  <a:pt x="1526" y="9127"/>
                </a:lnTo>
                <a:lnTo>
                  <a:pt x="1542" y="9145"/>
                </a:lnTo>
                <a:lnTo>
                  <a:pt x="1518" y="9131"/>
                </a:lnTo>
                <a:lnTo>
                  <a:pt x="1497" y="9117"/>
                </a:lnTo>
                <a:lnTo>
                  <a:pt x="1477" y="9102"/>
                </a:lnTo>
                <a:lnTo>
                  <a:pt x="1460" y="9087"/>
                </a:lnTo>
                <a:lnTo>
                  <a:pt x="1444" y="9070"/>
                </a:lnTo>
                <a:lnTo>
                  <a:pt x="1428" y="9052"/>
                </a:lnTo>
                <a:lnTo>
                  <a:pt x="1415" y="9036"/>
                </a:lnTo>
                <a:lnTo>
                  <a:pt x="1404" y="9017"/>
                </a:lnTo>
                <a:lnTo>
                  <a:pt x="1393" y="8998"/>
                </a:lnTo>
                <a:lnTo>
                  <a:pt x="1384" y="8979"/>
                </a:lnTo>
                <a:lnTo>
                  <a:pt x="1375" y="8959"/>
                </a:lnTo>
                <a:lnTo>
                  <a:pt x="1369" y="8939"/>
                </a:lnTo>
                <a:lnTo>
                  <a:pt x="1362" y="8918"/>
                </a:lnTo>
                <a:lnTo>
                  <a:pt x="1357" y="8897"/>
                </a:lnTo>
                <a:lnTo>
                  <a:pt x="1353" y="8876"/>
                </a:lnTo>
                <a:lnTo>
                  <a:pt x="1350" y="8855"/>
                </a:lnTo>
                <a:lnTo>
                  <a:pt x="1348" y="8833"/>
                </a:lnTo>
                <a:lnTo>
                  <a:pt x="1345" y="8811"/>
                </a:lnTo>
                <a:lnTo>
                  <a:pt x="1343" y="8765"/>
                </a:lnTo>
                <a:lnTo>
                  <a:pt x="1344" y="8720"/>
                </a:lnTo>
                <a:lnTo>
                  <a:pt x="1345" y="8674"/>
                </a:lnTo>
                <a:lnTo>
                  <a:pt x="1351" y="8583"/>
                </a:lnTo>
                <a:lnTo>
                  <a:pt x="1353" y="8538"/>
                </a:lnTo>
                <a:lnTo>
                  <a:pt x="1355" y="8493"/>
                </a:lnTo>
                <a:lnTo>
                  <a:pt x="1339" y="8540"/>
                </a:lnTo>
                <a:lnTo>
                  <a:pt x="1322" y="8588"/>
                </a:lnTo>
                <a:lnTo>
                  <a:pt x="1306" y="8635"/>
                </a:lnTo>
                <a:lnTo>
                  <a:pt x="1292" y="8683"/>
                </a:lnTo>
                <a:lnTo>
                  <a:pt x="1279" y="8732"/>
                </a:lnTo>
                <a:lnTo>
                  <a:pt x="1267" y="8781"/>
                </a:lnTo>
                <a:lnTo>
                  <a:pt x="1254" y="8829"/>
                </a:lnTo>
                <a:lnTo>
                  <a:pt x="1244" y="8879"/>
                </a:lnTo>
                <a:lnTo>
                  <a:pt x="1234" y="8929"/>
                </a:lnTo>
                <a:lnTo>
                  <a:pt x="1226" y="8979"/>
                </a:lnTo>
                <a:lnTo>
                  <a:pt x="1217" y="9028"/>
                </a:lnTo>
                <a:lnTo>
                  <a:pt x="1210" y="9078"/>
                </a:lnTo>
                <a:lnTo>
                  <a:pt x="1203" y="9128"/>
                </a:lnTo>
                <a:lnTo>
                  <a:pt x="1198" y="9178"/>
                </a:lnTo>
                <a:lnTo>
                  <a:pt x="1193" y="9228"/>
                </a:lnTo>
                <a:lnTo>
                  <a:pt x="1190" y="9278"/>
                </a:lnTo>
                <a:lnTo>
                  <a:pt x="1180" y="9254"/>
                </a:lnTo>
                <a:lnTo>
                  <a:pt x="1171" y="9231"/>
                </a:lnTo>
                <a:lnTo>
                  <a:pt x="1163" y="9208"/>
                </a:lnTo>
                <a:lnTo>
                  <a:pt x="1157" y="9184"/>
                </a:lnTo>
                <a:lnTo>
                  <a:pt x="1151" y="9160"/>
                </a:lnTo>
                <a:lnTo>
                  <a:pt x="1147" y="9136"/>
                </a:lnTo>
                <a:lnTo>
                  <a:pt x="1143" y="9111"/>
                </a:lnTo>
                <a:lnTo>
                  <a:pt x="1141" y="9086"/>
                </a:lnTo>
                <a:lnTo>
                  <a:pt x="1140" y="9060"/>
                </a:lnTo>
                <a:lnTo>
                  <a:pt x="1139" y="9035"/>
                </a:lnTo>
                <a:lnTo>
                  <a:pt x="1140" y="9009"/>
                </a:lnTo>
                <a:lnTo>
                  <a:pt x="1141" y="8984"/>
                </a:lnTo>
                <a:lnTo>
                  <a:pt x="1142" y="8958"/>
                </a:lnTo>
                <a:lnTo>
                  <a:pt x="1145" y="8932"/>
                </a:lnTo>
                <a:lnTo>
                  <a:pt x="1152" y="8879"/>
                </a:lnTo>
                <a:lnTo>
                  <a:pt x="1161" y="8828"/>
                </a:lnTo>
                <a:lnTo>
                  <a:pt x="1172" y="8776"/>
                </a:lnTo>
                <a:lnTo>
                  <a:pt x="1184" y="8725"/>
                </a:lnTo>
                <a:lnTo>
                  <a:pt x="1198" y="8675"/>
                </a:lnTo>
                <a:lnTo>
                  <a:pt x="1212" y="8625"/>
                </a:lnTo>
                <a:lnTo>
                  <a:pt x="1227" y="8578"/>
                </a:lnTo>
                <a:lnTo>
                  <a:pt x="1255" y="8487"/>
                </a:lnTo>
                <a:lnTo>
                  <a:pt x="1254" y="8487"/>
                </a:lnTo>
                <a:lnTo>
                  <a:pt x="1252" y="8489"/>
                </a:lnTo>
                <a:lnTo>
                  <a:pt x="1247" y="8497"/>
                </a:lnTo>
                <a:lnTo>
                  <a:pt x="1230" y="8526"/>
                </a:lnTo>
                <a:lnTo>
                  <a:pt x="1207" y="8568"/>
                </a:lnTo>
                <a:lnTo>
                  <a:pt x="1181" y="8617"/>
                </a:lnTo>
                <a:lnTo>
                  <a:pt x="1131" y="8712"/>
                </a:lnTo>
                <a:lnTo>
                  <a:pt x="1105" y="8766"/>
                </a:lnTo>
                <a:lnTo>
                  <a:pt x="1090" y="8793"/>
                </a:lnTo>
                <a:lnTo>
                  <a:pt x="1075" y="8818"/>
                </a:lnTo>
                <a:lnTo>
                  <a:pt x="1058" y="8844"/>
                </a:lnTo>
                <a:lnTo>
                  <a:pt x="1041" y="8868"/>
                </a:lnTo>
                <a:lnTo>
                  <a:pt x="1024" y="8893"/>
                </a:lnTo>
                <a:lnTo>
                  <a:pt x="1005" y="8915"/>
                </a:lnTo>
                <a:lnTo>
                  <a:pt x="985" y="8937"/>
                </a:lnTo>
                <a:lnTo>
                  <a:pt x="965" y="8958"/>
                </a:lnTo>
                <a:lnTo>
                  <a:pt x="944" y="8979"/>
                </a:lnTo>
                <a:lnTo>
                  <a:pt x="922" y="8998"/>
                </a:lnTo>
                <a:lnTo>
                  <a:pt x="898" y="9016"/>
                </a:lnTo>
                <a:lnTo>
                  <a:pt x="874" y="9034"/>
                </a:lnTo>
                <a:lnTo>
                  <a:pt x="848" y="9049"/>
                </a:lnTo>
                <a:lnTo>
                  <a:pt x="822" y="9065"/>
                </a:lnTo>
                <a:lnTo>
                  <a:pt x="795" y="9078"/>
                </a:lnTo>
                <a:lnTo>
                  <a:pt x="767" y="9091"/>
                </a:lnTo>
                <a:lnTo>
                  <a:pt x="785" y="9080"/>
                </a:lnTo>
                <a:lnTo>
                  <a:pt x="802" y="9069"/>
                </a:lnTo>
                <a:lnTo>
                  <a:pt x="818" y="9057"/>
                </a:lnTo>
                <a:lnTo>
                  <a:pt x="834" y="9044"/>
                </a:lnTo>
                <a:lnTo>
                  <a:pt x="850" y="9029"/>
                </a:lnTo>
                <a:lnTo>
                  <a:pt x="864" y="9015"/>
                </a:lnTo>
                <a:lnTo>
                  <a:pt x="878" y="8999"/>
                </a:lnTo>
                <a:lnTo>
                  <a:pt x="893" y="8983"/>
                </a:lnTo>
                <a:lnTo>
                  <a:pt x="906" y="8966"/>
                </a:lnTo>
                <a:lnTo>
                  <a:pt x="918" y="8949"/>
                </a:lnTo>
                <a:lnTo>
                  <a:pt x="943" y="8913"/>
                </a:lnTo>
                <a:lnTo>
                  <a:pt x="966" y="8875"/>
                </a:lnTo>
                <a:lnTo>
                  <a:pt x="988" y="8835"/>
                </a:lnTo>
                <a:lnTo>
                  <a:pt x="1008" y="8795"/>
                </a:lnTo>
                <a:lnTo>
                  <a:pt x="1027" y="8755"/>
                </a:lnTo>
                <a:lnTo>
                  <a:pt x="1064" y="8673"/>
                </a:lnTo>
                <a:lnTo>
                  <a:pt x="1099" y="8595"/>
                </a:lnTo>
                <a:lnTo>
                  <a:pt x="1116" y="8558"/>
                </a:lnTo>
                <a:lnTo>
                  <a:pt x="1132" y="8522"/>
                </a:lnTo>
                <a:lnTo>
                  <a:pt x="1116" y="8543"/>
                </a:lnTo>
                <a:lnTo>
                  <a:pt x="1096" y="8565"/>
                </a:lnTo>
                <a:lnTo>
                  <a:pt x="1074" y="8589"/>
                </a:lnTo>
                <a:lnTo>
                  <a:pt x="1049" y="8613"/>
                </a:lnTo>
                <a:lnTo>
                  <a:pt x="1024" y="8638"/>
                </a:lnTo>
                <a:lnTo>
                  <a:pt x="996" y="8660"/>
                </a:lnTo>
                <a:lnTo>
                  <a:pt x="966" y="8682"/>
                </a:lnTo>
                <a:lnTo>
                  <a:pt x="936" y="8701"/>
                </a:lnTo>
                <a:lnTo>
                  <a:pt x="921" y="8710"/>
                </a:lnTo>
                <a:lnTo>
                  <a:pt x="905" y="8717"/>
                </a:lnTo>
                <a:lnTo>
                  <a:pt x="889" y="8725"/>
                </a:lnTo>
                <a:lnTo>
                  <a:pt x="874" y="8731"/>
                </a:lnTo>
                <a:lnTo>
                  <a:pt x="858" y="8736"/>
                </a:lnTo>
                <a:lnTo>
                  <a:pt x="842" y="8741"/>
                </a:lnTo>
                <a:lnTo>
                  <a:pt x="826" y="8743"/>
                </a:lnTo>
                <a:lnTo>
                  <a:pt x="811" y="8745"/>
                </a:lnTo>
                <a:lnTo>
                  <a:pt x="795" y="8745"/>
                </a:lnTo>
                <a:lnTo>
                  <a:pt x="780" y="8744"/>
                </a:lnTo>
                <a:lnTo>
                  <a:pt x="765" y="8741"/>
                </a:lnTo>
                <a:lnTo>
                  <a:pt x="750" y="8736"/>
                </a:lnTo>
                <a:lnTo>
                  <a:pt x="735" y="8731"/>
                </a:lnTo>
                <a:lnTo>
                  <a:pt x="721" y="8723"/>
                </a:lnTo>
                <a:lnTo>
                  <a:pt x="706" y="8713"/>
                </a:lnTo>
                <a:lnTo>
                  <a:pt x="693" y="8702"/>
                </a:lnTo>
                <a:lnTo>
                  <a:pt x="700" y="8713"/>
                </a:lnTo>
                <a:lnTo>
                  <a:pt x="709" y="8722"/>
                </a:lnTo>
                <a:lnTo>
                  <a:pt x="716" y="8730"/>
                </a:lnTo>
                <a:lnTo>
                  <a:pt x="725" y="8735"/>
                </a:lnTo>
                <a:lnTo>
                  <a:pt x="734" y="8739"/>
                </a:lnTo>
                <a:lnTo>
                  <a:pt x="744" y="8741"/>
                </a:lnTo>
                <a:lnTo>
                  <a:pt x="754" y="8742"/>
                </a:lnTo>
                <a:lnTo>
                  <a:pt x="764" y="8742"/>
                </a:lnTo>
                <a:lnTo>
                  <a:pt x="775" y="8740"/>
                </a:lnTo>
                <a:lnTo>
                  <a:pt x="785" y="8736"/>
                </a:lnTo>
                <a:lnTo>
                  <a:pt x="796" y="8732"/>
                </a:lnTo>
                <a:lnTo>
                  <a:pt x="807" y="8727"/>
                </a:lnTo>
                <a:lnTo>
                  <a:pt x="818" y="8721"/>
                </a:lnTo>
                <a:lnTo>
                  <a:pt x="830" y="8714"/>
                </a:lnTo>
                <a:lnTo>
                  <a:pt x="852" y="8697"/>
                </a:lnTo>
                <a:lnTo>
                  <a:pt x="874" y="8680"/>
                </a:lnTo>
                <a:lnTo>
                  <a:pt x="894" y="8660"/>
                </a:lnTo>
                <a:lnTo>
                  <a:pt x="914" y="8639"/>
                </a:lnTo>
                <a:lnTo>
                  <a:pt x="933" y="8619"/>
                </a:lnTo>
                <a:lnTo>
                  <a:pt x="949" y="8599"/>
                </a:lnTo>
                <a:lnTo>
                  <a:pt x="965" y="8580"/>
                </a:lnTo>
                <a:lnTo>
                  <a:pt x="986" y="8551"/>
                </a:lnTo>
                <a:lnTo>
                  <a:pt x="1003" y="8528"/>
                </a:lnTo>
                <a:lnTo>
                  <a:pt x="1017" y="8502"/>
                </a:lnTo>
                <a:lnTo>
                  <a:pt x="1030" y="8477"/>
                </a:lnTo>
                <a:lnTo>
                  <a:pt x="1043" y="8450"/>
                </a:lnTo>
                <a:lnTo>
                  <a:pt x="1054" y="8424"/>
                </a:lnTo>
                <a:lnTo>
                  <a:pt x="1065" y="8396"/>
                </a:lnTo>
                <a:lnTo>
                  <a:pt x="1084" y="8339"/>
                </a:lnTo>
                <a:lnTo>
                  <a:pt x="1102" y="8283"/>
                </a:lnTo>
                <a:lnTo>
                  <a:pt x="1121" y="8227"/>
                </a:lnTo>
                <a:lnTo>
                  <a:pt x="1131" y="8199"/>
                </a:lnTo>
                <a:lnTo>
                  <a:pt x="1142" y="8172"/>
                </a:lnTo>
                <a:lnTo>
                  <a:pt x="1153" y="8145"/>
                </a:lnTo>
                <a:lnTo>
                  <a:pt x="1166" y="8118"/>
                </a:lnTo>
                <a:lnTo>
                  <a:pt x="1180" y="8092"/>
                </a:lnTo>
                <a:lnTo>
                  <a:pt x="1194" y="8065"/>
                </a:lnTo>
                <a:lnTo>
                  <a:pt x="1210" y="8040"/>
                </a:lnTo>
                <a:lnTo>
                  <a:pt x="1227" y="8014"/>
                </a:lnTo>
                <a:lnTo>
                  <a:pt x="1245" y="7990"/>
                </a:lnTo>
                <a:lnTo>
                  <a:pt x="1265" y="7968"/>
                </a:lnTo>
                <a:lnTo>
                  <a:pt x="1287" y="7947"/>
                </a:lnTo>
                <a:lnTo>
                  <a:pt x="1299" y="7937"/>
                </a:lnTo>
                <a:lnTo>
                  <a:pt x="1310" y="7927"/>
                </a:lnTo>
                <a:lnTo>
                  <a:pt x="1322" y="7919"/>
                </a:lnTo>
                <a:lnTo>
                  <a:pt x="1335" y="7910"/>
                </a:lnTo>
                <a:lnTo>
                  <a:pt x="1349" y="7902"/>
                </a:lnTo>
                <a:lnTo>
                  <a:pt x="1362" y="7896"/>
                </a:lnTo>
                <a:lnTo>
                  <a:pt x="1376" y="7890"/>
                </a:lnTo>
                <a:lnTo>
                  <a:pt x="1391" y="7886"/>
                </a:lnTo>
                <a:lnTo>
                  <a:pt x="1405" y="7881"/>
                </a:lnTo>
                <a:lnTo>
                  <a:pt x="1420" y="7879"/>
                </a:lnTo>
                <a:lnTo>
                  <a:pt x="1447" y="7877"/>
                </a:lnTo>
                <a:lnTo>
                  <a:pt x="1466" y="7873"/>
                </a:lnTo>
                <a:lnTo>
                  <a:pt x="1474" y="7871"/>
                </a:lnTo>
                <a:lnTo>
                  <a:pt x="1481" y="7869"/>
                </a:lnTo>
                <a:lnTo>
                  <a:pt x="1487" y="7866"/>
                </a:lnTo>
                <a:lnTo>
                  <a:pt x="1493" y="7862"/>
                </a:lnTo>
                <a:lnTo>
                  <a:pt x="1497" y="7858"/>
                </a:lnTo>
                <a:lnTo>
                  <a:pt x="1502" y="7853"/>
                </a:lnTo>
                <a:lnTo>
                  <a:pt x="1512" y="7840"/>
                </a:lnTo>
                <a:lnTo>
                  <a:pt x="1540" y="7799"/>
                </a:lnTo>
                <a:lnTo>
                  <a:pt x="1556" y="7778"/>
                </a:lnTo>
                <a:lnTo>
                  <a:pt x="1573" y="7758"/>
                </a:lnTo>
                <a:lnTo>
                  <a:pt x="1589" y="7740"/>
                </a:lnTo>
                <a:lnTo>
                  <a:pt x="1607" y="7722"/>
                </a:lnTo>
                <a:lnTo>
                  <a:pt x="1625" y="7707"/>
                </a:lnTo>
                <a:lnTo>
                  <a:pt x="1644" y="7694"/>
                </a:lnTo>
                <a:lnTo>
                  <a:pt x="1662" y="7680"/>
                </a:lnTo>
                <a:lnTo>
                  <a:pt x="1681" y="7669"/>
                </a:lnTo>
                <a:lnTo>
                  <a:pt x="1701" y="7659"/>
                </a:lnTo>
                <a:lnTo>
                  <a:pt x="1722" y="7650"/>
                </a:lnTo>
                <a:lnTo>
                  <a:pt x="1742" y="7644"/>
                </a:lnTo>
                <a:lnTo>
                  <a:pt x="1763" y="7637"/>
                </a:lnTo>
                <a:lnTo>
                  <a:pt x="1784" y="7633"/>
                </a:lnTo>
                <a:lnTo>
                  <a:pt x="1806" y="7628"/>
                </a:lnTo>
                <a:lnTo>
                  <a:pt x="1828" y="7626"/>
                </a:lnTo>
                <a:lnTo>
                  <a:pt x="1849" y="7625"/>
                </a:lnTo>
                <a:lnTo>
                  <a:pt x="1871" y="7625"/>
                </a:lnTo>
                <a:lnTo>
                  <a:pt x="1893" y="7626"/>
                </a:lnTo>
                <a:lnTo>
                  <a:pt x="1915" y="7627"/>
                </a:lnTo>
                <a:lnTo>
                  <a:pt x="1938" y="7630"/>
                </a:lnTo>
                <a:lnTo>
                  <a:pt x="1959" y="7635"/>
                </a:lnTo>
                <a:lnTo>
                  <a:pt x="1981" y="7640"/>
                </a:lnTo>
                <a:lnTo>
                  <a:pt x="2003" y="7647"/>
                </a:lnTo>
                <a:lnTo>
                  <a:pt x="2025" y="7655"/>
                </a:lnTo>
                <a:lnTo>
                  <a:pt x="2046" y="7663"/>
                </a:lnTo>
                <a:lnTo>
                  <a:pt x="2068" y="7673"/>
                </a:lnTo>
                <a:lnTo>
                  <a:pt x="2089" y="7683"/>
                </a:lnTo>
                <a:lnTo>
                  <a:pt x="2111" y="7694"/>
                </a:lnTo>
                <a:lnTo>
                  <a:pt x="2132" y="7707"/>
                </a:lnTo>
                <a:lnTo>
                  <a:pt x="2152" y="7719"/>
                </a:lnTo>
                <a:lnTo>
                  <a:pt x="2172" y="7734"/>
                </a:lnTo>
                <a:lnTo>
                  <a:pt x="2192" y="7749"/>
                </a:lnTo>
                <a:lnTo>
                  <a:pt x="2169" y="7684"/>
                </a:lnTo>
                <a:lnTo>
                  <a:pt x="2146" y="7618"/>
                </a:lnTo>
                <a:lnTo>
                  <a:pt x="2122" y="7553"/>
                </a:lnTo>
                <a:lnTo>
                  <a:pt x="2096" y="7488"/>
                </a:lnTo>
                <a:lnTo>
                  <a:pt x="2071" y="7424"/>
                </a:lnTo>
                <a:lnTo>
                  <a:pt x="2044" y="7360"/>
                </a:lnTo>
                <a:lnTo>
                  <a:pt x="2016" y="7295"/>
                </a:lnTo>
                <a:lnTo>
                  <a:pt x="1987" y="7232"/>
                </a:lnTo>
                <a:lnTo>
                  <a:pt x="1959" y="7169"/>
                </a:lnTo>
                <a:lnTo>
                  <a:pt x="1929" y="7106"/>
                </a:lnTo>
                <a:lnTo>
                  <a:pt x="1898" y="7044"/>
                </a:lnTo>
                <a:lnTo>
                  <a:pt x="1865" y="6983"/>
                </a:lnTo>
                <a:lnTo>
                  <a:pt x="1833" y="6921"/>
                </a:lnTo>
                <a:lnTo>
                  <a:pt x="1799" y="6861"/>
                </a:lnTo>
                <a:lnTo>
                  <a:pt x="1765" y="6801"/>
                </a:lnTo>
                <a:lnTo>
                  <a:pt x="1729" y="6741"/>
                </a:lnTo>
                <a:lnTo>
                  <a:pt x="1691" y="6679"/>
                </a:lnTo>
                <a:lnTo>
                  <a:pt x="1653" y="6618"/>
                </a:lnTo>
                <a:lnTo>
                  <a:pt x="1614" y="6558"/>
                </a:lnTo>
                <a:lnTo>
                  <a:pt x="1574" y="6497"/>
                </a:lnTo>
                <a:lnTo>
                  <a:pt x="1493" y="6378"/>
                </a:lnTo>
                <a:lnTo>
                  <a:pt x="1413" y="6258"/>
                </a:lnTo>
                <a:lnTo>
                  <a:pt x="1373" y="6198"/>
                </a:lnTo>
                <a:lnTo>
                  <a:pt x="1334" y="6137"/>
                </a:lnTo>
                <a:lnTo>
                  <a:pt x="1295" y="6076"/>
                </a:lnTo>
                <a:lnTo>
                  <a:pt x="1259" y="6015"/>
                </a:lnTo>
                <a:lnTo>
                  <a:pt x="1222" y="5952"/>
                </a:lnTo>
                <a:lnTo>
                  <a:pt x="1188" y="5889"/>
                </a:lnTo>
                <a:lnTo>
                  <a:pt x="1155" y="5825"/>
                </a:lnTo>
                <a:lnTo>
                  <a:pt x="1122" y="5759"/>
                </a:lnTo>
                <a:lnTo>
                  <a:pt x="1095" y="5698"/>
                </a:lnTo>
                <a:lnTo>
                  <a:pt x="1067" y="5636"/>
                </a:lnTo>
                <a:lnTo>
                  <a:pt x="1040" y="5574"/>
                </a:lnTo>
                <a:lnTo>
                  <a:pt x="1015" y="5511"/>
                </a:lnTo>
                <a:lnTo>
                  <a:pt x="989" y="5446"/>
                </a:lnTo>
                <a:lnTo>
                  <a:pt x="965" y="5382"/>
                </a:lnTo>
                <a:lnTo>
                  <a:pt x="942" y="5317"/>
                </a:lnTo>
                <a:lnTo>
                  <a:pt x="919" y="5250"/>
                </a:lnTo>
                <a:lnTo>
                  <a:pt x="898" y="5185"/>
                </a:lnTo>
                <a:lnTo>
                  <a:pt x="879" y="5118"/>
                </a:lnTo>
                <a:lnTo>
                  <a:pt x="862" y="5051"/>
                </a:lnTo>
                <a:lnTo>
                  <a:pt x="845" y="4984"/>
                </a:lnTo>
                <a:lnTo>
                  <a:pt x="832" y="4917"/>
                </a:lnTo>
                <a:lnTo>
                  <a:pt x="820" y="4850"/>
                </a:lnTo>
                <a:lnTo>
                  <a:pt x="810" y="4783"/>
                </a:lnTo>
                <a:lnTo>
                  <a:pt x="802" y="4716"/>
                </a:lnTo>
                <a:lnTo>
                  <a:pt x="793" y="4621"/>
                </a:lnTo>
                <a:lnTo>
                  <a:pt x="789" y="4572"/>
                </a:lnTo>
                <a:lnTo>
                  <a:pt x="782" y="4523"/>
                </a:lnTo>
                <a:lnTo>
                  <a:pt x="779" y="4499"/>
                </a:lnTo>
                <a:lnTo>
                  <a:pt x="773" y="4476"/>
                </a:lnTo>
                <a:lnTo>
                  <a:pt x="767" y="4452"/>
                </a:lnTo>
                <a:lnTo>
                  <a:pt x="761" y="4429"/>
                </a:lnTo>
                <a:lnTo>
                  <a:pt x="753" y="4406"/>
                </a:lnTo>
                <a:lnTo>
                  <a:pt x="743" y="4384"/>
                </a:lnTo>
                <a:lnTo>
                  <a:pt x="733" y="4363"/>
                </a:lnTo>
                <a:lnTo>
                  <a:pt x="721" y="4343"/>
                </a:lnTo>
                <a:lnTo>
                  <a:pt x="712" y="4330"/>
                </a:lnTo>
                <a:lnTo>
                  <a:pt x="703" y="4319"/>
                </a:lnTo>
                <a:lnTo>
                  <a:pt x="694" y="4308"/>
                </a:lnTo>
                <a:lnTo>
                  <a:pt x="684" y="4299"/>
                </a:lnTo>
                <a:lnTo>
                  <a:pt x="674" y="4291"/>
                </a:lnTo>
                <a:lnTo>
                  <a:pt x="663" y="4283"/>
                </a:lnTo>
                <a:lnTo>
                  <a:pt x="652" y="4276"/>
                </a:lnTo>
                <a:lnTo>
                  <a:pt x="641" y="4271"/>
                </a:lnTo>
                <a:lnTo>
                  <a:pt x="630" y="4265"/>
                </a:lnTo>
                <a:lnTo>
                  <a:pt x="618" y="4261"/>
                </a:lnTo>
                <a:lnTo>
                  <a:pt x="606" y="4257"/>
                </a:lnTo>
                <a:lnTo>
                  <a:pt x="593" y="4255"/>
                </a:lnTo>
                <a:lnTo>
                  <a:pt x="581" y="4253"/>
                </a:lnTo>
                <a:lnTo>
                  <a:pt x="569" y="4253"/>
                </a:lnTo>
                <a:lnTo>
                  <a:pt x="557" y="4252"/>
                </a:lnTo>
                <a:lnTo>
                  <a:pt x="545" y="4253"/>
                </a:lnTo>
                <a:lnTo>
                  <a:pt x="532" y="4254"/>
                </a:lnTo>
                <a:lnTo>
                  <a:pt x="520" y="4257"/>
                </a:lnTo>
                <a:lnTo>
                  <a:pt x="508" y="4259"/>
                </a:lnTo>
                <a:lnTo>
                  <a:pt x="497" y="4264"/>
                </a:lnTo>
                <a:lnTo>
                  <a:pt x="485" y="4268"/>
                </a:lnTo>
                <a:lnTo>
                  <a:pt x="474" y="4274"/>
                </a:lnTo>
                <a:lnTo>
                  <a:pt x="462" y="4279"/>
                </a:lnTo>
                <a:lnTo>
                  <a:pt x="451" y="4287"/>
                </a:lnTo>
                <a:lnTo>
                  <a:pt x="441" y="4294"/>
                </a:lnTo>
                <a:lnTo>
                  <a:pt x="431" y="4303"/>
                </a:lnTo>
                <a:lnTo>
                  <a:pt x="421" y="4312"/>
                </a:lnTo>
                <a:lnTo>
                  <a:pt x="413" y="4322"/>
                </a:lnTo>
                <a:lnTo>
                  <a:pt x="404" y="4332"/>
                </a:lnTo>
                <a:lnTo>
                  <a:pt x="396" y="4343"/>
                </a:lnTo>
                <a:lnTo>
                  <a:pt x="388" y="4355"/>
                </a:lnTo>
                <a:lnTo>
                  <a:pt x="382" y="4367"/>
                </a:lnTo>
                <a:lnTo>
                  <a:pt x="393" y="4371"/>
                </a:lnTo>
                <a:lnTo>
                  <a:pt x="401" y="4376"/>
                </a:lnTo>
                <a:lnTo>
                  <a:pt x="410" y="4380"/>
                </a:lnTo>
                <a:lnTo>
                  <a:pt x="418" y="4386"/>
                </a:lnTo>
                <a:lnTo>
                  <a:pt x="426" y="4391"/>
                </a:lnTo>
                <a:lnTo>
                  <a:pt x="431" y="4398"/>
                </a:lnTo>
                <a:lnTo>
                  <a:pt x="437" y="4405"/>
                </a:lnTo>
                <a:lnTo>
                  <a:pt x="443" y="4411"/>
                </a:lnTo>
                <a:lnTo>
                  <a:pt x="447" y="4418"/>
                </a:lnTo>
                <a:lnTo>
                  <a:pt x="450" y="4426"/>
                </a:lnTo>
                <a:lnTo>
                  <a:pt x="456" y="4441"/>
                </a:lnTo>
                <a:lnTo>
                  <a:pt x="459" y="4459"/>
                </a:lnTo>
                <a:lnTo>
                  <a:pt x="460" y="4477"/>
                </a:lnTo>
                <a:lnTo>
                  <a:pt x="460" y="4495"/>
                </a:lnTo>
                <a:lnTo>
                  <a:pt x="458" y="4515"/>
                </a:lnTo>
                <a:lnTo>
                  <a:pt x="455" y="4535"/>
                </a:lnTo>
                <a:lnTo>
                  <a:pt x="450" y="4556"/>
                </a:lnTo>
                <a:lnTo>
                  <a:pt x="439" y="4598"/>
                </a:lnTo>
                <a:lnTo>
                  <a:pt x="428" y="4640"/>
                </a:lnTo>
                <a:lnTo>
                  <a:pt x="416" y="4683"/>
                </a:lnTo>
                <a:lnTo>
                  <a:pt x="411" y="4703"/>
                </a:lnTo>
                <a:lnTo>
                  <a:pt x="407" y="4724"/>
                </a:lnTo>
                <a:lnTo>
                  <a:pt x="404" y="4744"/>
                </a:lnTo>
                <a:lnTo>
                  <a:pt x="401" y="4763"/>
                </a:lnTo>
                <a:lnTo>
                  <a:pt x="401" y="4782"/>
                </a:lnTo>
                <a:lnTo>
                  <a:pt x="403" y="4799"/>
                </a:lnTo>
                <a:lnTo>
                  <a:pt x="406" y="4815"/>
                </a:lnTo>
                <a:lnTo>
                  <a:pt x="411" y="4831"/>
                </a:lnTo>
                <a:lnTo>
                  <a:pt x="416" y="4838"/>
                </a:lnTo>
                <a:lnTo>
                  <a:pt x="420" y="4845"/>
                </a:lnTo>
                <a:lnTo>
                  <a:pt x="425" y="4852"/>
                </a:lnTo>
                <a:lnTo>
                  <a:pt x="430" y="4857"/>
                </a:lnTo>
                <a:lnTo>
                  <a:pt x="437" y="4864"/>
                </a:lnTo>
                <a:lnTo>
                  <a:pt x="445" y="4868"/>
                </a:lnTo>
                <a:lnTo>
                  <a:pt x="452" y="4874"/>
                </a:lnTo>
                <a:lnTo>
                  <a:pt x="461" y="4878"/>
                </a:lnTo>
                <a:lnTo>
                  <a:pt x="471" y="4883"/>
                </a:lnTo>
                <a:lnTo>
                  <a:pt x="481" y="4886"/>
                </a:lnTo>
                <a:lnTo>
                  <a:pt x="494" y="4889"/>
                </a:lnTo>
                <a:lnTo>
                  <a:pt x="506" y="4893"/>
                </a:lnTo>
                <a:lnTo>
                  <a:pt x="492" y="4896"/>
                </a:lnTo>
                <a:lnTo>
                  <a:pt x="481" y="4898"/>
                </a:lnTo>
                <a:lnTo>
                  <a:pt x="470" y="4899"/>
                </a:lnTo>
                <a:lnTo>
                  <a:pt x="459" y="4898"/>
                </a:lnTo>
                <a:lnTo>
                  <a:pt x="450" y="4897"/>
                </a:lnTo>
                <a:lnTo>
                  <a:pt x="440" y="4894"/>
                </a:lnTo>
                <a:lnTo>
                  <a:pt x="433" y="4889"/>
                </a:lnTo>
                <a:lnTo>
                  <a:pt x="425" y="4885"/>
                </a:lnTo>
                <a:lnTo>
                  <a:pt x="417" y="4878"/>
                </a:lnTo>
                <a:lnTo>
                  <a:pt x="410" y="4872"/>
                </a:lnTo>
                <a:lnTo>
                  <a:pt x="404" y="4863"/>
                </a:lnTo>
                <a:lnTo>
                  <a:pt x="398" y="4855"/>
                </a:lnTo>
                <a:lnTo>
                  <a:pt x="394" y="4845"/>
                </a:lnTo>
                <a:lnTo>
                  <a:pt x="388" y="4835"/>
                </a:lnTo>
                <a:lnTo>
                  <a:pt x="380" y="4814"/>
                </a:lnTo>
                <a:lnTo>
                  <a:pt x="374" y="4792"/>
                </a:lnTo>
                <a:lnTo>
                  <a:pt x="369" y="4769"/>
                </a:lnTo>
                <a:lnTo>
                  <a:pt x="366" y="4744"/>
                </a:lnTo>
                <a:lnTo>
                  <a:pt x="363" y="4721"/>
                </a:lnTo>
                <a:lnTo>
                  <a:pt x="362" y="4699"/>
                </a:lnTo>
                <a:lnTo>
                  <a:pt x="360" y="4678"/>
                </a:lnTo>
                <a:lnTo>
                  <a:pt x="359" y="4643"/>
                </a:lnTo>
                <a:lnTo>
                  <a:pt x="352" y="4684"/>
                </a:lnTo>
                <a:lnTo>
                  <a:pt x="346" y="4726"/>
                </a:lnTo>
                <a:lnTo>
                  <a:pt x="343" y="4749"/>
                </a:lnTo>
                <a:lnTo>
                  <a:pt x="342" y="4771"/>
                </a:lnTo>
                <a:lnTo>
                  <a:pt x="342" y="4792"/>
                </a:lnTo>
                <a:lnTo>
                  <a:pt x="342" y="4814"/>
                </a:lnTo>
                <a:lnTo>
                  <a:pt x="344" y="4835"/>
                </a:lnTo>
                <a:lnTo>
                  <a:pt x="347" y="4856"/>
                </a:lnTo>
                <a:lnTo>
                  <a:pt x="352" y="4876"/>
                </a:lnTo>
                <a:lnTo>
                  <a:pt x="358" y="4897"/>
                </a:lnTo>
                <a:lnTo>
                  <a:pt x="366" y="4916"/>
                </a:lnTo>
                <a:lnTo>
                  <a:pt x="376" y="4935"/>
                </a:lnTo>
                <a:lnTo>
                  <a:pt x="388" y="4953"/>
                </a:lnTo>
                <a:lnTo>
                  <a:pt x="403" y="4968"/>
                </a:lnTo>
                <a:lnTo>
                  <a:pt x="393" y="4963"/>
                </a:lnTo>
                <a:lnTo>
                  <a:pt x="383" y="4957"/>
                </a:lnTo>
                <a:lnTo>
                  <a:pt x="373" y="4951"/>
                </a:lnTo>
                <a:lnTo>
                  <a:pt x="364" y="4944"/>
                </a:lnTo>
                <a:lnTo>
                  <a:pt x="356" y="4936"/>
                </a:lnTo>
                <a:lnTo>
                  <a:pt x="349" y="4928"/>
                </a:lnTo>
                <a:lnTo>
                  <a:pt x="343" y="4919"/>
                </a:lnTo>
                <a:lnTo>
                  <a:pt x="337" y="4912"/>
                </a:lnTo>
                <a:lnTo>
                  <a:pt x="326" y="4893"/>
                </a:lnTo>
                <a:lnTo>
                  <a:pt x="318" y="4874"/>
                </a:lnTo>
                <a:lnTo>
                  <a:pt x="313" y="4854"/>
                </a:lnTo>
                <a:lnTo>
                  <a:pt x="308" y="4833"/>
                </a:lnTo>
                <a:lnTo>
                  <a:pt x="306" y="4811"/>
                </a:lnTo>
                <a:lnTo>
                  <a:pt x="305" y="4790"/>
                </a:lnTo>
                <a:lnTo>
                  <a:pt x="305" y="4767"/>
                </a:lnTo>
                <a:lnTo>
                  <a:pt x="305" y="4745"/>
                </a:lnTo>
                <a:lnTo>
                  <a:pt x="308" y="4701"/>
                </a:lnTo>
                <a:lnTo>
                  <a:pt x="314" y="4660"/>
                </a:lnTo>
                <a:lnTo>
                  <a:pt x="303" y="4680"/>
                </a:lnTo>
                <a:lnTo>
                  <a:pt x="294" y="4701"/>
                </a:lnTo>
                <a:lnTo>
                  <a:pt x="285" y="4723"/>
                </a:lnTo>
                <a:lnTo>
                  <a:pt x="277" y="4746"/>
                </a:lnTo>
                <a:lnTo>
                  <a:pt x="272" y="4770"/>
                </a:lnTo>
                <a:lnTo>
                  <a:pt x="265" y="4793"/>
                </a:lnTo>
                <a:lnTo>
                  <a:pt x="261" y="4817"/>
                </a:lnTo>
                <a:lnTo>
                  <a:pt x="256" y="4842"/>
                </a:lnTo>
                <a:lnTo>
                  <a:pt x="248" y="4891"/>
                </a:lnTo>
                <a:lnTo>
                  <a:pt x="243" y="4938"/>
                </a:lnTo>
                <a:lnTo>
                  <a:pt x="233" y="5031"/>
                </a:lnTo>
                <a:lnTo>
                  <a:pt x="235" y="5027"/>
                </a:lnTo>
                <a:lnTo>
                  <a:pt x="237" y="5016"/>
                </a:lnTo>
                <a:lnTo>
                  <a:pt x="241" y="4978"/>
                </a:lnTo>
                <a:lnTo>
                  <a:pt x="247" y="4864"/>
                </a:lnTo>
                <a:lnTo>
                  <a:pt x="251" y="4800"/>
                </a:lnTo>
                <a:lnTo>
                  <a:pt x="254" y="4740"/>
                </a:lnTo>
                <a:lnTo>
                  <a:pt x="258" y="4689"/>
                </a:lnTo>
                <a:lnTo>
                  <a:pt x="262" y="4670"/>
                </a:lnTo>
                <a:lnTo>
                  <a:pt x="264" y="4655"/>
                </a:lnTo>
                <a:lnTo>
                  <a:pt x="266" y="4657"/>
                </a:lnTo>
                <a:lnTo>
                  <a:pt x="266" y="4659"/>
                </a:lnTo>
                <a:lnTo>
                  <a:pt x="266" y="4663"/>
                </a:lnTo>
                <a:lnTo>
                  <a:pt x="264" y="4668"/>
                </a:lnTo>
                <a:lnTo>
                  <a:pt x="256" y="4682"/>
                </a:lnTo>
                <a:lnTo>
                  <a:pt x="245" y="4699"/>
                </a:lnTo>
                <a:lnTo>
                  <a:pt x="231" y="4720"/>
                </a:lnTo>
                <a:lnTo>
                  <a:pt x="214" y="4742"/>
                </a:lnTo>
                <a:lnTo>
                  <a:pt x="174" y="4793"/>
                </a:lnTo>
                <a:lnTo>
                  <a:pt x="131" y="4843"/>
                </a:lnTo>
                <a:lnTo>
                  <a:pt x="90" y="4889"/>
                </a:lnTo>
                <a:lnTo>
                  <a:pt x="71" y="4908"/>
                </a:lnTo>
                <a:lnTo>
                  <a:pt x="54" y="4924"/>
                </a:lnTo>
                <a:lnTo>
                  <a:pt x="41" y="4936"/>
                </a:lnTo>
                <a:lnTo>
                  <a:pt x="31" y="4943"/>
                </a:lnTo>
                <a:lnTo>
                  <a:pt x="40" y="4938"/>
                </a:lnTo>
                <a:lnTo>
                  <a:pt x="48" y="4934"/>
                </a:lnTo>
                <a:lnTo>
                  <a:pt x="64" y="4923"/>
                </a:lnTo>
                <a:lnTo>
                  <a:pt x="79" y="4911"/>
                </a:lnTo>
                <a:lnTo>
                  <a:pt x="92" y="4895"/>
                </a:lnTo>
                <a:lnTo>
                  <a:pt x="105" y="4880"/>
                </a:lnTo>
                <a:lnTo>
                  <a:pt x="116" y="4862"/>
                </a:lnTo>
                <a:lnTo>
                  <a:pt x="128" y="4843"/>
                </a:lnTo>
                <a:lnTo>
                  <a:pt x="139" y="4824"/>
                </a:lnTo>
                <a:lnTo>
                  <a:pt x="148" y="4804"/>
                </a:lnTo>
                <a:lnTo>
                  <a:pt x="156" y="4784"/>
                </a:lnTo>
                <a:lnTo>
                  <a:pt x="174" y="4744"/>
                </a:lnTo>
                <a:lnTo>
                  <a:pt x="190" y="4705"/>
                </a:lnTo>
                <a:lnTo>
                  <a:pt x="205" y="4671"/>
                </a:lnTo>
                <a:lnTo>
                  <a:pt x="193" y="4685"/>
                </a:lnTo>
                <a:lnTo>
                  <a:pt x="181" y="4699"/>
                </a:lnTo>
                <a:lnTo>
                  <a:pt x="169" y="4711"/>
                </a:lnTo>
                <a:lnTo>
                  <a:pt x="156" y="4722"/>
                </a:lnTo>
                <a:lnTo>
                  <a:pt x="145" y="4732"/>
                </a:lnTo>
                <a:lnTo>
                  <a:pt x="133" y="4740"/>
                </a:lnTo>
                <a:lnTo>
                  <a:pt x="121" y="4746"/>
                </a:lnTo>
                <a:lnTo>
                  <a:pt x="109" y="4753"/>
                </a:lnTo>
                <a:lnTo>
                  <a:pt x="96" y="4757"/>
                </a:lnTo>
                <a:lnTo>
                  <a:pt x="83" y="4761"/>
                </a:lnTo>
                <a:lnTo>
                  <a:pt x="71" y="4763"/>
                </a:lnTo>
                <a:lnTo>
                  <a:pt x="58" y="4764"/>
                </a:lnTo>
                <a:lnTo>
                  <a:pt x="44" y="4765"/>
                </a:lnTo>
                <a:lnTo>
                  <a:pt x="30" y="4764"/>
                </a:lnTo>
                <a:lnTo>
                  <a:pt x="14" y="4762"/>
                </a:lnTo>
                <a:lnTo>
                  <a:pt x="0" y="4760"/>
                </a:lnTo>
                <a:lnTo>
                  <a:pt x="17" y="4762"/>
                </a:lnTo>
                <a:lnTo>
                  <a:pt x="33" y="4762"/>
                </a:lnTo>
                <a:lnTo>
                  <a:pt x="49" y="4760"/>
                </a:lnTo>
                <a:lnTo>
                  <a:pt x="62" y="4756"/>
                </a:lnTo>
                <a:lnTo>
                  <a:pt x="77" y="4752"/>
                </a:lnTo>
                <a:lnTo>
                  <a:pt x="89" y="4745"/>
                </a:lnTo>
                <a:lnTo>
                  <a:pt x="100" y="4738"/>
                </a:lnTo>
                <a:lnTo>
                  <a:pt x="111" y="4728"/>
                </a:lnTo>
                <a:lnTo>
                  <a:pt x="121" y="4718"/>
                </a:lnTo>
                <a:lnTo>
                  <a:pt x="131" y="4706"/>
                </a:lnTo>
                <a:lnTo>
                  <a:pt x="140" y="4694"/>
                </a:lnTo>
                <a:lnTo>
                  <a:pt x="148" y="4681"/>
                </a:lnTo>
                <a:lnTo>
                  <a:pt x="156" y="4667"/>
                </a:lnTo>
                <a:lnTo>
                  <a:pt x="163" y="4652"/>
                </a:lnTo>
                <a:lnTo>
                  <a:pt x="177" y="4621"/>
                </a:lnTo>
                <a:lnTo>
                  <a:pt x="191" y="4589"/>
                </a:lnTo>
                <a:lnTo>
                  <a:pt x="203" y="4557"/>
                </a:lnTo>
                <a:lnTo>
                  <a:pt x="215" y="4523"/>
                </a:lnTo>
                <a:lnTo>
                  <a:pt x="227" y="4491"/>
                </a:lnTo>
                <a:lnTo>
                  <a:pt x="241" y="4461"/>
                </a:lnTo>
                <a:lnTo>
                  <a:pt x="247" y="4448"/>
                </a:lnTo>
                <a:lnTo>
                  <a:pt x="255" y="4435"/>
                </a:lnTo>
                <a:lnTo>
                  <a:pt x="263" y="4421"/>
                </a:lnTo>
                <a:lnTo>
                  <a:pt x="271" y="4410"/>
                </a:lnTo>
                <a:lnTo>
                  <a:pt x="279" y="4400"/>
                </a:lnTo>
                <a:lnTo>
                  <a:pt x="289" y="4390"/>
                </a:lnTo>
                <a:lnTo>
                  <a:pt x="297" y="4384"/>
                </a:lnTo>
                <a:lnTo>
                  <a:pt x="305" y="4378"/>
                </a:lnTo>
                <a:lnTo>
                  <a:pt x="313" y="4374"/>
                </a:lnTo>
                <a:lnTo>
                  <a:pt x="319" y="4369"/>
                </a:lnTo>
                <a:lnTo>
                  <a:pt x="333" y="4365"/>
                </a:lnTo>
                <a:lnTo>
                  <a:pt x="344" y="4362"/>
                </a:lnTo>
                <a:lnTo>
                  <a:pt x="355" y="4359"/>
                </a:lnTo>
                <a:lnTo>
                  <a:pt x="366" y="4356"/>
                </a:lnTo>
                <a:lnTo>
                  <a:pt x="372" y="4353"/>
                </a:lnTo>
                <a:lnTo>
                  <a:pt x="376" y="4349"/>
                </a:lnTo>
                <a:lnTo>
                  <a:pt x="382" y="4346"/>
                </a:lnTo>
                <a:lnTo>
                  <a:pt x="387" y="4340"/>
                </a:lnTo>
                <a:lnTo>
                  <a:pt x="407" y="4320"/>
                </a:lnTo>
                <a:lnTo>
                  <a:pt x="428" y="4303"/>
                </a:lnTo>
                <a:lnTo>
                  <a:pt x="449" y="4288"/>
                </a:lnTo>
                <a:lnTo>
                  <a:pt x="470" y="4275"/>
                </a:lnTo>
                <a:lnTo>
                  <a:pt x="492" y="4265"/>
                </a:lnTo>
                <a:lnTo>
                  <a:pt x="515" y="4256"/>
                </a:lnTo>
                <a:lnTo>
                  <a:pt x="538" y="4252"/>
                </a:lnTo>
                <a:lnTo>
                  <a:pt x="549" y="4249"/>
                </a:lnTo>
                <a:lnTo>
                  <a:pt x="560" y="4248"/>
                </a:lnTo>
                <a:lnTo>
                  <a:pt x="572" y="4248"/>
                </a:lnTo>
                <a:lnTo>
                  <a:pt x="583" y="4248"/>
                </a:lnTo>
                <a:lnTo>
                  <a:pt x="594" y="4249"/>
                </a:lnTo>
                <a:lnTo>
                  <a:pt x="606" y="4252"/>
                </a:lnTo>
                <a:lnTo>
                  <a:pt x="618" y="4254"/>
                </a:lnTo>
                <a:lnTo>
                  <a:pt x="629" y="4257"/>
                </a:lnTo>
                <a:lnTo>
                  <a:pt x="640" y="4262"/>
                </a:lnTo>
                <a:lnTo>
                  <a:pt x="651" y="4266"/>
                </a:lnTo>
                <a:lnTo>
                  <a:pt x="663" y="4272"/>
                </a:lnTo>
                <a:lnTo>
                  <a:pt x="674" y="4278"/>
                </a:lnTo>
                <a:lnTo>
                  <a:pt x="685" y="4285"/>
                </a:lnTo>
                <a:lnTo>
                  <a:pt x="696" y="4293"/>
                </a:lnTo>
                <a:lnTo>
                  <a:pt x="708" y="4302"/>
                </a:lnTo>
                <a:lnTo>
                  <a:pt x="718" y="4312"/>
                </a:lnTo>
                <a:lnTo>
                  <a:pt x="729" y="4322"/>
                </a:lnTo>
                <a:lnTo>
                  <a:pt x="740" y="4333"/>
                </a:lnTo>
                <a:lnTo>
                  <a:pt x="729" y="4220"/>
                </a:lnTo>
                <a:lnTo>
                  <a:pt x="721" y="4107"/>
                </a:lnTo>
                <a:lnTo>
                  <a:pt x="715" y="3994"/>
                </a:lnTo>
                <a:lnTo>
                  <a:pt x="713" y="3881"/>
                </a:lnTo>
                <a:lnTo>
                  <a:pt x="713" y="3768"/>
                </a:lnTo>
                <a:lnTo>
                  <a:pt x="715" y="3655"/>
                </a:lnTo>
                <a:lnTo>
                  <a:pt x="718" y="3598"/>
                </a:lnTo>
                <a:lnTo>
                  <a:pt x="721" y="3542"/>
                </a:lnTo>
                <a:lnTo>
                  <a:pt x="724" y="3485"/>
                </a:lnTo>
                <a:lnTo>
                  <a:pt x="729" y="3429"/>
                </a:lnTo>
                <a:lnTo>
                  <a:pt x="739" y="3321"/>
                </a:lnTo>
                <a:lnTo>
                  <a:pt x="751" y="3213"/>
                </a:lnTo>
                <a:lnTo>
                  <a:pt x="766" y="3106"/>
                </a:lnTo>
                <a:lnTo>
                  <a:pt x="784" y="2999"/>
                </a:lnTo>
                <a:lnTo>
                  <a:pt x="793" y="2954"/>
                </a:lnTo>
                <a:lnTo>
                  <a:pt x="796" y="2935"/>
                </a:lnTo>
                <a:lnTo>
                  <a:pt x="799" y="2918"/>
                </a:lnTo>
                <a:lnTo>
                  <a:pt x="799" y="2901"/>
                </a:lnTo>
                <a:lnTo>
                  <a:pt x="797" y="2893"/>
                </a:lnTo>
                <a:lnTo>
                  <a:pt x="795" y="2884"/>
                </a:lnTo>
                <a:lnTo>
                  <a:pt x="793" y="2875"/>
                </a:lnTo>
                <a:lnTo>
                  <a:pt x="790" y="2865"/>
                </a:lnTo>
                <a:lnTo>
                  <a:pt x="781" y="2844"/>
                </a:lnTo>
                <a:lnTo>
                  <a:pt x="776" y="2834"/>
                </a:lnTo>
                <a:lnTo>
                  <a:pt x="772" y="2824"/>
                </a:lnTo>
                <a:lnTo>
                  <a:pt x="770" y="2814"/>
                </a:lnTo>
                <a:lnTo>
                  <a:pt x="767" y="2803"/>
                </a:lnTo>
                <a:lnTo>
                  <a:pt x="764" y="2782"/>
                </a:lnTo>
                <a:lnTo>
                  <a:pt x="763" y="2761"/>
                </a:lnTo>
                <a:lnTo>
                  <a:pt x="763" y="2739"/>
                </a:lnTo>
                <a:lnTo>
                  <a:pt x="764" y="2718"/>
                </a:lnTo>
                <a:lnTo>
                  <a:pt x="765" y="2674"/>
                </a:lnTo>
                <a:lnTo>
                  <a:pt x="746" y="2740"/>
                </a:lnTo>
                <a:lnTo>
                  <a:pt x="738" y="2773"/>
                </a:lnTo>
                <a:lnTo>
                  <a:pt x="730" y="2805"/>
                </a:lnTo>
                <a:lnTo>
                  <a:pt x="723" y="2839"/>
                </a:lnTo>
                <a:lnTo>
                  <a:pt x="718" y="2872"/>
                </a:lnTo>
                <a:lnTo>
                  <a:pt x="714" y="2906"/>
                </a:lnTo>
                <a:lnTo>
                  <a:pt x="713" y="2939"/>
                </a:lnTo>
                <a:lnTo>
                  <a:pt x="711" y="2939"/>
                </a:lnTo>
                <a:lnTo>
                  <a:pt x="710" y="2938"/>
                </a:lnTo>
                <a:lnTo>
                  <a:pt x="708" y="2932"/>
                </a:lnTo>
                <a:lnTo>
                  <a:pt x="706" y="2922"/>
                </a:lnTo>
                <a:lnTo>
                  <a:pt x="706" y="2906"/>
                </a:lnTo>
                <a:lnTo>
                  <a:pt x="709" y="2867"/>
                </a:lnTo>
                <a:lnTo>
                  <a:pt x="712" y="2821"/>
                </a:lnTo>
                <a:lnTo>
                  <a:pt x="718" y="2772"/>
                </a:lnTo>
                <a:lnTo>
                  <a:pt x="723" y="2728"/>
                </a:lnTo>
                <a:lnTo>
                  <a:pt x="729" y="2692"/>
                </a:lnTo>
                <a:lnTo>
                  <a:pt x="733" y="2671"/>
                </a:lnTo>
                <a:lnTo>
                  <a:pt x="734" y="2672"/>
                </a:lnTo>
                <a:lnTo>
                  <a:pt x="734" y="2673"/>
                </a:lnTo>
                <a:lnTo>
                  <a:pt x="731" y="2680"/>
                </a:lnTo>
                <a:lnTo>
                  <a:pt x="725" y="2690"/>
                </a:lnTo>
                <a:lnTo>
                  <a:pt x="718" y="2702"/>
                </a:lnTo>
                <a:lnTo>
                  <a:pt x="695" y="2733"/>
                </a:lnTo>
                <a:lnTo>
                  <a:pt x="669" y="2770"/>
                </a:lnTo>
                <a:lnTo>
                  <a:pt x="639" y="2805"/>
                </a:lnTo>
                <a:lnTo>
                  <a:pt x="610" y="2837"/>
                </a:lnTo>
                <a:lnTo>
                  <a:pt x="597" y="2852"/>
                </a:lnTo>
                <a:lnTo>
                  <a:pt x="586" y="2862"/>
                </a:lnTo>
                <a:lnTo>
                  <a:pt x="576" y="2871"/>
                </a:lnTo>
                <a:lnTo>
                  <a:pt x="568" y="2875"/>
                </a:lnTo>
                <a:lnTo>
                  <a:pt x="573" y="2870"/>
                </a:lnTo>
                <a:lnTo>
                  <a:pt x="580" y="2862"/>
                </a:lnTo>
                <a:lnTo>
                  <a:pt x="598" y="2839"/>
                </a:lnTo>
                <a:lnTo>
                  <a:pt x="618" y="2807"/>
                </a:lnTo>
                <a:lnTo>
                  <a:pt x="639" y="2773"/>
                </a:lnTo>
                <a:lnTo>
                  <a:pt x="677" y="2710"/>
                </a:lnTo>
                <a:lnTo>
                  <a:pt x="688" y="2690"/>
                </a:lnTo>
                <a:lnTo>
                  <a:pt x="693" y="2682"/>
                </a:lnTo>
                <a:lnTo>
                  <a:pt x="675" y="2702"/>
                </a:lnTo>
                <a:lnTo>
                  <a:pt x="668" y="2711"/>
                </a:lnTo>
                <a:lnTo>
                  <a:pt x="659" y="2718"/>
                </a:lnTo>
                <a:lnTo>
                  <a:pt x="650" y="2724"/>
                </a:lnTo>
                <a:lnTo>
                  <a:pt x="641" y="2731"/>
                </a:lnTo>
                <a:lnTo>
                  <a:pt x="632" y="2735"/>
                </a:lnTo>
                <a:lnTo>
                  <a:pt x="623" y="2740"/>
                </a:lnTo>
                <a:lnTo>
                  <a:pt x="613" y="2743"/>
                </a:lnTo>
                <a:lnTo>
                  <a:pt x="604" y="2745"/>
                </a:lnTo>
                <a:lnTo>
                  <a:pt x="594" y="2748"/>
                </a:lnTo>
                <a:lnTo>
                  <a:pt x="586" y="2749"/>
                </a:lnTo>
                <a:lnTo>
                  <a:pt x="576" y="2749"/>
                </a:lnTo>
                <a:lnTo>
                  <a:pt x="566" y="2749"/>
                </a:lnTo>
                <a:lnTo>
                  <a:pt x="545" y="2745"/>
                </a:lnTo>
                <a:lnTo>
                  <a:pt x="555" y="2744"/>
                </a:lnTo>
                <a:lnTo>
                  <a:pt x="565" y="2742"/>
                </a:lnTo>
                <a:lnTo>
                  <a:pt x="573" y="2739"/>
                </a:lnTo>
                <a:lnTo>
                  <a:pt x="582" y="2735"/>
                </a:lnTo>
                <a:lnTo>
                  <a:pt x="590" y="2731"/>
                </a:lnTo>
                <a:lnTo>
                  <a:pt x="598" y="2726"/>
                </a:lnTo>
                <a:lnTo>
                  <a:pt x="611" y="2715"/>
                </a:lnTo>
                <a:lnTo>
                  <a:pt x="623" y="2702"/>
                </a:lnTo>
                <a:lnTo>
                  <a:pt x="634" y="2688"/>
                </a:lnTo>
                <a:lnTo>
                  <a:pt x="644" y="2672"/>
                </a:lnTo>
                <a:lnTo>
                  <a:pt x="653" y="2656"/>
                </a:lnTo>
                <a:lnTo>
                  <a:pt x="662" y="2638"/>
                </a:lnTo>
                <a:lnTo>
                  <a:pt x="669" y="2620"/>
                </a:lnTo>
                <a:lnTo>
                  <a:pt x="684" y="2583"/>
                </a:lnTo>
                <a:lnTo>
                  <a:pt x="699" y="2549"/>
                </a:lnTo>
                <a:lnTo>
                  <a:pt x="706" y="2532"/>
                </a:lnTo>
                <a:lnTo>
                  <a:pt x="714" y="2518"/>
                </a:lnTo>
                <a:lnTo>
                  <a:pt x="721" y="2509"/>
                </a:lnTo>
                <a:lnTo>
                  <a:pt x="726" y="2501"/>
                </a:lnTo>
                <a:lnTo>
                  <a:pt x="732" y="2495"/>
                </a:lnTo>
                <a:lnTo>
                  <a:pt x="738" y="2489"/>
                </a:lnTo>
                <a:lnTo>
                  <a:pt x="744" y="2485"/>
                </a:lnTo>
                <a:lnTo>
                  <a:pt x="750" y="2481"/>
                </a:lnTo>
                <a:lnTo>
                  <a:pt x="763" y="2476"/>
                </a:lnTo>
                <a:lnTo>
                  <a:pt x="776" y="2471"/>
                </a:lnTo>
                <a:lnTo>
                  <a:pt x="791" y="2469"/>
                </a:lnTo>
                <a:lnTo>
                  <a:pt x="825" y="2464"/>
                </a:lnTo>
                <a:lnTo>
                  <a:pt x="836" y="2460"/>
                </a:lnTo>
                <a:lnTo>
                  <a:pt x="848" y="2456"/>
                </a:lnTo>
                <a:lnTo>
                  <a:pt x="858" y="2450"/>
                </a:lnTo>
                <a:lnTo>
                  <a:pt x="868" y="2443"/>
                </a:lnTo>
                <a:lnTo>
                  <a:pt x="878" y="2435"/>
                </a:lnTo>
                <a:lnTo>
                  <a:pt x="887" y="2425"/>
                </a:lnTo>
                <a:lnTo>
                  <a:pt x="896" y="2415"/>
                </a:lnTo>
                <a:lnTo>
                  <a:pt x="905" y="2404"/>
                </a:lnTo>
                <a:lnTo>
                  <a:pt x="919" y="2382"/>
                </a:lnTo>
                <a:lnTo>
                  <a:pt x="933" y="2357"/>
                </a:lnTo>
                <a:lnTo>
                  <a:pt x="945" y="2335"/>
                </a:lnTo>
                <a:lnTo>
                  <a:pt x="955" y="2314"/>
                </a:lnTo>
                <a:lnTo>
                  <a:pt x="987" y="2247"/>
                </a:lnTo>
                <a:lnTo>
                  <a:pt x="1019" y="2180"/>
                </a:lnTo>
                <a:lnTo>
                  <a:pt x="1080" y="2044"/>
                </a:lnTo>
                <a:lnTo>
                  <a:pt x="1141" y="1909"/>
                </a:lnTo>
                <a:lnTo>
                  <a:pt x="1201" y="1774"/>
                </a:lnTo>
                <a:lnTo>
                  <a:pt x="1232" y="1707"/>
                </a:lnTo>
                <a:lnTo>
                  <a:pt x="1263" y="1639"/>
                </a:lnTo>
                <a:lnTo>
                  <a:pt x="1295" y="1573"/>
                </a:lnTo>
                <a:lnTo>
                  <a:pt x="1329" y="1506"/>
                </a:lnTo>
                <a:lnTo>
                  <a:pt x="1363" y="1441"/>
                </a:lnTo>
                <a:lnTo>
                  <a:pt x="1399" y="1375"/>
                </a:lnTo>
                <a:lnTo>
                  <a:pt x="1436" y="1310"/>
                </a:lnTo>
                <a:lnTo>
                  <a:pt x="1475" y="1246"/>
                </a:lnTo>
                <a:lnTo>
                  <a:pt x="1509" y="1191"/>
                </a:lnTo>
                <a:lnTo>
                  <a:pt x="1546" y="1136"/>
                </a:lnTo>
                <a:lnTo>
                  <a:pt x="1623" y="1022"/>
                </a:lnTo>
                <a:lnTo>
                  <a:pt x="1660" y="964"/>
                </a:lnTo>
                <a:lnTo>
                  <a:pt x="1696" y="905"/>
                </a:lnTo>
                <a:lnTo>
                  <a:pt x="1714" y="875"/>
                </a:lnTo>
                <a:lnTo>
                  <a:pt x="1729" y="845"/>
                </a:lnTo>
                <a:lnTo>
                  <a:pt x="1745" y="815"/>
                </a:lnTo>
                <a:lnTo>
                  <a:pt x="1759" y="784"/>
                </a:lnTo>
                <a:lnTo>
                  <a:pt x="1772" y="754"/>
                </a:lnTo>
                <a:lnTo>
                  <a:pt x="1783" y="723"/>
                </a:lnTo>
                <a:lnTo>
                  <a:pt x="1794" y="692"/>
                </a:lnTo>
                <a:lnTo>
                  <a:pt x="1803" y="661"/>
                </a:lnTo>
                <a:lnTo>
                  <a:pt x="1810" y="630"/>
                </a:lnTo>
                <a:lnTo>
                  <a:pt x="1817" y="598"/>
                </a:lnTo>
                <a:lnTo>
                  <a:pt x="1820" y="567"/>
                </a:lnTo>
                <a:lnTo>
                  <a:pt x="1822" y="535"/>
                </a:lnTo>
                <a:lnTo>
                  <a:pt x="1821" y="502"/>
                </a:lnTo>
                <a:lnTo>
                  <a:pt x="1819" y="470"/>
                </a:lnTo>
                <a:lnTo>
                  <a:pt x="1814" y="438"/>
                </a:lnTo>
                <a:lnTo>
                  <a:pt x="1808" y="406"/>
                </a:lnTo>
                <a:lnTo>
                  <a:pt x="1798" y="373"/>
                </a:lnTo>
                <a:lnTo>
                  <a:pt x="1786" y="339"/>
                </a:lnTo>
                <a:lnTo>
                  <a:pt x="1770" y="307"/>
                </a:lnTo>
                <a:lnTo>
                  <a:pt x="1752" y="274"/>
                </a:lnTo>
                <a:lnTo>
                  <a:pt x="1736" y="247"/>
                </a:lnTo>
                <a:lnTo>
                  <a:pt x="1719" y="223"/>
                </a:lnTo>
                <a:lnTo>
                  <a:pt x="1700" y="200"/>
                </a:lnTo>
                <a:lnTo>
                  <a:pt x="1680" y="179"/>
                </a:lnTo>
                <a:lnTo>
                  <a:pt x="1660" y="158"/>
                </a:lnTo>
                <a:lnTo>
                  <a:pt x="1638" y="139"/>
                </a:lnTo>
                <a:lnTo>
                  <a:pt x="1616" y="121"/>
                </a:lnTo>
                <a:lnTo>
                  <a:pt x="1593" y="104"/>
                </a:lnTo>
                <a:lnTo>
                  <a:pt x="1568" y="90"/>
                </a:lnTo>
                <a:lnTo>
                  <a:pt x="1544" y="77"/>
                </a:lnTo>
                <a:lnTo>
                  <a:pt x="1519" y="64"/>
                </a:lnTo>
                <a:lnTo>
                  <a:pt x="1493" y="54"/>
                </a:lnTo>
                <a:lnTo>
                  <a:pt x="1467" y="45"/>
                </a:lnTo>
                <a:lnTo>
                  <a:pt x="1442" y="39"/>
                </a:lnTo>
                <a:lnTo>
                  <a:pt x="1415" y="34"/>
                </a:lnTo>
                <a:lnTo>
                  <a:pt x="1389" y="30"/>
                </a:lnTo>
                <a:lnTo>
                  <a:pt x="1362" y="29"/>
                </a:lnTo>
                <a:lnTo>
                  <a:pt x="1335" y="29"/>
                </a:lnTo>
                <a:lnTo>
                  <a:pt x="1310" y="31"/>
                </a:lnTo>
                <a:lnTo>
                  <a:pt x="1283" y="34"/>
                </a:lnTo>
                <a:lnTo>
                  <a:pt x="1258" y="40"/>
                </a:lnTo>
                <a:lnTo>
                  <a:pt x="1232" y="48"/>
                </a:lnTo>
                <a:lnTo>
                  <a:pt x="1208" y="58"/>
                </a:lnTo>
                <a:lnTo>
                  <a:pt x="1183" y="69"/>
                </a:lnTo>
                <a:lnTo>
                  <a:pt x="1160" y="82"/>
                </a:lnTo>
                <a:lnTo>
                  <a:pt x="1137" y="99"/>
                </a:lnTo>
                <a:lnTo>
                  <a:pt x="1116" y="116"/>
                </a:lnTo>
                <a:lnTo>
                  <a:pt x="1095" y="135"/>
                </a:lnTo>
                <a:lnTo>
                  <a:pt x="1075" y="158"/>
                </a:lnTo>
                <a:lnTo>
                  <a:pt x="1056" y="182"/>
                </a:lnTo>
                <a:lnTo>
                  <a:pt x="1038" y="209"/>
                </a:lnTo>
                <a:lnTo>
                  <a:pt x="1021" y="237"/>
                </a:lnTo>
                <a:lnTo>
                  <a:pt x="1040" y="242"/>
                </a:lnTo>
                <a:lnTo>
                  <a:pt x="1058" y="248"/>
                </a:lnTo>
                <a:lnTo>
                  <a:pt x="1074" y="255"/>
                </a:lnTo>
                <a:lnTo>
                  <a:pt x="1089" y="263"/>
                </a:lnTo>
                <a:lnTo>
                  <a:pt x="1101" y="273"/>
                </a:lnTo>
                <a:lnTo>
                  <a:pt x="1114" y="283"/>
                </a:lnTo>
                <a:lnTo>
                  <a:pt x="1123" y="294"/>
                </a:lnTo>
                <a:lnTo>
                  <a:pt x="1133" y="306"/>
                </a:lnTo>
                <a:lnTo>
                  <a:pt x="1141" y="318"/>
                </a:lnTo>
                <a:lnTo>
                  <a:pt x="1148" y="333"/>
                </a:lnTo>
                <a:lnTo>
                  <a:pt x="1153" y="347"/>
                </a:lnTo>
                <a:lnTo>
                  <a:pt x="1158" y="362"/>
                </a:lnTo>
                <a:lnTo>
                  <a:pt x="1161" y="378"/>
                </a:lnTo>
                <a:lnTo>
                  <a:pt x="1165" y="395"/>
                </a:lnTo>
                <a:lnTo>
                  <a:pt x="1166" y="412"/>
                </a:lnTo>
                <a:lnTo>
                  <a:pt x="1167" y="429"/>
                </a:lnTo>
                <a:lnTo>
                  <a:pt x="1167" y="448"/>
                </a:lnTo>
                <a:lnTo>
                  <a:pt x="1167" y="467"/>
                </a:lnTo>
                <a:lnTo>
                  <a:pt x="1163" y="506"/>
                </a:lnTo>
                <a:lnTo>
                  <a:pt x="1158" y="547"/>
                </a:lnTo>
                <a:lnTo>
                  <a:pt x="1150" y="589"/>
                </a:lnTo>
                <a:lnTo>
                  <a:pt x="1141" y="632"/>
                </a:lnTo>
                <a:lnTo>
                  <a:pt x="1131" y="676"/>
                </a:lnTo>
                <a:lnTo>
                  <a:pt x="1110" y="764"/>
                </a:lnTo>
                <a:lnTo>
                  <a:pt x="1089" y="852"/>
                </a:lnTo>
                <a:lnTo>
                  <a:pt x="1080" y="895"/>
                </a:lnTo>
                <a:lnTo>
                  <a:pt x="1074" y="936"/>
                </a:lnTo>
                <a:lnTo>
                  <a:pt x="1068" y="977"/>
                </a:lnTo>
                <a:lnTo>
                  <a:pt x="1065" y="1015"/>
                </a:lnTo>
                <a:lnTo>
                  <a:pt x="1065" y="1034"/>
                </a:lnTo>
                <a:lnTo>
                  <a:pt x="1065" y="1052"/>
                </a:lnTo>
                <a:lnTo>
                  <a:pt x="1066" y="1069"/>
                </a:lnTo>
                <a:lnTo>
                  <a:pt x="1068" y="1086"/>
                </a:lnTo>
                <a:lnTo>
                  <a:pt x="1070" y="1103"/>
                </a:lnTo>
                <a:lnTo>
                  <a:pt x="1075" y="1117"/>
                </a:lnTo>
                <a:lnTo>
                  <a:pt x="1079" y="1133"/>
                </a:lnTo>
                <a:lnTo>
                  <a:pt x="1085" y="1146"/>
                </a:lnTo>
                <a:lnTo>
                  <a:pt x="1092" y="1159"/>
                </a:lnTo>
                <a:lnTo>
                  <a:pt x="1100" y="1171"/>
                </a:lnTo>
                <a:lnTo>
                  <a:pt x="1110" y="1182"/>
                </a:lnTo>
                <a:lnTo>
                  <a:pt x="1120" y="1194"/>
                </a:lnTo>
                <a:lnTo>
                  <a:pt x="1132" y="1202"/>
                </a:lnTo>
                <a:lnTo>
                  <a:pt x="1146" y="1211"/>
                </a:lnTo>
                <a:lnTo>
                  <a:pt x="1160" y="1218"/>
                </a:lnTo>
                <a:lnTo>
                  <a:pt x="1177" y="1225"/>
                </a:lnTo>
                <a:lnTo>
                  <a:pt x="1194" y="1230"/>
                </a:lnTo>
                <a:lnTo>
                  <a:pt x="1214" y="1233"/>
                </a:lnTo>
                <a:lnTo>
                  <a:pt x="1235" y="1237"/>
                </a:lnTo>
                <a:lnTo>
                  <a:pt x="1258" y="1238"/>
                </a:lnTo>
                <a:lnTo>
                  <a:pt x="1234" y="1242"/>
                </a:lnTo>
                <a:lnTo>
                  <a:pt x="1211" y="1245"/>
                </a:lnTo>
                <a:lnTo>
                  <a:pt x="1190" y="1245"/>
                </a:lnTo>
                <a:lnTo>
                  <a:pt x="1170" y="1241"/>
                </a:lnTo>
                <a:lnTo>
                  <a:pt x="1151" y="1237"/>
                </a:lnTo>
                <a:lnTo>
                  <a:pt x="1133" y="1230"/>
                </a:lnTo>
                <a:lnTo>
                  <a:pt x="1118" y="1222"/>
                </a:lnTo>
                <a:lnTo>
                  <a:pt x="1102" y="1212"/>
                </a:lnTo>
                <a:lnTo>
                  <a:pt x="1088" y="1201"/>
                </a:lnTo>
                <a:lnTo>
                  <a:pt x="1076" y="1188"/>
                </a:lnTo>
                <a:lnTo>
                  <a:pt x="1064" y="1174"/>
                </a:lnTo>
                <a:lnTo>
                  <a:pt x="1053" y="1158"/>
                </a:lnTo>
                <a:lnTo>
                  <a:pt x="1043" y="1141"/>
                </a:lnTo>
                <a:lnTo>
                  <a:pt x="1034" y="1124"/>
                </a:lnTo>
                <a:lnTo>
                  <a:pt x="1026" y="1106"/>
                </a:lnTo>
                <a:lnTo>
                  <a:pt x="1018" y="1086"/>
                </a:lnTo>
                <a:lnTo>
                  <a:pt x="1011" y="1066"/>
                </a:lnTo>
                <a:lnTo>
                  <a:pt x="1006" y="1046"/>
                </a:lnTo>
                <a:lnTo>
                  <a:pt x="1001" y="1025"/>
                </a:lnTo>
                <a:lnTo>
                  <a:pt x="997" y="1004"/>
                </a:lnTo>
                <a:lnTo>
                  <a:pt x="990" y="961"/>
                </a:lnTo>
                <a:lnTo>
                  <a:pt x="986" y="918"/>
                </a:lnTo>
                <a:lnTo>
                  <a:pt x="984" y="877"/>
                </a:lnTo>
                <a:lnTo>
                  <a:pt x="984" y="837"/>
                </a:lnTo>
                <a:lnTo>
                  <a:pt x="985" y="801"/>
                </a:lnTo>
                <a:lnTo>
                  <a:pt x="987" y="768"/>
                </a:lnTo>
                <a:lnTo>
                  <a:pt x="977" y="806"/>
                </a:lnTo>
                <a:lnTo>
                  <a:pt x="967" y="845"/>
                </a:lnTo>
                <a:lnTo>
                  <a:pt x="959" y="884"/>
                </a:lnTo>
                <a:lnTo>
                  <a:pt x="954" y="925"/>
                </a:lnTo>
                <a:lnTo>
                  <a:pt x="948" y="965"/>
                </a:lnTo>
                <a:lnTo>
                  <a:pt x="946" y="1006"/>
                </a:lnTo>
                <a:lnTo>
                  <a:pt x="945" y="1047"/>
                </a:lnTo>
                <a:lnTo>
                  <a:pt x="946" y="1088"/>
                </a:lnTo>
                <a:lnTo>
                  <a:pt x="949" y="1128"/>
                </a:lnTo>
                <a:lnTo>
                  <a:pt x="953" y="1148"/>
                </a:lnTo>
                <a:lnTo>
                  <a:pt x="956" y="1168"/>
                </a:lnTo>
                <a:lnTo>
                  <a:pt x="960" y="1188"/>
                </a:lnTo>
                <a:lnTo>
                  <a:pt x="965" y="1207"/>
                </a:lnTo>
                <a:lnTo>
                  <a:pt x="970" y="1226"/>
                </a:lnTo>
                <a:lnTo>
                  <a:pt x="977" y="1245"/>
                </a:lnTo>
                <a:lnTo>
                  <a:pt x="984" y="1263"/>
                </a:lnTo>
                <a:lnTo>
                  <a:pt x="993" y="1282"/>
                </a:lnTo>
                <a:lnTo>
                  <a:pt x="1001" y="1300"/>
                </a:lnTo>
                <a:lnTo>
                  <a:pt x="1010" y="1318"/>
                </a:lnTo>
                <a:lnTo>
                  <a:pt x="1021" y="1334"/>
                </a:lnTo>
                <a:lnTo>
                  <a:pt x="1033" y="1351"/>
                </a:lnTo>
                <a:lnTo>
                  <a:pt x="1045" y="1368"/>
                </a:lnTo>
                <a:lnTo>
                  <a:pt x="1058" y="1384"/>
                </a:lnTo>
                <a:lnTo>
                  <a:pt x="1038" y="1373"/>
                </a:lnTo>
                <a:lnTo>
                  <a:pt x="1018" y="1362"/>
                </a:lnTo>
                <a:lnTo>
                  <a:pt x="1000" y="1350"/>
                </a:lnTo>
                <a:lnTo>
                  <a:pt x="984" y="1337"/>
                </a:lnTo>
                <a:lnTo>
                  <a:pt x="969" y="1323"/>
                </a:lnTo>
                <a:lnTo>
                  <a:pt x="956" y="1308"/>
                </a:lnTo>
                <a:lnTo>
                  <a:pt x="943" y="1292"/>
                </a:lnTo>
                <a:lnTo>
                  <a:pt x="932" y="1276"/>
                </a:lnTo>
                <a:lnTo>
                  <a:pt x="923" y="1259"/>
                </a:lnTo>
                <a:lnTo>
                  <a:pt x="914" y="1241"/>
                </a:lnTo>
                <a:lnTo>
                  <a:pt x="906" y="1222"/>
                </a:lnTo>
                <a:lnTo>
                  <a:pt x="899" y="1204"/>
                </a:lnTo>
                <a:lnTo>
                  <a:pt x="894" y="1184"/>
                </a:lnTo>
                <a:lnTo>
                  <a:pt x="888" y="1165"/>
                </a:lnTo>
                <a:lnTo>
                  <a:pt x="885" y="1144"/>
                </a:lnTo>
                <a:lnTo>
                  <a:pt x="882" y="1124"/>
                </a:lnTo>
                <a:lnTo>
                  <a:pt x="878" y="1103"/>
                </a:lnTo>
                <a:lnTo>
                  <a:pt x="877" y="1082"/>
                </a:lnTo>
                <a:lnTo>
                  <a:pt x="875" y="1039"/>
                </a:lnTo>
                <a:lnTo>
                  <a:pt x="875" y="997"/>
                </a:lnTo>
                <a:lnTo>
                  <a:pt x="877" y="954"/>
                </a:lnTo>
                <a:lnTo>
                  <a:pt x="879" y="912"/>
                </a:lnTo>
                <a:lnTo>
                  <a:pt x="883" y="871"/>
                </a:lnTo>
                <a:lnTo>
                  <a:pt x="889" y="794"/>
                </a:lnTo>
                <a:lnTo>
                  <a:pt x="874" y="836"/>
                </a:lnTo>
                <a:lnTo>
                  <a:pt x="860" y="879"/>
                </a:lnTo>
                <a:lnTo>
                  <a:pt x="846" y="922"/>
                </a:lnTo>
                <a:lnTo>
                  <a:pt x="833" y="966"/>
                </a:lnTo>
                <a:lnTo>
                  <a:pt x="821" y="1009"/>
                </a:lnTo>
                <a:lnTo>
                  <a:pt x="810" y="1054"/>
                </a:lnTo>
                <a:lnTo>
                  <a:pt x="799" y="1098"/>
                </a:lnTo>
                <a:lnTo>
                  <a:pt x="789" y="1144"/>
                </a:lnTo>
                <a:lnTo>
                  <a:pt x="780" y="1188"/>
                </a:lnTo>
                <a:lnTo>
                  <a:pt x="772" y="1233"/>
                </a:lnTo>
                <a:lnTo>
                  <a:pt x="764" y="1278"/>
                </a:lnTo>
                <a:lnTo>
                  <a:pt x="757" y="1323"/>
                </a:lnTo>
                <a:lnTo>
                  <a:pt x="752" y="1368"/>
                </a:lnTo>
                <a:lnTo>
                  <a:pt x="748" y="1413"/>
                </a:lnTo>
                <a:lnTo>
                  <a:pt x="743" y="1458"/>
                </a:lnTo>
                <a:lnTo>
                  <a:pt x="741" y="1502"/>
                </a:lnTo>
                <a:lnTo>
                  <a:pt x="732" y="1481"/>
                </a:lnTo>
                <a:lnTo>
                  <a:pt x="724" y="1459"/>
                </a:lnTo>
                <a:lnTo>
                  <a:pt x="718" y="1438"/>
                </a:lnTo>
                <a:lnTo>
                  <a:pt x="712" y="1415"/>
                </a:lnTo>
                <a:lnTo>
                  <a:pt x="708" y="1393"/>
                </a:lnTo>
                <a:lnTo>
                  <a:pt x="704" y="1371"/>
                </a:lnTo>
                <a:lnTo>
                  <a:pt x="701" y="1348"/>
                </a:lnTo>
                <a:lnTo>
                  <a:pt x="699" y="1326"/>
                </a:lnTo>
                <a:lnTo>
                  <a:pt x="698" y="1303"/>
                </a:lnTo>
                <a:lnTo>
                  <a:pt x="698" y="1280"/>
                </a:lnTo>
                <a:lnTo>
                  <a:pt x="698" y="1258"/>
                </a:lnTo>
                <a:lnTo>
                  <a:pt x="699" y="1235"/>
                </a:lnTo>
                <a:lnTo>
                  <a:pt x="702" y="1189"/>
                </a:lnTo>
                <a:lnTo>
                  <a:pt x="708" y="1143"/>
                </a:lnTo>
                <a:lnTo>
                  <a:pt x="716" y="1097"/>
                </a:lnTo>
                <a:lnTo>
                  <a:pt x="725" y="1052"/>
                </a:lnTo>
                <a:lnTo>
                  <a:pt x="736" y="1006"/>
                </a:lnTo>
                <a:lnTo>
                  <a:pt x="749" y="962"/>
                </a:lnTo>
                <a:lnTo>
                  <a:pt x="774" y="873"/>
                </a:lnTo>
                <a:lnTo>
                  <a:pt x="800" y="788"/>
                </a:lnTo>
                <a:lnTo>
                  <a:pt x="799" y="788"/>
                </a:lnTo>
                <a:lnTo>
                  <a:pt x="796" y="789"/>
                </a:lnTo>
                <a:lnTo>
                  <a:pt x="791" y="796"/>
                </a:lnTo>
                <a:lnTo>
                  <a:pt x="784" y="806"/>
                </a:lnTo>
                <a:lnTo>
                  <a:pt x="775" y="822"/>
                </a:lnTo>
                <a:lnTo>
                  <a:pt x="754" y="859"/>
                </a:lnTo>
                <a:lnTo>
                  <a:pt x="732" y="902"/>
                </a:lnTo>
                <a:lnTo>
                  <a:pt x="689" y="987"/>
                </a:lnTo>
                <a:lnTo>
                  <a:pt x="664" y="1035"/>
                </a:lnTo>
                <a:lnTo>
                  <a:pt x="651" y="1059"/>
                </a:lnTo>
                <a:lnTo>
                  <a:pt x="637" y="1084"/>
                </a:lnTo>
                <a:lnTo>
                  <a:pt x="621" y="1107"/>
                </a:lnTo>
                <a:lnTo>
                  <a:pt x="606" y="1129"/>
                </a:lnTo>
                <a:lnTo>
                  <a:pt x="589" y="1151"/>
                </a:lnTo>
                <a:lnTo>
                  <a:pt x="571" y="1172"/>
                </a:lnTo>
                <a:lnTo>
                  <a:pt x="553" y="1192"/>
                </a:lnTo>
                <a:lnTo>
                  <a:pt x="535" y="1212"/>
                </a:lnTo>
                <a:lnTo>
                  <a:pt x="515" y="1231"/>
                </a:lnTo>
                <a:lnTo>
                  <a:pt x="495" y="1249"/>
                </a:lnTo>
                <a:lnTo>
                  <a:pt x="474" y="1266"/>
                </a:lnTo>
                <a:lnTo>
                  <a:pt x="451" y="1281"/>
                </a:lnTo>
                <a:lnTo>
                  <a:pt x="428" y="1297"/>
                </a:lnTo>
                <a:lnTo>
                  <a:pt x="404" y="1310"/>
                </a:lnTo>
                <a:lnTo>
                  <a:pt x="379" y="1323"/>
                </a:lnTo>
                <a:lnTo>
                  <a:pt x="353" y="1336"/>
                </a:lnTo>
                <a:lnTo>
                  <a:pt x="369" y="1327"/>
                </a:lnTo>
                <a:lnTo>
                  <a:pt x="385" y="1316"/>
                </a:lnTo>
                <a:lnTo>
                  <a:pt x="400" y="1304"/>
                </a:lnTo>
                <a:lnTo>
                  <a:pt x="415" y="1292"/>
                </a:lnTo>
                <a:lnTo>
                  <a:pt x="428" y="1280"/>
                </a:lnTo>
                <a:lnTo>
                  <a:pt x="443" y="1266"/>
                </a:lnTo>
                <a:lnTo>
                  <a:pt x="456" y="1252"/>
                </a:lnTo>
                <a:lnTo>
                  <a:pt x="468" y="1238"/>
                </a:lnTo>
                <a:lnTo>
                  <a:pt x="492" y="1207"/>
                </a:lnTo>
                <a:lnTo>
                  <a:pt x="515" y="1174"/>
                </a:lnTo>
                <a:lnTo>
                  <a:pt x="536" y="1139"/>
                </a:lnTo>
                <a:lnTo>
                  <a:pt x="556" y="1104"/>
                </a:lnTo>
                <a:lnTo>
                  <a:pt x="574" y="1067"/>
                </a:lnTo>
                <a:lnTo>
                  <a:pt x="593" y="1030"/>
                </a:lnTo>
                <a:lnTo>
                  <a:pt x="627" y="957"/>
                </a:lnTo>
                <a:lnTo>
                  <a:pt x="658" y="885"/>
                </a:lnTo>
                <a:lnTo>
                  <a:pt x="689" y="818"/>
                </a:lnTo>
                <a:lnTo>
                  <a:pt x="674" y="835"/>
                </a:lnTo>
                <a:lnTo>
                  <a:pt x="657" y="854"/>
                </a:lnTo>
                <a:lnTo>
                  <a:pt x="637" y="875"/>
                </a:lnTo>
                <a:lnTo>
                  <a:pt x="614" y="897"/>
                </a:lnTo>
                <a:lnTo>
                  <a:pt x="590" y="920"/>
                </a:lnTo>
                <a:lnTo>
                  <a:pt x="563" y="942"/>
                </a:lnTo>
                <a:lnTo>
                  <a:pt x="536" y="963"/>
                </a:lnTo>
                <a:lnTo>
                  <a:pt x="508" y="982"/>
                </a:lnTo>
                <a:lnTo>
                  <a:pt x="494" y="991"/>
                </a:lnTo>
                <a:lnTo>
                  <a:pt x="479" y="998"/>
                </a:lnTo>
                <a:lnTo>
                  <a:pt x="465" y="1005"/>
                </a:lnTo>
                <a:lnTo>
                  <a:pt x="449" y="1012"/>
                </a:lnTo>
                <a:lnTo>
                  <a:pt x="435" y="1016"/>
                </a:lnTo>
                <a:lnTo>
                  <a:pt x="420" y="1020"/>
                </a:lnTo>
                <a:lnTo>
                  <a:pt x="406" y="1024"/>
                </a:lnTo>
                <a:lnTo>
                  <a:pt x="392" y="1025"/>
                </a:lnTo>
                <a:lnTo>
                  <a:pt x="378" y="1025"/>
                </a:lnTo>
                <a:lnTo>
                  <a:pt x="364" y="1024"/>
                </a:lnTo>
                <a:lnTo>
                  <a:pt x="350" y="1022"/>
                </a:lnTo>
                <a:lnTo>
                  <a:pt x="337" y="1017"/>
                </a:lnTo>
                <a:lnTo>
                  <a:pt x="325" y="1011"/>
                </a:lnTo>
                <a:lnTo>
                  <a:pt x="312" y="1003"/>
                </a:lnTo>
                <a:lnTo>
                  <a:pt x="301" y="993"/>
                </a:lnTo>
                <a:lnTo>
                  <a:pt x="289" y="981"/>
                </a:lnTo>
                <a:lnTo>
                  <a:pt x="301" y="995"/>
                </a:lnTo>
                <a:lnTo>
                  <a:pt x="312" y="1007"/>
                </a:lnTo>
                <a:lnTo>
                  <a:pt x="323" y="1016"/>
                </a:lnTo>
                <a:lnTo>
                  <a:pt x="335" y="1022"/>
                </a:lnTo>
                <a:lnTo>
                  <a:pt x="347" y="1025"/>
                </a:lnTo>
                <a:lnTo>
                  <a:pt x="359" y="1026"/>
                </a:lnTo>
                <a:lnTo>
                  <a:pt x="373" y="1024"/>
                </a:lnTo>
                <a:lnTo>
                  <a:pt x="385" y="1020"/>
                </a:lnTo>
                <a:lnTo>
                  <a:pt x="397" y="1015"/>
                </a:lnTo>
                <a:lnTo>
                  <a:pt x="410" y="1008"/>
                </a:lnTo>
                <a:lnTo>
                  <a:pt x="423" y="999"/>
                </a:lnTo>
                <a:lnTo>
                  <a:pt x="436" y="988"/>
                </a:lnTo>
                <a:lnTo>
                  <a:pt x="448" y="976"/>
                </a:lnTo>
                <a:lnTo>
                  <a:pt x="460" y="964"/>
                </a:lnTo>
                <a:lnTo>
                  <a:pt x="472" y="950"/>
                </a:lnTo>
                <a:lnTo>
                  <a:pt x="485" y="934"/>
                </a:lnTo>
                <a:lnTo>
                  <a:pt x="508" y="903"/>
                </a:lnTo>
                <a:lnTo>
                  <a:pt x="530" y="869"/>
                </a:lnTo>
                <a:lnTo>
                  <a:pt x="550" y="835"/>
                </a:lnTo>
                <a:lnTo>
                  <a:pt x="569" y="802"/>
                </a:lnTo>
                <a:lnTo>
                  <a:pt x="586" y="771"/>
                </a:lnTo>
                <a:lnTo>
                  <a:pt x="600" y="743"/>
                </a:lnTo>
                <a:lnTo>
                  <a:pt x="620" y="702"/>
                </a:lnTo>
                <a:lnTo>
                  <a:pt x="644" y="648"/>
                </a:lnTo>
                <a:lnTo>
                  <a:pt x="669" y="595"/>
                </a:lnTo>
                <a:lnTo>
                  <a:pt x="714" y="485"/>
                </a:lnTo>
                <a:lnTo>
                  <a:pt x="723" y="464"/>
                </a:lnTo>
                <a:lnTo>
                  <a:pt x="734" y="443"/>
                </a:lnTo>
                <a:lnTo>
                  <a:pt x="745" y="422"/>
                </a:lnTo>
                <a:lnTo>
                  <a:pt x="756" y="400"/>
                </a:lnTo>
                <a:lnTo>
                  <a:pt x="770" y="380"/>
                </a:lnTo>
                <a:lnTo>
                  <a:pt x="783" y="361"/>
                </a:lnTo>
                <a:lnTo>
                  <a:pt x="797" y="342"/>
                </a:lnTo>
                <a:lnTo>
                  <a:pt x="813" y="324"/>
                </a:lnTo>
                <a:lnTo>
                  <a:pt x="825" y="312"/>
                </a:lnTo>
                <a:lnTo>
                  <a:pt x="840" y="301"/>
                </a:lnTo>
                <a:lnTo>
                  <a:pt x="854" y="291"/>
                </a:lnTo>
                <a:lnTo>
                  <a:pt x="870" y="282"/>
                </a:lnTo>
                <a:lnTo>
                  <a:pt x="885" y="275"/>
                </a:lnTo>
                <a:lnTo>
                  <a:pt x="902" y="268"/>
                </a:lnTo>
                <a:lnTo>
                  <a:pt x="934" y="257"/>
                </a:lnTo>
                <a:lnTo>
                  <a:pt x="965" y="245"/>
                </a:lnTo>
                <a:lnTo>
                  <a:pt x="979" y="240"/>
                </a:lnTo>
                <a:lnTo>
                  <a:pt x="994" y="232"/>
                </a:lnTo>
                <a:lnTo>
                  <a:pt x="1006" y="224"/>
                </a:lnTo>
                <a:lnTo>
                  <a:pt x="1018" y="215"/>
                </a:lnTo>
                <a:lnTo>
                  <a:pt x="1028" y="205"/>
                </a:lnTo>
                <a:lnTo>
                  <a:pt x="1037" y="193"/>
                </a:lnTo>
                <a:lnTo>
                  <a:pt x="1056" y="164"/>
                </a:lnTo>
                <a:lnTo>
                  <a:pt x="1076" y="139"/>
                </a:lnTo>
                <a:lnTo>
                  <a:pt x="1096" y="115"/>
                </a:lnTo>
                <a:lnTo>
                  <a:pt x="1118" y="94"/>
                </a:lnTo>
                <a:lnTo>
                  <a:pt x="1140" y="75"/>
                </a:lnTo>
                <a:lnTo>
                  <a:pt x="1163" y="59"/>
                </a:lnTo>
                <a:lnTo>
                  <a:pt x="1188" y="44"/>
                </a:lnTo>
                <a:lnTo>
                  <a:pt x="1212" y="32"/>
                </a:lnTo>
                <a:lnTo>
                  <a:pt x="1238" y="21"/>
                </a:lnTo>
                <a:lnTo>
                  <a:pt x="1263" y="13"/>
                </a:lnTo>
                <a:lnTo>
                  <a:pt x="1289" y="7"/>
                </a:lnTo>
                <a:lnTo>
                  <a:pt x="1315" y="2"/>
                </a:lnTo>
                <a:lnTo>
                  <a:pt x="1341" y="0"/>
                </a:lnTo>
                <a:lnTo>
                  <a:pt x="1367" y="0"/>
                </a:lnTo>
                <a:lnTo>
                  <a:pt x="1394" y="1"/>
                </a:lnTo>
                <a:lnTo>
                  <a:pt x="1421" y="4"/>
                </a:lnTo>
                <a:lnTo>
                  <a:pt x="1447" y="9"/>
                </a:lnTo>
                <a:lnTo>
                  <a:pt x="1473" y="16"/>
                </a:lnTo>
                <a:lnTo>
                  <a:pt x="1499" y="24"/>
                </a:lnTo>
                <a:lnTo>
                  <a:pt x="1525" y="34"/>
                </a:lnTo>
                <a:lnTo>
                  <a:pt x="1550" y="47"/>
                </a:lnTo>
                <a:lnTo>
                  <a:pt x="1575" y="60"/>
                </a:lnTo>
                <a:lnTo>
                  <a:pt x="1598" y="74"/>
                </a:lnTo>
                <a:lnTo>
                  <a:pt x="1621" y="90"/>
                </a:lnTo>
                <a:lnTo>
                  <a:pt x="1645" y="108"/>
                </a:lnTo>
                <a:lnTo>
                  <a:pt x="1666" y="128"/>
                </a:lnTo>
                <a:lnTo>
                  <a:pt x="1687" y="148"/>
                </a:lnTo>
                <a:lnTo>
                  <a:pt x="1707" y="170"/>
                </a:lnTo>
                <a:lnTo>
                  <a:pt x="1726" y="193"/>
                </a:lnTo>
                <a:lnTo>
                  <a:pt x="1742" y="217"/>
                </a:lnTo>
                <a:lnTo>
                  <a:pt x="1759" y="243"/>
                </a:lnTo>
                <a:lnTo>
                  <a:pt x="1773" y="270"/>
                </a:lnTo>
                <a:lnTo>
                  <a:pt x="1790" y="302"/>
                </a:lnTo>
                <a:lnTo>
                  <a:pt x="1803" y="334"/>
                </a:lnTo>
                <a:lnTo>
                  <a:pt x="1816" y="366"/>
                </a:lnTo>
                <a:lnTo>
                  <a:pt x="1824" y="398"/>
                </a:lnTo>
                <a:lnTo>
                  <a:pt x="1832" y="430"/>
                </a:lnTo>
                <a:lnTo>
                  <a:pt x="1838" y="463"/>
                </a:lnTo>
                <a:lnTo>
                  <a:pt x="1841" y="494"/>
                </a:lnTo>
                <a:lnTo>
                  <a:pt x="1843" y="526"/>
                </a:lnTo>
                <a:lnTo>
                  <a:pt x="1843" y="557"/>
                </a:lnTo>
                <a:lnTo>
                  <a:pt x="1842" y="588"/>
                </a:lnTo>
                <a:lnTo>
                  <a:pt x="1839" y="619"/>
                </a:lnTo>
                <a:lnTo>
                  <a:pt x="1834" y="649"/>
                </a:lnTo>
                <a:lnTo>
                  <a:pt x="1829" y="680"/>
                </a:lnTo>
                <a:lnTo>
                  <a:pt x="1822" y="710"/>
                </a:lnTo>
                <a:lnTo>
                  <a:pt x="1813" y="741"/>
                </a:lnTo>
                <a:lnTo>
                  <a:pt x="1803" y="771"/>
                </a:lnTo>
                <a:lnTo>
                  <a:pt x="1793" y="801"/>
                </a:lnTo>
                <a:lnTo>
                  <a:pt x="1781" y="831"/>
                </a:lnTo>
                <a:lnTo>
                  <a:pt x="1769" y="860"/>
                </a:lnTo>
                <a:lnTo>
                  <a:pt x="1756" y="890"/>
                </a:lnTo>
                <a:lnTo>
                  <a:pt x="1741" y="918"/>
                </a:lnTo>
                <a:lnTo>
                  <a:pt x="1726" y="947"/>
                </a:lnTo>
                <a:lnTo>
                  <a:pt x="1695" y="1005"/>
                </a:lnTo>
                <a:lnTo>
                  <a:pt x="1660" y="1063"/>
                </a:lnTo>
                <a:lnTo>
                  <a:pt x="1625" y="1119"/>
                </a:lnTo>
                <a:lnTo>
                  <a:pt x="1589" y="1175"/>
                </a:lnTo>
                <a:lnTo>
                  <a:pt x="1553" y="1230"/>
                </a:lnTo>
                <a:lnTo>
                  <a:pt x="1511" y="1293"/>
                </a:lnTo>
                <a:lnTo>
                  <a:pt x="1470" y="1359"/>
                </a:lnTo>
                <a:lnTo>
                  <a:pt x="1428" y="1424"/>
                </a:lnTo>
                <a:lnTo>
                  <a:pt x="1390" y="1491"/>
                </a:lnTo>
                <a:lnTo>
                  <a:pt x="1351" y="1557"/>
                </a:lnTo>
                <a:lnTo>
                  <a:pt x="1313" y="1625"/>
                </a:lnTo>
                <a:lnTo>
                  <a:pt x="1278" y="1694"/>
                </a:lnTo>
                <a:lnTo>
                  <a:pt x="1242" y="1763"/>
                </a:lnTo>
                <a:lnTo>
                  <a:pt x="1209" y="1832"/>
                </a:lnTo>
                <a:lnTo>
                  <a:pt x="1178" y="1903"/>
                </a:lnTo>
                <a:lnTo>
                  <a:pt x="1148" y="1974"/>
                </a:lnTo>
                <a:lnTo>
                  <a:pt x="1120" y="2047"/>
                </a:lnTo>
                <a:lnTo>
                  <a:pt x="1094" y="2119"/>
                </a:lnTo>
                <a:lnTo>
                  <a:pt x="1070" y="2192"/>
                </a:lnTo>
                <a:lnTo>
                  <a:pt x="1049" y="2266"/>
                </a:lnTo>
                <a:lnTo>
                  <a:pt x="1029" y="2342"/>
                </a:lnTo>
                <a:lnTo>
                  <a:pt x="1026" y="2359"/>
                </a:lnTo>
                <a:lnTo>
                  <a:pt x="1025" y="2374"/>
                </a:lnTo>
                <a:lnTo>
                  <a:pt x="1026" y="2385"/>
                </a:lnTo>
                <a:lnTo>
                  <a:pt x="1030" y="2395"/>
                </a:lnTo>
                <a:lnTo>
                  <a:pt x="1036" y="2404"/>
                </a:lnTo>
                <a:lnTo>
                  <a:pt x="1044" y="2413"/>
                </a:lnTo>
                <a:lnTo>
                  <a:pt x="1066" y="2434"/>
                </a:lnTo>
                <a:lnTo>
                  <a:pt x="1077" y="2446"/>
                </a:lnTo>
                <a:lnTo>
                  <a:pt x="1088" y="2458"/>
                </a:lnTo>
                <a:lnTo>
                  <a:pt x="1097" y="2471"/>
                </a:lnTo>
                <a:lnTo>
                  <a:pt x="1105" y="2486"/>
                </a:lnTo>
                <a:lnTo>
                  <a:pt x="1111" y="2500"/>
                </a:lnTo>
                <a:lnTo>
                  <a:pt x="1117" y="2515"/>
                </a:lnTo>
                <a:lnTo>
                  <a:pt x="1121" y="2530"/>
                </a:lnTo>
                <a:lnTo>
                  <a:pt x="1123" y="2546"/>
                </a:lnTo>
                <a:lnTo>
                  <a:pt x="1126" y="2561"/>
                </a:lnTo>
                <a:lnTo>
                  <a:pt x="1126" y="2577"/>
                </a:lnTo>
                <a:lnTo>
                  <a:pt x="1126" y="2593"/>
                </a:lnTo>
                <a:lnTo>
                  <a:pt x="1123" y="2609"/>
                </a:lnTo>
                <a:lnTo>
                  <a:pt x="1121" y="2626"/>
                </a:lnTo>
                <a:lnTo>
                  <a:pt x="1117" y="2641"/>
                </a:lnTo>
                <a:lnTo>
                  <a:pt x="1112" y="2657"/>
                </a:lnTo>
                <a:lnTo>
                  <a:pt x="1106" y="2672"/>
                </a:lnTo>
                <a:lnTo>
                  <a:pt x="1092" y="2704"/>
                </a:lnTo>
                <a:lnTo>
                  <a:pt x="1077" y="2735"/>
                </a:lnTo>
                <a:lnTo>
                  <a:pt x="1060" y="2765"/>
                </a:lnTo>
                <a:lnTo>
                  <a:pt x="1044" y="2795"/>
                </a:lnTo>
                <a:lnTo>
                  <a:pt x="1009" y="2853"/>
                </a:lnTo>
                <a:lnTo>
                  <a:pt x="974" y="2912"/>
                </a:lnTo>
                <a:lnTo>
                  <a:pt x="957" y="2941"/>
                </a:lnTo>
                <a:lnTo>
                  <a:pt x="942" y="2971"/>
                </a:lnTo>
                <a:lnTo>
                  <a:pt x="926" y="3000"/>
                </a:lnTo>
                <a:lnTo>
                  <a:pt x="912" y="3032"/>
                </a:lnTo>
                <a:lnTo>
                  <a:pt x="898" y="3063"/>
                </a:lnTo>
                <a:lnTo>
                  <a:pt x="886" y="3096"/>
                </a:lnTo>
                <a:lnTo>
                  <a:pt x="876" y="3130"/>
                </a:lnTo>
                <a:lnTo>
                  <a:pt x="868" y="3165"/>
                </a:lnTo>
                <a:lnTo>
                  <a:pt x="862" y="3205"/>
                </a:lnTo>
                <a:lnTo>
                  <a:pt x="855" y="3245"/>
                </a:lnTo>
                <a:lnTo>
                  <a:pt x="848" y="3284"/>
                </a:lnTo>
                <a:lnTo>
                  <a:pt x="844" y="3325"/>
                </a:lnTo>
                <a:lnTo>
                  <a:pt x="835" y="3406"/>
                </a:lnTo>
                <a:lnTo>
                  <a:pt x="828" y="3489"/>
                </a:lnTo>
                <a:lnTo>
                  <a:pt x="825" y="3572"/>
                </a:lnTo>
                <a:lnTo>
                  <a:pt x="824" y="3655"/>
                </a:lnTo>
                <a:lnTo>
                  <a:pt x="824" y="3738"/>
                </a:lnTo>
                <a:lnTo>
                  <a:pt x="827" y="3822"/>
                </a:lnTo>
                <a:lnTo>
                  <a:pt x="831" y="3906"/>
                </a:lnTo>
                <a:lnTo>
                  <a:pt x="837" y="3990"/>
                </a:lnTo>
                <a:lnTo>
                  <a:pt x="844" y="4073"/>
                </a:lnTo>
                <a:lnTo>
                  <a:pt x="853" y="4155"/>
                </a:lnTo>
                <a:lnTo>
                  <a:pt x="863" y="4237"/>
                </a:lnTo>
                <a:lnTo>
                  <a:pt x="874" y="4319"/>
                </a:lnTo>
                <a:lnTo>
                  <a:pt x="886" y="4399"/>
                </a:lnTo>
                <a:lnTo>
                  <a:pt x="898" y="4479"/>
                </a:lnTo>
                <a:lnTo>
                  <a:pt x="913" y="4561"/>
                </a:lnTo>
                <a:lnTo>
                  <a:pt x="928" y="4642"/>
                </a:lnTo>
                <a:lnTo>
                  <a:pt x="946" y="4724"/>
                </a:lnTo>
                <a:lnTo>
                  <a:pt x="965" y="4805"/>
                </a:lnTo>
                <a:lnTo>
                  <a:pt x="985" y="4886"/>
                </a:lnTo>
                <a:lnTo>
                  <a:pt x="1006" y="4967"/>
                </a:lnTo>
                <a:lnTo>
                  <a:pt x="1029" y="5047"/>
                </a:lnTo>
                <a:lnTo>
                  <a:pt x="1055" y="5127"/>
                </a:lnTo>
                <a:lnTo>
                  <a:pt x="1080" y="5206"/>
                </a:lnTo>
                <a:lnTo>
                  <a:pt x="1108" y="5284"/>
                </a:lnTo>
                <a:lnTo>
                  <a:pt x="1137" y="5362"/>
                </a:lnTo>
                <a:lnTo>
                  <a:pt x="1168" y="5440"/>
                </a:lnTo>
                <a:lnTo>
                  <a:pt x="1200" y="5516"/>
                </a:lnTo>
                <a:lnTo>
                  <a:pt x="1233" y="5593"/>
                </a:lnTo>
                <a:lnTo>
                  <a:pt x="1269" y="5668"/>
                </a:lnTo>
                <a:lnTo>
                  <a:pt x="1305" y="5744"/>
                </a:lnTo>
                <a:lnTo>
                  <a:pt x="1318" y="5703"/>
                </a:lnTo>
                <a:lnTo>
                  <a:pt x="1331" y="5663"/>
                </a:lnTo>
                <a:lnTo>
                  <a:pt x="1345" y="5625"/>
                </a:lnTo>
                <a:lnTo>
                  <a:pt x="1361" y="5586"/>
                </a:lnTo>
                <a:lnTo>
                  <a:pt x="1376" y="5548"/>
                </a:lnTo>
                <a:lnTo>
                  <a:pt x="1393" y="5512"/>
                </a:lnTo>
                <a:lnTo>
                  <a:pt x="1411" y="5475"/>
                </a:lnTo>
                <a:lnTo>
                  <a:pt x="1428" y="5440"/>
                </a:lnTo>
                <a:lnTo>
                  <a:pt x="1466" y="5369"/>
                </a:lnTo>
                <a:lnTo>
                  <a:pt x="1506" y="5298"/>
                </a:lnTo>
                <a:lnTo>
                  <a:pt x="1547" y="5227"/>
                </a:lnTo>
                <a:lnTo>
                  <a:pt x="1589" y="5155"/>
                </a:lnTo>
                <a:lnTo>
                  <a:pt x="1599" y="5138"/>
                </a:lnTo>
                <a:lnTo>
                  <a:pt x="1607" y="5121"/>
                </a:lnTo>
                <a:lnTo>
                  <a:pt x="1615" y="5105"/>
                </a:lnTo>
                <a:lnTo>
                  <a:pt x="1621" y="5088"/>
                </a:lnTo>
                <a:lnTo>
                  <a:pt x="1627" y="5070"/>
                </a:lnTo>
                <a:lnTo>
                  <a:pt x="1631" y="5053"/>
                </a:lnTo>
                <a:lnTo>
                  <a:pt x="1635" y="5036"/>
                </a:lnTo>
                <a:lnTo>
                  <a:pt x="1637" y="5018"/>
                </a:lnTo>
                <a:lnTo>
                  <a:pt x="1637" y="5000"/>
                </a:lnTo>
                <a:lnTo>
                  <a:pt x="1636" y="4983"/>
                </a:lnTo>
                <a:lnTo>
                  <a:pt x="1633" y="4966"/>
                </a:lnTo>
                <a:lnTo>
                  <a:pt x="1628" y="4949"/>
                </a:lnTo>
                <a:lnTo>
                  <a:pt x="1621" y="4933"/>
                </a:lnTo>
                <a:lnTo>
                  <a:pt x="1614" y="4916"/>
                </a:lnTo>
                <a:lnTo>
                  <a:pt x="1603" y="4901"/>
                </a:lnTo>
                <a:lnTo>
                  <a:pt x="1590" y="4885"/>
                </a:lnTo>
                <a:lnTo>
                  <a:pt x="1577" y="4872"/>
                </a:lnTo>
                <a:lnTo>
                  <a:pt x="1563" y="4861"/>
                </a:lnTo>
                <a:lnTo>
                  <a:pt x="1547" y="4852"/>
                </a:lnTo>
                <a:lnTo>
                  <a:pt x="1532" y="4844"/>
                </a:lnTo>
                <a:lnTo>
                  <a:pt x="1515" y="4838"/>
                </a:lnTo>
                <a:lnTo>
                  <a:pt x="1498" y="4835"/>
                </a:lnTo>
                <a:lnTo>
                  <a:pt x="1482" y="4833"/>
                </a:lnTo>
                <a:lnTo>
                  <a:pt x="1465" y="4833"/>
                </a:lnTo>
                <a:lnTo>
                  <a:pt x="1450" y="4835"/>
                </a:lnTo>
                <a:lnTo>
                  <a:pt x="1433" y="4840"/>
                </a:lnTo>
                <a:lnTo>
                  <a:pt x="1417" y="4845"/>
                </a:lnTo>
                <a:lnTo>
                  <a:pt x="1403" y="4854"/>
                </a:lnTo>
                <a:lnTo>
                  <a:pt x="1389" y="4864"/>
                </a:lnTo>
                <a:lnTo>
                  <a:pt x="1376" y="4876"/>
                </a:lnTo>
                <a:lnTo>
                  <a:pt x="1364" y="4889"/>
                </a:lnTo>
                <a:lnTo>
                  <a:pt x="1354" y="4906"/>
                </a:lnTo>
                <a:lnTo>
                  <a:pt x="1366" y="4914"/>
                </a:lnTo>
                <a:lnTo>
                  <a:pt x="1377" y="4923"/>
                </a:lnTo>
                <a:lnTo>
                  <a:pt x="1386" y="4933"/>
                </a:lnTo>
                <a:lnTo>
                  <a:pt x="1393" y="4942"/>
                </a:lnTo>
                <a:lnTo>
                  <a:pt x="1399" y="4953"/>
                </a:lnTo>
                <a:lnTo>
                  <a:pt x="1403" y="4963"/>
                </a:lnTo>
                <a:lnTo>
                  <a:pt x="1405" y="4974"/>
                </a:lnTo>
                <a:lnTo>
                  <a:pt x="1406" y="4986"/>
                </a:lnTo>
                <a:lnTo>
                  <a:pt x="1406" y="4997"/>
                </a:lnTo>
                <a:lnTo>
                  <a:pt x="1405" y="5009"/>
                </a:lnTo>
                <a:lnTo>
                  <a:pt x="1404" y="5021"/>
                </a:lnTo>
                <a:lnTo>
                  <a:pt x="1402" y="5034"/>
                </a:lnTo>
                <a:lnTo>
                  <a:pt x="1396" y="5059"/>
                </a:lnTo>
                <a:lnTo>
                  <a:pt x="1389" y="5085"/>
                </a:lnTo>
                <a:lnTo>
                  <a:pt x="1383" y="5110"/>
                </a:lnTo>
                <a:lnTo>
                  <a:pt x="1377" y="5135"/>
                </a:lnTo>
                <a:lnTo>
                  <a:pt x="1375" y="5147"/>
                </a:lnTo>
                <a:lnTo>
                  <a:pt x="1374" y="5159"/>
                </a:lnTo>
                <a:lnTo>
                  <a:pt x="1374" y="5170"/>
                </a:lnTo>
                <a:lnTo>
                  <a:pt x="1375" y="5182"/>
                </a:lnTo>
                <a:lnTo>
                  <a:pt x="1377" y="5193"/>
                </a:lnTo>
                <a:lnTo>
                  <a:pt x="1382" y="5205"/>
                </a:lnTo>
                <a:lnTo>
                  <a:pt x="1386" y="5215"/>
                </a:lnTo>
                <a:lnTo>
                  <a:pt x="1393" y="5224"/>
                </a:lnTo>
                <a:lnTo>
                  <a:pt x="1402" y="5233"/>
                </a:lnTo>
                <a:lnTo>
                  <a:pt x="1412" y="5242"/>
                </a:lnTo>
                <a:lnTo>
                  <a:pt x="1425" y="5251"/>
                </a:lnTo>
                <a:lnTo>
                  <a:pt x="1440" y="5259"/>
                </a:lnTo>
                <a:lnTo>
                  <a:pt x="1431" y="5261"/>
                </a:lnTo>
                <a:lnTo>
                  <a:pt x="1423" y="5262"/>
                </a:lnTo>
                <a:lnTo>
                  <a:pt x="1415" y="5262"/>
                </a:lnTo>
                <a:lnTo>
                  <a:pt x="1409" y="5261"/>
                </a:lnTo>
                <a:lnTo>
                  <a:pt x="1402" y="5260"/>
                </a:lnTo>
                <a:lnTo>
                  <a:pt x="1396" y="5258"/>
                </a:lnTo>
                <a:lnTo>
                  <a:pt x="1391" y="5254"/>
                </a:lnTo>
                <a:lnTo>
                  <a:pt x="1385" y="5251"/>
                </a:lnTo>
                <a:lnTo>
                  <a:pt x="1381" y="5247"/>
                </a:lnTo>
                <a:lnTo>
                  <a:pt x="1376" y="5242"/>
                </a:lnTo>
                <a:lnTo>
                  <a:pt x="1369" y="5231"/>
                </a:lnTo>
                <a:lnTo>
                  <a:pt x="1362" y="5218"/>
                </a:lnTo>
                <a:lnTo>
                  <a:pt x="1356" y="5205"/>
                </a:lnTo>
                <a:lnTo>
                  <a:pt x="1353" y="5189"/>
                </a:lnTo>
                <a:lnTo>
                  <a:pt x="1350" y="5173"/>
                </a:lnTo>
                <a:lnTo>
                  <a:pt x="1346" y="5158"/>
                </a:lnTo>
                <a:lnTo>
                  <a:pt x="1345" y="5142"/>
                </a:lnTo>
                <a:lnTo>
                  <a:pt x="1343" y="5114"/>
                </a:lnTo>
                <a:lnTo>
                  <a:pt x="1343" y="5090"/>
                </a:lnTo>
                <a:lnTo>
                  <a:pt x="1340" y="5107"/>
                </a:lnTo>
                <a:lnTo>
                  <a:pt x="1336" y="5136"/>
                </a:lnTo>
                <a:lnTo>
                  <a:pt x="1334" y="5172"/>
                </a:lnTo>
                <a:lnTo>
                  <a:pt x="1333" y="5212"/>
                </a:lnTo>
                <a:lnTo>
                  <a:pt x="1334" y="5232"/>
                </a:lnTo>
                <a:lnTo>
                  <a:pt x="1335" y="5251"/>
                </a:lnTo>
                <a:lnTo>
                  <a:pt x="1339" y="5268"/>
                </a:lnTo>
                <a:lnTo>
                  <a:pt x="1342" y="5283"/>
                </a:lnTo>
                <a:lnTo>
                  <a:pt x="1346" y="5295"/>
                </a:lnTo>
                <a:lnTo>
                  <a:pt x="1350" y="5300"/>
                </a:lnTo>
                <a:lnTo>
                  <a:pt x="1353" y="5304"/>
                </a:lnTo>
                <a:lnTo>
                  <a:pt x="1356" y="5308"/>
                </a:lnTo>
                <a:lnTo>
                  <a:pt x="1361" y="5309"/>
                </a:lnTo>
                <a:lnTo>
                  <a:pt x="1365" y="5310"/>
                </a:lnTo>
                <a:lnTo>
                  <a:pt x="1370" y="5310"/>
                </a:lnTo>
                <a:lnTo>
                  <a:pt x="1362" y="5307"/>
                </a:lnTo>
                <a:lnTo>
                  <a:pt x="1355" y="5303"/>
                </a:lnTo>
                <a:lnTo>
                  <a:pt x="1343" y="5294"/>
                </a:lnTo>
                <a:lnTo>
                  <a:pt x="1333" y="5284"/>
                </a:lnTo>
                <a:lnTo>
                  <a:pt x="1324" y="5273"/>
                </a:lnTo>
                <a:lnTo>
                  <a:pt x="1318" y="5260"/>
                </a:lnTo>
                <a:lnTo>
                  <a:pt x="1313" y="5247"/>
                </a:lnTo>
                <a:lnTo>
                  <a:pt x="1309" y="5232"/>
                </a:lnTo>
                <a:lnTo>
                  <a:pt x="1306" y="5218"/>
                </a:lnTo>
                <a:lnTo>
                  <a:pt x="1304" y="5202"/>
                </a:lnTo>
                <a:lnTo>
                  <a:pt x="1304" y="5187"/>
                </a:lnTo>
                <a:lnTo>
                  <a:pt x="1304" y="5156"/>
                </a:lnTo>
                <a:lnTo>
                  <a:pt x="1308" y="5100"/>
                </a:lnTo>
                <a:lnTo>
                  <a:pt x="1296" y="5144"/>
                </a:lnTo>
                <a:lnTo>
                  <a:pt x="1275" y="5229"/>
                </a:lnTo>
                <a:lnTo>
                  <a:pt x="1265" y="5273"/>
                </a:lnTo>
                <a:lnTo>
                  <a:pt x="1259" y="5313"/>
                </a:lnTo>
                <a:lnTo>
                  <a:pt x="1257" y="5329"/>
                </a:lnTo>
                <a:lnTo>
                  <a:pt x="1255" y="5341"/>
                </a:lnTo>
                <a:lnTo>
                  <a:pt x="1255" y="5349"/>
                </a:lnTo>
                <a:lnTo>
                  <a:pt x="1257" y="5351"/>
                </a:lnTo>
                <a:lnTo>
                  <a:pt x="1258" y="5352"/>
                </a:lnTo>
                <a:lnTo>
                  <a:pt x="1259" y="5342"/>
                </a:lnTo>
                <a:lnTo>
                  <a:pt x="1261" y="5317"/>
                </a:lnTo>
                <a:lnTo>
                  <a:pt x="1264" y="5240"/>
                </a:lnTo>
                <a:lnTo>
                  <a:pt x="1267" y="5197"/>
                </a:lnTo>
                <a:lnTo>
                  <a:pt x="1270" y="5157"/>
                </a:lnTo>
                <a:lnTo>
                  <a:pt x="1273" y="5124"/>
                </a:lnTo>
                <a:lnTo>
                  <a:pt x="1275" y="5111"/>
                </a:lnTo>
                <a:lnTo>
                  <a:pt x="1277" y="5102"/>
                </a:lnTo>
                <a:lnTo>
                  <a:pt x="1278" y="5102"/>
                </a:lnTo>
                <a:lnTo>
                  <a:pt x="1277" y="5105"/>
                </a:lnTo>
                <a:lnTo>
                  <a:pt x="1274" y="5110"/>
                </a:lnTo>
                <a:lnTo>
                  <a:pt x="1261" y="5130"/>
                </a:lnTo>
                <a:lnTo>
                  <a:pt x="1240" y="5160"/>
                </a:lnTo>
                <a:lnTo>
                  <a:pt x="1214" y="5193"/>
                </a:lnTo>
                <a:lnTo>
                  <a:pt x="1187" y="5228"/>
                </a:lnTo>
                <a:lnTo>
                  <a:pt x="1160" y="5258"/>
                </a:lnTo>
                <a:lnTo>
                  <a:pt x="1148" y="5271"/>
                </a:lnTo>
                <a:lnTo>
                  <a:pt x="1137" y="5281"/>
                </a:lnTo>
                <a:lnTo>
                  <a:pt x="1127" y="5289"/>
                </a:lnTo>
                <a:lnTo>
                  <a:pt x="1120" y="5293"/>
                </a:lnTo>
                <a:lnTo>
                  <a:pt x="1126" y="5289"/>
                </a:lnTo>
                <a:lnTo>
                  <a:pt x="1132" y="5281"/>
                </a:lnTo>
                <a:lnTo>
                  <a:pt x="1149" y="5258"/>
                </a:lnTo>
                <a:lnTo>
                  <a:pt x="1168" y="5229"/>
                </a:lnTo>
                <a:lnTo>
                  <a:pt x="1188" y="5196"/>
                </a:lnTo>
                <a:lnTo>
                  <a:pt x="1222" y="5137"/>
                </a:lnTo>
                <a:lnTo>
                  <a:pt x="1237" y="5111"/>
                </a:lnTo>
                <a:lnTo>
                  <a:pt x="1228" y="5121"/>
                </a:lnTo>
                <a:lnTo>
                  <a:pt x="1212" y="5136"/>
                </a:lnTo>
                <a:lnTo>
                  <a:pt x="1193" y="5152"/>
                </a:lnTo>
                <a:lnTo>
                  <a:pt x="1182" y="5161"/>
                </a:lnTo>
                <a:lnTo>
                  <a:pt x="1171" y="5169"/>
                </a:lnTo>
                <a:lnTo>
                  <a:pt x="1160" y="5176"/>
                </a:lnTo>
                <a:lnTo>
                  <a:pt x="1149" y="5181"/>
                </a:lnTo>
                <a:lnTo>
                  <a:pt x="1138" y="5186"/>
                </a:lnTo>
                <a:lnTo>
                  <a:pt x="1128" y="5188"/>
                </a:lnTo>
                <a:lnTo>
                  <a:pt x="1118" y="5188"/>
                </a:lnTo>
                <a:lnTo>
                  <a:pt x="1114" y="5187"/>
                </a:lnTo>
                <a:lnTo>
                  <a:pt x="1109" y="5185"/>
                </a:lnTo>
                <a:lnTo>
                  <a:pt x="1105" y="5182"/>
                </a:lnTo>
                <a:lnTo>
                  <a:pt x="1101" y="5178"/>
                </a:lnTo>
                <a:lnTo>
                  <a:pt x="1098" y="5175"/>
                </a:lnTo>
                <a:lnTo>
                  <a:pt x="1095" y="5169"/>
                </a:lnTo>
                <a:lnTo>
                  <a:pt x="1110" y="5167"/>
                </a:lnTo>
                <a:lnTo>
                  <a:pt x="1125" y="5163"/>
                </a:lnTo>
                <a:lnTo>
                  <a:pt x="1138" y="5158"/>
                </a:lnTo>
                <a:lnTo>
                  <a:pt x="1151" y="5152"/>
                </a:lnTo>
                <a:lnTo>
                  <a:pt x="1162" y="5145"/>
                </a:lnTo>
                <a:lnTo>
                  <a:pt x="1175" y="5136"/>
                </a:lnTo>
                <a:lnTo>
                  <a:pt x="1184" y="5127"/>
                </a:lnTo>
                <a:lnTo>
                  <a:pt x="1194" y="5116"/>
                </a:lnTo>
                <a:lnTo>
                  <a:pt x="1204" y="5105"/>
                </a:lnTo>
                <a:lnTo>
                  <a:pt x="1213" y="5092"/>
                </a:lnTo>
                <a:lnTo>
                  <a:pt x="1230" y="5067"/>
                </a:lnTo>
                <a:lnTo>
                  <a:pt x="1245" y="5039"/>
                </a:lnTo>
                <a:lnTo>
                  <a:pt x="1261" y="5010"/>
                </a:lnTo>
                <a:lnTo>
                  <a:pt x="1275" y="4980"/>
                </a:lnTo>
                <a:lnTo>
                  <a:pt x="1291" y="4952"/>
                </a:lnTo>
                <a:lnTo>
                  <a:pt x="1306" y="4924"/>
                </a:lnTo>
                <a:lnTo>
                  <a:pt x="1324" y="4898"/>
                </a:lnTo>
                <a:lnTo>
                  <a:pt x="1333" y="4886"/>
                </a:lnTo>
                <a:lnTo>
                  <a:pt x="1343" y="4874"/>
                </a:lnTo>
                <a:lnTo>
                  <a:pt x="1354" y="4864"/>
                </a:lnTo>
                <a:lnTo>
                  <a:pt x="1365" y="4854"/>
                </a:lnTo>
                <a:lnTo>
                  <a:pt x="1376" y="4845"/>
                </a:lnTo>
                <a:lnTo>
                  <a:pt x="1389" y="4837"/>
                </a:lnTo>
                <a:lnTo>
                  <a:pt x="1402" y="4831"/>
                </a:lnTo>
                <a:lnTo>
                  <a:pt x="1416" y="4825"/>
                </a:lnTo>
                <a:lnTo>
                  <a:pt x="1434" y="4821"/>
                </a:lnTo>
                <a:lnTo>
                  <a:pt x="1452" y="4819"/>
                </a:lnTo>
                <a:lnTo>
                  <a:pt x="1470" y="4819"/>
                </a:lnTo>
                <a:lnTo>
                  <a:pt x="1487" y="4821"/>
                </a:lnTo>
                <a:lnTo>
                  <a:pt x="1506" y="4824"/>
                </a:lnTo>
                <a:lnTo>
                  <a:pt x="1524" y="4828"/>
                </a:lnTo>
                <a:lnTo>
                  <a:pt x="1542" y="4835"/>
                </a:lnTo>
                <a:lnTo>
                  <a:pt x="1559" y="4844"/>
                </a:lnTo>
                <a:lnTo>
                  <a:pt x="1575" y="4853"/>
                </a:lnTo>
                <a:lnTo>
                  <a:pt x="1590" y="4864"/>
                </a:lnTo>
                <a:lnTo>
                  <a:pt x="1604" y="4876"/>
                </a:lnTo>
                <a:lnTo>
                  <a:pt x="1616" y="4891"/>
                </a:lnTo>
                <a:lnTo>
                  <a:pt x="1627" y="4905"/>
                </a:lnTo>
                <a:lnTo>
                  <a:pt x="1636" y="4921"/>
                </a:lnTo>
                <a:lnTo>
                  <a:pt x="1641" y="4937"/>
                </a:lnTo>
                <a:lnTo>
                  <a:pt x="1646" y="4955"/>
                </a:lnTo>
                <a:lnTo>
                  <a:pt x="1648" y="4974"/>
                </a:lnTo>
                <a:lnTo>
                  <a:pt x="1648" y="4993"/>
                </a:lnTo>
                <a:lnTo>
                  <a:pt x="1647" y="5012"/>
                </a:lnTo>
                <a:lnTo>
                  <a:pt x="1645" y="5030"/>
                </a:lnTo>
                <a:lnTo>
                  <a:pt x="1640" y="5049"/>
                </a:lnTo>
                <a:lnTo>
                  <a:pt x="1635" y="5068"/>
                </a:lnTo>
                <a:lnTo>
                  <a:pt x="1629" y="5087"/>
                </a:lnTo>
                <a:lnTo>
                  <a:pt x="1621" y="5106"/>
                </a:lnTo>
                <a:lnTo>
                  <a:pt x="1614" y="5124"/>
                </a:lnTo>
                <a:lnTo>
                  <a:pt x="1605" y="5142"/>
                </a:lnTo>
                <a:lnTo>
                  <a:pt x="1587" y="5178"/>
                </a:lnTo>
                <a:lnTo>
                  <a:pt x="1567" y="5211"/>
                </a:lnTo>
                <a:lnTo>
                  <a:pt x="1548" y="5243"/>
                </a:lnTo>
                <a:lnTo>
                  <a:pt x="1521" y="5291"/>
                </a:lnTo>
                <a:lnTo>
                  <a:pt x="1493" y="5339"/>
                </a:lnTo>
                <a:lnTo>
                  <a:pt x="1467" y="5385"/>
                </a:lnTo>
                <a:lnTo>
                  <a:pt x="1444" y="5433"/>
                </a:lnTo>
                <a:lnTo>
                  <a:pt x="1423" y="5480"/>
                </a:lnTo>
                <a:lnTo>
                  <a:pt x="1413" y="5503"/>
                </a:lnTo>
                <a:lnTo>
                  <a:pt x="1404" y="5527"/>
                </a:lnTo>
                <a:lnTo>
                  <a:pt x="1396" y="5551"/>
                </a:lnTo>
                <a:lnTo>
                  <a:pt x="1389" y="5574"/>
                </a:lnTo>
                <a:lnTo>
                  <a:pt x="1383" y="5597"/>
                </a:lnTo>
                <a:lnTo>
                  <a:pt x="1377" y="5622"/>
                </a:lnTo>
                <a:lnTo>
                  <a:pt x="1373" y="5645"/>
                </a:lnTo>
                <a:lnTo>
                  <a:pt x="1369" y="5669"/>
                </a:lnTo>
                <a:lnTo>
                  <a:pt x="1366" y="5693"/>
                </a:lnTo>
                <a:lnTo>
                  <a:pt x="1365" y="5717"/>
                </a:lnTo>
                <a:lnTo>
                  <a:pt x="1365" y="5740"/>
                </a:lnTo>
                <a:lnTo>
                  <a:pt x="1366" y="5765"/>
                </a:lnTo>
                <a:lnTo>
                  <a:pt x="1369" y="5789"/>
                </a:lnTo>
                <a:lnTo>
                  <a:pt x="1372" y="5813"/>
                </a:lnTo>
                <a:lnTo>
                  <a:pt x="1376" y="5838"/>
                </a:lnTo>
                <a:lnTo>
                  <a:pt x="1383" y="5863"/>
                </a:lnTo>
                <a:lnTo>
                  <a:pt x="1391" y="5888"/>
                </a:lnTo>
                <a:lnTo>
                  <a:pt x="1400" y="5913"/>
                </a:lnTo>
                <a:lnTo>
                  <a:pt x="1411" y="5939"/>
                </a:lnTo>
                <a:lnTo>
                  <a:pt x="1423" y="5964"/>
                </a:lnTo>
                <a:lnTo>
                  <a:pt x="1436" y="5990"/>
                </a:lnTo>
                <a:lnTo>
                  <a:pt x="1453" y="6015"/>
                </a:lnTo>
                <a:lnTo>
                  <a:pt x="1528" y="6134"/>
                </a:lnTo>
                <a:lnTo>
                  <a:pt x="1607" y="6252"/>
                </a:lnTo>
                <a:lnTo>
                  <a:pt x="1765" y="6487"/>
                </a:lnTo>
                <a:lnTo>
                  <a:pt x="1843" y="6603"/>
                </a:lnTo>
                <a:lnTo>
                  <a:pt x="1920" y="6722"/>
                </a:lnTo>
                <a:lnTo>
                  <a:pt x="1959" y="6781"/>
                </a:lnTo>
                <a:lnTo>
                  <a:pt x="1995" y="6841"/>
                </a:lnTo>
                <a:lnTo>
                  <a:pt x="2033" y="6902"/>
                </a:lnTo>
                <a:lnTo>
                  <a:pt x="2068" y="6962"/>
                </a:lnTo>
                <a:lnTo>
                  <a:pt x="2081" y="6919"/>
                </a:lnTo>
                <a:lnTo>
                  <a:pt x="2093" y="6877"/>
                </a:lnTo>
                <a:lnTo>
                  <a:pt x="2106" y="6835"/>
                </a:lnTo>
                <a:lnTo>
                  <a:pt x="2119" y="6794"/>
                </a:lnTo>
                <a:lnTo>
                  <a:pt x="2134" y="6753"/>
                </a:lnTo>
                <a:lnTo>
                  <a:pt x="2149" y="6713"/>
                </a:lnTo>
                <a:lnTo>
                  <a:pt x="2180" y="6633"/>
                </a:lnTo>
                <a:lnTo>
                  <a:pt x="2215" y="6554"/>
                </a:lnTo>
                <a:lnTo>
                  <a:pt x="2250" y="6477"/>
                </a:lnTo>
                <a:lnTo>
                  <a:pt x="2287" y="6400"/>
                </a:lnTo>
                <a:lnTo>
                  <a:pt x="2326" y="6324"/>
                </a:lnTo>
                <a:lnTo>
                  <a:pt x="2365" y="6248"/>
                </a:lnTo>
                <a:lnTo>
                  <a:pt x="2406" y="6173"/>
                </a:lnTo>
                <a:lnTo>
                  <a:pt x="2489" y="6024"/>
                </a:lnTo>
                <a:lnTo>
                  <a:pt x="2574" y="5873"/>
                </a:lnTo>
                <a:lnTo>
                  <a:pt x="2658" y="5721"/>
                </a:lnTo>
                <a:lnTo>
                  <a:pt x="2675" y="5687"/>
                </a:lnTo>
                <a:lnTo>
                  <a:pt x="2683" y="5669"/>
                </a:lnTo>
                <a:lnTo>
                  <a:pt x="2691" y="5652"/>
                </a:lnTo>
                <a:lnTo>
                  <a:pt x="2697" y="5634"/>
                </a:lnTo>
                <a:lnTo>
                  <a:pt x="2703" y="5616"/>
                </a:lnTo>
                <a:lnTo>
                  <a:pt x="2707" y="5598"/>
                </a:lnTo>
                <a:lnTo>
                  <a:pt x="2712" y="5581"/>
                </a:lnTo>
                <a:lnTo>
                  <a:pt x="2715" y="5563"/>
                </a:lnTo>
                <a:lnTo>
                  <a:pt x="2718" y="5544"/>
                </a:lnTo>
                <a:lnTo>
                  <a:pt x="2719" y="5526"/>
                </a:lnTo>
                <a:lnTo>
                  <a:pt x="2722" y="5508"/>
                </a:lnTo>
                <a:lnTo>
                  <a:pt x="2722" y="5491"/>
                </a:lnTo>
                <a:lnTo>
                  <a:pt x="2722" y="5473"/>
                </a:lnTo>
                <a:lnTo>
                  <a:pt x="2721" y="5455"/>
                </a:lnTo>
                <a:lnTo>
                  <a:pt x="2718" y="5439"/>
                </a:lnTo>
                <a:lnTo>
                  <a:pt x="2715" y="5421"/>
                </a:lnTo>
                <a:lnTo>
                  <a:pt x="2712" y="5404"/>
                </a:lnTo>
                <a:lnTo>
                  <a:pt x="2707" y="5386"/>
                </a:lnTo>
                <a:lnTo>
                  <a:pt x="2702" y="5370"/>
                </a:lnTo>
                <a:lnTo>
                  <a:pt x="2696" y="5354"/>
                </a:lnTo>
                <a:lnTo>
                  <a:pt x="2688" y="5338"/>
                </a:lnTo>
                <a:lnTo>
                  <a:pt x="2681" y="5322"/>
                </a:lnTo>
                <a:lnTo>
                  <a:pt x="2672" y="5307"/>
                </a:lnTo>
                <a:lnTo>
                  <a:pt x="2662" y="5292"/>
                </a:lnTo>
                <a:lnTo>
                  <a:pt x="2651" y="5277"/>
                </a:lnTo>
                <a:lnTo>
                  <a:pt x="2638" y="5262"/>
                </a:lnTo>
                <a:lnTo>
                  <a:pt x="2626" y="5249"/>
                </a:lnTo>
                <a:lnTo>
                  <a:pt x="2612" y="5236"/>
                </a:lnTo>
                <a:lnTo>
                  <a:pt x="2597" y="5222"/>
                </a:lnTo>
                <a:lnTo>
                  <a:pt x="2582" y="5210"/>
                </a:lnTo>
                <a:lnTo>
                  <a:pt x="2564" y="5198"/>
                </a:lnTo>
                <a:lnTo>
                  <a:pt x="2551" y="5189"/>
                </a:lnTo>
                <a:lnTo>
                  <a:pt x="2538" y="5181"/>
                </a:lnTo>
                <a:lnTo>
                  <a:pt x="2524" y="5175"/>
                </a:lnTo>
                <a:lnTo>
                  <a:pt x="2510" y="5168"/>
                </a:lnTo>
                <a:lnTo>
                  <a:pt x="2497" y="5162"/>
                </a:lnTo>
                <a:lnTo>
                  <a:pt x="2482" y="5158"/>
                </a:lnTo>
                <a:lnTo>
                  <a:pt x="2468" y="5153"/>
                </a:lnTo>
                <a:lnTo>
                  <a:pt x="2454" y="5151"/>
                </a:lnTo>
                <a:lnTo>
                  <a:pt x="2440" y="5148"/>
                </a:lnTo>
                <a:lnTo>
                  <a:pt x="2426" y="5147"/>
                </a:lnTo>
                <a:lnTo>
                  <a:pt x="2412" y="5146"/>
                </a:lnTo>
                <a:lnTo>
                  <a:pt x="2398" y="5146"/>
                </a:lnTo>
                <a:lnTo>
                  <a:pt x="2384" y="5146"/>
                </a:lnTo>
                <a:lnTo>
                  <a:pt x="2370" y="5148"/>
                </a:lnTo>
                <a:lnTo>
                  <a:pt x="2357" y="5149"/>
                </a:lnTo>
                <a:lnTo>
                  <a:pt x="2343" y="5152"/>
                </a:lnTo>
                <a:lnTo>
                  <a:pt x="2330" y="5156"/>
                </a:lnTo>
                <a:lnTo>
                  <a:pt x="2317" y="5160"/>
                </a:lnTo>
                <a:lnTo>
                  <a:pt x="2305" y="5165"/>
                </a:lnTo>
                <a:lnTo>
                  <a:pt x="2291" y="5170"/>
                </a:lnTo>
                <a:lnTo>
                  <a:pt x="2279" y="5177"/>
                </a:lnTo>
                <a:lnTo>
                  <a:pt x="2267" y="5185"/>
                </a:lnTo>
                <a:lnTo>
                  <a:pt x="2256" y="5192"/>
                </a:lnTo>
                <a:lnTo>
                  <a:pt x="2244" y="5200"/>
                </a:lnTo>
                <a:lnTo>
                  <a:pt x="2233" y="5209"/>
                </a:lnTo>
                <a:lnTo>
                  <a:pt x="2223" y="5219"/>
                </a:lnTo>
                <a:lnTo>
                  <a:pt x="2213" y="5230"/>
                </a:lnTo>
                <a:lnTo>
                  <a:pt x="2203" y="5241"/>
                </a:lnTo>
                <a:lnTo>
                  <a:pt x="2193" y="5253"/>
                </a:lnTo>
                <a:lnTo>
                  <a:pt x="2184" y="5266"/>
                </a:lnTo>
                <a:lnTo>
                  <a:pt x="2176" y="5279"/>
                </a:lnTo>
                <a:lnTo>
                  <a:pt x="2168" y="5293"/>
                </a:lnTo>
                <a:lnTo>
                  <a:pt x="2182" y="5298"/>
                </a:lnTo>
                <a:lnTo>
                  <a:pt x="2195" y="5303"/>
                </a:lnTo>
                <a:lnTo>
                  <a:pt x="2206" y="5310"/>
                </a:lnTo>
                <a:lnTo>
                  <a:pt x="2217" y="5317"/>
                </a:lnTo>
                <a:lnTo>
                  <a:pt x="2226" y="5323"/>
                </a:lnTo>
                <a:lnTo>
                  <a:pt x="2235" y="5331"/>
                </a:lnTo>
                <a:lnTo>
                  <a:pt x="2243" y="5340"/>
                </a:lnTo>
                <a:lnTo>
                  <a:pt x="2249" y="5349"/>
                </a:lnTo>
                <a:lnTo>
                  <a:pt x="2255" y="5358"/>
                </a:lnTo>
                <a:lnTo>
                  <a:pt x="2260" y="5368"/>
                </a:lnTo>
                <a:lnTo>
                  <a:pt x="2264" y="5378"/>
                </a:lnTo>
                <a:lnTo>
                  <a:pt x="2267" y="5388"/>
                </a:lnTo>
                <a:lnTo>
                  <a:pt x="2270" y="5399"/>
                </a:lnTo>
                <a:lnTo>
                  <a:pt x="2271" y="5410"/>
                </a:lnTo>
                <a:lnTo>
                  <a:pt x="2274" y="5433"/>
                </a:lnTo>
                <a:lnTo>
                  <a:pt x="2274" y="5457"/>
                </a:lnTo>
                <a:lnTo>
                  <a:pt x="2271" y="5483"/>
                </a:lnTo>
                <a:lnTo>
                  <a:pt x="2267" y="5508"/>
                </a:lnTo>
                <a:lnTo>
                  <a:pt x="2261" y="5536"/>
                </a:lnTo>
                <a:lnTo>
                  <a:pt x="2255" y="5564"/>
                </a:lnTo>
                <a:lnTo>
                  <a:pt x="2248" y="5592"/>
                </a:lnTo>
                <a:lnTo>
                  <a:pt x="2233" y="5648"/>
                </a:lnTo>
                <a:lnTo>
                  <a:pt x="2217" y="5705"/>
                </a:lnTo>
                <a:lnTo>
                  <a:pt x="2210" y="5733"/>
                </a:lnTo>
                <a:lnTo>
                  <a:pt x="2205" y="5760"/>
                </a:lnTo>
                <a:lnTo>
                  <a:pt x="2200" y="5787"/>
                </a:lnTo>
                <a:lnTo>
                  <a:pt x="2198" y="5812"/>
                </a:lnTo>
                <a:lnTo>
                  <a:pt x="2197" y="5838"/>
                </a:lnTo>
                <a:lnTo>
                  <a:pt x="2199" y="5861"/>
                </a:lnTo>
                <a:lnTo>
                  <a:pt x="2201" y="5872"/>
                </a:lnTo>
                <a:lnTo>
                  <a:pt x="2204" y="5883"/>
                </a:lnTo>
                <a:lnTo>
                  <a:pt x="2207" y="5894"/>
                </a:lnTo>
                <a:lnTo>
                  <a:pt x="2210" y="5904"/>
                </a:lnTo>
                <a:lnTo>
                  <a:pt x="2216" y="5914"/>
                </a:lnTo>
                <a:lnTo>
                  <a:pt x="2221" y="5923"/>
                </a:lnTo>
                <a:lnTo>
                  <a:pt x="2228" y="5933"/>
                </a:lnTo>
                <a:lnTo>
                  <a:pt x="2235" y="5941"/>
                </a:lnTo>
                <a:lnTo>
                  <a:pt x="2244" y="5950"/>
                </a:lnTo>
                <a:lnTo>
                  <a:pt x="2253" y="5957"/>
                </a:lnTo>
                <a:lnTo>
                  <a:pt x="2262" y="5964"/>
                </a:lnTo>
                <a:lnTo>
                  <a:pt x="2275" y="5971"/>
                </a:lnTo>
                <a:lnTo>
                  <a:pt x="2287" y="5977"/>
                </a:lnTo>
                <a:lnTo>
                  <a:pt x="2300" y="5982"/>
                </a:lnTo>
                <a:lnTo>
                  <a:pt x="2316" y="5987"/>
                </a:lnTo>
                <a:lnTo>
                  <a:pt x="2331" y="5991"/>
                </a:lnTo>
                <a:lnTo>
                  <a:pt x="2315" y="5994"/>
                </a:lnTo>
                <a:lnTo>
                  <a:pt x="2299" y="5995"/>
                </a:lnTo>
                <a:lnTo>
                  <a:pt x="2285" y="5994"/>
                </a:lnTo>
                <a:lnTo>
                  <a:pt x="2271" y="5993"/>
                </a:lnTo>
                <a:lnTo>
                  <a:pt x="2258" y="5990"/>
                </a:lnTo>
                <a:lnTo>
                  <a:pt x="2246" y="5985"/>
                </a:lnTo>
                <a:lnTo>
                  <a:pt x="2235" y="5980"/>
                </a:lnTo>
                <a:lnTo>
                  <a:pt x="2224" y="5973"/>
                </a:lnTo>
                <a:lnTo>
                  <a:pt x="2215" y="5965"/>
                </a:lnTo>
                <a:lnTo>
                  <a:pt x="2206" y="5957"/>
                </a:lnTo>
                <a:lnTo>
                  <a:pt x="2197" y="5947"/>
                </a:lnTo>
                <a:lnTo>
                  <a:pt x="2189" y="5936"/>
                </a:lnTo>
                <a:lnTo>
                  <a:pt x="2183" y="5924"/>
                </a:lnTo>
                <a:lnTo>
                  <a:pt x="2176" y="5913"/>
                </a:lnTo>
                <a:lnTo>
                  <a:pt x="2170" y="5900"/>
                </a:lnTo>
                <a:lnTo>
                  <a:pt x="2166" y="5887"/>
                </a:lnTo>
                <a:lnTo>
                  <a:pt x="2157" y="5859"/>
                </a:lnTo>
                <a:lnTo>
                  <a:pt x="2150" y="5830"/>
                </a:lnTo>
                <a:lnTo>
                  <a:pt x="2146" y="5800"/>
                </a:lnTo>
                <a:lnTo>
                  <a:pt x="2143" y="5770"/>
                </a:lnTo>
                <a:lnTo>
                  <a:pt x="2142" y="5741"/>
                </a:lnTo>
                <a:lnTo>
                  <a:pt x="2142" y="5713"/>
                </a:lnTo>
                <a:lnTo>
                  <a:pt x="2143" y="5686"/>
                </a:lnTo>
                <a:lnTo>
                  <a:pt x="2144" y="5660"/>
                </a:lnTo>
                <a:lnTo>
                  <a:pt x="2137" y="5688"/>
                </a:lnTo>
                <a:lnTo>
                  <a:pt x="2131" y="5716"/>
                </a:lnTo>
                <a:lnTo>
                  <a:pt x="2125" y="5744"/>
                </a:lnTo>
                <a:lnTo>
                  <a:pt x="2121" y="5772"/>
                </a:lnTo>
                <a:lnTo>
                  <a:pt x="2116" y="5801"/>
                </a:lnTo>
                <a:lnTo>
                  <a:pt x="2114" y="5830"/>
                </a:lnTo>
                <a:lnTo>
                  <a:pt x="2113" y="5859"/>
                </a:lnTo>
                <a:lnTo>
                  <a:pt x="2114" y="5888"/>
                </a:lnTo>
                <a:lnTo>
                  <a:pt x="2116" y="5916"/>
                </a:lnTo>
                <a:lnTo>
                  <a:pt x="2121" y="5943"/>
                </a:lnTo>
                <a:lnTo>
                  <a:pt x="2127" y="5971"/>
                </a:lnTo>
                <a:lnTo>
                  <a:pt x="2135" y="5998"/>
                </a:lnTo>
                <a:lnTo>
                  <a:pt x="2146" y="6023"/>
                </a:lnTo>
                <a:lnTo>
                  <a:pt x="2153" y="6036"/>
                </a:lnTo>
                <a:lnTo>
                  <a:pt x="2159" y="6049"/>
                </a:lnTo>
                <a:lnTo>
                  <a:pt x="2167" y="6061"/>
                </a:lnTo>
                <a:lnTo>
                  <a:pt x="2175" y="6072"/>
                </a:lnTo>
                <a:lnTo>
                  <a:pt x="2185" y="6084"/>
                </a:lnTo>
                <a:lnTo>
                  <a:pt x="2194" y="6095"/>
                </a:lnTo>
                <a:lnTo>
                  <a:pt x="2180" y="6087"/>
                </a:lnTo>
                <a:lnTo>
                  <a:pt x="2167" y="6080"/>
                </a:lnTo>
                <a:lnTo>
                  <a:pt x="2155" y="6071"/>
                </a:lnTo>
                <a:lnTo>
                  <a:pt x="2144" y="6061"/>
                </a:lnTo>
                <a:lnTo>
                  <a:pt x="2134" y="6051"/>
                </a:lnTo>
                <a:lnTo>
                  <a:pt x="2124" y="6041"/>
                </a:lnTo>
                <a:lnTo>
                  <a:pt x="2115" y="6030"/>
                </a:lnTo>
                <a:lnTo>
                  <a:pt x="2107" y="6019"/>
                </a:lnTo>
                <a:lnTo>
                  <a:pt x="2101" y="6006"/>
                </a:lnTo>
                <a:lnTo>
                  <a:pt x="2094" y="5994"/>
                </a:lnTo>
                <a:lnTo>
                  <a:pt x="2088" y="5981"/>
                </a:lnTo>
                <a:lnTo>
                  <a:pt x="2084" y="5969"/>
                </a:lnTo>
                <a:lnTo>
                  <a:pt x="2079" y="5955"/>
                </a:lnTo>
                <a:lnTo>
                  <a:pt x="2075" y="5941"/>
                </a:lnTo>
                <a:lnTo>
                  <a:pt x="2070" y="5913"/>
                </a:lnTo>
                <a:lnTo>
                  <a:pt x="2066" y="5884"/>
                </a:lnTo>
                <a:lnTo>
                  <a:pt x="2064" y="5856"/>
                </a:lnTo>
                <a:lnTo>
                  <a:pt x="2064" y="5827"/>
                </a:lnTo>
                <a:lnTo>
                  <a:pt x="2065" y="5797"/>
                </a:lnTo>
                <a:lnTo>
                  <a:pt x="2066" y="5768"/>
                </a:lnTo>
                <a:lnTo>
                  <a:pt x="2070" y="5739"/>
                </a:lnTo>
                <a:lnTo>
                  <a:pt x="2076" y="5684"/>
                </a:lnTo>
                <a:lnTo>
                  <a:pt x="2064" y="5713"/>
                </a:lnTo>
                <a:lnTo>
                  <a:pt x="2053" y="5741"/>
                </a:lnTo>
                <a:lnTo>
                  <a:pt x="2043" y="5771"/>
                </a:lnTo>
                <a:lnTo>
                  <a:pt x="2034" y="5802"/>
                </a:lnTo>
                <a:lnTo>
                  <a:pt x="2025" y="5833"/>
                </a:lnTo>
                <a:lnTo>
                  <a:pt x="2017" y="5865"/>
                </a:lnTo>
                <a:lnTo>
                  <a:pt x="2011" y="5896"/>
                </a:lnTo>
                <a:lnTo>
                  <a:pt x="2005" y="5928"/>
                </a:lnTo>
                <a:lnTo>
                  <a:pt x="1994" y="5991"/>
                </a:lnTo>
                <a:lnTo>
                  <a:pt x="1985" y="6055"/>
                </a:lnTo>
                <a:lnTo>
                  <a:pt x="1979" y="6117"/>
                </a:lnTo>
                <a:lnTo>
                  <a:pt x="1972" y="6180"/>
                </a:lnTo>
                <a:lnTo>
                  <a:pt x="1973" y="6176"/>
                </a:lnTo>
                <a:lnTo>
                  <a:pt x="1974" y="6171"/>
                </a:lnTo>
                <a:lnTo>
                  <a:pt x="1973" y="6152"/>
                </a:lnTo>
                <a:lnTo>
                  <a:pt x="1970" y="6125"/>
                </a:lnTo>
                <a:lnTo>
                  <a:pt x="1966" y="6095"/>
                </a:lnTo>
                <a:lnTo>
                  <a:pt x="1958" y="6036"/>
                </a:lnTo>
                <a:lnTo>
                  <a:pt x="1953" y="6003"/>
                </a:lnTo>
                <a:lnTo>
                  <a:pt x="1952" y="5982"/>
                </a:lnTo>
                <a:lnTo>
                  <a:pt x="1952" y="5961"/>
                </a:lnTo>
                <a:lnTo>
                  <a:pt x="1953" y="5940"/>
                </a:lnTo>
                <a:lnTo>
                  <a:pt x="1954" y="5920"/>
                </a:lnTo>
                <a:lnTo>
                  <a:pt x="1959" y="5879"/>
                </a:lnTo>
                <a:lnTo>
                  <a:pt x="1966" y="5838"/>
                </a:lnTo>
                <a:lnTo>
                  <a:pt x="1975" y="5798"/>
                </a:lnTo>
                <a:lnTo>
                  <a:pt x="1985" y="5758"/>
                </a:lnTo>
                <a:lnTo>
                  <a:pt x="1997" y="5718"/>
                </a:lnTo>
                <a:lnTo>
                  <a:pt x="2011" y="5679"/>
                </a:lnTo>
                <a:lnTo>
                  <a:pt x="2014" y="5688"/>
                </a:lnTo>
                <a:lnTo>
                  <a:pt x="2016" y="5698"/>
                </a:lnTo>
                <a:lnTo>
                  <a:pt x="2016" y="5709"/>
                </a:lnTo>
                <a:lnTo>
                  <a:pt x="2014" y="5721"/>
                </a:lnTo>
                <a:lnTo>
                  <a:pt x="2012" y="5734"/>
                </a:lnTo>
                <a:lnTo>
                  <a:pt x="2006" y="5746"/>
                </a:lnTo>
                <a:lnTo>
                  <a:pt x="2001" y="5760"/>
                </a:lnTo>
                <a:lnTo>
                  <a:pt x="1994" y="5774"/>
                </a:lnTo>
                <a:lnTo>
                  <a:pt x="1985" y="5788"/>
                </a:lnTo>
                <a:lnTo>
                  <a:pt x="1976" y="5802"/>
                </a:lnTo>
                <a:lnTo>
                  <a:pt x="1954" y="5832"/>
                </a:lnTo>
                <a:lnTo>
                  <a:pt x="1930" y="5863"/>
                </a:lnTo>
                <a:lnTo>
                  <a:pt x="1903" y="5893"/>
                </a:lnTo>
                <a:lnTo>
                  <a:pt x="1875" y="5923"/>
                </a:lnTo>
                <a:lnTo>
                  <a:pt x="1845" y="5951"/>
                </a:lnTo>
                <a:lnTo>
                  <a:pt x="1817" y="5978"/>
                </a:lnTo>
                <a:lnTo>
                  <a:pt x="1788" y="6001"/>
                </a:lnTo>
                <a:lnTo>
                  <a:pt x="1761" y="6022"/>
                </a:lnTo>
                <a:lnTo>
                  <a:pt x="1737" y="6040"/>
                </a:lnTo>
                <a:lnTo>
                  <a:pt x="1715" y="6053"/>
                </a:lnTo>
                <a:lnTo>
                  <a:pt x="1697" y="6062"/>
                </a:lnTo>
                <a:lnTo>
                  <a:pt x="1709" y="6056"/>
                </a:lnTo>
                <a:lnTo>
                  <a:pt x="1720" y="6049"/>
                </a:lnTo>
                <a:lnTo>
                  <a:pt x="1730" y="6042"/>
                </a:lnTo>
                <a:lnTo>
                  <a:pt x="1741" y="6033"/>
                </a:lnTo>
                <a:lnTo>
                  <a:pt x="1761" y="6015"/>
                </a:lnTo>
                <a:lnTo>
                  <a:pt x="1779" y="5995"/>
                </a:lnTo>
                <a:lnTo>
                  <a:pt x="1797" y="5973"/>
                </a:lnTo>
                <a:lnTo>
                  <a:pt x="1812" y="5951"/>
                </a:lnTo>
                <a:lnTo>
                  <a:pt x="1828" y="5926"/>
                </a:lnTo>
                <a:lnTo>
                  <a:pt x="1841" y="5901"/>
                </a:lnTo>
                <a:lnTo>
                  <a:pt x="1854" y="5874"/>
                </a:lnTo>
                <a:lnTo>
                  <a:pt x="1868" y="5848"/>
                </a:lnTo>
                <a:lnTo>
                  <a:pt x="1891" y="5796"/>
                </a:lnTo>
                <a:lnTo>
                  <a:pt x="1912" y="5745"/>
                </a:lnTo>
                <a:lnTo>
                  <a:pt x="1933" y="5697"/>
                </a:lnTo>
                <a:lnTo>
                  <a:pt x="1910" y="5725"/>
                </a:lnTo>
                <a:lnTo>
                  <a:pt x="1897" y="5740"/>
                </a:lnTo>
                <a:lnTo>
                  <a:pt x="1881" y="5756"/>
                </a:lnTo>
                <a:lnTo>
                  <a:pt x="1864" y="5771"/>
                </a:lnTo>
                <a:lnTo>
                  <a:pt x="1847" y="5787"/>
                </a:lnTo>
                <a:lnTo>
                  <a:pt x="1828" y="5801"/>
                </a:lnTo>
                <a:lnTo>
                  <a:pt x="1809" y="5815"/>
                </a:lnTo>
                <a:lnTo>
                  <a:pt x="1789" y="5826"/>
                </a:lnTo>
                <a:lnTo>
                  <a:pt x="1769" y="5835"/>
                </a:lnTo>
                <a:lnTo>
                  <a:pt x="1759" y="5838"/>
                </a:lnTo>
                <a:lnTo>
                  <a:pt x="1749" y="5840"/>
                </a:lnTo>
                <a:lnTo>
                  <a:pt x="1739" y="5842"/>
                </a:lnTo>
                <a:lnTo>
                  <a:pt x="1729" y="5843"/>
                </a:lnTo>
                <a:lnTo>
                  <a:pt x="1719" y="5843"/>
                </a:lnTo>
                <a:lnTo>
                  <a:pt x="1709" y="5843"/>
                </a:lnTo>
                <a:lnTo>
                  <a:pt x="1700" y="5841"/>
                </a:lnTo>
                <a:lnTo>
                  <a:pt x="1690" y="5838"/>
                </a:lnTo>
                <a:lnTo>
                  <a:pt x="1681" y="5835"/>
                </a:lnTo>
                <a:lnTo>
                  <a:pt x="1672" y="5829"/>
                </a:lnTo>
                <a:lnTo>
                  <a:pt x="1664" y="5822"/>
                </a:lnTo>
                <a:lnTo>
                  <a:pt x="1655" y="5816"/>
                </a:lnTo>
                <a:lnTo>
                  <a:pt x="1661" y="5826"/>
                </a:lnTo>
                <a:lnTo>
                  <a:pt x="1668" y="5835"/>
                </a:lnTo>
                <a:lnTo>
                  <a:pt x="1675" y="5840"/>
                </a:lnTo>
                <a:lnTo>
                  <a:pt x="1684" y="5843"/>
                </a:lnTo>
                <a:lnTo>
                  <a:pt x="1691" y="5845"/>
                </a:lnTo>
                <a:lnTo>
                  <a:pt x="1700" y="5845"/>
                </a:lnTo>
                <a:lnTo>
                  <a:pt x="1708" y="5842"/>
                </a:lnTo>
                <a:lnTo>
                  <a:pt x="1718" y="5838"/>
                </a:lnTo>
                <a:lnTo>
                  <a:pt x="1727" y="5832"/>
                </a:lnTo>
                <a:lnTo>
                  <a:pt x="1736" y="5825"/>
                </a:lnTo>
                <a:lnTo>
                  <a:pt x="1746" y="5817"/>
                </a:lnTo>
                <a:lnTo>
                  <a:pt x="1756" y="5807"/>
                </a:lnTo>
                <a:lnTo>
                  <a:pt x="1775" y="5785"/>
                </a:lnTo>
                <a:lnTo>
                  <a:pt x="1793" y="5759"/>
                </a:lnTo>
                <a:lnTo>
                  <a:pt x="1812" y="5733"/>
                </a:lnTo>
                <a:lnTo>
                  <a:pt x="1830" y="5704"/>
                </a:lnTo>
                <a:lnTo>
                  <a:pt x="1847" y="5676"/>
                </a:lnTo>
                <a:lnTo>
                  <a:pt x="1862" y="5649"/>
                </a:lnTo>
                <a:lnTo>
                  <a:pt x="1887" y="5603"/>
                </a:lnTo>
                <a:lnTo>
                  <a:pt x="1900" y="5575"/>
                </a:lnTo>
                <a:lnTo>
                  <a:pt x="1920" y="5533"/>
                </a:lnTo>
                <a:lnTo>
                  <a:pt x="1940" y="5490"/>
                </a:lnTo>
                <a:lnTo>
                  <a:pt x="1960" y="5447"/>
                </a:lnTo>
                <a:lnTo>
                  <a:pt x="1971" y="5426"/>
                </a:lnTo>
                <a:lnTo>
                  <a:pt x="1982" y="5405"/>
                </a:lnTo>
                <a:lnTo>
                  <a:pt x="1993" y="5386"/>
                </a:lnTo>
                <a:lnTo>
                  <a:pt x="2006" y="5371"/>
                </a:lnTo>
                <a:lnTo>
                  <a:pt x="2018" y="5356"/>
                </a:lnTo>
                <a:lnTo>
                  <a:pt x="2033" y="5345"/>
                </a:lnTo>
                <a:lnTo>
                  <a:pt x="2046" y="5335"/>
                </a:lnTo>
                <a:lnTo>
                  <a:pt x="2061" y="5327"/>
                </a:lnTo>
                <a:lnTo>
                  <a:pt x="2076" y="5320"/>
                </a:lnTo>
                <a:lnTo>
                  <a:pt x="2091" y="5313"/>
                </a:lnTo>
                <a:lnTo>
                  <a:pt x="2121" y="5300"/>
                </a:lnTo>
                <a:lnTo>
                  <a:pt x="2136" y="5293"/>
                </a:lnTo>
                <a:lnTo>
                  <a:pt x="2152" y="5287"/>
                </a:lnTo>
                <a:lnTo>
                  <a:pt x="2166" y="5279"/>
                </a:lnTo>
                <a:lnTo>
                  <a:pt x="2182" y="5269"/>
                </a:lnTo>
                <a:lnTo>
                  <a:pt x="2196" y="5258"/>
                </a:lnTo>
                <a:lnTo>
                  <a:pt x="2209" y="5244"/>
                </a:lnTo>
                <a:lnTo>
                  <a:pt x="2239" y="5215"/>
                </a:lnTo>
                <a:lnTo>
                  <a:pt x="2269" y="5187"/>
                </a:lnTo>
                <a:lnTo>
                  <a:pt x="2284" y="5175"/>
                </a:lnTo>
                <a:lnTo>
                  <a:pt x="2298" y="5162"/>
                </a:lnTo>
                <a:lnTo>
                  <a:pt x="2314" y="5152"/>
                </a:lnTo>
                <a:lnTo>
                  <a:pt x="2329" y="5144"/>
                </a:lnTo>
                <a:lnTo>
                  <a:pt x="2346" y="5136"/>
                </a:lnTo>
                <a:lnTo>
                  <a:pt x="2362" y="5130"/>
                </a:lnTo>
                <a:lnTo>
                  <a:pt x="2380" y="5125"/>
                </a:lnTo>
                <a:lnTo>
                  <a:pt x="2398" y="5122"/>
                </a:lnTo>
                <a:lnTo>
                  <a:pt x="2418" y="5121"/>
                </a:lnTo>
                <a:lnTo>
                  <a:pt x="2438" y="5122"/>
                </a:lnTo>
                <a:lnTo>
                  <a:pt x="2459" y="5126"/>
                </a:lnTo>
                <a:lnTo>
                  <a:pt x="2482" y="5131"/>
                </a:lnTo>
                <a:lnTo>
                  <a:pt x="2501" y="5137"/>
                </a:lnTo>
                <a:lnTo>
                  <a:pt x="2520" y="5145"/>
                </a:lnTo>
                <a:lnTo>
                  <a:pt x="2538" y="5152"/>
                </a:lnTo>
                <a:lnTo>
                  <a:pt x="2554" y="5162"/>
                </a:lnTo>
                <a:lnTo>
                  <a:pt x="2571" y="5173"/>
                </a:lnTo>
                <a:lnTo>
                  <a:pt x="2587" y="5185"/>
                </a:lnTo>
                <a:lnTo>
                  <a:pt x="2603" y="5197"/>
                </a:lnTo>
                <a:lnTo>
                  <a:pt x="2617" y="5210"/>
                </a:lnTo>
                <a:lnTo>
                  <a:pt x="2632" y="5224"/>
                </a:lnTo>
                <a:lnTo>
                  <a:pt x="2645" y="5240"/>
                </a:lnTo>
                <a:lnTo>
                  <a:pt x="2657" y="5256"/>
                </a:lnTo>
                <a:lnTo>
                  <a:pt x="2670" y="5271"/>
                </a:lnTo>
                <a:lnTo>
                  <a:pt x="2681" y="5288"/>
                </a:lnTo>
                <a:lnTo>
                  <a:pt x="2691" y="5304"/>
                </a:lnTo>
                <a:lnTo>
                  <a:pt x="2701" y="5322"/>
                </a:lnTo>
                <a:lnTo>
                  <a:pt x="2709" y="5339"/>
                </a:lnTo>
                <a:lnTo>
                  <a:pt x="2719" y="5362"/>
                </a:lnTo>
                <a:lnTo>
                  <a:pt x="2728" y="5385"/>
                </a:lnTo>
                <a:lnTo>
                  <a:pt x="2736" y="5409"/>
                </a:lnTo>
                <a:lnTo>
                  <a:pt x="2742" y="5432"/>
                </a:lnTo>
                <a:lnTo>
                  <a:pt x="2745" y="5454"/>
                </a:lnTo>
                <a:lnTo>
                  <a:pt x="2748" y="5477"/>
                </a:lnTo>
                <a:lnTo>
                  <a:pt x="2749" y="5501"/>
                </a:lnTo>
                <a:lnTo>
                  <a:pt x="2749" y="5523"/>
                </a:lnTo>
                <a:lnTo>
                  <a:pt x="2748" y="5546"/>
                </a:lnTo>
                <a:lnTo>
                  <a:pt x="2745" y="5568"/>
                </a:lnTo>
                <a:lnTo>
                  <a:pt x="2742" y="5591"/>
                </a:lnTo>
                <a:lnTo>
                  <a:pt x="2737" y="5613"/>
                </a:lnTo>
                <a:lnTo>
                  <a:pt x="2732" y="5635"/>
                </a:lnTo>
                <a:lnTo>
                  <a:pt x="2725" y="5657"/>
                </a:lnTo>
                <a:lnTo>
                  <a:pt x="2718" y="5679"/>
                </a:lnTo>
                <a:lnTo>
                  <a:pt x="2709" y="5701"/>
                </a:lnTo>
                <a:lnTo>
                  <a:pt x="2701" y="5723"/>
                </a:lnTo>
                <a:lnTo>
                  <a:pt x="2691" y="5745"/>
                </a:lnTo>
                <a:lnTo>
                  <a:pt x="2670" y="5787"/>
                </a:lnTo>
                <a:lnTo>
                  <a:pt x="2647" y="5829"/>
                </a:lnTo>
                <a:lnTo>
                  <a:pt x="2623" y="5871"/>
                </a:lnTo>
                <a:lnTo>
                  <a:pt x="2597" y="5911"/>
                </a:lnTo>
                <a:lnTo>
                  <a:pt x="2571" y="5951"/>
                </a:lnTo>
                <a:lnTo>
                  <a:pt x="2519" y="6029"/>
                </a:lnTo>
                <a:lnTo>
                  <a:pt x="2487" y="6077"/>
                </a:lnTo>
                <a:lnTo>
                  <a:pt x="2455" y="6126"/>
                </a:lnTo>
                <a:lnTo>
                  <a:pt x="2424" y="6176"/>
                </a:lnTo>
                <a:lnTo>
                  <a:pt x="2394" y="6226"/>
                </a:lnTo>
                <a:lnTo>
                  <a:pt x="2367" y="6277"/>
                </a:lnTo>
                <a:lnTo>
                  <a:pt x="2339" y="6328"/>
                </a:lnTo>
                <a:lnTo>
                  <a:pt x="2314" y="6379"/>
                </a:lnTo>
                <a:lnTo>
                  <a:pt x="2289" y="6431"/>
                </a:lnTo>
                <a:lnTo>
                  <a:pt x="2266" y="6485"/>
                </a:lnTo>
                <a:lnTo>
                  <a:pt x="2245" y="6538"/>
                </a:lnTo>
                <a:lnTo>
                  <a:pt x="2225" y="6592"/>
                </a:lnTo>
                <a:lnTo>
                  <a:pt x="2206" y="6647"/>
                </a:lnTo>
                <a:lnTo>
                  <a:pt x="2189" y="6703"/>
                </a:lnTo>
                <a:lnTo>
                  <a:pt x="2175" y="6759"/>
                </a:lnTo>
                <a:lnTo>
                  <a:pt x="2163" y="6816"/>
                </a:lnTo>
                <a:lnTo>
                  <a:pt x="2152" y="6874"/>
                </a:lnTo>
                <a:lnTo>
                  <a:pt x="2147" y="6902"/>
                </a:lnTo>
                <a:lnTo>
                  <a:pt x="2145" y="6929"/>
                </a:lnTo>
                <a:lnTo>
                  <a:pt x="2145" y="6956"/>
                </a:lnTo>
                <a:lnTo>
                  <a:pt x="2145" y="6984"/>
                </a:lnTo>
                <a:lnTo>
                  <a:pt x="2146" y="7010"/>
                </a:lnTo>
                <a:lnTo>
                  <a:pt x="2149" y="7037"/>
                </a:lnTo>
                <a:lnTo>
                  <a:pt x="2153" y="7064"/>
                </a:lnTo>
                <a:lnTo>
                  <a:pt x="2158" y="7091"/>
                </a:lnTo>
                <a:lnTo>
                  <a:pt x="2164" y="7118"/>
                </a:lnTo>
                <a:lnTo>
                  <a:pt x="2172" y="7143"/>
                </a:lnTo>
                <a:lnTo>
                  <a:pt x="2179" y="7170"/>
                </a:lnTo>
                <a:lnTo>
                  <a:pt x="2187" y="7197"/>
                </a:lnTo>
                <a:lnTo>
                  <a:pt x="2206" y="7249"/>
                </a:lnTo>
                <a:lnTo>
                  <a:pt x="2228" y="7302"/>
                </a:lnTo>
                <a:lnTo>
                  <a:pt x="2250" y="7353"/>
                </a:lnTo>
                <a:lnTo>
                  <a:pt x="2275" y="7405"/>
                </a:lnTo>
                <a:lnTo>
                  <a:pt x="2325" y="7508"/>
                </a:lnTo>
                <a:lnTo>
                  <a:pt x="2349" y="7559"/>
                </a:lnTo>
                <a:lnTo>
                  <a:pt x="2372" y="7609"/>
                </a:lnTo>
                <a:lnTo>
                  <a:pt x="2393" y="7660"/>
                </a:lnTo>
                <a:lnTo>
                  <a:pt x="2413" y="7711"/>
                </a:lnTo>
                <a:lnTo>
                  <a:pt x="2436" y="7774"/>
                </a:lnTo>
                <a:lnTo>
                  <a:pt x="2457" y="7837"/>
                </a:lnTo>
                <a:lnTo>
                  <a:pt x="2478" y="7899"/>
                </a:lnTo>
                <a:lnTo>
                  <a:pt x="2498" y="7962"/>
                </a:lnTo>
                <a:lnTo>
                  <a:pt x="2516" y="8025"/>
                </a:lnTo>
                <a:lnTo>
                  <a:pt x="2535" y="8089"/>
                </a:lnTo>
                <a:lnTo>
                  <a:pt x="2553" y="8153"/>
                </a:lnTo>
                <a:lnTo>
                  <a:pt x="2571" y="8216"/>
                </a:lnTo>
                <a:lnTo>
                  <a:pt x="2604" y="8345"/>
                </a:lnTo>
                <a:lnTo>
                  <a:pt x="2634" y="8472"/>
                </a:lnTo>
                <a:lnTo>
                  <a:pt x="2663" y="8602"/>
                </a:lnTo>
                <a:lnTo>
                  <a:pt x="2688" y="8732"/>
                </a:lnTo>
                <a:lnTo>
                  <a:pt x="2712" y="8862"/>
                </a:lnTo>
                <a:lnTo>
                  <a:pt x="2732" y="8993"/>
                </a:lnTo>
                <a:lnTo>
                  <a:pt x="2750" y="9123"/>
                </a:lnTo>
                <a:lnTo>
                  <a:pt x="2766" y="9254"/>
                </a:lnTo>
                <a:lnTo>
                  <a:pt x="2779" y="9386"/>
                </a:lnTo>
                <a:lnTo>
                  <a:pt x="2792" y="9517"/>
                </a:lnTo>
                <a:lnTo>
                  <a:pt x="2800" y="9650"/>
                </a:lnTo>
                <a:lnTo>
                  <a:pt x="2807" y="9782"/>
                </a:lnTo>
                <a:close/>
                <a:moveTo>
                  <a:pt x="823" y="2467"/>
                </a:moveTo>
                <a:lnTo>
                  <a:pt x="823" y="2467"/>
                </a:lnTo>
                <a:lnTo>
                  <a:pt x="832" y="2470"/>
                </a:lnTo>
                <a:lnTo>
                  <a:pt x="841" y="2474"/>
                </a:lnTo>
                <a:lnTo>
                  <a:pt x="848" y="2479"/>
                </a:lnTo>
                <a:lnTo>
                  <a:pt x="854" y="2485"/>
                </a:lnTo>
                <a:lnTo>
                  <a:pt x="860" y="2491"/>
                </a:lnTo>
                <a:lnTo>
                  <a:pt x="864" y="2499"/>
                </a:lnTo>
                <a:lnTo>
                  <a:pt x="867" y="2507"/>
                </a:lnTo>
                <a:lnTo>
                  <a:pt x="870" y="2516"/>
                </a:lnTo>
                <a:lnTo>
                  <a:pt x="871" y="2525"/>
                </a:lnTo>
                <a:lnTo>
                  <a:pt x="872" y="2535"/>
                </a:lnTo>
                <a:lnTo>
                  <a:pt x="872" y="2556"/>
                </a:lnTo>
                <a:lnTo>
                  <a:pt x="870" y="2577"/>
                </a:lnTo>
                <a:lnTo>
                  <a:pt x="866" y="2600"/>
                </a:lnTo>
                <a:lnTo>
                  <a:pt x="862" y="2623"/>
                </a:lnTo>
                <a:lnTo>
                  <a:pt x="856" y="2647"/>
                </a:lnTo>
                <a:lnTo>
                  <a:pt x="844" y="2691"/>
                </a:lnTo>
                <a:lnTo>
                  <a:pt x="840" y="2712"/>
                </a:lnTo>
                <a:lnTo>
                  <a:pt x="836" y="2731"/>
                </a:lnTo>
                <a:lnTo>
                  <a:pt x="834" y="2748"/>
                </a:lnTo>
                <a:lnTo>
                  <a:pt x="834" y="2761"/>
                </a:lnTo>
                <a:lnTo>
                  <a:pt x="843" y="2714"/>
                </a:lnTo>
                <a:lnTo>
                  <a:pt x="854" y="2665"/>
                </a:lnTo>
                <a:lnTo>
                  <a:pt x="866" y="2618"/>
                </a:lnTo>
                <a:lnTo>
                  <a:pt x="879" y="2570"/>
                </a:lnTo>
                <a:lnTo>
                  <a:pt x="895" y="2522"/>
                </a:lnTo>
                <a:lnTo>
                  <a:pt x="909" y="2475"/>
                </a:lnTo>
                <a:lnTo>
                  <a:pt x="942" y="2380"/>
                </a:lnTo>
                <a:lnTo>
                  <a:pt x="931" y="2382"/>
                </a:lnTo>
                <a:lnTo>
                  <a:pt x="919" y="2383"/>
                </a:lnTo>
                <a:lnTo>
                  <a:pt x="908" y="2386"/>
                </a:lnTo>
                <a:lnTo>
                  <a:pt x="898" y="2389"/>
                </a:lnTo>
                <a:lnTo>
                  <a:pt x="888" y="2394"/>
                </a:lnTo>
                <a:lnTo>
                  <a:pt x="879" y="2399"/>
                </a:lnTo>
                <a:lnTo>
                  <a:pt x="871" y="2405"/>
                </a:lnTo>
                <a:lnTo>
                  <a:pt x="863" y="2410"/>
                </a:lnTo>
                <a:lnTo>
                  <a:pt x="855" y="2417"/>
                </a:lnTo>
                <a:lnTo>
                  <a:pt x="848" y="2425"/>
                </a:lnTo>
                <a:lnTo>
                  <a:pt x="836" y="2438"/>
                </a:lnTo>
                <a:lnTo>
                  <a:pt x="832" y="2446"/>
                </a:lnTo>
                <a:lnTo>
                  <a:pt x="827" y="2453"/>
                </a:lnTo>
                <a:lnTo>
                  <a:pt x="825" y="2460"/>
                </a:lnTo>
                <a:lnTo>
                  <a:pt x="823" y="2467"/>
                </a:lnTo>
                <a:close/>
                <a:moveTo>
                  <a:pt x="791" y="2799"/>
                </a:moveTo>
                <a:lnTo>
                  <a:pt x="791" y="2799"/>
                </a:lnTo>
                <a:lnTo>
                  <a:pt x="791" y="2807"/>
                </a:lnTo>
                <a:lnTo>
                  <a:pt x="791" y="2816"/>
                </a:lnTo>
                <a:lnTo>
                  <a:pt x="793" y="2825"/>
                </a:lnTo>
                <a:lnTo>
                  <a:pt x="794" y="2834"/>
                </a:lnTo>
                <a:lnTo>
                  <a:pt x="801" y="2851"/>
                </a:lnTo>
                <a:lnTo>
                  <a:pt x="809" y="2866"/>
                </a:lnTo>
                <a:lnTo>
                  <a:pt x="811" y="2853"/>
                </a:lnTo>
                <a:lnTo>
                  <a:pt x="813" y="2840"/>
                </a:lnTo>
                <a:lnTo>
                  <a:pt x="814" y="2813"/>
                </a:lnTo>
                <a:lnTo>
                  <a:pt x="813" y="2789"/>
                </a:lnTo>
                <a:lnTo>
                  <a:pt x="811" y="2764"/>
                </a:lnTo>
                <a:lnTo>
                  <a:pt x="805" y="2715"/>
                </a:lnTo>
                <a:lnTo>
                  <a:pt x="803" y="2689"/>
                </a:lnTo>
                <a:lnTo>
                  <a:pt x="802" y="2661"/>
                </a:lnTo>
                <a:lnTo>
                  <a:pt x="795" y="2694"/>
                </a:lnTo>
                <a:lnTo>
                  <a:pt x="792" y="2711"/>
                </a:lnTo>
                <a:lnTo>
                  <a:pt x="791" y="2729"/>
                </a:lnTo>
                <a:lnTo>
                  <a:pt x="790" y="2746"/>
                </a:lnTo>
                <a:lnTo>
                  <a:pt x="789" y="2763"/>
                </a:lnTo>
                <a:lnTo>
                  <a:pt x="790" y="2781"/>
                </a:lnTo>
                <a:lnTo>
                  <a:pt x="791" y="2799"/>
                </a:lnTo>
                <a:close/>
                <a:moveTo>
                  <a:pt x="1013" y="2401"/>
                </a:moveTo>
                <a:lnTo>
                  <a:pt x="1013" y="2401"/>
                </a:lnTo>
                <a:lnTo>
                  <a:pt x="990" y="2480"/>
                </a:lnTo>
                <a:lnTo>
                  <a:pt x="970" y="2559"/>
                </a:lnTo>
                <a:lnTo>
                  <a:pt x="952" y="2638"/>
                </a:lnTo>
                <a:lnTo>
                  <a:pt x="934" y="2718"/>
                </a:lnTo>
                <a:lnTo>
                  <a:pt x="917" y="2796"/>
                </a:lnTo>
                <a:lnTo>
                  <a:pt x="903" y="2876"/>
                </a:lnTo>
                <a:lnTo>
                  <a:pt x="889" y="2956"/>
                </a:lnTo>
                <a:lnTo>
                  <a:pt x="879" y="3035"/>
                </a:lnTo>
                <a:lnTo>
                  <a:pt x="887" y="3018"/>
                </a:lnTo>
                <a:lnTo>
                  <a:pt x="896" y="3000"/>
                </a:lnTo>
                <a:lnTo>
                  <a:pt x="918" y="2963"/>
                </a:lnTo>
                <a:lnTo>
                  <a:pt x="943" y="2924"/>
                </a:lnTo>
                <a:lnTo>
                  <a:pt x="969" y="2883"/>
                </a:lnTo>
                <a:lnTo>
                  <a:pt x="997" y="2842"/>
                </a:lnTo>
                <a:lnTo>
                  <a:pt x="1025" y="2799"/>
                </a:lnTo>
                <a:lnTo>
                  <a:pt x="1050" y="2755"/>
                </a:lnTo>
                <a:lnTo>
                  <a:pt x="1062" y="2733"/>
                </a:lnTo>
                <a:lnTo>
                  <a:pt x="1074" y="2712"/>
                </a:lnTo>
                <a:lnTo>
                  <a:pt x="1084" y="2690"/>
                </a:lnTo>
                <a:lnTo>
                  <a:pt x="1092" y="2669"/>
                </a:lnTo>
                <a:lnTo>
                  <a:pt x="1100" y="2648"/>
                </a:lnTo>
                <a:lnTo>
                  <a:pt x="1106" y="2626"/>
                </a:lnTo>
                <a:lnTo>
                  <a:pt x="1111" y="2606"/>
                </a:lnTo>
                <a:lnTo>
                  <a:pt x="1114" y="2585"/>
                </a:lnTo>
                <a:lnTo>
                  <a:pt x="1115" y="2563"/>
                </a:lnTo>
                <a:lnTo>
                  <a:pt x="1114" y="2543"/>
                </a:lnTo>
                <a:lnTo>
                  <a:pt x="1110" y="2525"/>
                </a:lnTo>
                <a:lnTo>
                  <a:pt x="1105" y="2505"/>
                </a:lnTo>
                <a:lnTo>
                  <a:pt x="1096" y="2487"/>
                </a:lnTo>
                <a:lnTo>
                  <a:pt x="1085" y="2468"/>
                </a:lnTo>
                <a:lnTo>
                  <a:pt x="1079" y="2459"/>
                </a:lnTo>
                <a:lnTo>
                  <a:pt x="1071" y="2450"/>
                </a:lnTo>
                <a:lnTo>
                  <a:pt x="1055" y="2434"/>
                </a:lnTo>
                <a:lnTo>
                  <a:pt x="1035" y="2417"/>
                </a:lnTo>
                <a:lnTo>
                  <a:pt x="1013" y="2401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sz="100">
              <a:solidFill>
                <a:srgbClr val="FFFFFF"/>
              </a:solidFill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/>
      <p:bldP spid="23" grpId="0"/>
      <p:bldP spid="25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FFF0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92162" name="图片 92161" descr="7-2成都特大黑帮四主犯被判死刑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9200" y="1524000"/>
            <a:ext cx="6705600" cy="3803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63" name="文本框 92162"/>
          <p:cNvSpPr txBox="1"/>
          <p:nvPr/>
        </p:nvSpPr>
        <p:spPr>
          <a:xfrm>
            <a:off x="1219200" y="439420"/>
            <a:ext cx="628586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3600" dirty="0">
                <a:latin typeface="Times New Roman" panose="02020603050405020304" pitchFamily="18" charset="0"/>
                <a:ea typeface="_x000B__x000C_"/>
                <a:sym typeface="+mn-ea"/>
              </a:rPr>
              <a:t>成都特大黑帮主犯被判死刑</a:t>
            </a:r>
            <a:endParaRPr lang="zh-CN" altLang="en-US" sz="360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FFF0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93186" name="图片 93185" descr="7-2广州打黑头号大案一审终结 3主犯被判死刑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880110"/>
            <a:ext cx="7299325" cy="4994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3188" name="文本框 93187"/>
          <p:cNvSpPr txBox="1"/>
          <p:nvPr/>
        </p:nvSpPr>
        <p:spPr>
          <a:xfrm>
            <a:off x="1147445" y="27940"/>
            <a:ext cx="73571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dirty="0">
                <a:latin typeface="Times New Roman" panose="02020603050405020304" pitchFamily="18" charset="0"/>
                <a:ea typeface="_x000B__x000C_"/>
              </a:rPr>
              <a:t>广州“打黑”头号大案主犯被判死刑</a:t>
            </a:r>
            <a:endParaRPr lang="zh-CN" altLang="en-US" sz="2800" dirty="0">
              <a:latin typeface="Times New Roman" panose="02020603050405020304" pitchFamily="18" charset="0"/>
              <a:ea typeface="_x000B__x000C_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 162"/>
          <p:cNvSpPr/>
          <p:nvPr/>
        </p:nvSpPr>
        <p:spPr>
          <a:xfrm>
            <a:off x="1547813" y="2205038"/>
            <a:ext cx="1198562" cy="561975"/>
          </a:xfrm>
          <a:custGeom>
            <a:avLst/>
            <a:gdLst>
              <a:gd name="connsiteX0" fmla="*/ 277525 w 494328"/>
              <a:gd name="connsiteY0" fmla="*/ 292250 h 324036"/>
              <a:gd name="connsiteX1" fmla="*/ 309311 w 494328"/>
              <a:gd name="connsiteY1" fmla="*/ 292250 h 324036"/>
              <a:gd name="connsiteX2" fmla="*/ 309311 w 494328"/>
              <a:gd name="connsiteY2" fmla="*/ 324036 h 324036"/>
              <a:gd name="connsiteX3" fmla="*/ 277525 w 494328"/>
              <a:gd name="connsiteY3" fmla="*/ 324036 h 324036"/>
              <a:gd name="connsiteX4" fmla="*/ 323779 w 494328"/>
              <a:gd name="connsiteY4" fmla="*/ 243541 h 324036"/>
              <a:gd name="connsiteX5" fmla="*/ 355565 w 494328"/>
              <a:gd name="connsiteY5" fmla="*/ 243541 h 324036"/>
              <a:gd name="connsiteX6" fmla="*/ 355565 w 494328"/>
              <a:gd name="connsiteY6" fmla="*/ 275328 h 324036"/>
              <a:gd name="connsiteX7" fmla="*/ 323779 w 494328"/>
              <a:gd name="connsiteY7" fmla="*/ 275328 h 324036"/>
              <a:gd name="connsiteX8" fmla="*/ 277525 w 494328"/>
              <a:gd name="connsiteY8" fmla="*/ 243541 h 324036"/>
              <a:gd name="connsiteX9" fmla="*/ 309311 w 494328"/>
              <a:gd name="connsiteY9" fmla="*/ 243541 h 324036"/>
              <a:gd name="connsiteX10" fmla="*/ 309311 w 494328"/>
              <a:gd name="connsiteY10" fmla="*/ 275328 h 324036"/>
              <a:gd name="connsiteX11" fmla="*/ 277525 w 494328"/>
              <a:gd name="connsiteY11" fmla="*/ 275328 h 324036"/>
              <a:gd name="connsiteX12" fmla="*/ 370033 w 494328"/>
              <a:gd name="connsiteY12" fmla="*/ 194833 h 324036"/>
              <a:gd name="connsiteX13" fmla="*/ 401820 w 494328"/>
              <a:gd name="connsiteY13" fmla="*/ 194833 h 324036"/>
              <a:gd name="connsiteX14" fmla="*/ 401820 w 494328"/>
              <a:gd name="connsiteY14" fmla="*/ 226620 h 324036"/>
              <a:gd name="connsiteX15" fmla="*/ 370033 w 494328"/>
              <a:gd name="connsiteY15" fmla="*/ 226620 h 324036"/>
              <a:gd name="connsiteX16" fmla="*/ 323779 w 494328"/>
              <a:gd name="connsiteY16" fmla="*/ 194833 h 324036"/>
              <a:gd name="connsiteX17" fmla="*/ 355565 w 494328"/>
              <a:gd name="connsiteY17" fmla="*/ 194833 h 324036"/>
              <a:gd name="connsiteX18" fmla="*/ 355565 w 494328"/>
              <a:gd name="connsiteY18" fmla="*/ 226620 h 324036"/>
              <a:gd name="connsiteX19" fmla="*/ 323779 w 494328"/>
              <a:gd name="connsiteY19" fmla="*/ 226620 h 324036"/>
              <a:gd name="connsiteX20" fmla="*/ 277525 w 494328"/>
              <a:gd name="connsiteY20" fmla="*/ 194833 h 324036"/>
              <a:gd name="connsiteX21" fmla="*/ 309311 w 494328"/>
              <a:gd name="connsiteY21" fmla="*/ 194833 h 324036"/>
              <a:gd name="connsiteX22" fmla="*/ 309311 w 494328"/>
              <a:gd name="connsiteY22" fmla="*/ 226620 h 324036"/>
              <a:gd name="connsiteX23" fmla="*/ 277525 w 494328"/>
              <a:gd name="connsiteY23" fmla="*/ 226620 h 324036"/>
              <a:gd name="connsiteX24" fmla="*/ 231271 w 494328"/>
              <a:gd name="connsiteY24" fmla="*/ 194833 h 324036"/>
              <a:gd name="connsiteX25" fmla="*/ 263057 w 494328"/>
              <a:gd name="connsiteY25" fmla="*/ 194833 h 324036"/>
              <a:gd name="connsiteX26" fmla="*/ 263057 w 494328"/>
              <a:gd name="connsiteY26" fmla="*/ 226620 h 324036"/>
              <a:gd name="connsiteX27" fmla="*/ 231271 w 494328"/>
              <a:gd name="connsiteY27" fmla="*/ 226620 h 324036"/>
              <a:gd name="connsiteX28" fmla="*/ 185016 w 494328"/>
              <a:gd name="connsiteY28" fmla="*/ 194833 h 324036"/>
              <a:gd name="connsiteX29" fmla="*/ 216803 w 494328"/>
              <a:gd name="connsiteY29" fmla="*/ 194833 h 324036"/>
              <a:gd name="connsiteX30" fmla="*/ 216803 w 494328"/>
              <a:gd name="connsiteY30" fmla="*/ 226620 h 324036"/>
              <a:gd name="connsiteX31" fmla="*/ 185016 w 494328"/>
              <a:gd name="connsiteY31" fmla="*/ 226620 h 324036"/>
              <a:gd name="connsiteX32" fmla="*/ 138762 w 494328"/>
              <a:gd name="connsiteY32" fmla="*/ 194833 h 324036"/>
              <a:gd name="connsiteX33" fmla="*/ 170549 w 494328"/>
              <a:gd name="connsiteY33" fmla="*/ 194833 h 324036"/>
              <a:gd name="connsiteX34" fmla="*/ 170549 w 494328"/>
              <a:gd name="connsiteY34" fmla="*/ 226620 h 324036"/>
              <a:gd name="connsiteX35" fmla="*/ 138762 w 494328"/>
              <a:gd name="connsiteY35" fmla="*/ 226620 h 324036"/>
              <a:gd name="connsiteX36" fmla="*/ 92508 w 494328"/>
              <a:gd name="connsiteY36" fmla="*/ 194833 h 324036"/>
              <a:gd name="connsiteX37" fmla="*/ 124294 w 494328"/>
              <a:gd name="connsiteY37" fmla="*/ 194833 h 324036"/>
              <a:gd name="connsiteX38" fmla="*/ 124294 w 494328"/>
              <a:gd name="connsiteY38" fmla="*/ 226620 h 324036"/>
              <a:gd name="connsiteX39" fmla="*/ 92508 w 494328"/>
              <a:gd name="connsiteY39" fmla="*/ 226620 h 324036"/>
              <a:gd name="connsiteX40" fmla="*/ 46254 w 494328"/>
              <a:gd name="connsiteY40" fmla="*/ 194833 h 324036"/>
              <a:gd name="connsiteX41" fmla="*/ 78040 w 494328"/>
              <a:gd name="connsiteY41" fmla="*/ 194833 h 324036"/>
              <a:gd name="connsiteX42" fmla="*/ 78040 w 494328"/>
              <a:gd name="connsiteY42" fmla="*/ 226620 h 324036"/>
              <a:gd name="connsiteX43" fmla="*/ 46254 w 494328"/>
              <a:gd name="connsiteY43" fmla="*/ 226620 h 324036"/>
              <a:gd name="connsiteX44" fmla="*/ 0 w 494328"/>
              <a:gd name="connsiteY44" fmla="*/ 194833 h 324036"/>
              <a:gd name="connsiteX45" fmla="*/ 31787 w 494328"/>
              <a:gd name="connsiteY45" fmla="*/ 194833 h 324036"/>
              <a:gd name="connsiteX46" fmla="*/ 31787 w 494328"/>
              <a:gd name="connsiteY46" fmla="*/ 226620 h 324036"/>
              <a:gd name="connsiteX47" fmla="*/ 0 w 494328"/>
              <a:gd name="connsiteY47" fmla="*/ 226620 h 324036"/>
              <a:gd name="connsiteX48" fmla="*/ 416287 w 494328"/>
              <a:gd name="connsiteY48" fmla="*/ 170479 h 324036"/>
              <a:gd name="connsiteX49" fmla="*/ 448074 w 494328"/>
              <a:gd name="connsiteY49" fmla="*/ 170479 h 324036"/>
              <a:gd name="connsiteX50" fmla="*/ 448074 w 494328"/>
              <a:gd name="connsiteY50" fmla="*/ 202266 h 324036"/>
              <a:gd name="connsiteX51" fmla="*/ 416287 w 494328"/>
              <a:gd name="connsiteY51" fmla="*/ 202266 h 324036"/>
              <a:gd name="connsiteX52" fmla="*/ 462542 w 494328"/>
              <a:gd name="connsiteY52" fmla="*/ 146125 h 324036"/>
              <a:gd name="connsiteX53" fmla="*/ 494328 w 494328"/>
              <a:gd name="connsiteY53" fmla="*/ 146125 h 324036"/>
              <a:gd name="connsiteX54" fmla="*/ 494328 w 494328"/>
              <a:gd name="connsiteY54" fmla="*/ 177911 h 324036"/>
              <a:gd name="connsiteX55" fmla="*/ 462542 w 494328"/>
              <a:gd name="connsiteY55" fmla="*/ 177911 h 324036"/>
              <a:gd name="connsiteX56" fmla="*/ 370033 w 494328"/>
              <a:gd name="connsiteY56" fmla="*/ 146125 h 324036"/>
              <a:gd name="connsiteX57" fmla="*/ 401820 w 494328"/>
              <a:gd name="connsiteY57" fmla="*/ 146125 h 324036"/>
              <a:gd name="connsiteX58" fmla="*/ 401820 w 494328"/>
              <a:gd name="connsiteY58" fmla="*/ 177911 h 324036"/>
              <a:gd name="connsiteX59" fmla="*/ 370033 w 494328"/>
              <a:gd name="connsiteY59" fmla="*/ 177911 h 324036"/>
              <a:gd name="connsiteX60" fmla="*/ 323779 w 494328"/>
              <a:gd name="connsiteY60" fmla="*/ 146125 h 324036"/>
              <a:gd name="connsiteX61" fmla="*/ 355565 w 494328"/>
              <a:gd name="connsiteY61" fmla="*/ 146125 h 324036"/>
              <a:gd name="connsiteX62" fmla="*/ 355565 w 494328"/>
              <a:gd name="connsiteY62" fmla="*/ 177911 h 324036"/>
              <a:gd name="connsiteX63" fmla="*/ 323779 w 494328"/>
              <a:gd name="connsiteY63" fmla="*/ 177911 h 324036"/>
              <a:gd name="connsiteX64" fmla="*/ 277525 w 494328"/>
              <a:gd name="connsiteY64" fmla="*/ 146125 h 324036"/>
              <a:gd name="connsiteX65" fmla="*/ 309311 w 494328"/>
              <a:gd name="connsiteY65" fmla="*/ 146125 h 324036"/>
              <a:gd name="connsiteX66" fmla="*/ 309311 w 494328"/>
              <a:gd name="connsiteY66" fmla="*/ 177911 h 324036"/>
              <a:gd name="connsiteX67" fmla="*/ 277525 w 494328"/>
              <a:gd name="connsiteY67" fmla="*/ 177911 h 324036"/>
              <a:gd name="connsiteX68" fmla="*/ 231271 w 494328"/>
              <a:gd name="connsiteY68" fmla="*/ 146125 h 324036"/>
              <a:gd name="connsiteX69" fmla="*/ 263057 w 494328"/>
              <a:gd name="connsiteY69" fmla="*/ 146125 h 324036"/>
              <a:gd name="connsiteX70" fmla="*/ 263057 w 494328"/>
              <a:gd name="connsiteY70" fmla="*/ 177911 h 324036"/>
              <a:gd name="connsiteX71" fmla="*/ 231271 w 494328"/>
              <a:gd name="connsiteY71" fmla="*/ 177911 h 324036"/>
              <a:gd name="connsiteX72" fmla="*/ 185016 w 494328"/>
              <a:gd name="connsiteY72" fmla="*/ 146125 h 324036"/>
              <a:gd name="connsiteX73" fmla="*/ 216803 w 494328"/>
              <a:gd name="connsiteY73" fmla="*/ 146125 h 324036"/>
              <a:gd name="connsiteX74" fmla="*/ 216803 w 494328"/>
              <a:gd name="connsiteY74" fmla="*/ 177911 h 324036"/>
              <a:gd name="connsiteX75" fmla="*/ 185016 w 494328"/>
              <a:gd name="connsiteY75" fmla="*/ 177911 h 324036"/>
              <a:gd name="connsiteX76" fmla="*/ 138762 w 494328"/>
              <a:gd name="connsiteY76" fmla="*/ 146125 h 324036"/>
              <a:gd name="connsiteX77" fmla="*/ 170549 w 494328"/>
              <a:gd name="connsiteY77" fmla="*/ 146125 h 324036"/>
              <a:gd name="connsiteX78" fmla="*/ 170549 w 494328"/>
              <a:gd name="connsiteY78" fmla="*/ 177911 h 324036"/>
              <a:gd name="connsiteX79" fmla="*/ 138762 w 494328"/>
              <a:gd name="connsiteY79" fmla="*/ 177911 h 324036"/>
              <a:gd name="connsiteX80" fmla="*/ 92508 w 494328"/>
              <a:gd name="connsiteY80" fmla="*/ 146125 h 324036"/>
              <a:gd name="connsiteX81" fmla="*/ 124294 w 494328"/>
              <a:gd name="connsiteY81" fmla="*/ 146125 h 324036"/>
              <a:gd name="connsiteX82" fmla="*/ 124294 w 494328"/>
              <a:gd name="connsiteY82" fmla="*/ 177911 h 324036"/>
              <a:gd name="connsiteX83" fmla="*/ 92508 w 494328"/>
              <a:gd name="connsiteY83" fmla="*/ 177911 h 324036"/>
              <a:gd name="connsiteX84" fmla="*/ 46254 w 494328"/>
              <a:gd name="connsiteY84" fmla="*/ 146125 h 324036"/>
              <a:gd name="connsiteX85" fmla="*/ 78040 w 494328"/>
              <a:gd name="connsiteY85" fmla="*/ 146125 h 324036"/>
              <a:gd name="connsiteX86" fmla="*/ 78040 w 494328"/>
              <a:gd name="connsiteY86" fmla="*/ 177911 h 324036"/>
              <a:gd name="connsiteX87" fmla="*/ 46254 w 494328"/>
              <a:gd name="connsiteY87" fmla="*/ 177911 h 324036"/>
              <a:gd name="connsiteX88" fmla="*/ 0 w 494328"/>
              <a:gd name="connsiteY88" fmla="*/ 146125 h 324036"/>
              <a:gd name="connsiteX89" fmla="*/ 31787 w 494328"/>
              <a:gd name="connsiteY89" fmla="*/ 146125 h 324036"/>
              <a:gd name="connsiteX90" fmla="*/ 31787 w 494328"/>
              <a:gd name="connsiteY90" fmla="*/ 177911 h 324036"/>
              <a:gd name="connsiteX91" fmla="*/ 0 w 494328"/>
              <a:gd name="connsiteY91" fmla="*/ 177911 h 324036"/>
              <a:gd name="connsiteX92" fmla="*/ 416287 w 494328"/>
              <a:gd name="connsiteY92" fmla="*/ 121771 h 324036"/>
              <a:gd name="connsiteX93" fmla="*/ 448074 w 494328"/>
              <a:gd name="connsiteY93" fmla="*/ 121771 h 324036"/>
              <a:gd name="connsiteX94" fmla="*/ 448074 w 494328"/>
              <a:gd name="connsiteY94" fmla="*/ 153557 h 324036"/>
              <a:gd name="connsiteX95" fmla="*/ 416287 w 494328"/>
              <a:gd name="connsiteY95" fmla="*/ 153557 h 324036"/>
              <a:gd name="connsiteX96" fmla="*/ 370033 w 494328"/>
              <a:gd name="connsiteY96" fmla="*/ 97417 h 324036"/>
              <a:gd name="connsiteX97" fmla="*/ 401820 w 494328"/>
              <a:gd name="connsiteY97" fmla="*/ 97417 h 324036"/>
              <a:gd name="connsiteX98" fmla="*/ 401820 w 494328"/>
              <a:gd name="connsiteY98" fmla="*/ 129203 h 324036"/>
              <a:gd name="connsiteX99" fmla="*/ 370033 w 494328"/>
              <a:gd name="connsiteY99" fmla="*/ 129203 h 324036"/>
              <a:gd name="connsiteX100" fmla="*/ 323779 w 494328"/>
              <a:gd name="connsiteY100" fmla="*/ 97417 h 324036"/>
              <a:gd name="connsiteX101" fmla="*/ 355565 w 494328"/>
              <a:gd name="connsiteY101" fmla="*/ 97417 h 324036"/>
              <a:gd name="connsiteX102" fmla="*/ 355565 w 494328"/>
              <a:gd name="connsiteY102" fmla="*/ 129203 h 324036"/>
              <a:gd name="connsiteX103" fmla="*/ 323779 w 494328"/>
              <a:gd name="connsiteY103" fmla="*/ 129203 h 324036"/>
              <a:gd name="connsiteX104" fmla="*/ 277525 w 494328"/>
              <a:gd name="connsiteY104" fmla="*/ 97417 h 324036"/>
              <a:gd name="connsiteX105" fmla="*/ 309311 w 494328"/>
              <a:gd name="connsiteY105" fmla="*/ 97417 h 324036"/>
              <a:gd name="connsiteX106" fmla="*/ 309311 w 494328"/>
              <a:gd name="connsiteY106" fmla="*/ 129203 h 324036"/>
              <a:gd name="connsiteX107" fmla="*/ 277525 w 494328"/>
              <a:gd name="connsiteY107" fmla="*/ 129203 h 324036"/>
              <a:gd name="connsiteX108" fmla="*/ 231271 w 494328"/>
              <a:gd name="connsiteY108" fmla="*/ 97417 h 324036"/>
              <a:gd name="connsiteX109" fmla="*/ 263057 w 494328"/>
              <a:gd name="connsiteY109" fmla="*/ 97417 h 324036"/>
              <a:gd name="connsiteX110" fmla="*/ 263057 w 494328"/>
              <a:gd name="connsiteY110" fmla="*/ 129203 h 324036"/>
              <a:gd name="connsiteX111" fmla="*/ 231271 w 494328"/>
              <a:gd name="connsiteY111" fmla="*/ 129203 h 324036"/>
              <a:gd name="connsiteX112" fmla="*/ 185016 w 494328"/>
              <a:gd name="connsiteY112" fmla="*/ 97417 h 324036"/>
              <a:gd name="connsiteX113" fmla="*/ 216803 w 494328"/>
              <a:gd name="connsiteY113" fmla="*/ 97417 h 324036"/>
              <a:gd name="connsiteX114" fmla="*/ 216803 w 494328"/>
              <a:gd name="connsiteY114" fmla="*/ 129203 h 324036"/>
              <a:gd name="connsiteX115" fmla="*/ 185016 w 494328"/>
              <a:gd name="connsiteY115" fmla="*/ 129203 h 324036"/>
              <a:gd name="connsiteX116" fmla="*/ 138762 w 494328"/>
              <a:gd name="connsiteY116" fmla="*/ 97417 h 324036"/>
              <a:gd name="connsiteX117" fmla="*/ 170549 w 494328"/>
              <a:gd name="connsiteY117" fmla="*/ 97417 h 324036"/>
              <a:gd name="connsiteX118" fmla="*/ 170549 w 494328"/>
              <a:gd name="connsiteY118" fmla="*/ 129203 h 324036"/>
              <a:gd name="connsiteX119" fmla="*/ 138762 w 494328"/>
              <a:gd name="connsiteY119" fmla="*/ 129203 h 324036"/>
              <a:gd name="connsiteX120" fmla="*/ 92508 w 494328"/>
              <a:gd name="connsiteY120" fmla="*/ 97417 h 324036"/>
              <a:gd name="connsiteX121" fmla="*/ 124294 w 494328"/>
              <a:gd name="connsiteY121" fmla="*/ 97417 h 324036"/>
              <a:gd name="connsiteX122" fmla="*/ 124294 w 494328"/>
              <a:gd name="connsiteY122" fmla="*/ 129203 h 324036"/>
              <a:gd name="connsiteX123" fmla="*/ 92508 w 494328"/>
              <a:gd name="connsiteY123" fmla="*/ 129203 h 324036"/>
              <a:gd name="connsiteX124" fmla="*/ 46254 w 494328"/>
              <a:gd name="connsiteY124" fmla="*/ 97417 h 324036"/>
              <a:gd name="connsiteX125" fmla="*/ 78040 w 494328"/>
              <a:gd name="connsiteY125" fmla="*/ 97417 h 324036"/>
              <a:gd name="connsiteX126" fmla="*/ 78040 w 494328"/>
              <a:gd name="connsiteY126" fmla="*/ 129203 h 324036"/>
              <a:gd name="connsiteX127" fmla="*/ 46254 w 494328"/>
              <a:gd name="connsiteY127" fmla="*/ 129203 h 324036"/>
              <a:gd name="connsiteX128" fmla="*/ 0 w 494328"/>
              <a:gd name="connsiteY128" fmla="*/ 97417 h 324036"/>
              <a:gd name="connsiteX129" fmla="*/ 31787 w 494328"/>
              <a:gd name="connsiteY129" fmla="*/ 97417 h 324036"/>
              <a:gd name="connsiteX130" fmla="*/ 31787 w 494328"/>
              <a:gd name="connsiteY130" fmla="*/ 129203 h 324036"/>
              <a:gd name="connsiteX131" fmla="*/ 0 w 494328"/>
              <a:gd name="connsiteY131" fmla="*/ 129203 h 324036"/>
              <a:gd name="connsiteX132" fmla="*/ 323779 w 494328"/>
              <a:gd name="connsiteY132" fmla="*/ 48708 h 324036"/>
              <a:gd name="connsiteX133" fmla="*/ 355565 w 494328"/>
              <a:gd name="connsiteY133" fmla="*/ 48708 h 324036"/>
              <a:gd name="connsiteX134" fmla="*/ 355565 w 494328"/>
              <a:gd name="connsiteY134" fmla="*/ 80495 h 324036"/>
              <a:gd name="connsiteX135" fmla="*/ 323779 w 494328"/>
              <a:gd name="connsiteY135" fmla="*/ 80495 h 324036"/>
              <a:gd name="connsiteX136" fmla="*/ 277525 w 494328"/>
              <a:gd name="connsiteY136" fmla="*/ 48708 h 324036"/>
              <a:gd name="connsiteX137" fmla="*/ 309311 w 494328"/>
              <a:gd name="connsiteY137" fmla="*/ 48708 h 324036"/>
              <a:gd name="connsiteX138" fmla="*/ 309311 w 494328"/>
              <a:gd name="connsiteY138" fmla="*/ 80495 h 324036"/>
              <a:gd name="connsiteX139" fmla="*/ 277525 w 494328"/>
              <a:gd name="connsiteY139" fmla="*/ 80495 h 324036"/>
              <a:gd name="connsiteX140" fmla="*/ 277525 w 494328"/>
              <a:gd name="connsiteY140" fmla="*/ 0 h 324036"/>
              <a:gd name="connsiteX141" fmla="*/ 309311 w 494328"/>
              <a:gd name="connsiteY141" fmla="*/ 0 h 324036"/>
              <a:gd name="connsiteX142" fmla="*/ 309311 w 494328"/>
              <a:gd name="connsiteY142" fmla="*/ 31787 h 324036"/>
              <a:gd name="connsiteX143" fmla="*/ 277525 w 494328"/>
              <a:gd name="connsiteY143" fmla="*/ 31787 h 324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494328" h="324036">
                <a:moveTo>
                  <a:pt x="277525" y="292250"/>
                </a:moveTo>
                <a:lnTo>
                  <a:pt x="309311" y="292250"/>
                </a:lnTo>
                <a:lnTo>
                  <a:pt x="309311" y="324036"/>
                </a:lnTo>
                <a:lnTo>
                  <a:pt x="277525" y="324036"/>
                </a:lnTo>
                <a:close/>
                <a:moveTo>
                  <a:pt x="323779" y="243541"/>
                </a:moveTo>
                <a:lnTo>
                  <a:pt x="355565" y="243541"/>
                </a:lnTo>
                <a:lnTo>
                  <a:pt x="355565" y="275328"/>
                </a:lnTo>
                <a:lnTo>
                  <a:pt x="323779" y="275328"/>
                </a:lnTo>
                <a:close/>
                <a:moveTo>
                  <a:pt x="277525" y="243541"/>
                </a:moveTo>
                <a:lnTo>
                  <a:pt x="309311" y="243541"/>
                </a:lnTo>
                <a:lnTo>
                  <a:pt x="309311" y="275328"/>
                </a:lnTo>
                <a:lnTo>
                  <a:pt x="277525" y="275328"/>
                </a:lnTo>
                <a:close/>
                <a:moveTo>
                  <a:pt x="370033" y="194833"/>
                </a:moveTo>
                <a:lnTo>
                  <a:pt x="401820" y="194833"/>
                </a:lnTo>
                <a:lnTo>
                  <a:pt x="401820" y="226620"/>
                </a:lnTo>
                <a:lnTo>
                  <a:pt x="370033" y="226620"/>
                </a:lnTo>
                <a:close/>
                <a:moveTo>
                  <a:pt x="323779" y="194833"/>
                </a:moveTo>
                <a:lnTo>
                  <a:pt x="355565" y="194833"/>
                </a:lnTo>
                <a:lnTo>
                  <a:pt x="355565" y="226620"/>
                </a:lnTo>
                <a:lnTo>
                  <a:pt x="323779" y="226620"/>
                </a:lnTo>
                <a:close/>
                <a:moveTo>
                  <a:pt x="277525" y="194833"/>
                </a:moveTo>
                <a:lnTo>
                  <a:pt x="309311" y="194833"/>
                </a:lnTo>
                <a:lnTo>
                  <a:pt x="309311" y="226620"/>
                </a:lnTo>
                <a:lnTo>
                  <a:pt x="277525" y="226620"/>
                </a:lnTo>
                <a:close/>
                <a:moveTo>
                  <a:pt x="231271" y="194833"/>
                </a:moveTo>
                <a:lnTo>
                  <a:pt x="263057" y="194833"/>
                </a:lnTo>
                <a:lnTo>
                  <a:pt x="263057" y="226620"/>
                </a:lnTo>
                <a:lnTo>
                  <a:pt x="231271" y="226620"/>
                </a:lnTo>
                <a:close/>
                <a:moveTo>
                  <a:pt x="185016" y="194833"/>
                </a:moveTo>
                <a:lnTo>
                  <a:pt x="216803" y="194833"/>
                </a:lnTo>
                <a:lnTo>
                  <a:pt x="216803" y="226620"/>
                </a:lnTo>
                <a:lnTo>
                  <a:pt x="185016" y="226620"/>
                </a:lnTo>
                <a:close/>
                <a:moveTo>
                  <a:pt x="138762" y="194833"/>
                </a:moveTo>
                <a:lnTo>
                  <a:pt x="170549" y="194833"/>
                </a:lnTo>
                <a:lnTo>
                  <a:pt x="170549" y="226620"/>
                </a:lnTo>
                <a:lnTo>
                  <a:pt x="138762" y="226620"/>
                </a:lnTo>
                <a:close/>
                <a:moveTo>
                  <a:pt x="92508" y="194833"/>
                </a:moveTo>
                <a:lnTo>
                  <a:pt x="124294" y="194833"/>
                </a:lnTo>
                <a:lnTo>
                  <a:pt x="124294" y="226620"/>
                </a:lnTo>
                <a:lnTo>
                  <a:pt x="92508" y="226620"/>
                </a:lnTo>
                <a:close/>
                <a:moveTo>
                  <a:pt x="46254" y="194833"/>
                </a:moveTo>
                <a:lnTo>
                  <a:pt x="78040" y="194833"/>
                </a:lnTo>
                <a:lnTo>
                  <a:pt x="78040" y="226620"/>
                </a:lnTo>
                <a:lnTo>
                  <a:pt x="46254" y="226620"/>
                </a:lnTo>
                <a:close/>
                <a:moveTo>
                  <a:pt x="0" y="194833"/>
                </a:moveTo>
                <a:lnTo>
                  <a:pt x="31787" y="194833"/>
                </a:lnTo>
                <a:lnTo>
                  <a:pt x="31787" y="226620"/>
                </a:lnTo>
                <a:lnTo>
                  <a:pt x="0" y="226620"/>
                </a:lnTo>
                <a:close/>
                <a:moveTo>
                  <a:pt x="416287" y="170479"/>
                </a:moveTo>
                <a:lnTo>
                  <a:pt x="448074" y="170479"/>
                </a:lnTo>
                <a:lnTo>
                  <a:pt x="448074" y="202266"/>
                </a:lnTo>
                <a:lnTo>
                  <a:pt x="416287" y="202266"/>
                </a:lnTo>
                <a:close/>
                <a:moveTo>
                  <a:pt x="462542" y="146125"/>
                </a:moveTo>
                <a:lnTo>
                  <a:pt x="494328" y="146125"/>
                </a:lnTo>
                <a:lnTo>
                  <a:pt x="494328" y="177911"/>
                </a:lnTo>
                <a:lnTo>
                  <a:pt x="462542" y="177911"/>
                </a:lnTo>
                <a:close/>
                <a:moveTo>
                  <a:pt x="370033" y="146125"/>
                </a:moveTo>
                <a:lnTo>
                  <a:pt x="401820" y="146125"/>
                </a:lnTo>
                <a:lnTo>
                  <a:pt x="401820" y="177911"/>
                </a:lnTo>
                <a:lnTo>
                  <a:pt x="370033" y="177911"/>
                </a:lnTo>
                <a:close/>
                <a:moveTo>
                  <a:pt x="323779" y="146125"/>
                </a:moveTo>
                <a:lnTo>
                  <a:pt x="355565" y="146125"/>
                </a:lnTo>
                <a:lnTo>
                  <a:pt x="355565" y="177911"/>
                </a:lnTo>
                <a:lnTo>
                  <a:pt x="323779" y="177911"/>
                </a:lnTo>
                <a:close/>
                <a:moveTo>
                  <a:pt x="277525" y="146125"/>
                </a:moveTo>
                <a:lnTo>
                  <a:pt x="309311" y="146125"/>
                </a:lnTo>
                <a:lnTo>
                  <a:pt x="309311" y="177911"/>
                </a:lnTo>
                <a:lnTo>
                  <a:pt x="277525" y="177911"/>
                </a:lnTo>
                <a:close/>
                <a:moveTo>
                  <a:pt x="231271" y="146125"/>
                </a:moveTo>
                <a:lnTo>
                  <a:pt x="263057" y="146125"/>
                </a:lnTo>
                <a:lnTo>
                  <a:pt x="263057" y="177911"/>
                </a:lnTo>
                <a:lnTo>
                  <a:pt x="231271" y="177911"/>
                </a:lnTo>
                <a:close/>
                <a:moveTo>
                  <a:pt x="185016" y="146125"/>
                </a:moveTo>
                <a:lnTo>
                  <a:pt x="216803" y="146125"/>
                </a:lnTo>
                <a:lnTo>
                  <a:pt x="216803" y="177911"/>
                </a:lnTo>
                <a:lnTo>
                  <a:pt x="185016" y="177911"/>
                </a:lnTo>
                <a:close/>
                <a:moveTo>
                  <a:pt x="138762" y="146125"/>
                </a:moveTo>
                <a:lnTo>
                  <a:pt x="170549" y="146125"/>
                </a:lnTo>
                <a:lnTo>
                  <a:pt x="170549" y="177911"/>
                </a:lnTo>
                <a:lnTo>
                  <a:pt x="138762" y="177911"/>
                </a:lnTo>
                <a:close/>
                <a:moveTo>
                  <a:pt x="92508" y="146125"/>
                </a:moveTo>
                <a:lnTo>
                  <a:pt x="124294" y="146125"/>
                </a:lnTo>
                <a:lnTo>
                  <a:pt x="124294" y="177911"/>
                </a:lnTo>
                <a:lnTo>
                  <a:pt x="92508" y="177911"/>
                </a:lnTo>
                <a:close/>
                <a:moveTo>
                  <a:pt x="46254" y="146125"/>
                </a:moveTo>
                <a:lnTo>
                  <a:pt x="78040" y="146125"/>
                </a:lnTo>
                <a:lnTo>
                  <a:pt x="78040" y="177911"/>
                </a:lnTo>
                <a:lnTo>
                  <a:pt x="46254" y="177911"/>
                </a:lnTo>
                <a:close/>
                <a:moveTo>
                  <a:pt x="0" y="146125"/>
                </a:moveTo>
                <a:lnTo>
                  <a:pt x="31787" y="146125"/>
                </a:lnTo>
                <a:lnTo>
                  <a:pt x="31787" y="177911"/>
                </a:lnTo>
                <a:lnTo>
                  <a:pt x="0" y="177911"/>
                </a:lnTo>
                <a:close/>
                <a:moveTo>
                  <a:pt x="416287" y="121771"/>
                </a:moveTo>
                <a:lnTo>
                  <a:pt x="448074" y="121771"/>
                </a:lnTo>
                <a:lnTo>
                  <a:pt x="448074" y="153557"/>
                </a:lnTo>
                <a:lnTo>
                  <a:pt x="416287" y="153557"/>
                </a:lnTo>
                <a:close/>
                <a:moveTo>
                  <a:pt x="370033" y="97417"/>
                </a:moveTo>
                <a:lnTo>
                  <a:pt x="401820" y="97417"/>
                </a:lnTo>
                <a:lnTo>
                  <a:pt x="401820" y="129203"/>
                </a:lnTo>
                <a:lnTo>
                  <a:pt x="370033" y="129203"/>
                </a:lnTo>
                <a:close/>
                <a:moveTo>
                  <a:pt x="323779" y="97417"/>
                </a:moveTo>
                <a:lnTo>
                  <a:pt x="355565" y="97417"/>
                </a:lnTo>
                <a:lnTo>
                  <a:pt x="355565" y="129203"/>
                </a:lnTo>
                <a:lnTo>
                  <a:pt x="323779" y="129203"/>
                </a:lnTo>
                <a:close/>
                <a:moveTo>
                  <a:pt x="277525" y="97417"/>
                </a:moveTo>
                <a:lnTo>
                  <a:pt x="309311" y="97417"/>
                </a:lnTo>
                <a:lnTo>
                  <a:pt x="309311" y="129203"/>
                </a:lnTo>
                <a:lnTo>
                  <a:pt x="277525" y="129203"/>
                </a:lnTo>
                <a:close/>
                <a:moveTo>
                  <a:pt x="231271" y="97417"/>
                </a:moveTo>
                <a:lnTo>
                  <a:pt x="263057" y="97417"/>
                </a:lnTo>
                <a:lnTo>
                  <a:pt x="263057" y="129203"/>
                </a:lnTo>
                <a:lnTo>
                  <a:pt x="231271" y="129203"/>
                </a:lnTo>
                <a:close/>
                <a:moveTo>
                  <a:pt x="185016" y="97417"/>
                </a:moveTo>
                <a:lnTo>
                  <a:pt x="216803" y="97417"/>
                </a:lnTo>
                <a:lnTo>
                  <a:pt x="216803" y="129203"/>
                </a:lnTo>
                <a:lnTo>
                  <a:pt x="185016" y="129203"/>
                </a:lnTo>
                <a:close/>
                <a:moveTo>
                  <a:pt x="138762" y="97417"/>
                </a:moveTo>
                <a:lnTo>
                  <a:pt x="170549" y="97417"/>
                </a:lnTo>
                <a:lnTo>
                  <a:pt x="170549" y="129203"/>
                </a:lnTo>
                <a:lnTo>
                  <a:pt x="138762" y="129203"/>
                </a:lnTo>
                <a:close/>
                <a:moveTo>
                  <a:pt x="92508" y="97417"/>
                </a:moveTo>
                <a:lnTo>
                  <a:pt x="124294" y="97417"/>
                </a:lnTo>
                <a:lnTo>
                  <a:pt x="124294" y="129203"/>
                </a:lnTo>
                <a:lnTo>
                  <a:pt x="92508" y="129203"/>
                </a:lnTo>
                <a:close/>
                <a:moveTo>
                  <a:pt x="46254" y="97417"/>
                </a:moveTo>
                <a:lnTo>
                  <a:pt x="78040" y="97417"/>
                </a:lnTo>
                <a:lnTo>
                  <a:pt x="78040" y="129203"/>
                </a:lnTo>
                <a:lnTo>
                  <a:pt x="46254" y="129203"/>
                </a:lnTo>
                <a:close/>
                <a:moveTo>
                  <a:pt x="0" y="97417"/>
                </a:moveTo>
                <a:lnTo>
                  <a:pt x="31787" y="97417"/>
                </a:lnTo>
                <a:lnTo>
                  <a:pt x="31787" y="129203"/>
                </a:lnTo>
                <a:lnTo>
                  <a:pt x="0" y="129203"/>
                </a:lnTo>
                <a:close/>
                <a:moveTo>
                  <a:pt x="323779" y="48708"/>
                </a:moveTo>
                <a:lnTo>
                  <a:pt x="355565" y="48708"/>
                </a:lnTo>
                <a:lnTo>
                  <a:pt x="355565" y="80495"/>
                </a:lnTo>
                <a:lnTo>
                  <a:pt x="323779" y="80495"/>
                </a:lnTo>
                <a:close/>
                <a:moveTo>
                  <a:pt x="277525" y="48708"/>
                </a:moveTo>
                <a:lnTo>
                  <a:pt x="309311" y="48708"/>
                </a:lnTo>
                <a:lnTo>
                  <a:pt x="309311" y="80495"/>
                </a:lnTo>
                <a:lnTo>
                  <a:pt x="277525" y="80495"/>
                </a:lnTo>
                <a:close/>
                <a:moveTo>
                  <a:pt x="277525" y="0"/>
                </a:moveTo>
                <a:lnTo>
                  <a:pt x="309311" y="0"/>
                </a:lnTo>
                <a:lnTo>
                  <a:pt x="309311" y="31787"/>
                </a:lnTo>
                <a:lnTo>
                  <a:pt x="277525" y="317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E5DEDB">
                  <a:lumMod val="25000"/>
                </a:srgbClr>
              </a:solidFill>
              <a:latin typeface="Arial" panose="020B0604020202020204"/>
              <a:ea typeface="黑体" panose="02010609060101010101" pitchFamily="49" charset="-122"/>
            </a:endParaRPr>
          </a:p>
        </p:txBody>
      </p:sp>
      <p:sp>
        <p:nvSpPr>
          <p:cNvPr id="31746" name="TextBox 4"/>
          <p:cNvSpPr txBox="1">
            <a:spLocks noChangeArrowheads="1"/>
          </p:cNvSpPr>
          <p:nvPr/>
        </p:nvSpPr>
        <p:spPr bwMode="auto">
          <a:xfrm>
            <a:off x="250825" y="2060575"/>
            <a:ext cx="1296988" cy="811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600" b="1">
                <a:solidFill>
                  <a:srgbClr val="00B0F0"/>
                </a:solidFill>
                <a:ea typeface="微软雅黑" panose="020B0503020204020204" pitchFamily="34" charset="-122"/>
              </a:rPr>
              <a:t>含义</a:t>
            </a:r>
            <a:endParaRPr lang="zh-CN" altLang="en-US" sz="3600" b="1">
              <a:solidFill>
                <a:srgbClr val="00B0F0"/>
              </a:solidFill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213" y="1628775"/>
            <a:ext cx="5905500" cy="22453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犯罪的法律后果是刑罚。又称刑事处罚、刑事处分，是指审判机关依法对犯罪分子适用的最严厉的强制性法律制裁方法，以限制或剥夺犯罪人权益为主要内容。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7" name=" 162"/>
          <p:cNvSpPr/>
          <p:nvPr/>
        </p:nvSpPr>
        <p:spPr>
          <a:xfrm>
            <a:off x="1547813" y="4868863"/>
            <a:ext cx="1198562" cy="561975"/>
          </a:xfrm>
          <a:custGeom>
            <a:avLst/>
            <a:gdLst>
              <a:gd name="connsiteX0" fmla="*/ 277525 w 494328"/>
              <a:gd name="connsiteY0" fmla="*/ 292250 h 324036"/>
              <a:gd name="connsiteX1" fmla="*/ 309311 w 494328"/>
              <a:gd name="connsiteY1" fmla="*/ 292250 h 324036"/>
              <a:gd name="connsiteX2" fmla="*/ 309311 w 494328"/>
              <a:gd name="connsiteY2" fmla="*/ 324036 h 324036"/>
              <a:gd name="connsiteX3" fmla="*/ 277525 w 494328"/>
              <a:gd name="connsiteY3" fmla="*/ 324036 h 324036"/>
              <a:gd name="connsiteX4" fmla="*/ 323779 w 494328"/>
              <a:gd name="connsiteY4" fmla="*/ 243541 h 324036"/>
              <a:gd name="connsiteX5" fmla="*/ 355565 w 494328"/>
              <a:gd name="connsiteY5" fmla="*/ 243541 h 324036"/>
              <a:gd name="connsiteX6" fmla="*/ 355565 w 494328"/>
              <a:gd name="connsiteY6" fmla="*/ 275328 h 324036"/>
              <a:gd name="connsiteX7" fmla="*/ 323779 w 494328"/>
              <a:gd name="connsiteY7" fmla="*/ 275328 h 324036"/>
              <a:gd name="connsiteX8" fmla="*/ 277525 w 494328"/>
              <a:gd name="connsiteY8" fmla="*/ 243541 h 324036"/>
              <a:gd name="connsiteX9" fmla="*/ 309311 w 494328"/>
              <a:gd name="connsiteY9" fmla="*/ 243541 h 324036"/>
              <a:gd name="connsiteX10" fmla="*/ 309311 w 494328"/>
              <a:gd name="connsiteY10" fmla="*/ 275328 h 324036"/>
              <a:gd name="connsiteX11" fmla="*/ 277525 w 494328"/>
              <a:gd name="connsiteY11" fmla="*/ 275328 h 324036"/>
              <a:gd name="connsiteX12" fmla="*/ 370033 w 494328"/>
              <a:gd name="connsiteY12" fmla="*/ 194833 h 324036"/>
              <a:gd name="connsiteX13" fmla="*/ 401820 w 494328"/>
              <a:gd name="connsiteY13" fmla="*/ 194833 h 324036"/>
              <a:gd name="connsiteX14" fmla="*/ 401820 w 494328"/>
              <a:gd name="connsiteY14" fmla="*/ 226620 h 324036"/>
              <a:gd name="connsiteX15" fmla="*/ 370033 w 494328"/>
              <a:gd name="connsiteY15" fmla="*/ 226620 h 324036"/>
              <a:gd name="connsiteX16" fmla="*/ 323779 w 494328"/>
              <a:gd name="connsiteY16" fmla="*/ 194833 h 324036"/>
              <a:gd name="connsiteX17" fmla="*/ 355565 w 494328"/>
              <a:gd name="connsiteY17" fmla="*/ 194833 h 324036"/>
              <a:gd name="connsiteX18" fmla="*/ 355565 w 494328"/>
              <a:gd name="connsiteY18" fmla="*/ 226620 h 324036"/>
              <a:gd name="connsiteX19" fmla="*/ 323779 w 494328"/>
              <a:gd name="connsiteY19" fmla="*/ 226620 h 324036"/>
              <a:gd name="connsiteX20" fmla="*/ 277525 w 494328"/>
              <a:gd name="connsiteY20" fmla="*/ 194833 h 324036"/>
              <a:gd name="connsiteX21" fmla="*/ 309311 w 494328"/>
              <a:gd name="connsiteY21" fmla="*/ 194833 h 324036"/>
              <a:gd name="connsiteX22" fmla="*/ 309311 w 494328"/>
              <a:gd name="connsiteY22" fmla="*/ 226620 h 324036"/>
              <a:gd name="connsiteX23" fmla="*/ 277525 w 494328"/>
              <a:gd name="connsiteY23" fmla="*/ 226620 h 324036"/>
              <a:gd name="connsiteX24" fmla="*/ 231271 w 494328"/>
              <a:gd name="connsiteY24" fmla="*/ 194833 h 324036"/>
              <a:gd name="connsiteX25" fmla="*/ 263057 w 494328"/>
              <a:gd name="connsiteY25" fmla="*/ 194833 h 324036"/>
              <a:gd name="connsiteX26" fmla="*/ 263057 w 494328"/>
              <a:gd name="connsiteY26" fmla="*/ 226620 h 324036"/>
              <a:gd name="connsiteX27" fmla="*/ 231271 w 494328"/>
              <a:gd name="connsiteY27" fmla="*/ 226620 h 324036"/>
              <a:gd name="connsiteX28" fmla="*/ 185016 w 494328"/>
              <a:gd name="connsiteY28" fmla="*/ 194833 h 324036"/>
              <a:gd name="connsiteX29" fmla="*/ 216803 w 494328"/>
              <a:gd name="connsiteY29" fmla="*/ 194833 h 324036"/>
              <a:gd name="connsiteX30" fmla="*/ 216803 w 494328"/>
              <a:gd name="connsiteY30" fmla="*/ 226620 h 324036"/>
              <a:gd name="connsiteX31" fmla="*/ 185016 w 494328"/>
              <a:gd name="connsiteY31" fmla="*/ 226620 h 324036"/>
              <a:gd name="connsiteX32" fmla="*/ 138762 w 494328"/>
              <a:gd name="connsiteY32" fmla="*/ 194833 h 324036"/>
              <a:gd name="connsiteX33" fmla="*/ 170549 w 494328"/>
              <a:gd name="connsiteY33" fmla="*/ 194833 h 324036"/>
              <a:gd name="connsiteX34" fmla="*/ 170549 w 494328"/>
              <a:gd name="connsiteY34" fmla="*/ 226620 h 324036"/>
              <a:gd name="connsiteX35" fmla="*/ 138762 w 494328"/>
              <a:gd name="connsiteY35" fmla="*/ 226620 h 324036"/>
              <a:gd name="connsiteX36" fmla="*/ 92508 w 494328"/>
              <a:gd name="connsiteY36" fmla="*/ 194833 h 324036"/>
              <a:gd name="connsiteX37" fmla="*/ 124294 w 494328"/>
              <a:gd name="connsiteY37" fmla="*/ 194833 h 324036"/>
              <a:gd name="connsiteX38" fmla="*/ 124294 w 494328"/>
              <a:gd name="connsiteY38" fmla="*/ 226620 h 324036"/>
              <a:gd name="connsiteX39" fmla="*/ 92508 w 494328"/>
              <a:gd name="connsiteY39" fmla="*/ 226620 h 324036"/>
              <a:gd name="connsiteX40" fmla="*/ 46254 w 494328"/>
              <a:gd name="connsiteY40" fmla="*/ 194833 h 324036"/>
              <a:gd name="connsiteX41" fmla="*/ 78040 w 494328"/>
              <a:gd name="connsiteY41" fmla="*/ 194833 h 324036"/>
              <a:gd name="connsiteX42" fmla="*/ 78040 w 494328"/>
              <a:gd name="connsiteY42" fmla="*/ 226620 h 324036"/>
              <a:gd name="connsiteX43" fmla="*/ 46254 w 494328"/>
              <a:gd name="connsiteY43" fmla="*/ 226620 h 324036"/>
              <a:gd name="connsiteX44" fmla="*/ 0 w 494328"/>
              <a:gd name="connsiteY44" fmla="*/ 194833 h 324036"/>
              <a:gd name="connsiteX45" fmla="*/ 31787 w 494328"/>
              <a:gd name="connsiteY45" fmla="*/ 194833 h 324036"/>
              <a:gd name="connsiteX46" fmla="*/ 31787 w 494328"/>
              <a:gd name="connsiteY46" fmla="*/ 226620 h 324036"/>
              <a:gd name="connsiteX47" fmla="*/ 0 w 494328"/>
              <a:gd name="connsiteY47" fmla="*/ 226620 h 324036"/>
              <a:gd name="connsiteX48" fmla="*/ 416287 w 494328"/>
              <a:gd name="connsiteY48" fmla="*/ 170479 h 324036"/>
              <a:gd name="connsiteX49" fmla="*/ 448074 w 494328"/>
              <a:gd name="connsiteY49" fmla="*/ 170479 h 324036"/>
              <a:gd name="connsiteX50" fmla="*/ 448074 w 494328"/>
              <a:gd name="connsiteY50" fmla="*/ 202266 h 324036"/>
              <a:gd name="connsiteX51" fmla="*/ 416287 w 494328"/>
              <a:gd name="connsiteY51" fmla="*/ 202266 h 324036"/>
              <a:gd name="connsiteX52" fmla="*/ 462542 w 494328"/>
              <a:gd name="connsiteY52" fmla="*/ 146125 h 324036"/>
              <a:gd name="connsiteX53" fmla="*/ 494328 w 494328"/>
              <a:gd name="connsiteY53" fmla="*/ 146125 h 324036"/>
              <a:gd name="connsiteX54" fmla="*/ 494328 w 494328"/>
              <a:gd name="connsiteY54" fmla="*/ 177911 h 324036"/>
              <a:gd name="connsiteX55" fmla="*/ 462542 w 494328"/>
              <a:gd name="connsiteY55" fmla="*/ 177911 h 324036"/>
              <a:gd name="connsiteX56" fmla="*/ 370033 w 494328"/>
              <a:gd name="connsiteY56" fmla="*/ 146125 h 324036"/>
              <a:gd name="connsiteX57" fmla="*/ 401820 w 494328"/>
              <a:gd name="connsiteY57" fmla="*/ 146125 h 324036"/>
              <a:gd name="connsiteX58" fmla="*/ 401820 w 494328"/>
              <a:gd name="connsiteY58" fmla="*/ 177911 h 324036"/>
              <a:gd name="connsiteX59" fmla="*/ 370033 w 494328"/>
              <a:gd name="connsiteY59" fmla="*/ 177911 h 324036"/>
              <a:gd name="connsiteX60" fmla="*/ 323779 w 494328"/>
              <a:gd name="connsiteY60" fmla="*/ 146125 h 324036"/>
              <a:gd name="connsiteX61" fmla="*/ 355565 w 494328"/>
              <a:gd name="connsiteY61" fmla="*/ 146125 h 324036"/>
              <a:gd name="connsiteX62" fmla="*/ 355565 w 494328"/>
              <a:gd name="connsiteY62" fmla="*/ 177911 h 324036"/>
              <a:gd name="connsiteX63" fmla="*/ 323779 w 494328"/>
              <a:gd name="connsiteY63" fmla="*/ 177911 h 324036"/>
              <a:gd name="connsiteX64" fmla="*/ 277525 w 494328"/>
              <a:gd name="connsiteY64" fmla="*/ 146125 h 324036"/>
              <a:gd name="connsiteX65" fmla="*/ 309311 w 494328"/>
              <a:gd name="connsiteY65" fmla="*/ 146125 h 324036"/>
              <a:gd name="connsiteX66" fmla="*/ 309311 w 494328"/>
              <a:gd name="connsiteY66" fmla="*/ 177911 h 324036"/>
              <a:gd name="connsiteX67" fmla="*/ 277525 w 494328"/>
              <a:gd name="connsiteY67" fmla="*/ 177911 h 324036"/>
              <a:gd name="connsiteX68" fmla="*/ 231271 w 494328"/>
              <a:gd name="connsiteY68" fmla="*/ 146125 h 324036"/>
              <a:gd name="connsiteX69" fmla="*/ 263057 w 494328"/>
              <a:gd name="connsiteY69" fmla="*/ 146125 h 324036"/>
              <a:gd name="connsiteX70" fmla="*/ 263057 w 494328"/>
              <a:gd name="connsiteY70" fmla="*/ 177911 h 324036"/>
              <a:gd name="connsiteX71" fmla="*/ 231271 w 494328"/>
              <a:gd name="connsiteY71" fmla="*/ 177911 h 324036"/>
              <a:gd name="connsiteX72" fmla="*/ 185016 w 494328"/>
              <a:gd name="connsiteY72" fmla="*/ 146125 h 324036"/>
              <a:gd name="connsiteX73" fmla="*/ 216803 w 494328"/>
              <a:gd name="connsiteY73" fmla="*/ 146125 h 324036"/>
              <a:gd name="connsiteX74" fmla="*/ 216803 w 494328"/>
              <a:gd name="connsiteY74" fmla="*/ 177911 h 324036"/>
              <a:gd name="connsiteX75" fmla="*/ 185016 w 494328"/>
              <a:gd name="connsiteY75" fmla="*/ 177911 h 324036"/>
              <a:gd name="connsiteX76" fmla="*/ 138762 w 494328"/>
              <a:gd name="connsiteY76" fmla="*/ 146125 h 324036"/>
              <a:gd name="connsiteX77" fmla="*/ 170549 w 494328"/>
              <a:gd name="connsiteY77" fmla="*/ 146125 h 324036"/>
              <a:gd name="connsiteX78" fmla="*/ 170549 w 494328"/>
              <a:gd name="connsiteY78" fmla="*/ 177911 h 324036"/>
              <a:gd name="connsiteX79" fmla="*/ 138762 w 494328"/>
              <a:gd name="connsiteY79" fmla="*/ 177911 h 324036"/>
              <a:gd name="connsiteX80" fmla="*/ 92508 w 494328"/>
              <a:gd name="connsiteY80" fmla="*/ 146125 h 324036"/>
              <a:gd name="connsiteX81" fmla="*/ 124294 w 494328"/>
              <a:gd name="connsiteY81" fmla="*/ 146125 h 324036"/>
              <a:gd name="connsiteX82" fmla="*/ 124294 w 494328"/>
              <a:gd name="connsiteY82" fmla="*/ 177911 h 324036"/>
              <a:gd name="connsiteX83" fmla="*/ 92508 w 494328"/>
              <a:gd name="connsiteY83" fmla="*/ 177911 h 324036"/>
              <a:gd name="connsiteX84" fmla="*/ 46254 w 494328"/>
              <a:gd name="connsiteY84" fmla="*/ 146125 h 324036"/>
              <a:gd name="connsiteX85" fmla="*/ 78040 w 494328"/>
              <a:gd name="connsiteY85" fmla="*/ 146125 h 324036"/>
              <a:gd name="connsiteX86" fmla="*/ 78040 w 494328"/>
              <a:gd name="connsiteY86" fmla="*/ 177911 h 324036"/>
              <a:gd name="connsiteX87" fmla="*/ 46254 w 494328"/>
              <a:gd name="connsiteY87" fmla="*/ 177911 h 324036"/>
              <a:gd name="connsiteX88" fmla="*/ 0 w 494328"/>
              <a:gd name="connsiteY88" fmla="*/ 146125 h 324036"/>
              <a:gd name="connsiteX89" fmla="*/ 31787 w 494328"/>
              <a:gd name="connsiteY89" fmla="*/ 146125 h 324036"/>
              <a:gd name="connsiteX90" fmla="*/ 31787 w 494328"/>
              <a:gd name="connsiteY90" fmla="*/ 177911 h 324036"/>
              <a:gd name="connsiteX91" fmla="*/ 0 w 494328"/>
              <a:gd name="connsiteY91" fmla="*/ 177911 h 324036"/>
              <a:gd name="connsiteX92" fmla="*/ 416287 w 494328"/>
              <a:gd name="connsiteY92" fmla="*/ 121771 h 324036"/>
              <a:gd name="connsiteX93" fmla="*/ 448074 w 494328"/>
              <a:gd name="connsiteY93" fmla="*/ 121771 h 324036"/>
              <a:gd name="connsiteX94" fmla="*/ 448074 w 494328"/>
              <a:gd name="connsiteY94" fmla="*/ 153557 h 324036"/>
              <a:gd name="connsiteX95" fmla="*/ 416287 w 494328"/>
              <a:gd name="connsiteY95" fmla="*/ 153557 h 324036"/>
              <a:gd name="connsiteX96" fmla="*/ 370033 w 494328"/>
              <a:gd name="connsiteY96" fmla="*/ 97417 h 324036"/>
              <a:gd name="connsiteX97" fmla="*/ 401820 w 494328"/>
              <a:gd name="connsiteY97" fmla="*/ 97417 h 324036"/>
              <a:gd name="connsiteX98" fmla="*/ 401820 w 494328"/>
              <a:gd name="connsiteY98" fmla="*/ 129203 h 324036"/>
              <a:gd name="connsiteX99" fmla="*/ 370033 w 494328"/>
              <a:gd name="connsiteY99" fmla="*/ 129203 h 324036"/>
              <a:gd name="connsiteX100" fmla="*/ 323779 w 494328"/>
              <a:gd name="connsiteY100" fmla="*/ 97417 h 324036"/>
              <a:gd name="connsiteX101" fmla="*/ 355565 w 494328"/>
              <a:gd name="connsiteY101" fmla="*/ 97417 h 324036"/>
              <a:gd name="connsiteX102" fmla="*/ 355565 w 494328"/>
              <a:gd name="connsiteY102" fmla="*/ 129203 h 324036"/>
              <a:gd name="connsiteX103" fmla="*/ 323779 w 494328"/>
              <a:gd name="connsiteY103" fmla="*/ 129203 h 324036"/>
              <a:gd name="connsiteX104" fmla="*/ 277525 w 494328"/>
              <a:gd name="connsiteY104" fmla="*/ 97417 h 324036"/>
              <a:gd name="connsiteX105" fmla="*/ 309311 w 494328"/>
              <a:gd name="connsiteY105" fmla="*/ 97417 h 324036"/>
              <a:gd name="connsiteX106" fmla="*/ 309311 w 494328"/>
              <a:gd name="connsiteY106" fmla="*/ 129203 h 324036"/>
              <a:gd name="connsiteX107" fmla="*/ 277525 w 494328"/>
              <a:gd name="connsiteY107" fmla="*/ 129203 h 324036"/>
              <a:gd name="connsiteX108" fmla="*/ 231271 w 494328"/>
              <a:gd name="connsiteY108" fmla="*/ 97417 h 324036"/>
              <a:gd name="connsiteX109" fmla="*/ 263057 w 494328"/>
              <a:gd name="connsiteY109" fmla="*/ 97417 h 324036"/>
              <a:gd name="connsiteX110" fmla="*/ 263057 w 494328"/>
              <a:gd name="connsiteY110" fmla="*/ 129203 h 324036"/>
              <a:gd name="connsiteX111" fmla="*/ 231271 w 494328"/>
              <a:gd name="connsiteY111" fmla="*/ 129203 h 324036"/>
              <a:gd name="connsiteX112" fmla="*/ 185016 w 494328"/>
              <a:gd name="connsiteY112" fmla="*/ 97417 h 324036"/>
              <a:gd name="connsiteX113" fmla="*/ 216803 w 494328"/>
              <a:gd name="connsiteY113" fmla="*/ 97417 h 324036"/>
              <a:gd name="connsiteX114" fmla="*/ 216803 w 494328"/>
              <a:gd name="connsiteY114" fmla="*/ 129203 h 324036"/>
              <a:gd name="connsiteX115" fmla="*/ 185016 w 494328"/>
              <a:gd name="connsiteY115" fmla="*/ 129203 h 324036"/>
              <a:gd name="connsiteX116" fmla="*/ 138762 w 494328"/>
              <a:gd name="connsiteY116" fmla="*/ 97417 h 324036"/>
              <a:gd name="connsiteX117" fmla="*/ 170549 w 494328"/>
              <a:gd name="connsiteY117" fmla="*/ 97417 h 324036"/>
              <a:gd name="connsiteX118" fmla="*/ 170549 w 494328"/>
              <a:gd name="connsiteY118" fmla="*/ 129203 h 324036"/>
              <a:gd name="connsiteX119" fmla="*/ 138762 w 494328"/>
              <a:gd name="connsiteY119" fmla="*/ 129203 h 324036"/>
              <a:gd name="connsiteX120" fmla="*/ 92508 w 494328"/>
              <a:gd name="connsiteY120" fmla="*/ 97417 h 324036"/>
              <a:gd name="connsiteX121" fmla="*/ 124294 w 494328"/>
              <a:gd name="connsiteY121" fmla="*/ 97417 h 324036"/>
              <a:gd name="connsiteX122" fmla="*/ 124294 w 494328"/>
              <a:gd name="connsiteY122" fmla="*/ 129203 h 324036"/>
              <a:gd name="connsiteX123" fmla="*/ 92508 w 494328"/>
              <a:gd name="connsiteY123" fmla="*/ 129203 h 324036"/>
              <a:gd name="connsiteX124" fmla="*/ 46254 w 494328"/>
              <a:gd name="connsiteY124" fmla="*/ 97417 h 324036"/>
              <a:gd name="connsiteX125" fmla="*/ 78040 w 494328"/>
              <a:gd name="connsiteY125" fmla="*/ 97417 h 324036"/>
              <a:gd name="connsiteX126" fmla="*/ 78040 w 494328"/>
              <a:gd name="connsiteY126" fmla="*/ 129203 h 324036"/>
              <a:gd name="connsiteX127" fmla="*/ 46254 w 494328"/>
              <a:gd name="connsiteY127" fmla="*/ 129203 h 324036"/>
              <a:gd name="connsiteX128" fmla="*/ 0 w 494328"/>
              <a:gd name="connsiteY128" fmla="*/ 97417 h 324036"/>
              <a:gd name="connsiteX129" fmla="*/ 31787 w 494328"/>
              <a:gd name="connsiteY129" fmla="*/ 97417 h 324036"/>
              <a:gd name="connsiteX130" fmla="*/ 31787 w 494328"/>
              <a:gd name="connsiteY130" fmla="*/ 129203 h 324036"/>
              <a:gd name="connsiteX131" fmla="*/ 0 w 494328"/>
              <a:gd name="connsiteY131" fmla="*/ 129203 h 324036"/>
              <a:gd name="connsiteX132" fmla="*/ 323779 w 494328"/>
              <a:gd name="connsiteY132" fmla="*/ 48708 h 324036"/>
              <a:gd name="connsiteX133" fmla="*/ 355565 w 494328"/>
              <a:gd name="connsiteY133" fmla="*/ 48708 h 324036"/>
              <a:gd name="connsiteX134" fmla="*/ 355565 w 494328"/>
              <a:gd name="connsiteY134" fmla="*/ 80495 h 324036"/>
              <a:gd name="connsiteX135" fmla="*/ 323779 w 494328"/>
              <a:gd name="connsiteY135" fmla="*/ 80495 h 324036"/>
              <a:gd name="connsiteX136" fmla="*/ 277525 w 494328"/>
              <a:gd name="connsiteY136" fmla="*/ 48708 h 324036"/>
              <a:gd name="connsiteX137" fmla="*/ 309311 w 494328"/>
              <a:gd name="connsiteY137" fmla="*/ 48708 h 324036"/>
              <a:gd name="connsiteX138" fmla="*/ 309311 w 494328"/>
              <a:gd name="connsiteY138" fmla="*/ 80495 h 324036"/>
              <a:gd name="connsiteX139" fmla="*/ 277525 w 494328"/>
              <a:gd name="connsiteY139" fmla="*/ 80495 h 324036"/>
              <a:gd name="connsiteX140" fmla="*/ 277525 w 494328"/>
              <a:gd name="connsiteY140" fmla="*/ 0 h 324036"/>
              <a:gd name="connsiteX141" fmla="*/ 309311 w 494328"/>
              <a:gd name="connsiteY141" fmla="*/ 0 h 324036"/>
              <a:gd name="connsiteX142" fmla="*/ 309311 w 494328"/>
              <a:gd name="connsiteY142" fmla="*/ 31787 h 324036"/>
              <a:gd name="connsiteX143" fmla="*/ 277525 w 494328"/>
              <a:gd name="connsiteY143" fmla="*/ 31787 h 324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494328" h="324036">
                <a:moveTo>
                  <a:pt x="277525" y="292250"/>
                </a:moveTo>
                <a:lnTo>
                  <a:pt x="309311" y="292250"/>
                </a:lnTo>
                <a:lnTo>
                  <a:pt x="309311" y="324036"/>
                </a:lnTo>
                <a:lnTo>
                  <a:pt x="277525" y="324036"/>
                </a:lnTo>
                <a:close/>
                <a:moveTo>
                  <a:pt x="323779" y="243541"/>
                </a:moveTo>
                <a:lnTo>
                  <a:pt x="355565" y="243541"/>
                </a:lnTo>
                <a:lnTo>
                  <a:pt x="355565" y="275328"/>
                </a:lnTo>
                <a:lnTo>
                  <a:pt x="323779" y="275328"/>
                </a:lnTo>
                <a:close/>
                <a:moveTo>
                  <a:pt x="277525" y="243541"/>
                </a:moveTo>
                <a:lnTo>
                  <a:pt x="309311" y="243541"/>
                </a:lnTo>
                <a:lnTo>
                  <a:pt x="309311" y="275328"/>
                </a:lnTo>
                <a:lnTo>
                  <a:pt x="277525" y="275328"/>
                </a:lnTo>
                <a:close/>
                <a:moveTo>
                  <a:pt x="370033" y="194833"/>
                </a:moveTo>
                <a:lnTo>
                  <a:pt x="401820" y="194833"/>
                </a:lnTo>
                <a:lnTo>
                  <a:pt x="401820" y="226620"/>
                </a:lnTo>
                <a:lnTo>
                  <a:pt x="370033" y="226620"/>
                </a:lnTo>
                <a:close/>
                <a:moveTo>
                  <a:pt x="323779" y="194833"/>
                </a:moveTo>
                <a:lnTo>
                  <a:pt x="355565" y="194833"/>
                </a:lnTo>
                <a:lnTo>
                  <a:pt x="355565" y="226620"/>
                </a:lnTo>
                <a:lnTo>
                  <a:pt x="323779" y="226620"/>
                </a:lnTo>
                <a:close/>
                <a:moveTo>
                  <a:pt x="277525" y="194833"/>
                </a:moveTo>
                <a:lnTo>
                  <a:pt x="309311" y="194833"/>
                </a:lnTo>
                <a:lnTo>
                  <a:pt x="309311" y="226620"/>
                </a:lnTo>
                <a:lnTo>
                  <a:pt x="277525" y="226620"/>
                </a:lnTo>
                <a:close/>
                <a:moveTo>
                  <a:pt x="231271" y="194833"/>
                </a:moveTo>
                <a:lnTo>
                  <a:pt x="263057" y="194833"/>
                </a:lnTo>
                <a:lnTo>
                  <a:pt x="263057" y="226620"/>
                </a:lnTo>
                <a:lnTo>
                  <a:pt x="231271" y="226620"/>
                </a:lnTo>
                <a:close/>
                <a:moveTo>
                  <a:pt x="185016" y="194833"/>
                </a:moveTo>
                <a:lnTo>
                  <a:pt x="216803" y="194833"/>
                </a:lnTo>
                <a:lnTo>
                  <a:pt x="216803" y="226620"/>
                </a:lnTo>
                <a:lnTo>
                  <a:pt x="185016" y="226620"/>
                </a:lnTo>
                <a:close/>
                <a:moveTo>
                  <a:pt x="138762" y="194833"/>
                </a:moveTo>
                <a:lnTo>
                  <a:pt x="170549" y="194833"/>
                </a:lnTo>
                <a:lnTo>
                  <a:pt x="170549" y="226620"/>
                </a:lnTo>
                <a:lnTo>
                  <a:pt x="138762" y="226620"/>
                </a:lnTo>
                <a:close/>
                <a:moveTo>
                  <a:pt x="92508" y="194833"/>
                </a:moveTo>
                <a:lnTo>
                  <a:pt x="124294" y="194833"/>
                </a:lnTo>
                <a:lnTo>
                  <a:pt x="124294" y="226620"/>
                </a:lnTo>
                <a:lnTo>
                  <a:pt x="92508" y="226620"/>
                </a:lnTo>
                <a:close/>
                <a:moveTo>
                  <a:pt x="46254" y="194833"/>
                </a:moveTo>
                <a:lnTo>
                  <a:pt x="78040" y="194833"/>
                </a:lnTo>
                <a:lnTo>
                  <a:pt x="78040" y="226620"/>
                </a:lnTo>
                <a:lnTo>
                  <a:pt x="46254" y="226620"/>
                </a:lnTo>
                <a:close/>
                <a:moveTo>
                  <a:pt x="0" y="194833"/>
                </a:moveTo>
                <a:lnTo>
                  <a:pt x="31787" y="194833"/>
                </a:lnTo>
                <a:lnTo>
                  <a:pt x="31787" y="226620"/>
                </a:lnTo>
                <a:lnTo>
                  <a:pt x="0" y="226620"/>
                </a:lnTo>
                <a:close/>
                <a:moveTo>
                  <a:pt x="416287" y="170479"/>
                </a:moveTo>
                <a:lnTo>
                  <a:pt x="448074" y="170479"/>
                </a:lnTo>
                <a:lnTo>
                  <a:pt x="448074" y="202266"/>
                </a:lnTo>
                <a:lnTo>
                  <a:pt x="416287" y="202266"/>
                </a:lnTo>
                <a:close/>
                <a:moveTo>
                  <a:pt x="462542" y="146125"/>
                </a:moveTo>
                <a:lnTo>
                  <a:pt x="494328" y="146125"/>
                </a:lnTo>
                <a:lnTo>
                  <a:pt x="494328" y="177911"/>
                </a:lnTo>
                <a:lnTo>
                  <a:pt x="462542" y="177911"/>
                </a:lnTo>
                <a:close/>
                <a:moveTo>
                  <a:pt x="370033" y="146125"/>
                </a:moveTo>
                <a:lnTo>
                  <a:pt x="401820" y="146125"/>
                </a:lnTo>
                <a:lnTo>
                  <a:pt x="401820" y="177911"/>
                </a:lnTo>
                <a:lnTo>
                  <a:pt x="370033" y="177911"/>
                </a:lnTo>
                <a:close/>
                <a:moveTo>
                  <a:pt x="323779" y="146125"/>
                </a:moveTo>
                <a:lnTo>
                  <a:pt x="355565" y="146125"/>
                </a:lnTo>
                <a:lnTo>
                  <a:pt x="355565" y="177911"/>
                </a:lnTo>
                <a:lnTo>
                  <a:pt x="323779" y="177911"/>
                </a:lnTo>
                <a:close/>
                <a:moveTo>
                  <a:pt x="277525" y="146125"/>
                </a:moveTo>
                <a:lnTo>
                  <a:pt x="309311" y="146125"/>
                </a:lnTo>
                <a:lnTo>
                  <a:pt x="309311" y="177911"/>
                </a:lnTo>
                <a:lnTo>
                  <a:pt x="277525" y="177911"/>
                </a:lnTo>
                <a:close/>
                <a:moveTo>
                  <a:pt x="231271" y="146125"/>
                </a:moveTo>
                <a:lnTo>
                  <a:pt x="263057" y="146125"/>
                </a:lnTo>
                <a:lnTo>
                  <a:pt x="263057" y="177911"/>
                </a:lnTo>
                <a:lnTo>
                  <a:pt x="231271" y="177911"/>
                </a:lnTo>
                <a:close/>
                <a:moveTo>
                  <a:pt x="185016" y="146125"/>
                </a:moveTo>
                <a:lnTo>
                  <a:pt x="216803" y="146125"/>
                </a:lnTo>
                <a:lnTo>
                  <a:pt x="216803" y="177911"/>
                </a:lnTo>
                <a:lnTo>
                  <a:pt x="185016" y="177911"/>
                </a:lnTo>
                <a:close/>
                <a:moveTo>
                  <a:pt x="138762" y="146125"/>
                </a:moveTo>
                <a:lnTo>
                  <a:pt x="170549" y="146125"/>
                </a:lnTo>
                <a:lnTo>
                  <a:pt x="170549" y="177911"/>
                </a:lnTo>
                <a:lnTo>
                  <a:pt x="138762" y="177911"/>
                </a:lnTo>
                <a:close/>
                <a:moveTo>
                  <a:pt x="92508" y="146125"/>
                </a:moveTo>
                <a:lnTo>
                  <a:pt x="124294" y="146125"/>
                </a:lnTo>
                <a:lnTo>
                  <a:pt x="124294" y="177911"/>
                </a:lnTo>
                <a:lnTo>
                  <a:pt x="92508" y="177911"/>
                </a:lnTo>
                <a:close/>
                <a:moveTo>
                  <a:pt x="46254" y="146125"/>
                </a:moveTo>
                <a:lnTo>
                  <a:pt x="78040" y="146125"/>
                </a:lnTo>
                <a:lnTo>
                  <a:pt x="78040" y="177911"/>
                </a:lnTo>
                <a:lnTo>
                  <a:pt x="46254" y="177911"/>
                </a:lnTo>
                <a:close/>
                <a:moveTo>
                  <a:pt x="0" y="146125"/>
                </a:moveTo>
                <a:lnTo>
                  <a:pt x="31787" y="146125"/>
                </a:lnTo>
                <a:lnTo>
                  <a:pt x="31787" y="177911"/>
                </a:lnTo>
                <a:lnTo>
                  <a:pt x="0" y="177911"/>
                </a:lnTo>
                <a:close/>
                <a:moveTo>
                  <a:pt x="416287" y="121771"/>
                </a:moveTo>
                <a:lnTo>
                  <a:pt x="448074" y="121771"/>
                </a:lnTo>
                <a:lnTo>
                  <a:pt x="448074" y="153557"/>
                </a:lnTo>
                <a:lnTo>
                  <a:pt x="416287" y="153557"/>
                </a:lnTo>
                <a:close/>
                <a:moveTo>
                  <a:pt x="370033" y="97417"/>
                </a:moveTo>
                <a:lnTo>
                  <a:pt x="401820" y="97417"/>
                </a:lnTo>
                <a:lnTo>
                  <a:pt x="401820" y="129203"/>
                </a:lnTo>
                <a:lnTo>
                  <a:pt x="370033" y="129203"/>
                </a:lnTo>
                <a:close/>
                <a:moveTo>
                  <a:pt x="323779" y="97417"/>
                </a:moveTo>
                <a:lnTo>
                  <a:pt x="355565" y="97417"/>
                </a:lnTo>
                <a:lnTo>
                  <a:pt x="355565" y="129203"/>
                </a:lnTo>
                <a:lnTo>
                  <a:pt x="323779" y="129203"/>
                </a:lnTo>
                <a:close/>
                <a:moveTo>
                  <a:pt x="277525" y="97417"/>
                </a:moveTo>
                <a:lnTo>
                  <a:pt x="309311" y="97417"/>
                </a:lnTo>
                <a:lnTo>
                  <a:pt x="309311" y="129203"/>
                </a:lnTo>
                <a:lnTo>
                  <a:pt x="277525" y="129203"/>
                </a:lnTo>
                <a:close/>
                <a:moveTo>
                  <a:pt x="231271" y="97417"/>
                </a:moveTo>
                <a:lnTo>
                  <a:pt x="263057" y="97417"/>
                </a:lnTo>
                <a:lnTo>
                  <a:pt x="263057" y="129203"/>
                </a:lnTo>
                <a:lnTo>
                  <a:pt x="231271" y="129203"/>
                </a:lnTo>
                <a:close/>
                <a:moveTo>
                  <a:pt x="185016" y="97417"/>
                </a:moveTo>
                <a:lnTo>
                  <a:pt x="216803" y="97417"/>
                </a:lnTo>
                <a:lnTo>
                  <a:pt x="216803" y="129203"/>
                </a:lnTo>
                <a:lnTo>
                  <a:pt x="185016" y="129203"/>
                </a:lnTo>
                <a:close/>
                <a:moveTo>
                  <a:pt x="138762" y="97417"/>
                </a:moveTo>
                <a:lnTo>
                  <a:pt x="170549" y="97417"/>
                </a:lnTo>
                <a:lnTo>
                  <a:pt x="170549" y="129203"/>
                </a:lnTo>
                <a:lnTo>
                  <a:pt x="138762" y="129203"/>
                </a:lnTo>
                <a:close/>
                <a:moveTo>
                  <a:pt x="92508" y="97417"/>
                </a:moveTo>
                <a:lnTo>
                  <a:pt x="124294" y="97417"/>
                </a:lnTo>
                <a:lnTo>
                  <a:pt x="124294" y="129203"/>
                </a:lnTo>
                <a:lnTo>
                  <a:pt x="92508" y="129203"/>
                </a:lnTo>
                <a:close/>
                <a:moveTo>
                  <a:pt x="46254" y="97417"/>
                </a:moveTo>
                <a:lnTo>
                  <a:pt x="78040" y="97417"/>
                </a:lnTo>
                <a:lnTo>
                  <a:pt x="78040" y="129203"/>
                </a:lnTo>
                <a:lnTo>
                  <a:pt x="46254" y="129203"/>
                </a:lnTo>
                <a:close/>
                <a:moveTo>
                  <a:pt x="0" y="97417"/>
                </a:moveTo>
                <a:lnTo>
                  <a:pt x="31787" y="97417"/>
                </a:lnTo>
                <a:lnTo>
                  <a:pt x="31787" y="129203"/>
                </a:lnTo>
                <a:lnTo>
                  <a:pt x="0" y="129203"/>
                </a:lnTo>
                <a:close/>
                <a:moveTo>
                  <a:pt x="323779" y="48708"/>
                </a:moveTo>
                <a:lnTo>
                  <a:pt x="355565" y="48708"/>
                </a:lnTo>
                <a:lnTo>
                  <a:pt x="355565" y="80495"/>
                </a:lnTo>
                <a:lnTo>
                  <a:pt x="323779" y="80495"/>
                </a:lnTo>
                <a:close/>
                <a:moveTo>
                  <a:pt x="277525" y="48708"/>
                </a:moveTo>
                <a:lnTo>
                  <a:pt x="309311" y="48708"/>
                </a:lnTo>
                <a:lnTo>
                  <a:pt x="309311" y="80495"/>
                </a:lnTo>
                <a:lnTo>
                  <a:pt x="277525" y="80495"/>
                </a:lnTo>
                <a:close/>
                <a:moveTo>
                  <a:pt x="277525" y="0"/>
                </a:moveTo>
                <a:lnTo>
                  <a:pt x="309311" y="0"/>
                </a:lnTo>
                <a:lnTo>
                  <a:pt x="309311" y="31787"/>
                </a:lnTo>
                <a:lnTo>
                  <a:pt x="277525" y="317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E5DEDB">
                  <a:lumMod val="25000"/>
                </a:srgbClr>
              </a:solidFill>
              <a:latin typeface="Arial" panose="020B0604020202020204"/>
              <a:ea typeface="黑体" panose="02010609060101010101" pitchFamily="49" charset="-122"/>
            </a:endParaRPr>
          </a:p>
        </p:txBody>
      </p:sp>
      <p:sp>
        <p:nvSpPr>
          <p:cNvPr id="31749" name="TextBox 7"/>
          <p:cNvSpPr txBox="1">
            <a:spLocks noChangeArrowheads="1"/>
          </p:cNvSpPr>
          <p:nvPr/>
        </p:nvSpPr>
        <p:spPr bwMode="auto">
          <a:xfrm>
            <a:off x="179388" y="4724400"/>
            <a:ext cx="1296987" cy="8115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600" b="1">
                <a:solidFill>
                  <a:srgbClr val="00B0F0"/>
                </a:solidFill>
                <a:ea typeface="微软雅黑" panose="020B0503020204020204" pitchFamily="34" charset="-122"/>
              </a:rPr>
              <a:t>种类</a:t>
            </a:r>
            <a:endParaRPr lang="zh-CN" altLang="en-US" sz="3600" b="1">
              <a:solidFill>
                <a:srgbClr val="00B0F0"/>
              </a:solidFill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775" y="4868863"/>
            <a:ext cx="5832475" cy="73723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</a:rPr>
              <a:t>主刑、附加刑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788247" y="332656"/>
            <a:ext cx="1706880" cy="10147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b="1" dirty="0">
                <a:ln w="19050">
                  <a:solidFill>
                    <a:srgbClr val="3F3F3F">
                      <a:tint val="1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rgbClr val="C5BE27">
                      <a:satMod val="175000"/>
                      <a:alpha val="40000"/>
                    </a:srgbClr>
                  </a:glow>
                </a:effectLst>
                <a:latin typeface="华文行楷" pitchFamily="2" charset="-122"/>
                <a:ea typeface="华文行楷" pitchFamily="2" charset="-122"/>
              </a:rPr>
              <a:t>刑罚</a:t>
            </a:r>
            <a:endParaRPr lang="zh-CN" altLang="en-US" sz="6000" b="1" dirty="0">
              <a:ln w="19050">
                <a:solidFill>
                  <a:srgbClr val="3F3F3F">
                    <a:tint val="1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rgbClr val="C5BE27">
                    <a:satMod val="175000"/>
                    <a:alpha val="40000"/>
                  </a:srgbClr>
                </a:glow>
              </a:effectLst>
              <a:latin typeface="华文行楷" pitchFamily="2" charset="-122"/>
              <a:ea typeface="华文行楷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>
            <p:custDataLst>
              <p:tags r:id="rId1"/>
            </p:custDataLst>
          </p:nvPr>
        </p:nvGrpSpPr>
        <p:grpSpPr>
          <a:xfrm>
            <a:off x="3592364" y="3000338"/>
            <a:ext cx="1525007" cy="1539114"/>
            <a:chOff x="5210173" y="2332012"/>
            <a:chExt cx="2027557" cy="2046313"/>
          </a:xfrm>
        </p:grpSpPr>
        <p:sp>
          <p:nvSpPr>
            <p:cNvPr id="14" name="空心弧 13"/>
            <p:cNvSpPr/>
            <p:nvPr>
              <p:custDataLst>
                <p:tags r:id="rId2"/>
              </p:custDataLst>
            </p:nvPr>
          </p:nvSpPr>
          <p:spPr>
            <a:xfrm>
              <a:off x="5210175" y="2350770"/>
              <a:ext cx="2027555" cy="2027555"/>
            </a:xfrm>
            <a:prstGeom prst="blockArc">
              <a:avLst>
                <a:gd name="adj1" fmla="val 10831273"/>
                <a:gd name="adj2" fmla="val 13560665"/>
                <a:gd name="adj3" fmla="val 1089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5" name="空心弧 14"/>
            <p:cNvSpPr/>
            <p:nvPr>
              <p:custDataLst>
                <p:tags r:id="rId3"/>
              </p:custDataLst>
            </p:nvPr>
          </p:nvSpPr>
          <p:spPr>
            <a:xfrm>
              <a:off x="5210175" y="2350770"/>
              <a:ext cx="2027555" cy="2027555"/>
            </a:xfrm>
            <a:prstGeom prst="blockArc">
              <a:avLst>
                <a:gd name="adj1" fmla="val 13578872"/>
                <a:gd name="adj2" fmla="val 16209663"/>
                <a:gd name="adj3" fmla="val 10969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6" name="空心弧 15"/>
            <p:cNvSpPr/>
            <p:nvPr>
              <p:custDataLst>
                <p:tags r:id="rId4"/>
              </p:custDataLst>
            </p:nvPr>
          </p:nvSpPr>
          <p:spPr>
            <a:xfrm>
              <a:off x="5210174" y="2350769"/>
              <a:ext cx="2027555" cy="2027555"/>
            </a:xfrm>
            <a:prstGeom prst="blockArc">
              <a:avLst>
                <a:gd name="adj1" fmla="val 16232068"/>
                <a:gd name="adj2" fmla="val 18873698"/>
                <a:gd name="adj3" fmla="val 109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7" name="空心弧 16"/>
            <p:cNvSpPr/>
            <p:nvPr>
              <p:custDataLst>
                <p:tags r:id="rId5"/>
              </p:custDataLst>
            </p:nvPr>
          </p:nvSpPr>
          <p:spPr>
            <a:xfrm>
              <a:off x="5210173" y="2350769"/>
              <a:ext cx="2027555" cy="2027555"/>
            </a:xfrm>
            <a:prstGeom prst="blockArc">
              <a:avLst>
                <a:gd name="adj1" fmla="val 18887703"/>
                <a:gd name="adj2" fmla="val 21591880"/>
                <a:gd name="adj3" fmla="val 1117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8" name="空心弧 17"/>
            <p:cNvSpPr/>
            <p:nvPr>
              <p:custDataLst>
                <p:tags r:id="rId6"/>
              </p:custDataLst>
            </p:nvPr>
          </p:nvSpPr>
          <p:spPr>
            <a:xfrm>
              <a:off x="5210173" y="2350768"/>
              <a:ext cx="2027555" cy="2027555"/>
            </a:xfrm>
            <a:prstGeom prst="blockArc">
              <a:avLst>
                <a:gd name="adj1" fmla="val 10778"/>
                <a:gd name="adj2" fmla="val 2749843"/>
                <a:gd name="adj3" fmla="val 1121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19" name="空心弧 18"/>
            <p:cNvSpPr/>
            <p:nvPr>
              <p:custDataLst>
                <p:tags r:id="rId7"/>
              </p:custDataLst>
            </p:nvPr>
          </p:nvSpPr>
          <p:spPr>
            <a:xfrm>
              <a:off x="5210173" y="2350767"/>
              <a:ext cx="2027555" cy="2027555"/>
            </a:xfrm>
            <a:prstGeom prst="blockArc">
              <a:avLst>
                <a:gd name="adj1" fmla="val 2647157"/>
                <a:gd name="adj2" fmla="val 5346167"/>
                <a:gd name="adj3" fmla="val 1136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20" name="空心弧 19"/>
            <p:cNvSpPr/>
            <p:nvPr>
              <p:custDataLst>
                <p:tags r:id="rId8"/>
              </p:custDataLst>
            </p:nvPr>
          </p:nvSpPr>
          <p:spPr>
            <a:xfrm>
              <a:off x="5210173" y="2350768"/>
              <a:ext cx="2027555" cy="2027555"/>
            </a:xfrm>
            <a:prstGeom prst="blockArc">
              <a:avLst>
                <a:gd name="adj1" fmla="val 5371560"/>
                <a:gd name="adj2" fmla="val 7975195"/>
                <a:gd name="adj3" fmla="val 1107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  <p:sp>
          <p:nvSpPr>
            <p:cNvPr id="21" name="空心弧 20"/>
            <p:cNvSpPr/>
            <p:nvPr>
              <p:custDataLst>
                <p:tags r:id="rId9"/>
              </p:custDataLst>
            </p:nvPr>
          </p:nvSpPr>
          <p:spPr>
            <a:xfrm>
              <a:off x="5210173" y="2332012"/>
              <a:ext cx="2027555" cy="2042813"/>
            </a:xfrm>
            <a:prstGeom prst="blockArc">
              <a:avLst>
                <a:gd name="adj1" fmla="val 7940405"/>
                <a:gd name="adj2" fmla="val 10846758"/>
                <a:gd name="adj3" fmla="val 10947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sz="100">
                <a:solidFill>
                  <a:schemeClr val="tx1"/>
                </a:solidFill>
              </a:endParaRPr>
            </a:p>
          </p:txBody>
        </p:sp>
      </p:grpSp>
      <p:sp>
        <p:nvSpPr>
          <p:cNvPr id="27" name="文本占位符 12"/>
          <p:cNvSpPr txBox="1"/>
          <p:nvPr>
            <p:custDataLst>
              <p:tags r:id="rId10"/>
            </p:custDataLst>
          </p:nvPr>
        </p:nvSpPr>
        <p:spPr>
          <a:xfrm>
            <a:off x="1460715" y="1996845"/>
            <a:ext cx="1929435" cy="1060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vert="horz" lIns="68580" tIns="34290" rIns="68580" bIns="3429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100" dirty="0" smtClean="0"/>
              <a:t>管制</a:t>
            </a:r>
            <a:endParaRPr lang="zh-CN" altLang="en-US" sz="2100" dirty="0" smtClean="0"/>
          </a:p>
        </p:txBody>
      </p:sp>
      <p:sp>
        <p:nvSpPr>
          <p:cNvPr id="28" name="文本占位符 14"/>
          <p:cNvSpPr txBox="1"/>
          <p:nvPr>
            <p:custDataLst>
              <p:tags r:id="rId11"/>
            </p:custDataLst>
          </p:nvPr>
        </p:nvSpPr>
        <p:spPr>
          <a:xfrm>
            <a:off x="5319584" y="1996845"/>
            <a:ext cx="1929435" cy="10614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txBody>
          <a:bodyPr vert="horz" lIns="68580" tIns="34290" rIns="68580" bIns="3429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100" dirty="0" smtClean="0"/>
              <a:t>拘役</a:t>
            </a:r>
            <a:endParaRPr lang="zh-CN" altLang="en-US" sz="2100" dirty="0" smtClean="0"/>
          </a:p>
        </p:txBody>
      </p:sp>
      <p:sp>
        <p:nvSpPr>
          <p:cNvPr id="29" name="文本占位符 3"/>
          <p:cNvSpPr txBox="1"/>
          <p:nvPr>
            <p:custDataLst>
              <p:tags r:id="rId12"/>
            </p:custDataLst>
          </p:nvPr>
        </p:nvSpPr>
        <p:spPr>
          <a:xfrm>
            <a:off x="5856802" y="3519866"/>
            <a:ext cx="1929435" cy="1060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  <a:prstDash val="sysDash"/>
          </a:ln>
        </p:spPr>
        <p:txBody>
          <a:bodyPr vert="horz" lIns="68580" tIns="34290" rIns="68580" bIns="3429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100" dirty="0" smtClean="0"/>
              <a:t>无期徒刑</a:t>
            </a:r>
            <a:endParaRPr lang="zh-CN" altLang="en-US" sz="2100" dirty="0" smtClean="0"/>
          </a:p>
        </p:txBody>
      </p:sp>
      <p:sp>
        <p:nvSpPr>
          <p:cNvPr id="30" name="文本占位符 7"/>
          <p:cNvSpPr txBox="1"/>
          <p:nvPr>
            <p:custDataLst>
              <p:tags r:id="rId13"/>
            </p:custDataLst>
          </p:nvPr>
        </p:nvSpPr>
        <p:spPr>
          <a:xfrm>
            <a:off x="3390150" y="4800439"/>
            <a:ext cx="1929435" cy="10624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vert="horz" lIns="68580" tIns="34290" rIns="68580" bIns="3429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100" dirty="0" smtClean="0"/>
              <a:t>死刑</a:t>
            </a:r>
            <a:endParaRPr lang="zh-CN" altLang="en-US" sz="2100" dirty="0" smtClean="0"/>
          </a:p>
        </p:txBody>
      </p:sp>
      <p:sp>
        <p:nvSpPr>
          <p:cNvPr id="31" name="文本占位符 4"/>
          <p:cNvSpPr txBox="1"/>
          <p:nvPr>
            <p:custDataLst>
              <p:tags r:id="rId14"/>
            </p:custDataLst>
          </p:nvPr>
        </p:nvSpPr>
        <p:spPr>
          <a:xfrm>
            <a:off x="923497" y="3519866"/>
            <a:ext cx="1929435" cy="1060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txBody>
          <a:bodyPr vert="horz" lIns="68580" tIns="34290" rIns="68580" bIns="3429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100" dirty="0" smtClean="0"/>
              <a:t>有期徒刑</a:t>
            </a:r>
            <a:endParaRPr lang="zh-CN" altLang="en-US" sz="2100" dirty="0" smtClean="0"/>
          </a:p>
        </p:txBody>
      </p:sp>
      <p:sp>
        <p:nvSpPr>
          <p:cNvPr id="2" name="文本框 1"/>
          <p:cNvSpPr txBox="1"/>
          <p:nvPr/>
        </p:nvSpPr>
        <p:spPr>
          <a:xfrm>
            <a:off x="3952875" y="3529965"/>
            <a:ext cx="868680" cy="506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700"/>
              <a:t>主刑</a:t>
            </a:r>
            <a:endParaRPr lang="zh-CN" altLang="en-US" sz="2700"/>
          </a:p>
        </p:txBody>
      </p:sp>
      <p:sp>
        <p:nvSpPr>
          <p:cNvPr id="3" name="文本框 2"/>
          <p:cNvSpPr txBox="1"/>
          <p:nvPr/>
        </p:nvSpPr>
        <p:spPr>
          <a:xfrm>
            <a:off x="6769418" y="5329238"/>
            <a:ext cx="2216944" cy="41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100"/>
              <a:t>只能单独使用</a:t>
            </a:r>
            <a:endParaRPr lang="zh-CN" altLang="en-US" sz="2100"/>
          </a:p>
        </p:txBody>
      </p:sp>
      <p:sp>
        <p:nvSpPr>
          <p:cNvPr id="4" name="文本框 3"/>
          <p:cNvSpPr txBox="1"/>
          <p:nvPr/>
        </p:nvSpPr>
        <p:spPr>
          <a:xfrm>
            <a:off x="100965" y="1054418"/>
            <a:ext cx="8775383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700" b="1">
                <a:solidFill>
                  <a:schemeClr val="tx1"/>
                </a:solidFill>
                <a:sym typeface="+mn-ea"/>
              </a:rPr>
              <a:t>1.4 </a:t>
            </a:r>
            <a:r>
              <a:rPr lang="zh-CN" altLang="en-US" sz="2700" b="1">
                <a:solidFill>
                  <a:schemeClr val="tx1"/>
                </a:solidFill>
                <a:sym typeface="+mn-ea"/>
              </a:rPr>
              <a:t>根据我国刑法的规定，刑罚分为主刑和附加刑两大类</a:t>
            </a:r>
            <a:endParaRPr lang="zh-CN" altLang="en-US" sz="2700" b="1">
              <a:solidFill>
                <a:schemeClr val="tx1"/>
              </a:solidFill>
              <a:sym typeface="+mn-ea"/>
            </a:endParaRPr>
          </a:p>
        </p:txBody>
      </p:sp>
      <p:sp>
        <p:nvSpPr>
          <p:cNvPr id="5" name="线形标注 1(无边框) 4"/>
          <p:cNvSpPr/>
          <p:nvPr/>
        </p:nvSpPr>
        <p:spPr>
          <a:xfrm flipH="1">
            <a:off x="100965" y="2137410"/>
            <a:ext cx="1903095" cy="1161098"/>
          </a:xfrm>
          <a:prstGeom prst="callout1">
            <a:avLst>
              <a:gd name="adj1" fmla="val 5496"/>
              <a:gd name="adj2" fmla="val -2727"/>
              <a:gd name="adj3" fmla="val 11771"/>
              <a:gd name="adj4" fmla="val -232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100"/>
              <a:t>不关押，限制自由，人民和群众监督改造</a:t>
            </a:r>
            <a:endParaRPr lang="zh-CN" altLang="en-US" sz="2100"/>
          </a:p>
        </p:txBody>
      </p:sp>
      <p:sp>
        <p:nvSpPr>
          <p:cNvPr id="6" name="线形标注 1 5"/>
          <p:cNvSpPr/>
          <p:nvPr/>
        </p:nvSpPr>
        <p:spPr>
          <a:xfrm>
            <a:off x="7472839" y="2137410"/>
            <a:ext cx="1513523" cy="862965"/>
          </a:xfrm>
          <a:prstGeom prst="borderCallout1">
            <a:avLst>
              <a:gd name="adj1" fmla="val 18750"/>
              <a:gd name="adj2" fmla="val -8333"/>
              <a:gd name="adj3" fmla="val 38520"/>
              <a:gd name="adj4" fmla="val -398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100"/>
              <a:t>1~6</a:t>
            </a:r>
            <a:r>
              <a:rPr lang="zh-CN" altLang="en-US" sz="2100"/>
              <a:t>个月</a:t>
            </a:r>
            <a:endParaRPr lang="zh-CN" altLang="en-US" sz="2100"/>
          </a:p>
          <a:p>
            <a:pPr algn="ctr"/>
            <a:r>
              <a:rPr lang="zh-CN" altLang="en-US" sz="2100"/>
              <a:t>就近关押</a:t>
            </a:r>
            <a:endParaRPr lang="zh-CN" altLang="en-US" sz="2100"/>
          </a:p>
        </p:txBody>
      </p:sp>
      <p:sp>
        <p:nvSpPr>
          <p:cNvPr id="7" name="线形标注 1 6"/>
          <p:cNvSpPr/>
          <p:nvPr/>
        </p:nvSpPr>
        <p:spPr>
          <a:xfrm flipH="1">
            <a:off x="415766" y="4711541"/>
            <a:ext cx="1702118" cy="1151096"/>
          </a:xfrm>
          <a:prstGeom prst="borderCallout1">
            <a:avLst>
              <a:gd name="adj1" fmla="val -14072"/>
              <a:gd name="adj2" fmla="val 34612"/>
              <a:gd name="adj3" fmla="val -45033"/>
              <a:gd name="adj4" fmla="val 288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100"/>
              <a:t>剥夺一定时期人身自由，</a:t>
            </a:r>
            <a:endParaRPr lang="zh-CN" altLang="en-US" sz="2100"/>
          </a:p>
          <a:p>
            <a:pPr algn="ctr"/>
            <a:r>
              <a:rPr lang="zh-CN" altLang="en-US" sz="2100"/>
              <a:t>监狱</a:t>
            </a:r>
            <a:endParaRPr lang="zh-CN" altLang="en-US" sz="2100"/>
          </a:p>
        </p:txBody>
      </p:sp>
      <p:sp>
        <p:nvSpPr>
          <p:cNvPr id="2050" name="鸽子"/>
          <p:cNvSpPr/>
          <p:nvPr/>
        </p:nvSpPr>
        <p:spPr bwMode="auto">
          <a:xfrm>
            <a:off x="2969895" y="2429828"/>
            <a:ext cx="982980" cy="1090136"/>
          </a:xfrm>
          <a:custGeom>
            <a:avLst/>
            <a:gdLst>
              <a:gd name="T0" fmla="*/ 1358014 w 6263"/>
              <a:gd name="T1" fmla="*/ 909205 h 7744"/>
              <a:gd name="T2" fmla="*/ 1487888 w 6263"/>
              <a:gd name="T3" fmla="*/ 923718 h 7744"/>
              <a:gd name="T4" fmla="*/ 1540034 w 6263"/>
              <a:gd name="T5" fmla="*/ 923964 h 7744"/>
              <a:gd name="T6" fmla="*/ 1496005 w 6263"/>
              <a:gd name="T7" fmla="*/ 963324 h 7744"/>
              <a:gd name="T8" fmla="*/ 1451238 w 6263"/>
              <a:gd name="T9" fmla="*/ 1016459 h 7744"/>
              <a:gd name="T10" fmla="*/ 1455174 w 6263"/>
              <a:gd name="T11" fmla="*/ 1143148 h 7744"/>
              <a:gd name="T12" fmla="*/ 1421721 w 6263"/>
              <a:gd name="T13" fmla="*/ 1245974 h 7744"/>
              <a:gd name="T14" fmla="*/ 1275860 w 6263"/>
              <a:gd name="T15" fmla="*/ 1413498 h 7744"/>
              <a:gd name="T16" fmla="*/ 1139099 w 6263"/>
              <a:gd name="T17" fmla="*/ 1498121 h 7744"/>
              <a:gd name="T18" fmla="*/ 971100 w 6263"/>
              <a:gd name="T19" fmla="*/ 1589386 h 7744"/>
              <a:gd name="T20" fmla="*/ 883287 w 6263"/>
              <a:gd name="T21" fmla="*/ 1841533 h 7744"/>
              <a:gd name="T22" fmla="*/ 844670 w 6263"/>
              <a:gd name="T23" fmla="*/ 1900080 h 7744"/>
              <a:gd name="T24" fmla="*/ 808020 w 6263"/>
              <a:gd name="T25" fmla="*/ 1894422 h 7744"/>
              <a:gd name="T26" fmla="*/ 744067 w 6263"/>
              <a:gd name="T27" fmla="*/ 1894176 h 7744"/>
              <a:gd name="T28" fmla="*/ 714304 w 6263"/>
              <a:gd name="T29" fmla="*/ 1897374 h 7744"/>
              <a:gd name="T30" fmla="*/ 684296 w 6263"/>
              <a:gd name="T31" fmla="*/ 1896390 h 7744"/>
              <a:gd name="T32" fmla="*/ 639529 w 6263"/>
              <a:gd name="T33" fmla="*/ 1882368 h 7744"/>
              <a:gd name="T34" fmla="*/ 623786 w 6263"/>
              <a:gd name="T35" fmla="*/ 1848421 h 7744"/>
              <a:gd name="T36" fmla="*/ 620835 w 6263"/>
              <a:gd name="T37" fmla="*/ 1827019 h 7744"/>
              <a:gd name="T38" fmla="*/ 594516 w 6263"/>
              <a:gd name="T39" fmla="*/ 1817671 h 7744"/>
              <a:gd name="T40" fmla="*/ 600173 w 6263"/>
              <a:gd name="T41" fmla="*/ 1787659 h 7744"/>
              <a:gd name="T42" fmla="*/ 627722 w 6263"/>
              <a:gd name="T43" fmla="*/ 1716320 h 7744"/>
              <a:gd name="T44" fmla="*/ 865823 w 6263"/>
              <a:gd name="T45" fmla="*/ 1457286 h 7744"/>
              <a:gd name="T46" fmla="*/ 839996 w 6263"/>
              <a:gd name="T47" fmla="*/ 1343389 h 7744"/>
              <a:gd name="T48" fmla="*/ 681590 w 6263"/>
              <a:gd name="T49" fmla="*/ 1313131 h 7744"/>
              <a:gd name="T50" fmla="*/ 641250 w 6263"/>
              <a:gd name="T51" fmla="*/ 1263440 h 7744"/>
              <a:gd name="T52" fmla="*/ 545813 w 6263"/>
              <a:gd name="T53" fmla="*/ 1220637 h 7744"/>
              <a:gd name="T54" fmla="*/ 425041 w 6263"/>
              <a:gd name="T55" fmla="*/ 1173897 h 7744"/>
              <a:gd name="T56" fmla="*/ 426024 w 6263"/>
              <a:gd name="T57" fmla="*/ 1134784 h 7744"/>
              <a:gd name="T58" fmla="*/ 289756 w 6263"/>
              <a:gd name="T59" fmla="*/ 1059755 h 7744"/>
              <a:gd name="T60" fmla="*/ 271062 w 6263"/>
              <a:gd name="T61" fmla="*/ 1008341 h 7744"/>
              <a:gd name="T62" fmla="*/ 171443 w 6263"/>
              <a:gd name="T63" fmla="*/ 933312 h 7744"/>
              <a:gd name="T64" fmla="*/ 167015 w 6263"/>
              <a:gd name="T65" fmla="*/ 896659 h 7744"/>
              <a:gd name="T66" fmla="*/ 73300 w 6263"/>
              <a:gd name="T67" fmla="*/ 818186 h 7744"/>
              <a:gd name="T68" fmla="*/ 78465 w 6263"/>
              <a:gd name="T69" fmla="*/ 784238 h 7744"/>
              <a:gd name="T70" fmla="*/ 19432 w 6263"/>
              <a:gd name="T71" fmla="*/ 711423 h 7744"/>
              <a:gd name="T72" fmla="*/ 1968 w 6263"/>
              <a:gd name="T73" fmla="*/ 640330 h 7744"/>
              <a:gd name="T74" fmla="*/ 30009 w 6263"/>
              <a:gd name="T75" fmla="*/ 622618 h 7744"/>
              <a:gd name="T76" fmla="*/ 183496 w 6263"/>
              <a:gd name="T77" fmla="*/ 722247 h 7744"/>
              <a:gd name="T78" fmla="*/ 362072 w 6263"/>
              <a:gd name="T79" fmla="*/ 844753 h 7744"/>
              <a:gd name="T80" fmla="*/ 610258 w 6263"/>
              <a:gd name="T81" fmla="*/ 934296 h 7744"/>
              <a:gd name="T82" fmla="*/ 692905 w 6263"/>
              <a:gd name="T83" fmla="*/ 966768 h 7744"/>
              <a:gd name="T84" fmla="*/ 643710 w 6263"/>
              <a:gd name="T85" fmla="*/ 870091 h 7744"/>
              <a:gd name="T86" fmla="*/ 670767 w 6263"/>
              <a:gd name="T87" fmla="*/ 836143 h 7744"/>
              <a:gd name="T88" fmla="*/ 625508 w 6263"/>
              <a:gd name="T89" fmla="*/ 738237 h 7744"/>
              <a:gd name="T90" fmla="*/ 605338 w 6263"/>
              <a:gd name="T91" fmla="*/ 606136 h 7744"/>
              <a:gd name="T92" fmla="*/ 579757 w 6263"/>
              <a:gd name="T93" fmla="*/ 500112 h 7744"/>
              <a:gd name="T94" fmla="*/ 583693 w 6263"/>
              <a:gd name="T95" fmla="*/ 397531 h 7744"/>
              <a:gd name="T96" fmla="*/ 573116 w 6263"/>
              <a:gd name="T97" fmla="*/ 281666 h 7744"/>
              <a:gd name="T98" fmla="*/ 610504 w 6263"/>
              <a:gd name="T99" fmla="*/ 239109 h 7744"/>
              <a:gd name="T100" fmla="*/ 606814 w 6263"/>
              <a:gd name="T101" fmla="*/ 140710 h 7744"/>
              <a:gd name="T102" fmla="*/ 635593 w 6263"/>
              <a:gd name="T103" fmla="*/ 67649 h 7744"/>
              <a:gd name="T104" fmla="*/ 662158 w 6263"/>
              <a:gd name="T105" fmla="*/ 0 h 7744"/>
              <a:gd name="T106" fmla="*/ 689215 w 6263"/>
              <a:gd name="T107" fmla="*/ 19188 h 7744"/>
              <a:gd name="T108" fmla="*/ 746527 w 6263"/>
              <a:gd name="T109" fmla="*/ 191140 h 7744"/>
              <a:gd name="T110" fmla="*/ 825484 w 6263"/>
              <a:gd name="T111" fmla="*/ 323732 h 7744"/>
              <a:gd name="T112" fmla="*/ 905179 w 6263"/>
              <a:gd name="T113" fmla="*/ 501588 h 7744"/>
              <a:gd name="T114" fmla="*/ 907147 w 6263"/>
              <a:gd name="T115" fmla="*/ 612778 h 7744"/>
              <a:gd name="T116" fmla="*/ 911820 w 6263"/>
              <a:gd name="T117" fmla="*/ 743403 h 7744"/>
              <a:gd name="T118" fmla="*/ 999140 w 6263"/>
              <a:gd name="T119" fmla="*/ 924456 h 7744"/>
              <a:gd name="T120" fmla="*/ 1088674 w 6263"/>
              <a:gd name="T121" fmla="*/ 1023101 h 7744"/>
              <a:gd name="T122" fmla="*/ 1177962 w 6263"/>
              <a:gd name="T123" fmla="*/ 1047455 h 7744"/>
              <a:gd name="T124" fmla="*/ 1253968 w 6263"/>
              <a:gd name="T125" fmla="*/ 1016213 h 774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6263" h="7744">
                <a:moveTo>
                  <a:pt x="5298" y="3867"/>
                </a:moveTo>
                <a:lnTo>
                  <a:pt x="5298" y="3867"/>
                </a:lnTo>
                <a:lnTo>
                  <a:pt x="5306" y="3856"/>
                </a:lnTo>
                <a:lnTo>
                  <a:pt x="5316" y="3844"/>
                </a:lnTo>
                <a:lnTo>
                  <a:pt x="5329" y="3829"/>
                </a:lnTo>
                <a:lnTo>
                  <a:pt x="5345" y="3811"/>
                </a:lnTo>
                <a:lnTo>
                  <a:pt x="5366" y="3792"/>
                </a:lnTo>
                <a:lnTo>
                  <a:pt x="5390" y="3771"/>
                </a:lnTo>
                <a:lnTo>
                  <a:pt x="5417" y="3750"/>
                </a:lnTo>
                <a:lnTo>
                  <a:pt x="5433" y="3740"/>
                </a:lnTo>
                <a:lnTo>
                  <a:pt x="5449" y="3730"/>
                </a:lnTo>
                <a:lnTo>
                  <a:pt x="5466" y="3721"/>
                </a:lnTo>
                <a:lnTo>
                  <a:pt x="5483" y="3712"/>
                </a:lnTo>
                <a:lnTo>
                  <a:pt x="5502" y="3703"/>
                </a:lnTo>
                <a:lnTo>
                  <a:pt x="5521" y="3696"/>
                </a:lnTo>
                <a:lnTo>
                  <a:pt x="5542" y="3689"/>
                </a:lnTo>
                <a:lnTo>
                  <a:pt x="5563" y="3684"/>
                </a:lnTo>
                <a:lnTo>
                  <a:pt x="5585" y="3678"/>
                </a:lnTo>
                <a:lnTo>
                  <a:pt x="5608" y="3675"/>
                </a:lnTo>
                <a:lnTo>
                  <a:pt x="5632" y="3671"/>
                </a:lnTo>
                <a:lnTo>
                  <a:pt x="5656" y="3670"/>
                </a:lnTo>
                <a:lnTo>
                  <a:pt x="5681" y="3670"/>
                </a:lnTo>
                <a:lnTo>
                  <a:pt x="5707" y="3673"/>
                </a:lnTo>
                <a:lnTo>
                  <a:pt x="5733" y="3676"/>
                </a:lnTo>
                <a:lnTo>
                  <a:pt x="5762" y="3681"/>
                </a:lnTo>
                <a:lnTo>
                  <a:pt x="6027" y="3750"/>
                </a:lnTo>
                <a:lnTo>
                  <a:pt x="6029" y="3751"/>
                </a:lnTo>
                <a:lnTo>
                  <a:pt x="6036" y="3753"/>
                </a:lnTo>
                <a:lnTo>
                  <a:pt x="6049" y="3755"/>
                </a:lnTo>
                <a:lnTo>
                  <a:pt x="6067" y="3757"/>
                </a:lnTo>
                <a:lnTo>
                  <a:pt x="6091" y="3757"/>
                </a:lnTo>
                <a:lnTo>
                  <a:pt x="6124" y="3753"/>
                </a:lnTo>
                <a:lnTo>
                  <a:pt x="6143" y="3751"/>
                </a:lnTo>
                <a:lnTo>
                  <a:pt x="6165" y="3747"/>
                </a:lnTo>
                <a:lnTo>
                  <a:pt x="6188" y="3742"/>
                </a:lnTo>
                <a:lnTo>
                  <a:pt x="6213" y="3737"/>
                </a:lnTo>
                <a:lnTo>
                  <a:pt x="6218" y="3737"/>
                </a:lnTo>
                <a:lnTo>
                  <a:pt x="6230" y="3738"/>
                </a:lnTo>
                <a:lnTo>
                  <a:pt x="6237" y="3740"/>
                </a:lnTo>
                <a:lnTo>
                  <a:pt x="6244" y="3742"/>
                </a:lnTo>
                <a:lnTo>
                  <a:pt x="6251" y="3746"/>
                </a:lnTo>
                <a:lnTo>
                  <a:pt x="6257" y="3750"/>
                </a:lnTo>
                <a:lnTo>
                  <a:pt x="6261" y="3756"/>
                </a:lnTo>
                <a:lnTo>
                  <a:pt x="6263" y="3759"/>
                </a:lnTo>
                <a:lnTo>
                  <a:pt x="6263" y="3762"/>
                </a:lnTo>
                <a:lnTo>
                  <a:pt x="6263" y="3767"/>
                </a:lnTo>
                <a:lnTo>
                  <a:pt x="6262" y="3771"/>
                </a:lnTo>
                <a:lnTo>
                  <a:pt x="6261" y="3776"/>
                </a:lnTo>
                <a:lnTo>
                  <a:pt x="6257" y="3781"/>
                </a:lnTo>
                <a:lnTo>
                  <a:pt x="6250" y="3793"/>
                </a:lnTo>
                <a:lnTo>
                  <a:pt x="6237" y="3807"/>
                </a:lnTo>
                <a:lnTo>
                  <a:pt x="6219" y="3823"/>
                </a:lnTo>
                <a:lnTo>
                  <a:pt x="6195" y="3842"/>
                </a:lnTo>
                <a:lnTo>
                  <a:pt x="6183" y="3848"/>
                </a:lnTo>
                <a:lnTo>
                  <a:pt x="6151" y="3868"/>
                </a:lnTo>
                <a:lnTo>
                  <a:pt x="6107" y="3898"/>
                </a:lnTo>
                <a:lnTo>
                  <a:pt x="6082" y="3916"/>
                </a:lnTo>
                <a:lnTo>
                  <a:pt x="6054" y="3936"/>
                </a:lnTo>
                <a:lnTo>
                  <a:pt x="6028" y="3958"/>
                </a:lnTo>
                <a:lnTo>
                  <a:pt x="6002" y="3981"/>
                </a:lnTo>
                <a:lnTo>
                  <a:pt x="5977" y="4004"/>
                </a:lnTo>
                <a:lnTo>
                  <a:pt x="5955" y="4029"/>
                </a:lnTo>
                <a:lnTo>
                  <a:pt x="5944" y="4041"/>
                </a:lnTo>
                <a:lnTo>
                  <a:pt x="5935" y="4053"/>
                </a:lnTo>
                <a:lnTo>
                  <a:pt x="5926" y="4066"/>
                </a:lnTo>
                <a:lnTo>
                  <a:pt x="5920" y="4078"/>
                </a:lnTo>
                <a:lnTo>
                  <a:pt x="5913" y="4091"/>
                </a:lnTo>
                <a:lnTo>
                  <a:pt x="5908" y="4103"/>
                </a:lnTo>
                <a:lnTo>
                  <a:pt x="5905" y="4115"/>
                </a:lnTo>
                <a:lnTo>
                  <a:pt x="5902" y="4127"/>
                </a:lnTo>
                <a:lnTo>
                  <a:pt x="5900" y="4132"/>
                </a:lnTo>
                <a:lnTo>
                  <a:pt x="5895" y="4150"/>
                </a:lnTo>
                <a:lnTo>
                  <a:pt x="5891" y="4163"/>
                </a:lnTo>
                <a:lnTo>
                  <a:pt x="5888" y="4181"/>
                </a:lnTo>
                <a:lnTo>
                  <a:pt x="5885" y="4202"/>
                </a:lnTo>
                <a:lnTo>
                  <a:pt x="5883" y="4229"/>
                </a:lnTo>
                <a:lnTo>
                  <a:pt x="5881" y="4259"/>
                </a:lnTo>
                <a:lnTo>
                  <a:pt x="5881" y="4295"/>
                </a:lnTo>
                <a:lnTo>
                  <a:pt x="5881" y="4336"/>
                </a:lnTo>
                <a:lnTo>
                  <a:pt x="5883" y="4383"/>
                </a:lnTo>
                <a:lnTo>
                  <a:pt x="5887" y="4435"/>
                </a:lnTo>
                <a:lnTo>
                  <a:pt x="5894" y="4493"/>
                </a:lnTo>
                <a:lnTo>
                  <a:pt x="5901" y="4557"/>
                </a:lnTo>
                <a:lnTo>
                  <a:pt x="5913" y="4628"/>
                </a:lnTo>
                <a:lnTo>
                  <a:pt x="5916" y="4647"/>
                </a:lnTo>
                <a:lnTo>
                  <a:pt x="5917" y="4666"/>
                </a:lnTo>
                <a:lnTo>
                  <a:pt x="5917" y="4684"/>
                </a:lnTo>
                <a:lnTo>
                  <a:pt x="5917" y="4704"/>
                </a:lnTo>
                <a:lnTo>
                  <a:pt x="5914" y="4723"/>
                </a:lnTo>
                <a:lnTo>
                  <a:pt x="5911" y="4743"/>
                </a:lnTo>
                <a:lnTo>
                  <a:pt x="5908" y="4763"/>
                </a:lnTo>
                <a:lnTo>
                  <a:pt x="5904" y="4784"/>
                </a:lnTo>
                <a:lnTo>
                  <a:pt x="5898" y="4804"/>
                </a:lnTo>
                <a:lnTo>
                  <a:pt x="5893" y="4824"/>
                </a:lnTo>
                <a:lnTo>
                  <a:pt x="5878" y="4865"/>
                </a:lnTo>
                <a:lnTo>
                  <a:pt x="5862" y="4906"/>
                </a:lnTo>
                <a:lnTo>
                  <a:pt x="5843" y="4947"/>
                </a:lnTo>
                <a:lnTo>
                  <a:pt x="5824" y="4988"/>
                </a:lnTo>
                <a:lnTo>
                  <a:pt x="5802" y="5027"/>
                </a:lnTo>
                <a:lnTo>
                  <a:pt x="5780" y="5065"/>
                </a:lnTo>
                <a:lnTo>
                  <a:pt x="5757" y="5103"/>
                </a:lnTo>
                <a:lnTo>
                  <a:pt x="5735" y="5137"/>
                </a:lnTo>
                <a:lnTo>
                  <a:pt x="5712" y="5170"/>
                </a:lnTo>
                <a:lnTo>
                  <a:pt x="5671" y="5229"/>
                </a:lnTo>
                <a:lnTo>
                  <a:pt x="5629" y="5284"/>
                </a:lnTo>
                <a:lnTo>
                  <a:pt x="5587" y="5337"/>
                </a:lnTo>
                <a:lnTo>
                  <a:pt x="5542" y="5391"/>
                </a:lnTo>
                <a:lnTo>
                  <a:pt x="5496" y="5444"/>
                </a:lnTo>
                <a:lnTo>
                  <a:pt x="5448" y="5497"/>
                </a:lnTo>
                <a:lnTo>
                  <a:pt x="5398" y="5549"/>
                </a:lnTo>
                <a:lnTo>
                  <a:pt x="5348" y="5600"/>
                </a:lnTo>
                <a:lnTo>
                  <a:pt x="5295" y="5650"/>
                </a:lnTo>
                <a:lnTo>
                  <a:pt x="5242" y="5698"/>
                </a:lnTo>
                <a:lnTo>
                  <a:pt x="5187" y="5746"/>
                </a:lnTo>
                <a:lnTo>
                  <a:pt x="5132" y="5792"/>
                </a:lnTo>
                <a:lnTo>
                  <a:pt x="5077" y="5835"/>
                </a:lnTo>
                <a:lnTo>
                  <a:pt x="5020" y="5878"/>
                </a:lnTo>
                <a:lnTo>
                  <a:pt x="4963" y="5919"/>
                </a:lnTo>
                <a:lnTo>
                  <a:pt x="4905" y="5957"/>
                </a:lnTo>
                <a:lnTo>
                  <a:pt x="4848" y="5993"/>
                </a:lnTo>
                <a:lnTo>
                  <a:pt x="4822" y="6008"/>
                </a:lnTo>
                <a:lnTo>
                  <a:pt x="4796" y="6021"/>
                </a:lnTo>
                <a:lnTo>
                  <a:pt x="4770" y="6035"/>
                </a:lnTo>
                <a:lnTo>
                  <a:pt x="4742" y="6047"/>
                </a:lnTo>
                <a:lnTo>
                  <a:pt x="4715" y="6058"/>
                </a:lnTo>
                <a:lnTo>
                  <a:pt x="4688" y="6069"/>
                </a:lnTo>
                <a:lnTo>
                  <a:pt x="4659" y="6080"/>
                </a:lnTo>
                <a:lnTo>
                  <a:pt x="4631" y="6090"/>
                </a:lnTo>
                <a:lnTo>
                  <a:pt x="4574" y="6107"/>
                </a:lnTo>
                <a:lnTo>
                  <a:pt x="4517" y="6123"/>
                </a:lnTo>
                <a:lnTo>
                  <a:pt x="4460" y="6138"/>
                </a:lnTo>
                <a:lnTo>
                  <a:pt x="4402" y="6151"/>
                </a:lnTo>
                <a:lnTo>
                  <a:pt x="4318" y="6169"/>
                </a:lnTo>
                <a:lnTo>
                  <a:pt x="4173" y="6195"/>
                </a:lnTo>
                <a:lnTo>
                  <a:pt x="3979" y="6230"/>
                </a:lnTo>
                <a:lnTo>
                  <a:pt x="3977" y="6259"/>
                </a:lnTo>
                <a:lnTo>
                  <a:pt x="3975" y="6289"/>
                </a:lnTo>
                <a:lnTo>
                  <a:pt x="3972" y="6318"/>
                </a:lnTo>
                <a:lnTo>
                  <a:pt x="3968" y="6347"/>
                </a:lnTo>
                <a:lnTo>
                  <a:pt x="3959" y="6405"/>
                </a:lnTo>
                <a:lnTo>
                  <a:pt x="3948" y="6461"/>
                </a:lnTo>
                <a:lnTo>
                  <a:pt x="3935" y="6517"/>
                </a:lnTo>
                <a:lnTo>
                  <a:pt x="3920" y="6573"/>
                </a:lnTo>
                <a:lnTo>
                  <a:pt x="3904" y="6629"/>
                </a:lnTo>
                <a:lnTo>
                  <a:pt x="3886" y="6683"/>
                </a:lnTo>
                <a:lnTo>
                  <a:pt x="3866" y="6737"/>
                </a:lnTo>
                <a:lnTo>
                  <a:pt x="3847" y="6791"/>
                </a:lnTo>
                <a:lnTo>
                  <a:pt x="3804" y="6899"/>
                </a:lnTo>
                <a:lnTo>
                  <a:pt x="3762" y="7007"/>
                </a:lnTo>
                <a:lnTo>
                  <a:pt x="3719" y="7115"/>
                </a:lnTo>
                <a:lnTo>
                  <a:pt x="3701" y="7159"/>
                </a:lnTo>
                <a:lnTo>
                  <a:pt x="3661" y="7272"/>
                </a:lnTo>
                <a:lnTo>
                  <a:pt x="3637" y="7341"/>
                </a:lnTo>
                <a:lnTo>
                  <a:pt x="3613" y="7414"/>
                </a:lnTo>
                <a:lnTo>
                  <a:pt x="3591" y="7486"/>
                </a:lnTo>
                <a:lnTo>
                  <a:pt x="3581" y="7521"/>
                </a:lnTo>
                <a:lnTo>
                  <a:pt x="3574" y="7553"/>
                </a:lnTo>
                <a:lnTo>
                  <a:pt x="3569" y="7563"/>
                </a:lnTo>
                <a:lnTo>
                  <a:pt x="3556" y="7588"/>
                </a:lnTo>
                <a:lnTo>
                  <a:pt x="3547" y="7605"/>
                </a:lnTo>
                <a:lnTo>
                  <a:pt x="3535" y="7623"/>
                </a:lnTo>
                <a:lnTo>
                  <a:pt x="3522" y="7642"/>
                </a:lnTo>
                <a:lnTo>
                  <a:pt x="3508" y="7661"/>
                </a:lnTo>
                <a:lnTo>
                  <a:pt x="3492" y="7681"/>
                </a:lnTo>
                <a:lnTo>
                  <a:pt x="3474" y="7697"/>
                </a:lnTo>
                <a:lnTo>
                  <a:pt x="3464" y="7706"/>
                </a:lnTo>
                <a:lnTo>
                  <a:pt x="3455" y="7712"/>
                </a:lnTo>
                <a:lnTo>
                  <a:pt x="3444" y="7719"/>
                </a:lnTo>
                <a:lnTo>
                  <a:pt x="3434" y="7724"/>
                </a:lnTo>
                <a:lnTo>
                  <a:pt x="3423" y="7730"/>
                </a:lnTo>
                <a:lnTo>
                  <a:pt x="3411" y="7733"/>
                </a:lnTo>
                <a:lnTo>
                  <a:pt x="3400" y="7736"/>
                </a:lnTo>
                <a:lnTo>
                  <a:pt x="3388" y="7737"/>
                </a:lnTo>
                <a:lnTo>
                  <a:pt x="3375" y="7738"/>
                </a:lnTo>
                <a:lnTo>
                  <a:pt x="3363" y="7737"/>
                </a:lnTo>
                <a:lnTo>
                  <a:pt x="3350" y="7734"/>
                </a:lnTo>
                <a:lnTo>
                  <a:pt x="3337" y="7731"/>
                </a:lnTo>
                <a:lnTo>
                  <a:pt x="3333" y="7730"/>
                </a:lnTo>
                <a:lnTo>
                  <a:pt x="3324" y="7725"/>
                </a:lnTo>
                <a:lnTo>
                  <a:pt x="3309" y="7719"/>
                </a:lnTo>
                <a:lnTo>
                  <a:pt x="3302" y="7714"/>
                </a:lnTo>
                <a:lnTo>
                  <a:pt x="3294" y="7708"/>
                </a:lnTo>
                <a:lnTo>
                  <a:pt x="3285" y="7701"/>
                </a:lnTo>
                <a:lnTo>
                  <a:pt x="3277" y="7693"/>
                </a:lnTo>
                <a:lnTo>
                  <a:pt x="3269" y="7683"/>
                </a:lnTo>
                <a:lnTo>
                  <a:pt x="3261" y="7672"/>
                </a:lnTo>
                <a:lnTo>
                  <a:pt x="3255" y="7660"/>
                </a:lnTo>
                <a:lnTo>
                  <a:pt x="3249" y="7646"/>
                </a:lnTo>
                <a:lnTo>
                  <a:pt x="3245" y="7629"/>
                </a:lnTo>
                <a:lnTo>
                  <a:pt x="3242" y="7612"/>
                </a:lnTo>
                <a:lnTo>
                  <a:pt x="3099" y="7670"/>
                </a:lnTo>
                <a:lnTo>
                  <a:pt x="3094" y="7673"/>
                </a:lnTo>
                <a:lnTo>
                  <a:pt x="3080" y="7681"/>
                </a:lnTo>
                <a:lnTo>
                  <a:pt x="3061" y="7689"/>
                </a:lnTo>
                <a:lnTo>
                  <a:pt x="3049" y="7694"/>
                </a:lnTo>
                <a:lnTo>
                  <a:pt x="3037" y="7698"/>
                </a:lnTo>
                <a:lnTo>
                  <a:pt x="3025" y="7700"/>
                </a:lnTo>
                <a:lnTo>
                  <a:pt x="3013" y="7702"/>
                </a:lnTo>
                <a:lnTo>
                  <a:pt x="3001" y="7702"/>
                </a:lnTo>
                <a:lnTo>
                  <a:pt x="2990" y="7700"/>
                </a:lnTo>
                <a:lnTo>
                  <a:pt x="2985" y="7698"/>
                </a:lnTo>
                <a:lnTo>
                  <a:pt x="2979" y="7696"/>
                </a:lnTo>
                <a:lnTo>
                  <a:pt x="2975" y="7693"/>
                </a:lnTo>
                <a:lnTo>
                  <a:pt x="2971" y="7689"/>
                </a:lnTo>
                <a:lnTo>
                  <a:pt x="2966" y="7685"/>
                </a:lnTo>
                <a:lnTo>
                  <a:pt x="2963" y="7679"/>
                </a:lnTo>
                <a:lnTo>
                  <a:pt x="2960" y="7673"/>
                </a:lnTo>
                <a:lnTo>
                  <a:pt x="2957" y="7666"/>
                </a:lnTo>
                <a:lnTo>
                  <a:pt x="2941" y="7682"/>
                </a:lnTo>
                <a:lnTo>
                  <a:pt x="2925" y="7697"/>
                </a:lnTo>
                <a:lnTo>
                  <a:pt x="2904" y="7713"/>
                </a:lnTo>
                <a:lnTo>
                  <a:pt x="2892" y="7721"/>
                </a:lnTo>
                <a:lnTo>
                  <a:pt x="2880" y="7729"/>
                </a:lnTo>
                <a:lnTo>
                  <a:pt x="2868" y="7734"/>
                </a:lnTo>
                <a:lnTo>
                  <a:pt x="2856" y="7740"/>
                </a:lnTo>
                <a:lnTo>
                  <a:pt x="2844" y="7743"/>
                </a:lnTo>
                <a:lnTo>
                  <a:pt x="2832" y="7744"/>
                </a:lnTo>
                <a:lnTo>
                  <a:pt x="2820" y="7743"/>
                </a:lnTo>
                <a:lnTo>
                  <a:pt x="2815" y="7742"/>
                </a:lnTo>
                <a:lnTo>
                  <a:pt x="2809" y="7740"/>
                </a:lnTo>
                <a:lnTo>
                  <a:pt x="2799" y="7734"/>
                </a:lnTo>
                <a:lnTo>
                  <a:pt x="2793" y="7727"/>
                </a:lnTo>
                <a:lnTo>
                  <a:pt x="2787" y="7722"/>
                </a:lnTo>
                <a:lnTo>
                  <a:pt x="2784" y="7715"/>
                </a:lnTo>
                <a:lnTo>
                  <a:pt x="2782" y="7709"/>
                </a:lnTo>
                <a:lnTo>
                  <a:pt x="2782" y="7702"/>
                </a:lnTo>
                <a:lnTo>
                  <a:pt x="2783" y="7696"/>
                </a:lnTo>
                <a:lnTo>
                  <a:pt x="2784" y="7689"/>
                </a:lnTo>
                <a:lnTo>
                  <a:pt x="2788" y="7678"/>
                </a:lnTo>
                <a:lnTo>
                  <a:pt x="2795" y="7669"/>
                </a:lnTo>
                <a:lnTo>
                  <a:pt x="2801" y="7661"/>
                </a:lnTo>
                <a:lnTo>
                  <a:pt x="2776" y="7662"/>
                </a:lnTo>
                <a:lnTo>
                  <a:pt x="2749" y="7664"/>
                </a:lnTo>
                <a:lnTo>
                  <a:pt x="2715" y="7664"/>
                </a:lnTo>
                <a:lnTo>
                  <a:pt x="2677" y="7663"/>
                </a:lnTo>
                <a:lnTo>
                  <a:pt x="2657" y="7662"/>
                </a:lnTo>
                <a:lnTo>
                  <a:pt x="2638" y="7660"/>
                </a:lnTo>
                <a:lnTo>
                  <a:pt x="2619" y="7656"/>
                </a:lnTo>
                <a:lnTo>
                  <a:pt x="2600" y="7652"/>
                </a:lnTo>
                <a:lnTo>
                  <a:pt x="2582" y="7648"/>
                </a:lnTo>
                <a:lnTo>
                  <a:pt x="2565" y="7641"/>
                </a:lnTo>
                <a:lnTo>
                  <a:pt x="2562" y="7639"/>
                </a:lnTo>
                <a:lnTo>
                  <a:pt x="2553" y="7632"/>
                </a:lnTo>
                <a:lnTo>
                  <a:pt x="2548" y="7627"/>
                </a:lnTo>
                <a:lnTo>
                  <a:pt x="2543" y="7620"/>
                </a:lnTo>
                <a:lnTo>
                  <a:pt x="2537" y="7613"/>
                </a:lnTo>
                <a:lnTo>
                  <a:pt x="2533" y="7603"/>
                </a:lnTo>
                <a:lnTo>
                  <a:pt x="2528" y="7592"/>
                </a:lnTo>
                <a:lnTo>
                  <a:pt x="2526" y="7580"/>
                </a:lnTo>
                <a:lnTo>
                  <a:pt x="2525" y="7566"/>
                </a:lnTo>
                <a:lnTo>
                  <a:pt x="2526" y="7551"/>
                </a:lnTo>
                <a:lnTo>
                  <a:pt x="2529" y="7533"/>
                </a:lnTo>
                <a:lnTo>
                  <a:pt x="2536" y="7514"/>
                </a:lnTo>
                <a:lnTo>
                  <a:pt x="2546" y="7494"/>
                </a:lnTo>
                <a:lnTo>
                  <a:pt x="2558" y="7471"/>
                </a:lnTo>
                <a:lnTo>
                  <a:pt x="2561" y="7468"/>
                </a:lnTo>
                <a:lnTo>
                  <a:pt x="2567" y="7459"/>
                </a:lnTo>
                <a:lnTo>
                  <a:pt x="2573" y="7448"/>
                </a:lnTo>
                <a:lnTo>
                  <a:pt x="2575" y="7441"/>
                </a:lnTo>
                <a:lnTo>
                  <a:pt x="2576" y="7436"/>
                </a:lnTo>
                <a:lnTo>
                  <a:pt x="2576" y="7430"/>
                </a:lnTo>
                <a:lnTo>
                  <a:pt x="2574" y="7426"/>
                </a:lnTo>
                <a:lnTo>
                  <a:pt x="2570" y="7423"/>
                </a:lnTo>
                <a:lnTo>
                  <a:pt x="2563" y="7421"/>
                </a:lnTo>
                <a:lnTo>
                  <a:pt x="2553" y="7421"/>
                </a:lnTo>
                <a:lnTo>
                  <a:pt x="2540" y="7423"/>
                </a:lnTo>
                <a:lnTo>
                  <a:pt x="2524" y="7427"/>
                </a:lnTo>
                <a:lnTo>
                  <a:pt x="2503" y="7434"/>
                </a:lnTo>
                <a:lnTo>
                  <a:pt x="2497" y="7435"/>
                </a:lnTo>
                <a:lnTo>
                  <a:pt x="2480" y="7435"/>
                </a:lnTo>
                <a:lnTo>
                  <a:pt x="2470" y="7434"/>
                </a:lnTo>
                <a:lnTo>
                  <a:pt x="2460" y="7431"/>
                </a:lnTo>
                <a:lnTo>
                  <a:pt x="2449" y="7428"/>
                </a:lnTo>
                <a:lnTo>
                  <a:pt x="2439" y="7424"/>
                </a:lnTo>
                <a:lnTo>
                  <a:pt x="2434" y="7421"/>
                </a:lnTo>
                <a:lnTo>
                  <a:pt x="2430" y="7416"/>
                </a:lnTo>
                <a:lnTo>
                  <a:pt x="2427" y="7412"/>
                </a:lnTo>
                <a:lnTo>
                  <a:pt x="2423" y="7407"/>
                </a:lnTo>
                <a:lnTo>
                  <a:pt x="2420" y="7402"/>
                </a:lnTo>
                <a:lnTo>
                  <a:pt x="2418" y="7395"/>
                </a:lnTo>
                <a:lnTo>
                  <a:pt x="2417" y="7389"/>
                </a:lnTo>
                <a:lnTo>
                  <a:pt x="2417" y="7381"/>
                </a:lnTo>
                <a:lnTo>
                  <a:pt x="2417" y="7372"/>
                </a:lnTo>
                <a:lnTo>
                  <a:pt x="2419" y="7364"/>
                </a:lnTo>
                <a:lnTo>
                  <a:pt x="2421" y="7353"/>
                </a:lnTo>
                <a:lnTo>
                  <a:pt x="2425" y="7342"/>
                </a:lnTo>
                <a:lnTo>
                  <a:pt x="2430" y="7330"/>
                </a:lnTo>
                <a:lnTo>
                  <a:pt x="2437" y="7317"/>
                </a:lnTo>
                <a:lnTo>
                  <a:pt x="2443" y="7303"/>
                </a:lnTo>
                <a:lnTo>
                  <a:pt x="2453" y="7287"/>
                </a:lnTo>
                <a:lnTo>
                  <a:pt x="2451" y="7286"/>
                </a:lnTo>
                <a:lnTo>
                  <a:pt x="2448" y="7283"/>
                </a:lnTo>
                <a:lnTo>
                  <a:pt x="2445" y="7280"/>
                </a:lnTo>
                <a:lnTo>
                  <a:pt x="2442" y="7274"/>
                </a:lnTo>
                <a:lnTo>
                  <a:pt x="2440" y="7267"/>
                </a:lnTo>
                <a:lnTo>
                  <a:pt x="2438" y="7258"/>
                </a:lnTo>
                <a:lnTo>
                  <a:pt x="2437" y="7246"/>
                </a:lnTo>
                <a:lnTo>
                  <a:pt x="2437" y="7232"/>
                </a:lnTo>
                <a:lnTo>
                  <a:pt x="2439" y="7215"/>
                </a:lnTo>
                <a:lnTo>
                  <a:pt x="2443" y="7196"/>
                </a:lnTo>
                <a:lnTo>
                  <a:pt x="2450" y="7173"/>
                </a:lnTo>
                <a:lnTo>
                  <a:pt x="2458" y="7147"/>
                </a:lnTo>
                <a:lnTo>
                  <a:pt x="2470" y="7118"/>
                </a:lnTo>
                <a:lnTo>
                  <a:pt x="2487" y="7084"/>
                </a:lnTo>
                <a:lnTo>
                  <a:pt x="2506" y="7047"/>
                </a:lnTo>
                <a:lnTo>
                  <a:pt x="2516" y="7029"/>
                </a:lnTo>
                <a:lnTo>
                  <a:pt x="2527" y="7012"/>
                </a:lnTo>
                <a:lnTo>
                  <a:pt x="2539" y="6995"/>
                </a:lnTo>
                <a:lnTo>
                  <a:pt x="2552" y="6977"/>
                </a:lnTo>
                <a:lnTo>
                  <a:pt x="2581" y="6943"/>
                </a:lnTo>
                <a:lnTo>
                  <a:pt x="2610" y="6908"/>
                </a:lnTo>
                <a:lnTo>
                  <a:pt x="2673" y="6842"/>
                </a:lnTo>
                <a:lnTo>
                  <a:pt x="2702" y="6810"/>
                </a:lnTo>
                <a:lnTo>
                  <a:pt x="2729" y="6778"/>
                </a:lnTo>
                <a:lnTo>
                  <a:pt x="2816" y="6681"/>
                </a:lnTo>
                <a:lnTo>
                  <a:pt x="2902" y="6584"/>
                </a:lnTo>
                <a:lnTo>
                  <a:pt x="2989" y="6488"/>
                </a:lnTo>
                <a:lnTo>
                  <a:pt x="3078" y="6393"/>
                </a:lnTo>
                <a:lnTo>
                  <a:pt x="3188" y="6275"/>
                </a:lnTo>
                <a:lnTo>
                  <a:pt x="3298" y="6158"/>
                </a:lnTo>
                <a:lnTo>
                  <a:pt x="3410" y="6042"/>
                </a:lnTo>
                <a:lnTo>
                  <a:pt x="3520" y="5924"/>
                </a:lnTo>
                <a:lnTo>
                  <a:pt x="3629" y="5806"/>
                </a:lnTo>
                <a:lnTo>
                  <a:pt x="3736" y="5687"/>
                </a:lnTo>
                <a:lnTo>
                  <a:pt x="3790" y="5627"/>
                </a:lnTo>
                <a:lnTo>
                  <a:pt x="3842" y="5566"/>
                </a:lnTo>
                <a:lnTo>
                  <a:pt x="3894" y="5505"/>
                </a:lnTo>
                <a:lnTo>
                  <a:pt x="3945" y="5442"/>
                </a:lnTo>
                <a:lnTo>
                  <a:pt x="3907" y="5446"/>
                </a:lnTo>
                <a:lnTo>
                  <a:pt x="3862" y="5450"/>
                </a:lnTo>
                <a:lnTo>
                  <a:pt x="3802" y="5453"/>
                </a:lnTo>
                <a:lnTo>
                  <a:pt x="3731" y="5458"/>
                </a:lnTo>
                <a:lnTo>
                  <a:pt x="3649" y="5461"/>
                </a:lnTo>
                <a:lnTo>
                  <a:pt x="3559" y="5462"/>
                </a:lnTo>
                <a:lnTo>
                  <a:pt x="3464" y="5462"/>
                </a:lnTo>
                <a:lnTo>
                  <a:pt x="3415" y="5461"/>
                </a:lnTo>
                <a:lnTo>
                  <a:pt x="3365" y="5459"/>
                </a:lnTo>
                <a:lnTo>
                  <a:pt x="3315" y="5456"/>
                </a:lnTo>
                <a:lnTo>
                  <a:pt x="3263" y="5453"/>
                </a:lnTo>
                <a:lnTo>
                  <a:pt x="3213" y="5449"/>
                </a:lnTo>
                <a:lnTo>
                  <a:pt x="3163" y="5443"/>
                </a:lnTo>
                <a:lnTo>
                  <a:pt x="3114" y="5437"/>
                </a:lnTo>
                <a:lnTo>
                  <a:pt x="3065" y="5429"/>
                </a:lnTo>
                <a:lnTo>
                  <a:pt x="3018" y="5420"/>
                </a:lnTo>
                <a:lnTo>
                  <a:pt x="2972" y="5411"/>
                </a:lnTo>
                <a:lnTo>
                  <a:pt x="2927" y="5400"/>
                </a:lnTo>
                <a:lnTo>
                  <a:pt x="2884" y="5387"/>
                </a:lnTo>
                <a:lnTo>
                  <a:pt x="2844" y="5372"/>
                </a:lnTo>
                <a:lnTo>
                  <a:pt x="2806" y="5356"/>
                </a:lnTo>
                <a:lnTo>
                  <a:pt x="2788" y="5347"/>
                </a:lnTo>
                <a:lnTo>
                  <a:pt x="2771" y="5338"/>
                </a:lnTo>
                <a:lnTo>
                  <a:pt x="2754" y="5330"/>
                </a:lnTo>
                <a:lnTo>
                  <a:pt x="2739" y="5320"/>
                </a:lnTo>
                <a:lnTo>
                  <a:pt x="2730" y="5312"/>
                </a:lnTo>
                <a:lnTo>
                  <a:pt x="2709" y="5294"/>
                </a:lnTo>
                <a:lnTo>
                  <a:pt x="2695" y="5281"/>
                </a:lnTo>
                <a:lnTo>
                  <a:pt x="2680" y="5265"/>
                </a:lnTo>
                <a:lnTo>
                  <a:pt x="2665" y="5248"/>
                </a:lnTo>
                <a:lnTo>
                  <a:pt x="2650" y="5228"/>
                </a:lnTo>
                <a:lnTo>
                  <a:pt x="2635" y="5207"/>
                </a:lnTo>
                <a:lnTo>
                  <a:pt x="2623" y="5184"/>
                </a:lnTo>
                <a:lnTo>
                  <a:pt x="2618" y="5174"/>
                </a:lnTo>
                <a:lnTo>
                  <a:pt x="2614" y="5161"/>
                </a:lnTo>
                <a:lnTo>
                  <a:pt x="2609" y="5149"/>
                </a:lnTo>
                <a:lnTo>
                  <a:pt x="2607" y="5136"/>
                </a:lnTo>
                <a:lnTo>
                  <a:pt x="2605" y="5124"/>
                </a:lnTo>
                <a:lnTo>
                  <a:pt x="2604" y="5112"/>
                </a:lnTo>
                <a:lnTo>
                  <a:pt x="2605" y="5099"/>
                </a:lnTo>
                <a:lnTo>
                  <a:pt x="2606" y="5086"/>
                </a:lnTo>
                <a:lnTo>
                  <a:pt x="2609" y="5074"/>
                </a:lnTo>
                <a:lnTo>
                  <a:pt x="2614" y="5061"/>
                </a:lnTo>
                <a:lnTo>
                  <a:pt x="2619" y="5048"/>
                </a:lnTo>
                <a:lnTo>
                  <a:pt x="2627" y="5035"/>
                </a:lnTo>
                <a:lnTo>
                  <a:pt x="2593" y="5030"/>
                </a:lnTo>
                <a:lnTo>
                  <a:pt x="2502" y="5016"/>
                </a:lnTo>
                <a:lnTo>
                  <a:pt x="2441" y="5005"/>
                </a:lnTo>
                <a:lnTo>
                  <a:pt x="2372" y="4993"/>
                </a:lnTo>
                <a:lnTo>
                  <a:pt x="2298" y="4978"/>
                </a:lnTo>
                <a:lnTo>
                  <a:pt x="2219" y="4962"/>
                </a:lnTo>
                <a:lnTo>
                  <a:pt x="2141" y="4943"/>
                </a:lnTo>
                <a:lnTo>
                  <a:pt x="2062" y="4923"/>
                </a:lnTo>
                <a:lnTo>
                  <a:pt x="2024" y="4912"/>
                </a:lnTo>
                <a:lnTo>
                  <a:pt x="1985" y="4902"/>
                </a:lnTo>
                <a:lnTo>
                  <a:pt x="1949" y="4889"/>
                </a:lnTo>
                <a:lnTo>
                  <a:pt x="1916" y="4879"/>
                </a:lnTo>
                <a:lnTo>
                  <a:pt x="1883" y="4865"/>
                </a:lnTo>
                <a:lnTo>
                  <a:pt x="1852" y="4853"/>
                </a:lnTo>
                <a:lnTo>
                  <a:pt x="1824" y="4840"/>
                </a:lnTo>
                <a:lnTo>
                  <a:pt x="1799" y="4827"/>
                </a:lnTo>
                <a:lnTo>
                  <a:pt x="1776" y="4814"/>
                </a:lnTo>
                <a:lnTo>
                  <a:pt x="1756" y="4800"/>
                </a:lnTo>
                <a:lnTo>
                  <a:pt x="1740" y="4786"/>
                </a:lnTo>
                <a:lnTo>
                  <a:pt x="1733" y="4778"/>
                </a:lnTo>
                <a:lnTo>
                  <a:pt x="1728" y="4772"/>
                </a:lnTo>
                <a:lnTo>
                  <a:pt x="1725" y="4769"/>
                </a:lnTo>
                <a:lnTo>
                  <a:pt x="1721" y="4764"/>
                </a:lnTo>
                <a:lnTo>
                  <a:pt x="1716" y="4754"/>
                </a:lnTo>
                <a:lnTo>
                  <a:pt x="1713" y="4747"/>
                </a:lnTo>
                <a:lnTo>
                  <a:pt x="1711" y="4739"/>
                </a:lnTo>
                <a:lnTo>
                  <a:pt x="1710" y="4729"/>
                </a:lnTo>
                <a:lnTo>
                  <a:pt x="1709" y="4718"/>
                </a:lnTo>
                <a:lnTo>
                  <a:pt x="1709" y="4705"/>
                </a:lnTo>
                <a:lnTo>
                  <a:pt x="1710" y="4691"/>
                </a:lnTo>
                <a:lnTo>
                  <a:pt x="1713" y="4674"/>
                </a:lnTo>
                <a:lnTo>
                  <a:pt x="1718" y="4656"/>
                </a:lnTo>
                <a:lnTo>
                  <a:pt x="1724" y="4636"/>
                </a:lnTo>
                <a:lnTo>
                  <a:pt x="1732" y="4613"/>
                </a:lnTo>
                <a:lnTo>
                  <a:pt x="1700" y="4602"/>
                </a:lnTo>
                <a:lnTo>
                  <a:pt x="1664" y="4588"/>
                </a:lnTo>
                <a:lnTo>
                  <a:pt x="1618" y="4569"/>
                </a:lnTo>
                <a:lnTo>
                  <a:pt x="1564" y="4546"/>
                </a:lnTo>
                <a:lnTo>
                  <a:pt x="1505" y="4519"/>
                </a:lnTo>
                <a:lnTo>
                  <a:pt x="1442" y="4487"/>
                </a:lnTo>
                <a:lnTo>
                  <a:pt x="1409" y="4471"/>
                </a:lnTo>
                <a:lnTo>
                  <a:pt x="1377" y="4453"/>
                </a:lnTo>
                <a:lnTo>
                  <a:pt x="1345" y="4434"/>
                </a:lnTo>
                <a:lnTo>
                  <a:pt x="1315" y="4415"/>
                </a:lnTo>
                <a:lnTo>
                  <a:pt x="1284" y="4395"/>
                </a:lnTo>
                <a:lnTo>
                  <a:pt x="1255" y="4374"/>
                </a:lnTo>
                <a:lnTo>
                  <a:pt x="1227" y="4352"/>
                </a:lnTo>
                <a:lnTo>
                  <a:pt x="1202" y="4330"/>
                </a:lnTo>
                <a:lnTo>
                  <a:pt x="1178" y="4308"/>
                </a:lnTo>
                <a:lnTo>
                  <a:pt x="1156" y="4284"/>
                </a:lnTo>
                <a:lnTo>
                  <a:pt x="1138" y="4261"/>
                </a:lnTo>
                <a:lnTo>
                  <a:pt x="1130" y="4249"/>
                </a:lnTo>
                <a:lnTo>
                  <a:pt x="1123" y="4237"/>
                </a:lnTo>
                <a:lnTo>
                  <a:pt x="1116" y="4225"/>
                </a:lnTo>
                <a:lnTo>
                  <a:pt x="1111" y="4212"/>
                </a:lnTo>
                <a:lnTo>
                  <a:pt x="1105" y="4200"/>
                </a:lnTo>
                <a:lnTo>
                  <a:pt x="1101" y="4188"/>
                </a:lnTo>
                <a:lnTo>
                  <a:pt x="1099" y="4175"/>
                </a:lnTo>
                <a:lnTo>
                  <a:pt x="1096" y="4163"/>
                </a:lnTo>
                <a:lnTo>
                  <a:pt x="1095" y="4150"/>
                </a:lnTo>
                <a:lnTo>
                  <a:pt x="1095" y="4138"/>
                </a:lnTo>
                <a:lnTo>
                  <a:pt x="1096" y="4125"/>
                </a:lnTo>
                <a:lnTo>
                  <a:pt x="1099" y="4112"/>
                </a:lnTo>
                <a:lnTo>
                  <a:pt x="1102" y="4099"/>
                </a:lnTo>
                <a:lnTo>
                  <a:pt x="1106" y="4087"/>
                </a:lnTo>
                <a:lnTo>
                  <a:pt x="1082" y="4073"/>
                </a:lnTo>
                <a:lnTo>
                  <a:pt x="1019" y="4037"/>
                </a:lnTo>
                <a:lnTo>
                  <a:pt x="977" y="4013"/>
                </a:lnTo>
                <a:lnTo>
                  <a:pt x="932" y="3985"/>
                </a:lnTo>
                <a:lnTo>
                  <a:pt x="884" y="3954"/>
                </a:lnTo>
                <a:lnTo>
                  <a:pt x="837" y="3921"/>
                </a:lnTo>
                <a:lnTo>
                  <a:pt x="815" y="3903"/>
                </a:lnTo>
                <a:lnTo>
                  <a:pt x="792" y="3886"/>
                </a:lnTo>
                <a:lnTo>
                  <a:pt x="770" y="3867"/>
                </a:lnTo>
                <a:lnTo>
                  <a:pt x="749" y="3850"/>
                </a:lnTo>
                <a:lnTo>
                  <a:pt x="730" y="3831"/>
                </a:lnTo>
                <a:lnTo>
                  <a:pt x="713" y="3812"/>
                </a:lnTo>
                <a:lnTo>
                  <a:pt x="697" y="3794"/>
                </a:lnTo>
                <a:lnTo>
                  <a:pt x="683" y="3776"/>
                </a:lnTo>
                <a:lnTo>
                  <a:pt x="673" y="3758"/>
                </a:lnTo>
                <a:lnTo>
                  <a:pt x="664" y="3740"/>
                </a:lnTo>
                <a:lnTo>
                  <a:pt x="661" y="3732"/>
                </a:lnTo>
                <a:lnTo>
                  <a:pt x="657" y="3723"/>
                </a:lnTo>
                <a:lnTo>
                  <a:pt x="656" y="3714"/>
                </a:lnTo>
                <a:lnTo>
                  <a:pt x="655" y="3706"/>
                </a:lnTo>
                <a:lnTo>
                  <a:pt x="655" y="3698"/>
                </a:lnTo>
                <a:lnTo>
                  <a:pt x="655" y="3690"/>
                </a:lnTo>
                <a:lnTo>
                  <a:pt x="657" y="3682"/>
                </a:lnTo>
                <a:lnTo>
                  <a:pt x="659" y="3675"/>
                </a:lnTo>
                <a:lnTo>
                  <a:pt x="663" y="3667"/>
                </a:lnTo>
                <a:lnTo>
                  <a:pt x="667" y="3659"/>
                </a:lnTo>
                <a:lnTo>
                  <a:pt x="673" y="3652"/>
                </a:lnTo>
                <a:lnTo>
                  <a:pt x="679" y="3645"/>
                </a:lnTo>
                <a:lnTo>
                  <a:pt x="653" y="3629"/>
                </a:lnTo>
                <a:lnTo>
                  <a:pt x="623" y="3610"/>
                </a:lnTo>
                <a:lnTo>
                  <a:pt x="586" y="3585"/>
                </a:lnTo>
                <a:lnTo>
                  <a:pt x="544" y="3556"/>
                </a:lnTo>
                <a:lnTo>
                  <a:pt x="498" y="3522"/>
                </a:lnTo>
                <a:lnTo>
                  <a:pt x="451" y="3486"/>
                </a:lnTo>
                <a:lnTo>
                  <a:pt x="428" y="3466"/>
                </a:lnTo>
                <a:lnTo>
                  <a:pt x="405" y="3446"/>
                </a:lnTo>
                <a:lnTo>
                  <a:pt x="383" y="3427"/>
                </a:lnTo>
                <a:lnTo>
                  <a:pt x="362" y="3406"/>
                </a:lnTo>
                <a:lnTo>
                  <a:pt x="344" y="3386"/>
                </a:lnTo>
                <a:lnTo>
                  <a:pt x="326" y="3367"/>
                </a:lnTo>
                <a:lnTo>
                  <a:pt x="311" y="3346"/>
                </a:lnTo>
                <a:lnTo>
                  <a:pt x="298" y="3326"/>
                </a:lnTo>
                <a:lnTo>
                  <a:pt x="287" y="3308"/>
                </a:lnTo>
                <a:lnTo>
                  <a:pt x="279" y="3288"/>
                </a:lnTo>
                <a:lnTo>
                  <a:pt x="277" y="3279"/>
                </a:lnTo>
                <a:lnTo>
                  <a:pt x="275" y="3271"/>
                </a:lnTo>
                <a:lnTo>
                  <a:pt x="274" y="3262"/>
                </a:lnTo>
                <a:lnTo>
                  <a:pt x="274" y="3253"/>
                </a:lnTo>
                <a:lnTo>
                  <a:pt x="275" y="3244"/>
                </a:lnTo>
                <a:lnTo>
                  <a:pt x="276" y="3237"/>
                </a:lnTo>
                <a:lnTo>
                  <a:pt x="279" y="3229"/>
                </a:lnTo>
                <a:lnTo>
                  <a:pt x="283" y="3221"/>
                </a:lnTo>
                <a:lnTo>
                  <a:pt x="288" y="3214"/>
                </a:lnTo>
                <a:lnTo>
                  <a:pt x="294" y="3207"/>
                </a:lnTo>
                <a:lnTo>
                  <a:pt x="301" y="3201"/>
                </a:lnTo>
                <a:lnTo>
                  <a:pt x="309" y="3194"/>
                </a:lnTo>
                <a:lnTo>
                  <a:pt x="319" y="3188"/>
                </a:lnTo>
                <a:lnTo>
                  <a:pt x="330" y="3182"/>
                </a:lnTo>
                <a:lnTo>
                  <a:pt x="342" y="3177"/>
                </a:lnTo>
                <a:lnTo>
                  <a:pt x="355" y="3172"/>
                </a:lnTo>
                <a:lnTo>
                  <a:pt x="334" y="3157"/>
                </a:lnTo>
                <a:lnTo>
                  <a:pt x="311" y="3138"/>
                </a:lnTo>
                <a:lnTo>
                  <a:pt x="281" y="3113"/>
                </a:lnTo>
                <a:lnTo>
                  <a:pt x="248" y="3083"/>
                </a:lnTo>
                <a:lnTo>
                  <a:pt x="210" y="3048"/>
                </a:lnTo>
                <a:lnTo>
                  <a:pt x="172" y="3007"/>
                </a:lnTo>
                <a:lnTo>
                  <a:pt x="153" y="2985"/>
                </a:lnTo>
                <a:lnTo>
                  <a:pt x="133" y="2964"/>
                </a:lnTo>
                <a:lnTo>
                  <a:pt x="114" y="2941"/>
                </a:lnTo>
                <a:lnTo>
                  <a:pt x="97" y="2917"/>
                </a:lnTo>
                <a:lnTo>
                  <a:pt x="79" y="2892"/>
                </a:lnTo>
                <a:lnTo>
                  <a:pt x="64" y="2867"/>
                </a:lnTo>
                <a:lnTo>
                  <a:pt x="49" y="2841"/>
                </a:lnTo>
                <a:lnTo>
                  <a:pt x="36" y="2815"/>
                </a:lnTo>
                <a:lnTo>
                  <a:pt x="24" y="2789"/>
                </a:lnTo>
                <a:lnTo>
                  <a:pt x="15" y="2763"/>
                </a:lnTo>
                <a:lnTo>
                  <a:pt x="7" y="2736"/>
                </a:lnTo>
                <a:lnTo>
                  <a:pt x="2" y="2709"/>
                </a:lnTo>
                <a:lnTo>
                  <a:pt x="1" y="2696"/>
                </a:lnTo>
                <a:lnTo>
                  <a:pt x="0" y="2683"/>
                </a:lnTo>
                <a:lnTo>
                  <a:pt x="0" y="2670"/>
                </a:lnTo>
                <a:lnTo>
                  <a:pt x="0" y="2656"/>
                </a:lnTo>
                <a:lnTo>
                  <a:pt x="1" y="2642"/>
                </a:lnTo>
                <a:lnTo>
                  <a:pt x="3" y="2629"/>
                </a:lnTo>
                <a:lnTo>
                  <a:pt x="5" y="2616"/>
                </a:lnTo>
                <a:lnTo>
                  <a:pt x="8" y="2603"/>
                </a:lnTo>
                <a:lnTo>
                  <a:pt x="13" y="2590"/>
                </a:lnTo>
                <a:lnTo>
                  <a:pt x="18" y="2577"/>
                </a:lnTo>
                <a:lnTo>
                  <a:pt x="25" y="2564"/>
                </a:lnTo>
                <a:lnTo>
                  <a:pt x="31" y="2552"/>
                </a:lnTo>
                <a:lnTo>
                  <a:pt x="37" y="2544"/>
                </a:lnTo>
                <a:lnTo>
                  <a:pt x="42" y="2539"/>
                </a:lnTo>
                <a:lnTo>
                  <a:pt x="50" y="2534"/>
                </a:lnTo>
                <a:lnTo>
                  <a:pt x="58" y="2530"/>
                </a:lnTo>
                <a:lnTo>
                  <a:pt x="66" y="2528"/>
                </a:lnTo>
                <a:lnTo>
                  <a:pt x="76" y="2527"/>
                </a:lnTo>
                <a:lnTo>
                  <a:pt x="86" y="2526"/>
                </a:lnTo>
                <a:lnTo>
                  <a:pt x="97" y="2527"/>
                </a:lnTo>
                <a:lnTo>
                  <a:pt x="109" y="2529"/>
                </a:lnTo>
                <a:lnTo>
                  <a:pt x="122" y="2531"/>
                </a:lnTo>
                <a:lnTo>
                  <a:pt x="135" y="2534"/>
                </a:lnTo>
                <a:lnTo>
                  <a:pt x="148" y="2539"/>
                </a:lnTo>
                <a:lnTo>
                  <a:pt x="179" y="2550"/>
                </a:lnTo>
                <a:lnTo>
                  <a:pt x="210" y="2564"/>
                </a:lnTo>
                <a:lnTo>
                  <a:pt x="244" y="2581"/>
                </a:lnTo>
                <a:lnTo>
                  <a:pt x="279" y="2601"/>
                </a:lnTo>
                <a:lnTo>
                  <a:pt x="316" y="2623"/>
                </a:lnTo>
                <a:lnTo>
                  <a:pt x="355" y="2646"/>
                </a:lnTo>
                <a:lnTo>
                  <a:pt x="393" y="2672"/>
                </a:lnTo>
                <a:lnTo>
                  <a:pt x="433" y="2699"/>
                </a:lnTo>
                <a:lnTo>
                  <a:pt x="474" y="2728"/>
                </a:lnTo>
                <a:lnTo>
                  <a:pt x="513" y="2756"/>
                </a:lnTo>
                <a:lnTo>
                  <a:pt x="594" y="2816"/>
                </a:lnTo>
                <a:lnTo>
                  <a:pt x="671" y="2877"/>
                </a:lnTo>
                <a:lnTo>
                  <a:pt x="746" y="2936"/>
                </a:lnTo>
                <a:lnTo>
                  <a:pt x="812" y="2992"/>
                </a:lnTo>
                <a:lnTo>
                  <a:pt x="871" y="3041"/>
                </a:lnTo>
                <a:lnTo>
                  <a:pt x="919" y="3083"/>
                </a:lnTo>
                <a:lnTo>
                  <a:pt x="977" y="3133"/>
                </a:lnTo>
                <a:lnTo>
                  <a:pt x="1022" y="3168"/>
                </a:lnTo>
                <a:lnTo>
                  <a:pt x="1068" y="3203"/>
                </a:lnTo>
                <a:lnTo>
                  <a:pt x="1116" y="3236"/>
                </a:lnTo>
                <a:lnTo>
                  <a:pt x="1164" y="3267"/>
                </a:lnTo>
                <a:lnTo>
                  <a:pt x="1213" y="3298"/>
                </a:lnTo>
                <a:lnTo>
                  <a:pt x="1265" y="3327"/>
                </a:lnTo>
                <a:lnTo>
                  <a:pt x="1315" y="3356"/>
                </a:lnTo>
                <a:lnTo>
                  <a:pt x="1367" y="3383"/>
                </a:lnTo>
                <a:lnTo>
                  <a:pt x="1420" y="3409"/>
                </a:lnTo>
                <a:lnTo>
                  <a:pt x="1472" y="3434"/>
                </a:lnTo>
                <a:lnTo>
                  <a:pt x="1526" y="3458"/>
                </a:lnTo>
                <a:lnTo>
                  <a:pt x="1578" y="3481"/>
                </a:lnTo>
                <a:lnTo>
                  <a:pt x="1632" y="3504"/>
                </a:lnTo>
                <a:lnTo>
                  <a:pt x="1685" y="3526"/>
                </a:lnTo>
                <a:lnTo>
                  <a:pt x="1791" y="3568"/>
                </a:lnTo>
                <a:lnTo>
                  <a:pt x="1862" y="3594"/>
                </a:lnTo>
                <a:lnTo>
                  <a:pt x="1932" y="3619"/>
                </a:lnTo>
                <a:lnTo>
                  <a:pt x="2003" y="3643"/>
                </a:lnTo>
                <a:lnTo>
                  <a:pt x="2074" y="3666"/>
                </a:lnTo>
                <a:lnTo>
                  <a:pt x="2216" y="3712"/>
                </a:lnTo>
                <a:lnTo>
                  <a:pt x="2358" y="3759"/>
                </a:lnTo>
                <a:lnTo>
                  <a:pt x="2416" y="3777"/>
                </a:lnTo>
                <a:lnTo>
                  <a:pt x="2481" y="3798"/>
                </a:lnTo>
                <a:lnTo>
                  <a:pt x="2551" y="3820"/>
                </a:lnTo>
                <a:lnTo>
                  <a:pt x="2587" y="3832"/>
                </a:lnTo>
                <a:lnTo>
                  <a:pt x="2622" y="3845"/>
                </a:lnTo>
                <a:lnTo>
                  <a:pt x="2658" y="3859"/>
                </a:lnTo>
                <a:lnTo>
                  <a:pt x="2692" y="3874"/>
                </a:lnTo>
                <a:lnTo>
                  <a:pt x="2725" y="3888"/>
                </a:lnTo>
                <a:lnTo>
                  <a:pt x="2757" y="3904"/>
                </a:lnTo>
                <a:lnTo>
                  <a:pt x="2786" y="3921"/>
                </a:lnTo>
                <a:lnTo>
                  <a:pt x="2813" y="3939"/>
                </a:lnTo>
                <a:lnTo>
                  <a:pt x="2837" y="3958"/>
                </a:lnTo>
                <a:lnTo>
                  <a:pt x="2848" y="3968"/>
                </a:lnTo>
                <a:lnTo>
                  <a:pt x="2859" y="3977"/>
                </a:lnTo>
                <a:lnTo>
                  <a:pt x="2839" y="3956"/>
                </a:lnTo>
                <a:lnTo>
                  <a:pt x="2817" y="3930"/>
                </a:lnTo>
                <a:lnTo>
                  <a:pt x="2789" y="3897"/>
                </a:lnTo>
                <a:lnTo>
                  <a:pt x="2759" y="3857"/>
                </a:lnTo>
                <a:lnTo>
                  <a:pt x="2726" y="3813"/>
                </a:lnTo>
                <a:lnTo>
                  <a:pt x="2711" y="3789"/>
                </a:lnTo>
                <a:lnTo>
                  <a:pt x="2695" y="3764"/>
                </a:lnTo>
                <a:lnTo>
                  <a:pt x="2680" y="3739"/>
                </a:lnTo>
                <a:lnTo>
                  <a:pt x="2667" y="3714"/>
                </a:lnTo>
                <a:lnTo>
                  <a:pt x="2654" y="3688"/>
                </a:lnTo>
                <a:lnTo>
                  <a:pt x="2643" y="3663"/>
                </a:lnTo>
                <a:lnTo>
                  <a:pt x="2633" y="3637"/>
                </a:lnTo>
                <a:lnTo>
                  <a:pt x="2626" y="3611"/>
                </a:lnTo>
                <a:lnTo>
                  <a:pt x="2620" y="3585"/>
                </a:lnTo>
                <a:lnTo>
                  <a:pt x="2617" y="3561"/>
                </a:lnTo>
                <a:lnTo>
                  <a:pt x="2617" y="3549"/>
                </a:lnTo>
                <a:lnTo>
                  <a:pt x="2617" y="3537"/>
                </a:lnTo>
                <a:lnTo>
                  <a:pt x="2618" y="3526"/>
                </a:lnTo>
                <a:lnTo>
                  <a:pt x="2620" y="3514"/>
                </a:lnTo>
                <a:lnTo>
                  <a:pt x="2622" y="3503"/>
                </a:lnTo>
                <a:lnTo>
                  <a:pt x="2626" y="3492"/>
                </a:lnTo>
                <a:lnTo>
                  <a:pt x="2630" y="3483"/>
                </a:lnTo>
                <a:lnTo>
                  <a:pt x="2635" y="3472"/>
                </a:lnTo>
                <a:lnTo>
                  <a:pt x="2641" y="3462"/>
                </a:lnTo>
                <a:lnTo>
                  <a:pt x="2648" y="3453"/>
                </a:lnTo>
                <a:lnTo>
                  <a:pt x="2656" y="3444"/>
                </a:lnTo>
                <a:lnTo>
                  <a:pt x="2665" y="3436"/>
                </a:lnTo>
                <a:lnTo>
                  <a:pt x="2676" y="3427"/>
                </a:lnTo>
                <a:lnTo>
                  <a:pt x="2687" y="3419"/>
                </a:lnTo>
                <a:lnTo>
                  <a:pt x="2699" y="3413"/>
                </a:lnTo>
                <a:lnTo>
                  <a:pt x="2712" y="3405"/>
                </a:lnTo>
                <a:lnTo>
                  <a:pt x="2727" y="3399"/>
                </a:lnTo>
                <a:lnTo>
                  <a:pt x="2742" y="3394"/>
                </a:lnTo>
                <a:lnTo>
                  <a:pt x="2760" y="3389"/>
                </a:lnTo>
                <a:lnTo>
                  <a:pt x="2778" y="3384"/>
                </a:lnTo>
                <a:lnTo>
                  <a:pt x="2760" y="3361"/>
                </a:lnTo>
                <a:lnTo>
                  <a:pt x="2739" y="3335"/>
                </a:lnTo>
                <a:lnTo>
                  <a:pt x="2712" y="3298"/>
                </a:lnTo>
                <a:lnTo>
                  <a:pt x="2681" y="3253"/>
                </a:lnTo>
                <a:lnTo>
                  <a:pt x="2646" y="3201"/>
                </a:lnTo>
                <a:lnTo>
                  <a:pt x="2629" y="3171"/>
                </a:lnTo>
                <a:lnTo>
                  <a:pt x="2611" y="3140"/>
                </a:lnTo>
                <a:lnTo>
                  <a:pt x="2594" y="3107"/>
                </a:lnTo>
                <a:lnTo>
                  <a:pt x="2576" y="3073"/>
                </a:lnTo>
                <a:lnTo>
                  <a:pt x="2559" y="3038"/>
                </a:lnTo>
                <a:lnTo>
                  <a:pt x="2543" y="3001"/>
                </a:lnTo>
                <a:lnTo>
                  <a:pt x="2527" y="2963"/>
                </a:lnTo>
                <a:lnTo>
                  <a:pt x="2512" y="2923"/>
                </a:lnTo>
                <a:lnTo>
                  <a:pt x="2499" y="2883"/>
                </a:lnTo>
                <a:lnTo>
                  <a:pt x="2486" y="2841"/>
                </a:lnTo>
                <a:lnTo>
                  <a:pt x="2475" y="2800"/>
                </a:lnTo>
                <a:lnTo>
                  <a:pt x="2466" y="2756"/>
                </a:lnTo>
                <a:lnTo>
                  <a:pt x="2458" y="2712"/>
                </a:lnTo>
                <a:lnTo>
                  <a:pt x="2453" y="2669"/>
                </a:lnTo>
                <a:lnTo>
                  <a:pt x="2451" y="2624"/>
                </a:lnTo>
                <a:lnTo>
                  <a:pt x="2450" y="2578"/>
                </a:lnTo>
                <a:lnTo>
                  <a:pt x="2451" y="2556"/>
                </a:lnTo>
                <a:lnTo>
                  <a:pt x="2452" y="2533"/>
                </a:lnTo>
                <a:lnTo>
                  <a:pt x="2454" y="2510"/>
                </a:lnTo>
                <a:lnTo>
                  <a:pt x="2457" y="2487"/>
                </a:lnTo>
                <a:lnTo>
                  <a:pt x="2461" y="2464"/>
                </a:lnTo>
                <a:lnTo>
                  <a:pt x="2465" y="2441"/>
                </a:lnTo>
                <a:lnTo>
                  <a:pt x="2470" y="2419"/>
                </a:lnTo>
                <a:lnTo>
                  <a:pt x="2476" y="2396"/>
                </a:lnTo>
                <a:lnTo>
                  <a:pt x="2467" y="2377"/>
                </a:lnTo>
                <a:lnTo>
                  <a:pt x="2456" y="2355"/>
                </a:lnTo>
                <a:lnTo>
                  <a:pt x="2443" y="2326"/>
                </a:lnTo>
                <a:lnTo>
                  <a:pt x="2428" y="2289"/>
                </a:lnTo>
                <a:lnTo>
                  <a:pt x="2413" y="2246"/>
                </a:lnTo>
                <a:lnTo>
                  <a:pt x="2396" y="2199"/>
                </a:lnTo>
                <a:lnTo>
                  <a:pt x="2381" y="2147"/>
                </a:lnTo>
                <a:lnTo>
                  <a:pt x="2374" y="2119"/>
                </a:lnTo>
                <a:lnTo>
                  <a:pt x="2368" y="2091"/>
                </a:lnTo>
                <a:lnTo>
                  <a:pt x="2362" y="2062"/>
                </a:lnTo>
                <a:lnTo>
                  <a:pt x="2357" y="2033"/>
                </a:lnTo>
                <a:lnTo>
                  <a:pt x="2352" y="2002"/>
                </a:lnTo>
                <a:lnTo>
                  <a:pt x="2349" y="1972"/>
                </a:lnTo>
                <a:lnTo>
                  <a:pt x="2347" y="1941"/>
                </a:lnTo>
                <a:lnTo>
                  <a:pt x="2346" y="1911"/>
                </a:lnTo>
                <a:lnTo>
                  <a:pt x="2346" y="1879"/>
                </a:lnTo>
                <a:lnTo>
                  <a:pt x="2348" y="1848"/>
                </a:lnTo>
                <a:lnTo>
                  <a:pt x="2351" y="1818"/>
                </a:lnTo>
                <a:lnTo>
                  <a:pt x="2356" y="1786"/>
                </a:lnTo>
                <a:lnTo>
                  <a:pt x="2362" y="1755"/>
                </a:lnTo>
                <a:lnTo>
                  <a:pt x="2371" y="1726"/>
                </a:lnTo>
                <a:lnTo>
                  <a:pt x="2381" y="1695"/>
                </a:lnTo>
                <a:lnTo>
                  <a:pt x="2393" y="1667"/>
                </a:lnTo>
                <a:lnTo>
                  <a:pt x="2383" y="1643"/>
                </a:lnTo>
                <a:lnTo>
                  <a:pt x="2373" y="1616"/>
                </a:lnTo>
                <a:lnTo>
                  <a:pt x="2361" y="1580"/>
                </a:lnTo>
                <a:lnTo>
                  <a:pt x="2348" y="1536"/>
                </a:lnTo>
                <a:lnTo>
                  <a:pt x="2335" y="1487"/>
                </a:lnTo>
                <a:lnTo>
                  <a:pt x="2328" y="1461"/>
                </a:lnTo>
                <a:lnTo>
                  <a:pt x="2323" y="1433"/>
                </a:lnTo>
                <a:lnTo>
                  <a:pt x="2319" y="1405"/>
                </a:lnTo>
                <a:lnTo>
                  <a:pt x="2314" y="1376"/>
                </a:lnTo>
                <a:lnTo>
                  <a:pt x="2312" y="1347"/>
                </a:lnTo>
                <a:lnTo>
                  <a:pt x="2310" y="1317"/>
                </a:lnTo>
                <a:lnTo>
                  <a:pt x="2309" y="1288"/>
                </a:lnTo>
                <a:lnTo>
                  <a:pt x="2310" y="1258"/>
                </a:lnTo>
                <a:lnTo>
                  <a:pt x="2312" y="1229"/>
                </a:lnTo>
                <a:lnTo>
                  <a:pt x="2316" y="1201"/>
                </a:lnTo>
                <a:lnTo>
                  <a:pt x="2322" y="1172"/>
                </a:lnTo>
                <a:lnTo>
                  <a:pt x="2330" y="1145"/>
                </a:lnTo>
                <a:lnTo>
                  <a:pt x="2340" y="1118"/>
                </a:lnTo>
                <a:lnTo>
                  <a:pt x="2346" y="1105"/>
                </a:lnTo>
                <a:lnTo>
                  <a:pt x="2352" y="1092"/>
                </a:lnTo>
                <a:lnTo>
                  <a:pt x="2359" y="1080"/>
                </a:lnTo>
                <a:lnTo>
                  <a:pt x="2367" y="1068"/>
                </a:lnTo>
                <a:lnTo>
                  <a:pt x="2375" y="1056"/>
                </a:lnTo>
                <a:lnTo>
                  <a:pt x="2384" y="1045"/>
                </a:lnTo>
                <a:lnTo>
                  <a:pt x="2394" y="1034"/>
                </a:lnTo>
                <a:lnTo>
                  <a:pt x="2405" y="1024"/>
                </a:lnTo>
                <a:lnTo>
                  <a:pt x="2416" y="1014"/>
                </a:lnTo>
                <a:lnTo>
                  <a:pt x="2428" y="1005"/>
                </a:lnTo>
                <a:lnTo>
                  <a:pt x="2440" y="995"/>
                </a:lnTo>
                <a:lnTo>
                  <a:pt x="2453" y="988"/>
                </a:lnTo>
                <a:lnTo>
                  <a:pt x="2467" y="979"/>
                </a:lnTo>
                <a:lnTo>
                  <a:pt x="2482" y="972"/>
                </a:lnTo>
                <a:lnTo>
                  <a:pt x="2478" y="953"/>
                </a:lnTo>
                <a:lnTo>
                  <a:pt x="2474" y="930"/>
                </a:lnTo>
                <a:lnTo>
                  <a:pt x="2468" y="900"/>
                </a:lnTo>
                <a:lnTo>
                  <a:pt x="2463" y="864"/>
                </a:lnTo>
                <a:lnTo>
                  <a:pt x="2458" y="824"/>
                </a:lnTo>
                <a:lnTo>
                  <a:pt x="2454" y="781"/>
                </a:lnTo>
                <a:lnTo>
                  <a:pt x="2452" y="734"/>
                </a:lnTo>
                <a:lnTo>
                  <a:pt x="2452" y="711"/>
                </a:lnTo>
                <a:lnTo>
                  <a:pt x="2452" y="687"/>
                </a:lnTo>
                <a:lnTo>
                  <a:pt x="2453" y="664"/>
                </a:lnTo>
                <a:lnTo>
                  <a:pt x="2455" y="640"/>
                </a:lnTo>
                <a:lnTo>
                  <a:pt x="2458" y="617"/>
                </a:lnTo>
                <a:lnTo>
                  <a:pt x="2462" y="594"/>
                </a:lnTo>
                <a:lnTo>
                  <a:pt x="2467" y="572"/>
                </a:lnTo>
                <a:lnTo>
                  <a:pt x="2473" y="551"/>
                </a:lnTo>
                <a:lnTo>
                  <a:pt x="2480" y="530"/>
                </a:lnTo>
                <a:lnTo>
                  <a:pt x="2489" y="511"/>
                </a:lnTo>
                <a:lnTo>
                  <a:pt x="2499" y="493"/>
                </a:lnTo>
                <a:lnTo>
                  <a:pt x="2510" y="475"/>
                </a:lnTo>
                <a:lnTo>
                  <a:pt x="2523" y="460"/>
                </a:lnTo>
                <a:lnTo>
                  <a:pt x="2537" y="446"/>
                </a:lnTo>
                <a:lnTo>
                  <a:pt x="2553" y="434"/>
                </a:lnTo>
                <a:lnTo>
                  <a:pt x="2561" y="429"/>
                </a:lnTo>
                <a:lnTo>
                  <a:pt x="2571" y="424"/>
                </a:lnTo>
                <a:lnTo>
                  <a:pt x="2572" y="403"/>
                </a:lnTo>
                <a:lnTo>
                  <a:pt x="2576" y="351"/>
                </a:lnTo>
                <a:lnTo>
                  <a:pt x="2580" y="315"/>
                </a:lnTo>
                <a:lnTo>
                  <a:pt x="2584" y="275"/>
                </a:lnTo>
                <a:lnTo>
                  <a:pt x="2590" y="235"/>
                </a:lnTo>
                <a:lnTo>
                  <a:pt x="2597" y="192"/>
                </a:lnTo>
                <a:lnTo>
                  <a:pt x="2605" y="151"/>
                </a:lnTo>
                <a:lnTo>
                  <a:pt x="2616" y="111"/>
                </a:lnTo>
                <a:lnTo>
                  <a:pt x="2621" y="93"/>
                </a:lnTo>
                <a:lnTo>
                  <a:pt x="2627" y="76"/>
                </a:lnTo>
                <a:lnTo>
                  <a:pt x="2633" y="60"/>
                </a:lnTo>
                <a:lnTo>
                  <a:pt x="2641" y="46"/>
                </a:lnTo>
                <a:lnTo>
                  <a:pt x="2647" y="33"/>
                </a:lnTo>
                <a:lnTo>
                  <a:pt x="2655" y="22"/>
                </a:lnTo>
                <a:lnTo>
                  <a:pt x="2664" y="13"/>
                </a:lnTo>
                <a:lnTo>
                  <a:pt x="2673" y="7"/>
                </a:lnTo>
                <a:lnTo>
                  <a:pt x="2682" y="2"/>
                </a:lnTo>
                <a:lnTo>
                  <a:pt x="2687" y="1"/>
                </a:lnTo>
                <a:lnTo>
                  <a:pt x="2692" y="0"/>
                </a:lnTo>
                <a:lnTo>
                  <a:pt x="2698" y="0"/>
                </a:lnTo>
                <a:lnTo>
                  <a:pt x="2703" y="1"/>
                </a:lnTo>
                <a:lnTo>
                  <a:pt x="2709" y="3"/>
                </a:lnTo>
                <a:lnTo>
                  <a:pt x="2714" y="5"/>
                </a:lnTo>
                <a:lnTo>
                  <a:pt x="2717" y="4"/>
                </a:lnTo>
                <a:lnTo>
                  <a:pt x="2723" y="5"/>
                </a:lnTo>
                <a:lnTo>
                  <a:pt x="2728" y="5"/>
                </a:lnTo>
                <a:lnTo>
                  <a:pt x="2736" y="8"/>
                </a:lnTo>
                <a:lnTo>
                  <a:pt x="2745" y="12"/>
                </a:lnTo>
                <a:lnTo>
                  <a:pt x="2756" y="19"/>
                </a:lnTo>
                <a:lnTo>
                  <a:pt x="2766" y="28"/>
                </a:lnTo>
                <a:lnTo>
                  <a:pt x="2777" y="40"/>
                </a:lnTo>
                <a:lnTo>
                  <a:pt x="2789" y="57"/>
                </a:lnTo>
                <a:lnTo>
                  <a:pt x="2802" y="78"/>
                </a:lnTo>
                <a:lnTo>
                  <a:pt x="2816" y="103"/>
                </a:lnTo>
                <a:lnTo>
                  <a:pt x="2829" y="133"/>
                </a:lnTo>
                <a:lnTo>
                  <a:pt x="2842" y="169"/>
                </a:lnTo>
                <a:lnTo>
                  <a:pt x="2854" y="211"/>
                </a:lnTo>
                <a:lnTo>
                  <a:pt x="2867" y="260"/>
                </a:lnTo>
                <a:lnTo>
                  <a:pt x="2871" y="282"/>
                </a:lnTo>
                <a:lnTo>
                  <a:pt x="2888" y="342"/>
                </a:lnTo>
                <a:lnTo>
                  <a:pt x="2913" y="430"/>
                </a:lnTo>
                <a:lnTo>
                  <a:pt x="2928" y="483"/>
                </a:lnTo>
                <a:lnTo>
                  <a:pt x="2946" y="539"/>
                </a:lnTo>
                <a:lnTo>
                  <a:pt x="2965" y="598"/>
                </a:lnTo>
                <a:lnTo>
                  <a:pt x="2987" y="658"/>
                </a:lnTo>
                <a:lnTo>
                  <a:pt x="3010" y="718"/>
                </a:lnTo>
                <a:lnTo>
                  <a:pt x="3035" y="777"/>
                </a:lnTo>
                <a:lnTo>
                  <a:pt x="3061" y="835"/>
                </a:lnTo>
                <a:lnTo>
                  <a:pt x="3076" y="862"/>
                </a:lnTo>
                <a:lnTo>
                  <a:pt x="3089" y="889"/>
                </a:lnTo>
                <a:lnTo>
                  <a:pt x="3104" y="914"/>
                </a:lnTo>
                <a:lnTo>
                  <a:pt x="3118" y="939"/>
                </a:lnTo>
                <a:lnTo>
                  <a:pt x="3133" y="962"/>
                </a:lnTo>
                <a:lnTo>
                  <a:pt x="3149" y="983"/>
                </a:lnTo>
                <a:lnTo>
                  <a:pt x="3179" y="1030"/>
                </a:lnTo>
                <a:lnTo>
                  <a:pt x="3211" y="1076"/>
                </a:lnTo>
                <a:lnTo>
                  <a:pt x="3242" y="1123"/>
                </a:lnTo>
                <a:lnTo>
                  <a:pt x="3271" y="1171"/>
                </a:lnTo>
                <a:lnTo>
                  <a:pt x="3301" y="1219"/>
                </a:lnTo>
                <a:lnTo>
                  <a:pt x="3329" y="1267"/>
                </a:lnTo>
                <a:lnTo>
                  <a:pt x="3356" y="1316"/>
                </a:lnTo>
                <a:lnTo>
                  <a:pt x="3383" y="1365"/>
                </a:lnTo>
                <a:lnTo>
                  <a:pt x="3431" y="1456"/>
                </a:lnTo>
                <a:lnTo>
                  <a:pt x="3479" y="1548"/>
                </a:lnTo>
                <a:lnTo>
                  <a:pt x="3502" y="1594"/>
                </a:lnTo>
                <a:lnTo>
                  <a:pt x="3525" y="1641"/>
                </a:lnTo>
                <a:lnTo>
                  <a:pt x="3546" y="1687"/>
                </a:lnTo>
                <a:lnTo>
                  <a:pt x="3568" y="1734"/>
                </a:lnTo>
                <a:lnTo>
                  <a:pt x="3591" y="1788"/>
                </a:lnTo>
                <a:lnTo>
                  <a:pt x="3614" y="1843"/>
                </a:lnTo>
                <a:lnTo>
                  <a:pt x="3635" y="1897"/>
                </a:lnTo>
                <a:lnTo>
                  <a:pt x="3654" y="1954"/>
                </a:lnTo>
                <a:lnTo>
                  <a:pt x="3672" y="2011"/>
                </a:lnTo>
                <a:lnTo>
                  <a:pt x="3680" y="2039"/>
                </a:lnTo>
                <a:lnTo>
                  <a:pt x="3686" y="2068"/>
                </a:lnTo>
                <a:lnTo>
                  <a:pt x="3693" y="2096"/>
                </a:lnTo>
                <a:lnTo>
                  <a:pt x="3698" y="2126"/>
                </a:lnTo>
                <a:lnTo>
                  <a:pt x="3703" y="2155"/>
                </a:lnTo>
                <a:lnTo>
                  <a:pt x="3707" y="2184"/>
                </a:lnTo>
                <a:lnTo>
                  <a:pt x="3709" y="2210"/>
                </a:lnTo>
                <a:lnTo>
                  <a:pt x="3710" y="2236"/>
                </a:lnTo>
                <a:lnTo>
                  <a:pt x="3710" y="2261"/>
                </a:lnTo>
                <a:lnTo>
                  <a:pt x="3710" y="2287"/>
                </a:lnTo>
                <a:lnTo>
                  <a:pt x="3709" y="2313"/>
                </a:lnTo>
                <a:lnTo>
                  <a:pt x="3708" y="2339"/>
                </a:lnTo>
                <a:lnTo>
                  <a:pt x="3703" y="2389"/>
                </a:lnTo>
                <a:lnTo>
                  <a:pt x="3696" y="2440"/>
                </a:lnTo>
                <a:lnTo>
                  <a:pt x="3688" y="2491"/>
                </a:lnTo>
                <a:lnTo>
                  <a:pt x="3673" y="2593"/>
                </a:lnTo>
                <a:lnTo>
                  <a:pt x="3670" y="2621"/>
                </a:lnTo>
                <a:lnTo>
                  <a:pt x="3667" y="2649"/>
                </a:lnTo>
                <a:lnTo>
                  <a:pt x="3665" y="2676"/>
                </a:lnTo>
                <a:lnTo>
                  <a:pt x="3664" y="2704"/>
                </a:lnTo>
                <a:lnTo>
                  <a:pt x="3664" y="2731"/>
                </a:lnTo>
                <a:lnTo>
                  <a:pt x="3664" y="2757"/>
                </a:lnTo>
                <a:lnTo>
                  <a:pt x="3665" y="2784"/>
                </a:lnTo>
                <a:lnTo>
                  <a:pt x="3668" y="2812"/>
                </a:lnTo>
                <a:lnTo>
                  <a:pt x="3671" y="2838"/>
                </a:lnTo>
                <a:lnTo>
                  <a:pt x="3674" y="2865"/>
                </a:lnTo>
                <a:lnTo>
                  <a:pt x="3683" y="2918"/>
                </a:lnTo>
                <a:lnTo>
                  <a:pt x="3694" y="2970"/>
                </a:lnTo>
                <a:lnTo>
                  <a:pt x="3707" y="3022"/>
                </a:lnTo>
                <a:lnTo>
                  <a:pt x="3722" y="3073"/>
                </a:lnTo>
                <a:lnTo>
                  <a:pt x="3740" y="3124"/>
                </a:lnTo>
                <a:lnTo>
                  <a:pt x="3758" y="3176"/>
                </a:lnTo>
                <a:lnTo>
                  <a:pt x="3779" y="3226"/>
                </a:lnTo>
                <a:lnTo>
                  <a:pt x="3801" y="3275"/>
                </a:lnTo>
                <a:lnTo>
                  <a:pt x="3824" y="3325"/>
                </a:lnTo>
                <a:lnTo>
                  <a:pt x="3848" y="3374"/>
                </a:lnTo>
                <a:lnTo>
                  <a:pt x="3872" y="3424"/>
                </a:lnTo>
                <a:lnTo>
                  <a:pt x="3898" y="3473"/>
                </a:lnTo>
                <a:lnTo>
                  <a:pt x="3925" y="3522"/>
                </a:lnTo>
                <a:lnTo>
                  <a:pt x="3980" y="3620"/>
                </a:lnTo>
                <a:lnTo>
                  <a:pt x="4020" y="3689"/>
                </a:lnTo>
                <a:lnTo>
                  <a:pt x="4062" y="3758"/>
                </a:lnTo>
                <a:lnTo>
                  <a:pt x="4103" y="3827"/>
                </a:lnTo>
                <a:lnTo>
                  <a:pt x="4147" y="3894"/>
                </a:lnTo>
                <a:lnTo>
                  <a:pt x="4153" y="3901"/>
                </a:lnTo>
                <a:lnTo>
                  <a:pt x="4167" y="3921"/>
                </a:lnTo>
                <a:lnTo>
                  <a:pt x="4190" y="3949"/>
                </a:lnTo>
                <a:lnTo>
                  <a:pt x="4222" y="3986"/>
                </a:lnTo>
                <a:lnTo>
                  <a:pt x="4241" y="4006"/>
                </a:lnTo>
                <a:lnTo>
                  <a:pt x="4262" y="4028"/>
                </a:lnTo>
                <a:lnTo>
                  <a:pt x="4285" y="4049"/>
                </a:lnTo>
                <a:lnTo>
                  <a:pt x="4310" y="4071"/>
                </a:lnTo>
                <a:lnTo>
                  <a:pt x="4336" y="4094"/>
                </a:lnTo>
                <a:lnTo>
                  <a:pt x="4364" y="4116"/>
                </a:lnTo>
                <a:lnTo>
                  <a:pt x="4394" y="4138"/>
                </a:lnTo>
                <a:lnTo>
                  <a:pt x="4426" y="4159"/>
                </a:lnTo>
                <a:lnTo>
                  <a:pt x="4458" y="4178"/>
                </a:lnTo>
                <a:lnTo>
                  <a:pt x="4492" y="4197"/>
                </a:lnTo>
                <a:lnTo>
                  <a:pt x="4528" y="4213"/>
                </a:lnTo>
                <a:lnTo>
                  <a:pt x="4565" y="4228"/>
                </a:lnTo>
                <a:lnTo>
                  <a:pt x="4584" y="4234"/>
                </a:lnTo>
                <a:lnTo>
                  <a:pt x="4604" y="4241"/>
                </a:lnTo>
                <a:lnTo>
                  <a:pt x="4623" y="4245"/>
                </a:lnTo>
                <a:lnTo>
                  <a:pt x="4643" y="4249"/>
                </a:lnTo>
                <a:lnTo>
                  <a:pt x="4663" y="4254"/>
                </a:lnTo>
                <a:lnTo>
                  <a:pt x="4683" y="4257"/>
                </a:lnTo>
                <a:lnTo>
                  <a:pt x="4704" y="4259"/>
                </a:lnTo>
                <a:lnTo>
                  <a:pt x="4725" y="4260"/>
                </a:lnTo>
                <a:lnTo>
                  <a:pt x="4747" y="4260"/>
                </a:lnTo>
                <a:lnTo>
                  <a:pt x="4769" y="4260"/>
                </a:lnTo>
                <a:lnTo>
                  <a:pt x="4789" y="4258"/>
                </a:lnTo>
                <a:lnTo>
                  <a:pt x="4812" y="4256"/>
                </a:lnTo>
                <a:lnTo>
                  <a:pt x="4834" y="4253"/>
                </a:lnTo>
                <a:lnTo>
                  <a:pt x="4857" y="4248"/>
                </a:lnTo>
                <a:lnTo>
                  <a:pt x="4879" y="4243"/>
                </a:lnTo>
                <a:lnTo>
                  <a:pt x="4902" y="4236"/>
                </a:lnTo>
                <a:lnTo>
                  <a:pt x="4925" y="4228"/>
                </a:lnTo>
                <a:lnTo>
                  <a:pt x="4949" y="4219"/>
                </a:lnTo>
                <a:lnTo>
                  <a:pt x="4972" y="4208"/>
                </a:lnTo>
                <a:lnTo>
                  <a:pt x="4996" y="4197"/>
                </a:lnTo>
                <a:lnTo>
                  <a:pt x="5019" y="4184"/>
                </a:lnTo>
                <a:lnTo>
                  <a:pt x="5043" y="4170"/>
                </a:lnTo>
                <a:lnTo>
                  <a:pt x="5067" y="4153"/>
                </a:lnTo>
                <a:lnTo>
                  <a:pt x="5091" y="4137"/>
                </a:lnTo>
                <a:lnTo>
                  <a:pt x="5098" y="4131"/>
                </a:lnTo>
                <a:lnTo>
                  <a:pt x="5117" y="4117"/>
                </a:lnTo>
                <a:lnTo>
                  <a:pt x="5143" y="4093"/>
                </a:lnTo>
                <a:lnTo>
                  <a:pt x="5160" y="4079"/>
                </a:lnTo>
                <a:lnTo>
                  <a:pt x="5176" y="4061"/>
                </a:lnTo>
                <a:lnTo>
                  <a:pt x="5194" y="4043"/>
                </a:lnTo>
                <a:lnTo>
                  <a:pt x="5211" y="4022"/>
                </a:lnTo>
                <a:lnTo>
                  <a:pt x="5228" y="4000"/>
                </a:lnTo>
                <a:lnTo>
                  <a:pt x="5245" y="3976"/>
                </a:lnTo>
                <a:lnTo>
                  <a:pt x="5260" y="3951"/>
                </a:lnTo>
                <a:lnTo>
                  <a:pt x="5275" y="3925"/>
                </a:lnTo>
                <a:lnTo>
                  <a:pt x="5287" y="3897"/>
                </a:lnTo>
                <a:lnTo>
                  <a:pt x="5293" y="3882"/>
                </a:lnTo>
                <a:lnTo>
                  <a:pt x="5298" y="3867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>
            <a:softEdge rad="1270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sz="100">
              <a:solidFill>
                <a:srgbClr val="FFFFFF"/>
              </a:solidFill>
            </a:endParaRPr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nimBg="1"/>
      <p:bldP spid="28" grpId="0" bldLvl="0" animBg="1"/>
      <p:bldP spid="29" grpId="0" bldLvl="0" animBg="1"/>
      <p:bldP spid="30" grpId="0" bldLvl="0" animBg="1"/>
      <p:bldP spid="31" grpId="0" bldLvl="0" animBg="1"/>
      <p:bldP spid="3" grpId="0"/>
      <p:bldP spid="5" grpId="0" bldLvl="0" animBg="1"/>
      <p:bldP spid="6" grpId="0" bldLvl="0" animBg="1"/>
      <p:bldP spid="7" grpId="0" bldLvl="0" animBg="1"/>
      <p:bldP spid="2050" grpId="0" animBg="1"/>
      <p:bldP spid="2050" grpId="1" bldLvl="0" animBg="1"/>
    </p:bld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35"/>
</p:tagLst>
</file>

<file path=ppt/tags/tag10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r_v"/>
  <p:tag name="KSO_WM_UNIT_INDEX" val="1_6"/>
  <p:tag name="KSO_WM_UNIT_ID" val="150995217*r_v*1_6"/>
  <p:tag name="KSO_WM_UNIT_CLEAR" val="1"/>
  <p:tag name="KSO_WM_UNIT_LAYERLEVEL" val="1_1"/>
  <p:tag name="KSO_WM_UNIT_DIAGRAM_CONTRAST_TITLE_CNT" val="2"/>
  <p:tag name="KSO_WM_UNIT_DIAGRAM_DIMENSION_TITLE_CNT" val="3"/>
  <p:tag name="KSO_WM_UNIT_VALUE" val="44"/>
  <p:tag name="KSO_WM_UNIT_HIGHLIGHT" val="0"/>
  <p:tag name="KSO_WM_UNIT_COMPATIBLE" val="0"/>
  <p:tag name="KSO_WM_UNIT_PRESET_TEXT" val="请在此处添加文本"/>
  <p:tag name="KSO_WM_BEAUTIFY_FLAG" val="#wm#"/>
  <p:tag name="KSO_WM_DIAGRAM_GROUP_CODE" val="第十六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1.xml><?xml version="1.0" encoding="utf-8"?>
<p:tagLst xmlns:p="http://schemas.openxmlformats.org/presentationml/2006/main">
  <p:tag name="KSO_WM_TEMPLATE_CATEGORY" val="custom"/>
  <p:tag name="KSO_WM_TEMPLATE_INDEX" val="135"/>
</p:tagLst>
</file>

<file path=ppt/tags/tag12.xml><?xml version="1.0" encoding="utf-8"?>
<p:tagLst xmlns:p="http://schemas.openxmlformats.org/presentationml/2006/main">
  <p:tag name="KSO_WM_TEMPLATE_CATEGORY" val="custom"/>
  <p:tag name="KSO_WM_TEMPLATE_INDEX" val="135"/>
</p:tagLst>
</file>

<file path=ppt/tags/tag13.xml><?xml version="1.0" encoding="utf-8"?>
<p:tagLst xmlns:p="http://schemas.openxmlformats.org/presentationml/2006/main">
  <p:tag name="KSO_WM_TEMPLATE_CATEGORY" val="custom"/>
  <p:tag name="KSO_WM_TEMPLATE_INDEX" val="135"/>
</p:tagLst>
</file>

<file path=ppt/tags/tag14.xml><?xml version="1.0" encoding="utf-8"?>
<p:tagLst xmlns:p="http://schemas.openxmlformats.org/presentationml/2006/main">
  <p:tag name="KSO_WM_TEMPLATE_CATEGORY" val="custom"/>
  <p:tag name="KSO_WM_TEMPLATE_INDEX" val="135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80*i*0"/>
  <p:tag name="KSO_WM_TEMPLATE_CATEGORY" val="preset"/>
  <p:tag name="KSO_WM_TEMPLATE_INDEX" val="1"/>
</p:tagLst>
</file>

<file path=ppt/tags/tag16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1"/>
  <p:tag name="KSO_WM_UNIT_ID" val="150995280*q_i*1_1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7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2"/>
  <p:tag name="KSO_WM_UNIT_ID" val="150995280*q_i*1_2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8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3"/>
  <p:tag name="KSO_WM_UNIT_ID" val="150995280*q_i*1_3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9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4"/>
  <p:tag name="KSO_WM_UNIT_ID" val="150995280*q_i*1_4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2.xml><?xml version="1.0" encoding="utf-8"?>
<p:tagLst xmlns:p="http://schemas.openxmlformats.org/presentationml/2006/main">
  <p:tag name="KSO_WM_TEMPLATE_CATEGORY" val="custom"/>
  <p:tag name="KSO_WM_TEMPLATE_INDEX" val="135"/>
</p:tagLst>
</file>

<file path=ppt/tags/tag20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5"/>
  <p:tag name="KSO_WM_UNIT_ID" val="150995280*q_i*1_5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21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6"/>
  <p:tag name="KSO_WM_UNIT_ID" val="150995280*q_i*1_6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22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7"/>
  <p:tag name="KSO_WM_UNIT_ID" val="150995280*q_i*1_7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23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8"/>
  <p:tag name="KSO_WM_UNIT_ID" val="150995280*q_i*1_8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24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1_1"/>
  <p:tag name="KSO_WM_UNIT_ID" val="150995280*q_h_f*1_1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5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2_1"/>
  <p:tag name="KSO_WM_UNIT_ID" val="150995280*q_h_f*1_2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6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3_1"/>
  <p:tag name="KSO_WM_UNIT_ID" val="150995280*q_h_f*1_3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7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4_1"/>
  <p:tag name="KSO_WM_UNIT_ID" val="150995280*q_h_f*1_4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8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5_1"/>
  <p:tag name="KSO_WM_UNIT_ID" val="150995280*q_h_f*1_5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9.xml><?xml version="1.0" encoding="utf-8"?>
<p:tagLst xmlns:p="http://schemas.openxmlformats.org/presentationml/2006/main">
  <p:tag name="KSO_WM_SLIDE_ID" val="150995280"/>
  <p:tag name="KSO_WM_SLIDE_INDEX" val="46"/>
  <p:tag name="KSO_WM_SLIDE_ITEM_CNT" val="5"/>
  <p:tag name="KSO_WM_SLIDE_LAYOUT" val="q"/>
  <p:tag name="KSO_WM_SLIDE_LAYOUT_CNT" val="1"/>
  <p:tag name="KSO_WM_SLIDE_TYPE" val="text"/>
  <p:tag name="KSO_WM_BEAUTIFY_FLAG" val="#wm#"/>
  <p:tag name="KSO_WM_SLIDE_POSITION" val="130*76"/>
  <p:tag name="KSO_WM_SLIDE_SIZE" val="719*405"/>
  <p:tag name="KSO_WM_TEMPLATE_CATEGORY" val="custom"/>
  <p:tag name="KSO_WM_TEMPLATE_INDEX" val="135"/>
  <p:tag name="KSO_WM_TAG_VERSION" val="1.0"/>
  <p:tag name="KSO_WM_DIAGRAM_GROUP_CODE" val="第十一组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135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80*i*0"/>
  <p:tag name="KSO_WM_TEMPLATE_CATEGORY" val="preset"/>
  <p:tag name="KSO_WM_TEMPLATE_INDEX" val="1"/>
</p:tagLst>
</file>

<file path=ppt/tags/tag31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1"/>
  <p:tag name="KSO_WM_UNIT_ID" val="150995280*q_i*1_1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32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2"/>
  <p:tag name="KSO_WM_UNIT_ID" val="150995280*q_i*1_2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33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3"/>
  <p:tag name="KSO_WM_UNIT_ID" val="150995280*q_i*1_3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34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4"/>
  <p:tag name="KSO_WM_UNIT_ID" val="150995280*q_i*1_4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35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5"/>
  <p:tag name="KSO_WM_UNIT_ID" val="150995280*q_i*1_5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36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6"/>
  <p:tag name="KSO_WM_UNIT_ID" val="150995280*q_i*1_6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37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7"/>
  <p:tag name="KSO_WM_UNIT_ID" val="150995280*q_i*1_7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38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8"/>
  <p:tag name="KSO_WM_UNIT_ID" val="150995280*q_i*1_8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39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1_1"/>
  <p:tag name="KSO_WM_UNIT_ID" val="150995280*q_h_f*1_1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4.xml><?xml version="1.0" encoding="utf-8"?>
<p:tagLst xmlns:p="http://schemas.openxmlformats.org/presentationml/2006/main">
  <p:tag name="KSO_WM_TEMPLATE_CATEGORY" val="custom"/>
  <p:tag name="KSO_WM_TEMPLATE_INDEX" val="135"/>
</p:tagLst>
</file>

<file path=ppt/tags/tag40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2_1"/>
  <p:tag name="KSO_WM_UNIT_ID" val="150995280*q_h_f*1_2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41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3_1"/>
  <p:tag name="KSO_WM_UNIT_ID" val="150995280*q_h_f*1_3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42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5_1"/>
  <p:tag name="KSO_WM_UNIT_ID" val="150995280*q_h_f*1_5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43.xml><?xml version="1.0" encoding="utf-8"?>
<p:tagLst xmlns:p="http://schemas.openxmlformats.org/presentationml/2006/main">
  <p:tag name="KSO_WM_SLIDE_ID" val="150995280"/>
  <p:tag name="KSO_WM_SLIDE_INDEX" val="46"/>
  <p:tag name="KSO_WM_SLIDE_ITEM_CNT" val="5"/>
  <p:tag name="KSO_WM_SLIDE_LAYOUT" val="q"/>
  <p:tag name="KSO_WM_SLIDE_LAYOUT_CNT" val="1"/>
  <p:tag name="KSO_WM_SLIDE_TYPE" val="text"/>
  <p:tag name="KSO_WM_BEAUTIFY_FLAG" val="#wm#"/>
  <p:tag name="KSO_WM_SLIDE_POSITION" val="130*76"/>
  <p:tag name="KSO_WM_SLIDE_SIZE" val="719*405"/>
  <p:tag name="KSO_WM_TEMPLATE_CATEGORY" val="custom"/>
  <p:tag name="KSO_WM_TEMPLATE_INDEX" val="135"/>
  <p:tag name="KSO_WM_TAG_VERSION" val="1.0"/>
  <p:tag name="KSO_WM_DIAGRAM_GROUP_CODE" val="第十一组"/>
</p:tagLst>
</file>

<file path=ppt/tags/tag44.xml><?xml version="1.0" encoding="utf-8"?>
<p:tagLst xmlns:p="http://schemas.openxmlformats.org/presentationml/2006/main">
  <p:tag name="KSO_WM_BEAUTIFY_FLAG" val="#wm#"/>
  <p:tag name="KSO_WM_TEMPLATE_CATEGORY" val="custom"/>
  <p:tag name="KSO_WM_TEMPLATE_INDEX" val="135"/>
</p:tagLst>
</file>

<file path=ppt/tags/tag45.xml><?xml version="1.0" encoding="utf-8"?>
<p:tagLst xmlns:p="http://schemas.openxmlformats.org/presentationml/2006/main">
  <p:tag name="KSO_WM_TEMPLATE_CATEGORY" val="custom"/>
  <p:tag name="KSO_WM_TEMPLATE_INDEX" val="135"/>
</p:tagLst>
</file>

<file path=ppt/tags/tag46.xml><?xml version="1.0" encoding="utf-8"?>
<p:tagLst xmlns:p="http://schemas.openxmlformats.org/presentationml/2006/main">
  <p:tag name="KSO_WM_TEMPLATE_CATEGORY" val="custom"/>
  <p:tag name="KSO_WM_TEMPLATE_INDEX" val="135"/>
</p:tagLst>
</file>

<file path=ppt/tags/tag5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r_u"/>
  <p:tag name="KSO_WM_UNIT_INDEX" val="1_1"/>
  <p:tag name="KSO_WM_UNIT_ID" val="150995217*r_u*1_1"/>
  <p:tag name="KSO_WM_UNIT_CLEAR" val="1"/>
  <p:tag name="KSO_WM_UNIT_LAYERLEVEL" val="1_1"/>
  <p:tag name="KSO_WM_UNIT_DIAGRAM_CONTRAST_TITLE_CNT" val="2"/>
  <p:tag name="KSO_WM_UNIT_DIAGRAM_DIMENSION_TITLE_CNT" val="3"/>
  <p:tag name="KSO_WM_UNIT_VALUE" val="12"/>
  <p:tag name="KSO_WM_UNIT_HIGHLIGHT" val="0"/>
  <p:tag name="KSO_WM_UNIT_COMPATIBLE" val="0"/>
  <p:tag name="KSO_WM_UNIT_PRESET_TEXT" val="小标题"/>
  <p:tag name="KSO_WM_BEAUTIFY_FLAG" val="#wm#"/>
  <p:tag name="KSO_WM_DIAGRAM_GROUP_CODE" val="第十六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6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r_u"/>
  <p:tag name="KSO_WM_UNIT_INDEX" val="1_2"/>
  <p:tag name="KSO_WM_UNIT_ID" val="150995217*r_u*1_2"/>
  <p:tag name="KSO_WM_UNIT_CLEAR" val="1"/>
  <p:tag name="KSO_WM_UNIT_LAYERLEVEL" val="1_1"/>
  <p:tag name="KSO_WM_UNIT_DIAGRAM_CONTRAST_TITLE_CNT" val="2"/>
  <p:tag name="KSO_WM_UNIT_DIAGRAM_DIMENSION_TITLE_CNT" val="3"/>
  <p:tag name="KSO_WM_UNIT_VALUE" val="12"/>
  <p:tag name="KSO_WM_UNIT_HIGHLIGHT" val="0"/>
  <p:tag name="KSO_WM_UNIT_COMPATIBLE" val="0"/>
  <p:tag name="KSO_WM_UNIT_PRESET_TEXT" val="小标题"/>
  <p:tag name="KSO_WM_BEAUTIFY_FLAG" val="#wm#"/>
  <p:tag name="KSO_WM_DIAGRAM_GROUP_CODE" val="第十六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7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r_u"/>
  <p:tag name="KSO_WM_UNIT_INDEX" val="1_3"/>
  <p:tag name="KSO_WM_UNIT_ID" val="150995217*r_u*1_3"/>
  <p:tag name="KSO_WM_UNIT_CLEAR" val="1"/>
  <p:tag name="KSO_WM_UNIT_LAYERLEVEL" val="1_1"/>
  <p:tag name="KSO_WM_UNIT_DIAGRAM_CONTRAST_TITLE_CNT" val="2"/>
  <p:tag name="KSO_WM_UNIT_DIAGRAM_DIMENSION_TITLE_CNT" val="3"/>
  <p:tag name="KSO_WM_UNIT_VALUE" val="12"/>
  <p:tag name="KSO_WM_UNIT_HIGHLIGHT" val="0"/>
  <p:tag name="KSO_WM_UNIT_COMPATIBLE" val="0"/>
  <p:tag name="KSO_WM_UNIT_PRESET_TEXT" val="小标题"/>
  <p:tag name="KSO_WM_BEAUTIFY_FLAG" val="#wm#"/>
  <p:tag name="KSO_WM_DIAGRAM_GROUP_CODE" val="第十六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8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r_v"/>
  <p:tag name="KSO_WM_UNIT_INDEX" val="1_2"/>
  <p:tag name="KSO_WM_UNIT_ID" val="150995217*r_v*1_2"/>
  <p:tag name="KSO_WM_UNIT_CLEAR" val="1"/>
  <p:tag name="KSO_WM_UNIT_LAYERLEVEL" val="1_1"/>
  <p:tag name="KSO_WM_UNIT_DIAGRAM_CONTRAST_TITLE_CNT" val="2"/>
  <p:tag name="KSO_WM_UNIT_DIAGRAM_DIMENSION_TITLE_CNT" val="3"/>
  <p:tag name="KSO_WM_UNIT_VALUE" val="44"/>
  <p:tag name="KSO_WM_UNIT_HIGHLIGHT" val="0"/>
  <p:tag name="KSO_WM_UNIT_COMPATIBLE" val="0"/>
  <p:tag name="KSO_WM_UNIT_PRESET_TEXT" val="请在此处添加文本"/>
  <p:tag name="KSO_WM_BEAUTIFY_FLAG" val="#wm#"/>
  <p:tag name="KSO_WM_DIAGRAM_GROUP_CODE" val="第十六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9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r_v"/>
  <p:tag name="KSO_WM_UNIT_INDEX" val="1_4"/>
  <p:tag name="KSO_WM_UNIT_ID" val="150995217*r_v*1_4"/>
  <p:tag name="KSO_WM_UNIT_CLEAR" val="1"/>
  <p:tag name="KSO_WM_UNIT_LAYERLEVEL" val="1_1"/>
  <p:tag name="KSO_WM_UNIT_DIAGRAM_CONTRAST_TITLE_CNT" val="2"/>
  <p:tag name="KSO_WM_UNIT_DIAGRAM_DIMENSION_TITLE_CNT" val="3"/>
  <p:tag name="KSO_WM_UNIT_VALUE" val="44"/>
  <p:tag name="KSO_WM_UNIT_HIGHLIGHT" val="0"/>
  <p:tag name="KSO_WM_UNIT_COMPATIBLE" val="0"/>
  <p:tag name="KSO_WM_UNIT_PRESET_TEXT" val="请在此处添加文本"/>
  <p:tag name="KSO_WM_BEAUTIFY_FLAG" val="#wm#"/>
  <p:tag name="KSO_WM_DIAGRAM_GROUP_CODE" val="第十六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heme/theme1.xml><?xml version="1.0" encoding="utf-8"?>
<a:theme xmlns:a="http://schemas.openxmlformats.org/drawingml/2006/main" name="A000120140530A99PPBG">
  <a:themeElements>
    <a:clrScheme name="自定义 419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F28711"/>
      </a:accent1>
      <a:accent2>
        <a:srgbClr val="D37051"/>
      </a:accent2>
      <a:accent3>
        <a:srgbClr val="D30E00"/>
      </a:accent3>
      <a:accent4>
        <a:srgbClr val="FFC000"/>
      </a:accent4>
      <a:accent5>
        <a:srgbClr val="00B0F0"/>
      </a:accent5>
      <a:accent6>
        <a:srgbClr val="00B050"/>
      </a:accent6>
      <a:hlink>
        <a:srgbClr val="FFC000"/>
      </a:hlink>
      <a:folHlink>
        <a:srgbClr val="AFB2B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778</Words>
  <Application>WPS 演示</Application>
  <PresentationFormat>全屏显示(4:3)</PresentationFormat>
  <Paragraphs>106</Paragraphs>
  <Slides>13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黑体</vt:lpstr>
      <vt:lpstr>幼圆</vt:lpstr>
      <vt:lpstr>Eras Bold ITC</vt:lpstr>
      <vt:lpstr>GungsuhChe</vt:lpstr>
      <vt:lpstr>Arial</vt:lpstr>
      <vt:lpstr>仿宋</vt:lpstr>
      <vt:lpstr>华文行楷</vt:lpstr>
      <vt:lpstr>Times New Roman</vt:lpstr>
      <vt:lpstr>Calibri</vt:lpstr>
      <vt:lpstr>楷体_GB2312</vt:lpstr>
      <vt:lpstr>_x000B__x000C_</vt:lpstr>
      <vt:lpstr>楷体</vt:lpstr>
      <vt:lpstr>Arial Unicode MS</vt:lpstr>
      <vt:lpstr>新宋体</vt:lpstr>
      <vt:lpstr>Segoe Print</vt:lpstr>
      <vt:lpstr>A000120140530A99PPBG</vt:lpstr>
      <vt:lpstr>PowerPoint 演示文稿</vt:lpstr>
      <vt:lpstr>PowerPoint 演示文稿</vt:lpstr>
      <vt:lpstr>探究与分享</vt:lpstr>
      <vt:lpstr>PowerPoint 演示文稿</vt:lpstr>
      <vt:lpstr>1.2 犯罪的含义及其基本特征（P53）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7.2法不可违-7.3防患于未然.ppt</dc:title>
  <dc:creator>Administrator</dc:creator>
  <cp:lastModifiedBy>Administrator</cp:lastModifiedBy>
  <cp:revision>44</cp:revision>
  <dcterms:created xsi:type="dcterms:W3CDTF">2012-06-06T01:30:00Z</dcterms:created>
  <dcterms:modified xsi:type="dcterms:W3CDTF">2017-11-10T15:41:03Z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