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62" r:id="rId4"/>
    <p:sldId id="263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wmf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云形标注 2"/>
          <p:cNvSpPr/>
          <p:nvPr/>
        </p:nvSpPr>
        <p:spPr>
          <a:xfrm>
            <a:off x="2029460" y="180975"/>
            <a:ext cx="4113530" cy="154241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/>
              <a:t>看口诀，写算式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3516630" y="2780030"/>
            <a:ext cx="31070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口诀：五七三十五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3836670" y="3462655"/>
            <a:ext cx="46647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乘法算式：</a:t>
            </a:r>
            <a:r>
              <a:rPr lang="en-US" altLang="zh-CN" sz="2400"/>
              <a:t>5x7=35</a:t>
            </a:r>
            <a:r>
              <a:rPr lang="zh-CN" altLang="en-US" sz="2400"/>
              <a:t>或</a:t>
            </a:r>
            <a:r>
              <a:rPr lang="en-US" altLang="zh-CN" sz="2400"/>
              <a:t>7x5=35</a:t>
            </a:r>
            <a:endParaRPr lang="en-US" altLang="zh-CN" sz="2400"/>
          </a:p>
        </p:txBody>
      </p:sp>
      <p:sp>
        <p:nvSpPr>
          <p:cNvPr id="8" name="文本框 7"/>
          <p:cNvSpPr txBox="1"/>
          <p:nvPr/>
        </p:nvSpPr>
        <p:spPr>
          <a:xfrm>
            <a:off x="3749675" y="4234815"/>
            <a:ext cx="2876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口诀：五九四十五</a:t>
            </a:r>
            <a:endParaRPr lang="en-US" altLang="zh-CN" sz="2400"/>
          </a:p>
        </p:txBody>
      </p:sp>
      <p:sp>
        <p:nvSpPr>
          <p:cNvPr id="9" name="文本框 8"/>
          <p:cNvSpPr txBox="1"/>
          <p:nvPr/>
        </p:nvSpPr>
        <p:spPr>
          <a:xfrm>
            <a:off x="3836670" y="4882515"/>
            <a:ext cx="43573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乘法算式：</a:t>
            </a:r>
            <a:r>
              <a:rPr lang="en-US" altLang="zh-CN" sz="2400"/>
              <a:t>5x9=45</a:t>
            </a:r>
            <a:r>
              <a:rPr lang="zh-CN" altLang="en-US" sz="2400"/>
              <a:t>或</a:t>
            </a:r>
            <a:r>
              <a:rPr lang="en-US" altLang="zh-CN" sz="2400"/>
              <a:t>9x5=45</a:t>
            </a:r>
            <a:endParaRPr lang="en-US" altLang="zh-CN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7" name="Picture 8" descr="00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57170" y="1852930"/>
            <a:ext cx="1341120" cy="9226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Picture 8" descr="00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8050" y="1852930"/>
            <a:ext cx="1228725" cy="9226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8" descr="00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09715" y="1852930"/>
            <a:ext cx="1228725" cy="922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8" descr="00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68930" y="3160395"/>
            <a:ext cx="1228725" cy="922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8" descr="00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8050" y="3160395"/>
            <a:ext cx="1228725" cy="922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8" descr="00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09715" y="3160395"/>
            <a:ext cx="1228725" cy="922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2324100" y="33020"/>
            <a:ext cx="4507865" cy="13335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/>
              <a:t>看图写算式，说口诀</a:t>
            </a:r>
            <a:endParaRPr lang="zh-CN" altLang="en-US" sz="2400"/>
          </a:p>
        </p:txBody>
      </p:sp>
      <p:pic>
        <p:nvPicPr>
          <p:cNvPr id="8" name="Picture 8" descr="00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22945" y="1852930"/>
            <a:ext cx="1311910" cy="9226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Picture 8" descr="00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22310" y="3160395"/>
            <a:ext cx="1312545" cy="9226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9"/>
          <p:cNvSpPr txBox="1"/>
          <p:nvPr/>
        </p:nvSpPr>
        <p:spPr>
          <a:xfrm>
            <a:off x="3702050" y="4589780"/>
            <a:ext cx="38563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（       ）</a:t>
            </a:r>
            <a:r>
              <a:rPr lang="en-US" altLang="zh-CN" sz="2400"/>
              <a:t>x</a:t>
            </a:r>
            <a:r>
              <a:rPr lang="zh-CN" altLang="en-US" sz="2400"/>
              <a:t>（       ）</a:t>
            </a:r>
            <a:r>
              <a:rPr lang="en-US" altLang="zh-CN" sz="2400"/>
              <a:t>=</a:t>
            </a:r>
            <a:r>
              <a:rPr lang="zh-CN" altLang="en-US" sz="2400"/>
              <a:t>（      ）</a:t>
            </a:r>
            <a:endParaRPr lang="zh-CN" altLang="en-US" sz="2400"/>
          </a:p>
        </p:txBody>
      </p:sp>
      <p:sp>
        <p:nvSpPr>
          <p:cNvPr id="11" name="文本框 10"/>
          <p:cNvSpPr txBox="1"/>
          <p:nvPr/>
        </p:nvSpPr>
        <p:spPr>
          <a:xfrm>
            <a:off x="3702050" y="5223510"/>
            <a:ext cx="38563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（       ）</a:t>
            </a:r>
            <a:r>
              <a:rPr lang="en-US" altLang="zh-CN" sz="2400"/>
              <a:t>x</a:t>
            </a:r>
            <a:r>
              <a:rPr lang="zh-CN" altLang="en-US" sz="2400"/>
              <a:t>（       ）</a:t>
            </a:r>
            <a:r>
              <a:rPr lang="en-US" altLang="zh-CN" sz="2400"/>
              <a:t>=</a:t>
            </a:r>
            <a:r>
              <a:rPr lang="zh-CN" altLang="en-US" sz="2400"/>
              <a:t>（      ）</a:t>
            </a:r>
            <a:endParaRPr lang="zh-CN" altLang="en-US" sz="2400"/>
          </a:p>
        </p:txBody>
      </p:sp>
      <p:sp>
        <p:nvSpPr>
          <p:cNvPr id="13" name="文本框 12"/>
          <p:cNvSpPr txBox="1"/>
          <p:nvPr/>
        </p:nvSpPr>
        <p:spPr>
          <a:xfrm>
            <a:off x="4091940" y="5919470"/>
            <a:ext cx="32588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口诀：</a:t>
            </a:r>
            <a:endParaRPr lang="zh-CN" altLang="en-US" sz="2400"/>
          </a:p>
        </p:txBody>
      </p:sp>
      <p:sp>
        <p:nvSpPr>
          <p:cNvPr id="12" name="文本框 11"/>
          <p:cNvSpPr txBox="1"/>
          <p:nvPr/>
        </p:nvSpPr>
        <p:spPr>
          <a:xfrm>
            <a:off x="2757170" y="4681855"/>
            <a:ext cx="3371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  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4098290" y="4528185"/>
            <a:ext cx="3886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5</a:t>
            </a:r>
            <a:endParaRPr lang="en-US" altLang="zh-CN" sz="3200"/>
          </a:p>
        </p:txBody>
      </p:sp>
      <p:sp>
        <p:nvSpPr>
          <p:cNvPr id="15" name="文本框 14"/>
          <p:cNvSpPr txBox="1"/>
          <p:nvPr/>
        </p:nvSpPr>
        <p:spPr>
          <a:xfrm>
            <a:off x="5296535" y="4528185"/>
            <a:ext cx="3886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8</a:t>
            </a:r>
            <a:endParaRPr lang="en-US" altLang="zh-CN" sz="3200"/>
          </a:p>
        </p:txBody>
      </p:sp>
      <p:sp>
        <p:nvSpPr>
          <p:cNvPr id="17" name="文本框 16"/>
          <p:cNvSpPr txBox="1"/>
          <p:nvPr/>
        </p:nvSpPr>
        <p:spPr>
          <a:xfrm>
            <a:off x="6494780" y="4528185"/>
            <a:ext cx="5943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40</a:t>
            </a:r>
            <a:endParaRPr lang="en-US" altLang="zh-CN" sz="3200"/>
          </a:p>
        </p:txBody>
      </p:sp>
      <p:sp>
        <p:nvSpPr>
          <p:cNvPr id="18" name="文本框 17"/>
          <p:cNvSpPr txBox="1"/>
          <p:nvPr/>
        </p:nvSpPr>
        <p:spPr>
          <a:xfrm>
            <a:off x="5296535" y="5161915"/>
            <a:ext cx="3886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5</a:t>
            </a:r>
            <a:endParaRPr lang="en-US" altLang="zh-CN" sz="3200"/>
          </a:p>
        </p:txBody>
      </p:sp>
      <p:sp>
        <p:nvSpPr>
          <p:cNvPr id="19" name="文本框 18"/>
          <p:cNvSpPr txBox="1"/>
          <p:nvPr/>
        </p:nvSpPr>
        <p:spPr>
          <a:xfrm>
            <a:off x="4098290" y="5161915"/>
            <a:ext cx="3886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8</a:t>
            </a:r>
            <a:endParaRPr lang="en-US" altLang="zh-CN" sz="3200"/>
          </a:p>
        </p:txBody>
      </p:sp>
      <p:sp>
        <p:nvSpPr>
          <p:cNvPr id="20" name="文本框 19"/>
          <p:cNvSpPr txBox="1"/>
          <p:nvPr/>
        </p:nvSpPr>
        <p:spPr>
          <a:xfrm>
            <a:off x="6494780" y="5111750"/>
            <a:ext cx="5943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40</a:t>
            </a:r>
            <a:endParaRPr lang="en-US" altLang="zh-CN" sz="3200"/>
          </a:p>
        </p:txBody>
      </p:sp>
      <p:sp>
        <p:nvSpPr>
          <p:cNvPr id="21" name="文本框 20"/>
          <p:cNvSpPr txBox="1"/>
          <p:nvPr/>
        </p:nvSpPr>
        <p:spPr>
          <a:xfrm>
            <a:off x="5137785" y="5857875"/>
            <a:ext cx="18173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五八四十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9" grpId="0"/>
      <p:bldP spid="18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400935" y="506730"/>
            <a:ext cx="70491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在     里填上</a:t>
            </a:r>
            <a:r>
              <a:rPr lang="en-US" altLang="zh-CN" sz="3600"/>
              <a:t>“&gt;”“&lt;”“=”</a:t>
            </a:r>
            <a:endParaRPr lang="en-US" altLang="zh-CN" sz="3600"/>
          </a:p>
        </p:txBody>
      </p:sp>
      <p:sp>
        <p:nvSpPr>
          <p:cNvPr id="3" name="椭圆 2"/>
          <p:cNvSpPr/>
          <p:nvPr/>
        </p:nvSpPr>
        <p:spPr>
          <a:xfrm>
            <a:off x="2976245" y="645160"/>
            <a:ext cx="424815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754630" y="1993265"/>
            <a:ext cx="914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5+5</a:t>
            </a:r>
            <a:endParaRPr lang="en-US" altLang="zh-CN" sz="3600"/>
          </a:p>
        </p:txBody>
      </p:sp>
      <p:sp>
        <p:nvSpPr>
          <p:cNvPr id="5" name="椭圆 4"/>
          <p:cNvSpPr/>
          <p:nvPr/>
        </p:nvSpPr>
        <p:spPr>
          <a:xfrm>
            <a:off x="3669030" y="2075180"/>
            <a:ext cx="557530" cy="481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755390" y="1993900"/>
            <a:ext cx="3854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&lt;</a:t>
            </a:r>
            <a:endParaRPr lang="en-US" altLang="zh-CN" sz="3200"/>
          </a:p>
        </p:txBody>
      </p:sp>
      <p:sp>
        <p:nvSpPr>
          <p:cNvPr id="7" name="文本框 6"/>
          <p:cNvSpPr txBox="1"/>
          <p:nvPr/>
        </p:nvSpPr>
        <p:spPr>
          <a:xfrm>
            <a:off x="4333875" y="1993900"/>
            <a:ext cx="963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5x5</a:t>
            </a:r>
            <a:endParaRPr lang="en-US" altLang="zh-CN" sz="3600"/>
          </a:p>
        </p:txBody>
      </p:sp>
      <p:sp>
        <p:nvSpPr>
          <p:cNvPr id="9" name="文本框 8"/>
          <p:cNvSpPr txBox="1"/>
          <p:nvPr/>
        </p:nvSpPr>
        <p:spPr>
          <a:xfrm>
            <a:off x="6086475" y="2074545"/>
            <a:ext cx="8445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5x6</a:t>
            </a:r>
            <a:endParaRPr lang="en-US" altLang="zh-CN" sz="3600"/>
          </a:p>
        </p:txBody>
      </p:sp>
      <p:sp>
        <p:nvSpPr>
          <p:cNvPr id="12" name="椭圆 11"/>
          <p:cNvSpPr/>
          <p:nvPr/>
        </p:nvSpPr>
        <p:spPr>
          <a:xfrm>
            <a:off x="7050405" y="2156460"/>
            <a:ext cx="557530" cy="481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583305" y="4291965"/>
            <a:ext cx="557530" cy="481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051040" y="4209415"/>
            <a:ext cx="557530" cy="481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669030" y="3173730"/>
            <a:ext cx="557530" cy="481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050405" y="3092450"/>
            <a:ext cx="557530" cy="481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7713980" y="2075180"/>
            <a:ext cx="8585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30</a:t>
            </a:r>
            <a:endParaRPr lang="en-US" altLang="zh-CN" sz="3600"/>
          </a:p>
        </p:txBody>
      </p:sp>
      <p:sp>
        <p:nvSpPr>
          <p:cNvPr id="21" name="文本框 20"/>
          <p:cNvSpPr txBox="1"/>
          <p:nvPr/>
        </p:nvSpPr>
        <p:spPr>
          <a:xfrm>
            <a:off x="2754630" y="3092450"/>
            <a:ext cx="914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5x9</a:t>
            </a:r>
            <a:endParaRPr lang="en-US" altLang="zh-CN" sz="3600"/>
          </a:p>
        </p:txBody>
      </p:sp>
      <p:sp>
        <p:nvSpPr>
          <p:cNvPr id="22" name="文本框 21"/>
          <p:cNvSpPr txBox="1"/>
          <p:nvPr/>
        </p:nvSpPr>
        <p:spPr>
          <a:xfrm>
            <a:off x="4333875" y="3091815"/>
            <a:ext cx="963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43</a:t>
            </a:r>
            <a:endParaRPr lang="en-US" altLang="zh-CN" sz="3600"/>
          </a:p>
        </p:txBody>
      </p:sp>
      <p:sp>
        <p:nvSpPr>
          <p:cNvPr id="23" name="文本框 22"/>
          <p:cNvSpPr txBox="1"/>
          <p:nvPr/>
        </p:nvSpPr>
        <p:spPr>
          <a:xfrm>
            <a:off x="6086475" y="3010535"/>
            <a:ext cx="963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5x8</a:t>
            </a:r>
            <a:endParaRPr lang="en-US" altLang="zh-CN" sz="3600"/>
          </a:p>
        </p:txBody>
      </p:sp>
      <p:sp>
        <p:nvSpPr>
          <p:cNvPr id="24" name="文本框 23"/>
          <p:cNvSpPr txBox="1"/>
          <p:nvPr/>
        </p:nvSpPr>
        <p:spPr>
          <a:xfrm>
            <a:off x="7713980" y="3010535"/>
            <a:ext cx="963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35</a:t>
            </a:r>
            <a:endParaRPr lang="en-US" altLang="zh-CN" sz="3600"/>
          </a:p>
        </p:txBody>
      </p:sp>
      <p:sp>
        <p:nvSpPr>
          <p:cNvPr id="25" name="文本框 24"/>
          <p:cNvSpPr txBox="1"/>
          <p:nvPr/>
        </p:nvSpPr>
        <p:spPr>
          <a:xfrm>
            <a:off x="2705100" y="4241165"/>
            <a:ext cx="963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5x6</a:t>
            </a:r>
            <a:endParaRPr lang="en-US" altLang="zh-CN" sz="3600"/>
          </a:p>
        </p:txBody>
      </p:sp>
      <p:sp>
        <p:nvSpPr>
          <p:cNvPr id="26" name="文本框 25"/>
          <p:cNvSpPr txBox="1"/>
          <p:nvPr/>
        </p:nvSpPr>
        <p:spPr>
          <a:xfrm>
            <a:off x="4226560" y="4210050"/>
            <a:ext cx="963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5x7</a:t>
            </a:r>
            <a:endParaRPr lang="en-US" altLang="zh-CN" sz="3600"/>
          </a:p>
        </p:txBody>
      </p:sp>
      <p:sp>
        <p:nvSpPr>
          <p:cNvPr id="27" name="文本框 26"/>
          <p:cNvSpPr txBox="1"/>
          <p:nvPr/>
        </p:nvSpPr>
        <p:spPr>
          <a:xfrm>
            <a:off x="6086475" y="4128135"/>
            <a:ext cx="963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5x8</a:t>
            </a:r>
            <a:endParaRPr lang="en-US" altLang="zh-CN" sz="3600"/>
          </a:p>
        </p:txBody>
      </p:sp>
      <p:sp>
        <p:nvSpPr>
          <p:cNvPr id="28" name="文本框 27"/>
          <p:cNvSpPr txBox="1"/>
          <p:nvPr/>
        </p:nvSpPr>
        <p:spPr>
          <a:xfrm>
            <a:off x="7713980" y="4127500"/>
            <a:ext cx="963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5x9</a:t>
            </a:r>
            <a:endParaRPr lang="en-US" altLang="zh-CN" sz="3600"/>
          </a:p>
        </p:txBody>
      </p:sp>
      <p:sp>
        <p:nvSpPr>
          <p:cNvPr id="29" name="文本框 28"/>
          <p:cNvSpPr txBox="1"/>
          <p:nvPr/>
        </p:nvSpPr>
        <p:spPr>
          <a:xfrm>
            <a:off x="7137400" y="2106295"/>
            <a:ext cx="3854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=</a:t>
            </a:r>
            <a:endParaRPr lang="en-US" altLang="zh-CN" sz="3200"/>
          </a:p>
        </p:txBody>
      </p:sp>
      <p:sp>
        <p:nvSpPr>
          <p:cNvPr id="30" name="文本框 29"/>
          <p:cNvSpPr txBox="1"/>
          <p:nvPr/>
        </p:nvSpPr>
        <p:spPr>
          <a:xfrm>
            <a:off x="3776980" y="3091815"/>
            <a:ext cx="3416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&gt;</a:t>
            </a:r>
            <a:endParaRPr lang="en-US" altLang="zh-CN" sz="3200"/>
          </a:p>
        </p:txBody>
      </p:sp>
      <p:sp>
        <p:nvSpPr>
          <p:cNvPr id="31" name="文本框 30"/>
          <p:cNvSpPr txBox="1"/>
          <p:nvPr/>
        </p:nvSpPr>
        <p:spPr>
          <a:xfrm>
            <a:off x="7137400" y="2990850"/>
            <a:ext cx="3625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&gt;</a:t>
            </a:r>
            <a:endParaRPr lang="en-US" altLang="zh-CN" sz="3200"/>
          </a:p>
        </p:txBody>
      </p:sp>
      <p:sp>
        <p:nvSpPr>
          <p:cNvPr id="32" name="文本框 31"/>
          <p:cNvSpPr txBox="1"/>
          <p:nvPr/>
        </p:nvSpPr>
        <p:spPr>
          <a:xfrm>
            <a:off x="7125970" y="4107815"/>
            <a:ext cx="3854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&lt;</a:t>
            </a:r>
            <a:endParaRPr lang="en-US" altLang="zh-CN" sz="3200"/>
          </a:p>
        </p:txBody>
      </p:sp>
      <p:sp>
        <p:nvSpPr>
          <p:cNvPr id="33" name="文本框 32"/>
          <p:cNvSpPr txBox="1"/>
          <p:nvPr/>
        </p:nvSpPr>
        <p:spPr>
          <a:xfrm>
            <a:off x="3669665" y="4241165"/>
            <a:ext cx="3854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&lt;</a:t>
            </a:r>
            <a:endParaRPr lang="en-US" altLang="zh-C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30" grpId="0"/>
      <p:bldP spid="31" grpId="0"/>
      <p:bldP spid="33" grpId="0"/>
      <p:bldP spid="32" grpId="0"/>
    </p:bldLst>
  </p:timing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WPS 演示</Application>
  <PresentationFormat>宽屏</PresentationFormat>
  <Paragraphs>72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Arial Unicode MS</vt:lpstr>
      <vt:lpstr>2_Office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杨哥</dc:creator>
  <cp:lastModifiedBy>Administrator</cp:lastModifiedBy>
  <cp:revision>5</cp:revision>
  <dcterms:created xsi:type="dcterms:W3CDTF">2015-05-05T08:02:00Z</dcterms:created>
  <dcterms:modified xsi:type="dcterms:W3CDTF">2017-11-11T17:00:07Z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