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docProps/custom.xml" ContentType="application/vnd.openxmlformats-officedocument.custom-properties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23"/>
  </p:notesMasterIdLst>
  <p:sldIdLst>
    <p:sldId id="319" r:id="rId5"/>
    <p:sldId id="446" r:id="rId6"/>
    <p:sldId id="447" r:id="rId7"/>
    <p:sldId id="448" r:id="rId8"/>
    <p:sldId id="411" r:id="rId9"/>
    <p:sldId id="412" r:id="rId10"/>
    <p:sldId id="415" r:id="rId11"/>
    <p:sldId id="416" r:id="rId12"/>
    <p:sldId id="338" r:id="rId13"/>
    <p:sldId id="418" r:id="rId14"/>
    <p:sldId id="430" r:id="rId15"/>
    <p:sldId id="341" r:id="rId16"/>
    <p:sldId id="345" r:id="rId17"/>
    <p:sldId id="342" r:id="rId18"/>
    <p:sldId id="347" r:id="rId19"/>
    <p:sldId id="432" r:id="rId20"/>
    <p:sldId id="433" r:id="rId21"/>
    <p:sldId id="320" r:id="rId22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1" i="1" u="none" kern="1200" baseline="0">
        <a:solidFill>
          <a:schemeClr val="tx1"/>
        </a:solidFill>
        <a:latin typeface="Arial" panose="020B0604020202020204" pitchFamily="34" charset="0"/>
        <a:ea typeface="华文细黑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1" i="1" u="none" kern="1200" baseline="0">
        <a:solidFill>
          <a:schemeClr val="tx1"/>
        </a:solidFill>
        <a:latin typeface="Arial" panose="020B0604020202020204" pitchFamily="34" charset="0"/>
        <a:ea typeface="华文细黑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1" i="1" u="none" kern="1200" baseline="0">
        <a:solidFill>
          <a:schemeClr val="tx1"/>
        </a:solidFill>
        <a:latin typeface="Arial" panose="020B0604020202020204" pitchFamily="34" charset="0"/>
        <a:ea typeface="华文细黑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1" i="1" u="none" kern="1200" baseline="0">
        <a:solidFill>
          <a:schemeClr val="tx1"/>
        </a:solidFill>
        <a:latin typeface="Arial" panose="020B0604020202020204" pitchFamily="34" charset="0"/>
        <a:ea typeface="华文细黑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1" i="1" u="none" kern="1200" baseline="0">
        <a:solidFill>
          <a:schemeClr val="tx1"/>
        </a:solidFill>
        <a:latin typeface="Arial" panose="020B0604020202020204" pitchFamily="34" charset="0"/>
        <a:ea typeface="华文细黑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1" i="1" u="none" kern="1200" baseline="0">
        <a:solidFill>
          <a:schemeClr val="tx1"/>
        </a:solidFill>
        <a:latin typeface="Arial" panose="020B0604020202020204" pitchFamily="34" charset="0"/>
        <a:ea typeface="华文细黑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1" i="1" u="none" kern="1200" baseline="0">
        <a:solidFill>
          <a:schemeClr val="tx1"/>
        </a:solidFill>
        <a:latin typeface="Arial" panose="020B0604020202020204" pitchFamily="34" charset="0"/>
        <a:ea typeface="华文细黑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1" i="1" u="none" kern="1200" baseline="0">
        <a:solidFill>
          <a:schemeClr val="tx1"/>
        </a:solidFill>
        <a:latin typeface="Arial" panose="020B0604020202020204" pitchFamily="34" charset="0"/>
        <a:ea typeface="华文细黑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1" i="1" u="none" kern="1200" baseline="0">
        <a:solidFill>
          <a:schemeClr val="tx1"/>
        </a:solidFill>
        <a:latin typeface="Arial" panose="020B0604020202020204" pitchFamily="34" charset="0"/>
        <a:ea typeface="华文细黑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B20E15"/>
    <a:srgbClr val="000099"/>
    <a:srgbClr val="1C1C1C"/>
    <a:srgbClr val="080808"/>
    <a:srgbClr val="C02500"/>
    <a:srgbClr val="FF6743"/>
    <a:srgbClr val="C0C0C0"/>
    <a:srgbClr val="4D4D4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 varScale="1">
        <p:scale>
          <a:sx n="67" d="100"/>
          <a:sy n="67" d="100"/>
        </p:scale>
        <p:origin x="-1476" y="-90"/>
      </p:cViewPr>
      <p:guideLst>
        <p:guide orient="horz" pos="172"/>
        <p:guide orient="horz" pos="4084"/>
        <p:guide orient="horz" pos="74"/>
        <p:guide pos="5465"/>
        <p:guide pos="2930"/>
        <p:guide pos="23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0213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eaLnBrk="1" fontAlgn="base" hangingPunct="1"/>
            <a:endParaRPr lang="en-US" altLang="x-none" sz="1200" b="0" i="0" strike="noStrike" noProof="1"/>
          </a:p>
        </p:txBody>
      </p:sp>
      <p:sp>
        <p:nvSpPr>
          <p:cNvPr id="6147" name="Rectangle 3"/>
          <p:cNvSpPr>
            <a:spLocks noGrp="1"/>
          </p:cNvSpPr>
          <p:nvPr>
            <p:ph type="dt" idx="1"/>
          </p:nvPr>
        </p:nvSpPr>
        <p:spPr>
          <a:xfrm>
            <a:off x="3883025" y="0"/>
            <a:ext cx="2973388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algn="r" eaLnBrk="1" fontAlgn="base" hangingPunct="1"/>
            <a:endParaRPr lang="en-US" altLang="x-none" sz="1200" b="0" i="0" strike="noStrike" noProof="1"/>
          </a:p>
        </p:txBody>
      </p:sp>
      <p:sp>
        <p:nvSpPr>
          <p:cNvPr id="8196" name="Rectangle 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8197" name="Rectangle 5"/>
          <p:cNvSpPr>
            <a:spLocks noGrp="1"/>
          </p:cNvSpPr>
          <p:nvPr>
            <p:ph type="body" sz="quarter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0"/>
            <a:r>
              <a:rPr lang="zh-CN" altLang="en-US" dirty="0"/>
              <a:t>单击此处编辑母版文本样式</a:t>
            </a:r>
          </a:p>
          <a:p>
            <a:pPr lvl="1" indent="0"/>
            <a:r>
              <a:rPr lang="zh-CN" altLang="en-US" dirty="0"/>
              <a:t>第二级</a:t>
            </a:r>
          </a:p>
          <a:p>
            <a:pPr lvl="2" indent="0"/>
            <a:r>
              <a:rPr lang="zh-CN" altLang="en-US" dirty="0"/>
              <a:t>第三级</a:t>
            </a:r>
          </a:p>
          <a:p>
            <a:pPr lvl="3" indent="0"/>
            <a:r>
              <a:rPr lang="zh-CN" altLang="en-US" dirty="0"/>
              <a:t>第四级</a:t>
            </a:r>
          </a:p>
          <a:p>
            <a:pPr lvl="4" indent="0"/>
            <a:r>
              <a:rPr lang="zh-CN" altLang="en-US" dirty="0"/>
              <a:t>第五级</a:t>
            </a:r>
          </a:p>
        </p:txBody>
      </p:sp>
      <p:sp>
        <p:nvSpPr>
          <p:cNvPr id="6150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0213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eaLnBrk="1" fontAlgn="base" hangingPunct="1"/>
            <a:endParaRPr lang="en-US" altLang="x-none" sz="1200" b="0" i="0" strike="noStrike" noProof="1"/>
          </a:p>
        </p:txBody>
      </p:sp>
      <p:sp>
        <p:nvSpPr>
          <p:cNvPr id="6151" name="Rectangle 7"/>
          <p:cNvSpPr>
            <a:spLocks noGrp="1"/>
          </p:cNvSpPr>
          <p:nvPr>
            <p:ph type="sldNum" sz="quarter" idx="5"/>
          </p:nvPr>
        </p:nvSpPr>
        <p:spPr>
          <a:xfrm>
            <a:off x="3883025" y="8685213"/>
            <a:ext cx="2973388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fontAlgn="base" hangingPunct="1"/>
            <a:fld id="{9A0DB2DC-4C9A-4742-B13C-FB6460FD3503}" type="slidenum">
              <a:rPr lang="en-US" altLang="x-none" sz="1200" b="0" i="0" strike="noStrike" noProof="1" dirty="0">
                <a:latin typeface="Arial" panose="020B0604020202020204" pitchFamily="34" charset="0"/>
                <a:ea typeface="华文细黑" pitchFamily="2" charset="-122"/>
                <a:cs typeface="+mn-cs"/>
              </a:rPr>
              <a:pPr lvl="0" algn="r" eaLnBrk="1" fontAlgn="base" hangingPunct="1"/>
              <a:t>‹#›</a:t>
            </a:fld>
            <a:endParaRPr lang="en-US" altLang="x-none" sz="1200" b="0" i="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lvl="0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2049" descr="bg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80513" cy="68849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3" name="Rectangle 5"/>
          <p:cNvSpPr txBox="1"/>
          <p:nvPr/>
        </p:nvSpPr>
        <p:spPr>
          <a:xfrm>
            <a:off x="6337300" y="6092825"/>
            <a:ext cx="2338388" cy="584200"/>
          </a:xfrm>
          <a:prstGeom prst="rect">
            <a:avLst/>
          </a:prstGeom>
          <a:noFill/>
          <a:ln w="9525">
            <a:noFill/>
          </a:ln>
        </p:spPr>
        <p:txBody>
          <a:bodyPr lIns="0" rIns="0" anchor="t"/>
          <a:lstStyle/>
          <a:p>
            <a:pPr lvl="0" indent="0" algn="r" eaLnBrk="0" hangingPunct="0">
              <a:spcBef>
                <a:spcPct val="60000"/>
              </a:spcBef>
              <a:buClr>
                <a:schemeClr val="accent1"/>
              </a:buClr>
            </a:pPr>
            <a:r>
              <a:rPr lang="zh-CN" altLang="en-US" sz="1200" b="0" dirty="0">
                <a:solidFill>
                  <a:schemeClr val="bg1"/>
                </a:solidFill>
                <a:latin typeface="Arial" panose="020B0604020202020204" pitchFamily="34" charset="0"/>
                <a:ea typeface="华文细黑" pitchFamily="2" charset="-122"/>
              </a:rPr>
              <a:t>由</a:t>
            </a:r>
            <a:r>
              <a:rPr lang="en-US" altLang="x-none" sz="1200" b="0" dirty="0">
                <a:solidFill>
                  <a:schemeClr val="bg1"/>
                </a:solidFill>
                <a:latin typeface="Arial" panose="020B0604020202020204" pitchFamily="34" charset="0"/>
                <a:ea typeface="华文细黑" pitchFamily="2" charset="-122"/>
              </a:rPr>
              <a:t>NordriDesign</a:t>
            </a:r>
            <a:r>
              <a:rPr lang="zh-CN" altLang="en-US" sz="1200" b="0" dirty="0">
                <a:solidFill>
                  <a:schemeClr val="bg1"/>
                </a:solidFill>
                <a:latin typeface="Arial" panose="020B0604020202020204" pitchFamily="34" charset="0"/>
                <a:ea typeface="华文细黑" pitchFamily="2" charset="-122"/>
              </a:rPr>
              <a:t>™提供</a:t>
            </a:r>
          </a:p>
          <a:p>
            <a:pPr lvl="0" indent="0" algn="r" eaLnBrk="0" hangingPunct="0">
              <a:buClr>
                <a:schemeClr val="accent1"/>
              </a:buClr>
            </a:pPr>
            <a:r>
              <a:rPr lang="en-US" altLang="x-none" sz="1200" b="0" dirty="0">
                <a:solidFill>
                  <a:schemeClr val="bg1"/>
                </a:solidFill>
                <a:latin typeface="Arial" panose="020B0604020202020204" pitchFamily="34" charset="0"/>
                <a:ea typeface="华文细黑" pitchFamily="2" charset="-122"/>
              </a:rPr>
              <a:t>www.nordridesign.com</a:t>
            </a:r>
            <a:endParaRPr lang="en-US" altLang="en-US" sz="1200" b="0" dirty="0">
              <a:solidFill>
                <a:schemeClr val="bg1"/>
              </a:solidFill>
              <a:latin typeface="Arial" panose="020B0604020202020204" pitchFamily="34" charset="0"/>
              <a:ea typeface="华文细黑" pitchFamily="2" charset="-122"/>
            </a:endParaRPr>
          </a:p>
        </p:txBody>
      </p:sp>
      <p:sp>
        <p:nvSpPr>
          <p:cNvPr id="2051" name="Rectangle 27"/>
          <p:cNvSpPr>
            <a:spLocks noGrp="1"/>
          </p:cNvSpPr>
          <p:nvPr>
            <p:ph type="ctrTitle"/>
          </p:nvPr>
        </p:nvSpPr>
        <p:spPr>
          <a:xfrm>
            <a:off x="468313" y="3573463"/>
            <a:ext cx="8207375" cy="960437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lvl="0" algn="l">
              <a:defRPr sz="2800"/>
            </a:lvl1pPr>
          </a:lstStyle>
          <a:p>
            <a:pPr lvl="0"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2052" name="Rectangle 31"/>
          <p:cNvSpPr>
            <a:spLocks noGrp="1"/>
          </p:cNvSpPr>
          <p:nvPr>
            <p:ph type="subTitle" idx="1" hasCustomPrompt="1"/>
          </p:nvPr>
        </p:nvSpPr>
        <p:spPr>
          <a:xfrm>
            <a:off x="468313" y="4460875"/>
            <a:ext cx="8207375" cy="407988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>
              <a:buNone/>
              <a:defRPr sz="1600"/>
            </a:lvl1pPr>
            <a:lvl2pPr marL="457200" lvl="1" indent="0" algn="ctr">
              <a:buNone/>
              <a:defRPr sz="1600"/>
            </a:lvl2pPr>
            <a:lvl3pPr marL="914400" lvl="2" indent="0" algn="ctr">
              <a:buNone/>
              <a:defRPr sz="1600"/>
            </a:lvl3pPr>
            <a:lvl4pPr marL="1371600" lvl="3" indent="0" algn="ctr">
              <a:buNone/>
              <a:defRPr sz="1600"/>
            </a:lvl4pPr>
            <a:lvl5pPr marL="1828800" lvl="4" indent="0" algn="ctr">
              <a:buNone/>
              <a:defRPr sz="1600"/>
            </a:lvl5pPr>
          </a:lstStyle>
          <a:p>
            <a:pPr lvl="0" fontAlgn="base"/>
            <a:r>
              <a:rPr lang="zh-CN" altLang="en-US" strike="noStrike" noProof="1"/>
              <a:t>单击添加署名或公司信息</a:t>
            </a:r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3844" y="117475"/>
            <a:ext cx="2051844" cy="5975350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68313" y="117475"/>
            <a:ext cx="6036584" cy="5975350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华文细黑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华文细黑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华文细黑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华文细黑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华文细黑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华文细黑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华文细黑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华文细黑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华文细黑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华文细黑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华文细黑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2049" descr="bg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80513" cy="68849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7" name="Rectangle 5"/>
          <p:cNvSpPr txBox="1"/>
          <p:nvPr/>
        </p:nvSpPr>
        <p:spPr>
          <a:xfrm>
            <a:off x="6337300" y="6092825"/>
            <a:ext cx="2338388" cy="584200"/>
          </a:xfrm>
          <a:prstGeom prst="rect">
            <a:avLst/>
          </a:prstGeom>
          <a:noFill/>
          <a:ln w="9525">
            <a:noFill/>
          </a:ln>
        </p:spPr>
        <p:txBody>
          <a:bodyPr lIns="0" rIns="0" anchor="t"/>
          <a:lstStyle/>
          <a:p>
            <a:pPr lvl="0" indent="0" algn="r" eaLnBrk="0" hangingPunct="0">
              <a:spcBef>
                <a:spcPct val="60000"/>
              </a:spcBef>
              <a:buClr>
                <a:schemeClr val="accent1"/>
              </a:buClr>
            </a:pPr>
            <a:r>
              <a:rPr lang="zh-CN" altLang="en-US" sz="1200" b="0" dirty="0">
                <a:solidFill>
                  <a:schemeClr val="bg1"/>
                </a:solidFill>
                <a:latin typeface="Arial" panose="020B0604020202020204" pitchFamily="34" charset="0"/>
                <a:ea typeface="华文细黑" pitchFamily="2" charset="-122"/>
              </a:rPr>
              <a:t>由</a:t>
            </a:r>
            <a:r>
              <a:rPr lang="en-US" altLang="x-none" sz="1200" b="0" dirty="0">
                <a:solidFill>
                  <a:schemeClr val="bg1"/>
                </a:solidFill>
                <a:latin typeface="Arial" panose="020B0604020202020204" pitchFamily="34" charset="0"/>
                <a:ea typeface="华文细黑" pitchFamily="2" charset="-122"/>
              </a:rPr>
              <a:t>NordriDesign</a:t>
            </a:r>
            <a:r>
              <a:rPr lang="zh-CN" altLang="en-US" sz="1200" b="0" dirty="0">
                <a:solidFill>
                  <a:schemeClr val="bg1"/>
                </a:solidFill>
                <a:latin typeface="Arial" panose="020B0604020202020204" pitchFamily="34" charset="0"/>
                <a:ea typeface="华文细黑" pitchFamily="2" charset="-122"/>
              </a:rPr>
              <a:t>™提供</a:t>
            </a:r>
          </a:p>
          <a:p>
            <a:pPr lvl="0" indent="0" algn="r" eaLnBrk="0" hangingPunct="0">
              <a:buClr>
                <a:schemeClr val="accent1"/>
              </a:buClr>
            </a:pPr>
            <a:r>
              <a:rPr lang="en-US" altLang="x-none" sz="1200" b="0" dirty="0">
                <a:solidFill>
                  <a:schemeClr val="bg1"/>
                </a:solidFill>
                <a:latin typeface="Arial" panose="020B0604020202020204" pitchFamily="34" charset="0"/>
                <a:ea typeface="华文细黑" pitchFamily="2" charset="-122"/>
              </a:rPr>
              <a:t>www.nordridesign.com</a:t>
            </a:r>
            <a:endParaRPr lang="en-US" altLang="en-US" sz="1200" b="0" dirty="0">
              <a:solidFill>
                <a:schemeClr val="bg1"/>
              </a:solidFill>
              <a:latin typeface="Arial" panose="020B0604020202020204" pitchFamily="34" charset="0"/>
              <a:ea typeface="华文细黑" pitchFamily="2" charset="-122"/>
            </a:endParaRPr>
          </a:p>
        </p:txBody>
      </p:sp>
      <p:sp>
        <p:nvSpPr>
          <p:cNvPr id="2051" name="Rectangle 27"/>
          <p:cNvSpPr>
            <a:spLocks noGrp="1"/>
          </p:cNvSpPr>
          <p:nvPr>
            <p:ph type="ctrTitle"/>
          </p:nvPr>
        </p:nvSpPr>
        <p:spPr>
          <a:xfrm>
            <a:off x="468313" y="3573463"/>
            <a:ext cx="8207375" cy="960437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lvl="0" algn="l">
              <a:defRPr sz="2800"/>
            </a:lvl1pPr>
          </a:lstStyle>
          <a:p>
            <a:pPr lvl="0"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2052" name="Rectangle 31"/>
          <p:cNvSpPr>
            <a:spLocks noGrp="1"/>
          </p:cNvSpPr>
          <p:nvPr>
            <p:ph type="subTitle" idx="1" hasCustomPrompt="1"/>
          </p:nvPr>
        </p:nvSpPr>
        <p:spPr>
          <a:xfrm>
            <a:off x="468313" y="4460875"/>
            <a:ext cx="8207375" cy="407988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>
              <a:buNone/>
              <a:defRPr sz="1600"/>
            </a:lvl1pPr>
            <a:lvl2pPr marL="457200" lvl="1" indent="0" algn="ctr">
              <a:buNone/>
              <a:defRPr sz="1600"/>
            </a:lvl2pPr>
            <a:lvl3pPr marL="914400" lvl="2" indent="0" algn="ctr">
              <a:buNone/>
              <a:defRPr sz="1600"/>
            </a:lvl3pPr>
            <a:lvl4pPr marL="1371600" lvl="3" indent="0" algn="ctr">
              <a:buNone/>
              <a:defRPr sz="1600"/>
            </a:lvl4pPr>
            <a:lvl5pPr marL="1828800" lvl="4" indent="0" algn="ctr">
              <a:buNone/>
              <a:defRPr sz="1600"/>
            </a:lvl5pPr>
          </a:lstStyle>
          <a:p>
            <a:pPr lvl="0" fontAlgn="base"/>
            <a:r>
              <a:rPr lang="zh-CN" altLang="en-US" strike="noStrike" noProof="1"/>
              <a:t>单击添加署名或公司信息</a:t>
            </a:r>
          </a:p>
        </p:txBody>
      </p:sp>
    </p:spTree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68313" y="1125538"/>
            <a:ext cx="4021614" cy="4967287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074" y="1125538"/>
            <a:ext cx="4021614" cy="4967287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3844" y="117475"/>
            <a:ext cx="2051844" cy="5975350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68313" y="117475"/>
            <a:ext cx="6036584" cy="5975350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图片 2049" descr="bg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80513" cy="68849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1" name="Rectangle 5"/>
          <p:cNvSpPr txBox="1"/>
          <p:nvPr/>
        </p:nvSpPr>
        <p:spPr>
          <a:xfrm>
            <a:off x="6337300" y="6092825"/>
            <a:ext cx="2338388" cy="584200"/>
          </a:xfrm>
          <a:prstGeom prst="rect">
            <a:avLst/>
          </a:prstGeom>
          <a:noFill/>
          <a:ln w="9525">
            <a:noFill/>
          </a:ln>
        </p:spPr>
        <p:txBody>
          <a:bodyPr lIns="0" rIns="0" anchor="t"/>
          <a:lstStyle/>
          <a:p>
            <a:pPr lvl="0" indent="0" algn="r" eaLnBrk="0" hangingPunct="0">
              <a:spcBef>
                <a:spcPct val="60000"/>
              </a:spcBef>
              <a:buClr>
                <a:schemeClr val="accent1"/>
              </a:buClr>
            </a:pPr>
            <a:r>
              <a:rPr lang="zh-CN" altLang="en-US" sz="1200" b="0" dirty="0">
                <a:solidFill>
                  <a:schemeClr val="bg1"/>
                </a:solidFill>
                <a:latin typeface="Arial" panose="020B0604020202020204" pitchFamily="34" charset="0"/>
                <a:ea typeface="华文细黑" pitchFamily="2" charset="-122"/>
              </a:rPr>
              <a:t>由</a:t>
            </a:r>
            <a:r>
              <a:rPr lang="en-US" altLang="x-none" sz="1200" b="0" dirty="0">
                <a:solidFill>
                  <a:schemeClr val="bg1"/>
                </a:solidFill>
                <a:latin typeface="Arial" panose="020B0604020202020204" pitchFamily="34" charset="0"/>
                <a:ea typeface="华文细黑" pitchFamily="2" charset="-122"/>
              </a:rPr>
              <a:t>NordriDesign</a:t>
            </a:r>
            <a:r>
              <a:rPr lang="zh-CN" altLang="en-US" sz="1200" b="0" dirty="0">
                <a:solidFill>
                  <a:schemeClr val="bg1"/>
                </a:solidFill>
                <a:latin typeface="Arial" panose="020B0604020202020204" pitchFamily="34" charset="0"/>
                <a:ea typeface="华文细黑" pitchFamily="2" charset="-122"/>
              </a:rPr>
              <a:t>™提供</a:t>
            </a:r>
          </a:p>
          <a:p>
            <a:pPr lvl="0" indent="0" algn="r" eaLnBrk="0" hangingPunct="0">
              <a:buClr>
                <a:schemeClr val="accent1"/>
              </a:buClr>
            </a:pPr>
            <a:r>
              <a:rPr lang="en-US" altLang="x-none" sz="1200" b="0" dirty="0">
                <a:solidFill>
                  <a:schemeClr val="bg1"/>
                </a:solidFill>
                <a:latin typeface="Arial" panose="020B0604020202020204" pitchFamily="34" charset="0"/>
                <a:ea typeface="华文细黑" pitchFamily="2" charset="-122"/>
              </a:rPr>
              <a:t>www.nordridesign.com</a:t>
            </a:r>
            <a:endParaRPr lang="en-US" altLang="en-US" sz="1200" b="0" dirty="0">
              <a:solidFill>
                <a:schemeClr val="bg1"/>
              </a:solidFill>
              <a:latin typeface="Arial" panose="020B0604020202020204" pitchFamily="34" charset="0"/>
              <a:ea typeface="华文细黑" pitchFamily="2" charset="-122"/>
            </a:endParaRPr>
          </a:p>
        </p:txBody>
      </p:sp>
      <p:sp>
        <p:nvSpPr>
          <p:cNvPr id="2051" name="Rectangle 27"/>
          <p:cNvSpPr>
            <a:spLocks noGrp="1"/>
          </p:cNvSpPr>
          <p:nvPr>
            <p:ph type="ctrTitle"/>
          </p:nvPr>
        </p:nvSpPr>
        <p:spPr>
          <a:xfrm>
            <a:off x="468313" y="3573463"/>
            <a:ext cx="8207375" cy="960437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lvl="0" algn="l">
              <a:defRPr sz="2800"/>
            </a:lvl1pPr>
          </a:lstStyle>
          <a:p>
            <a:pPr lvl="0"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2052" name="Rectangle 31"/>
          <p:cNvSpPr>
            <a:spLocks noGrp="1"/>
          </p:cNvSpPr>
          <p:nvPr>
            <p:ph type="subTitle" idx="1" hasCustomPrompt="1"/>
          </p:nvPr>
        </p:nvSpPr>
        <p:spPr>
          <a:xfrm>
            <a:off x="468313" y="4460875"/>
            <a:ext cx="8207375" cy="407988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>
              <a:buNone/>
              <a:defRPr sz="1600"/>
            </a:lvl1pPr>
            <a:lvl2pPr marL="457200" lvl="1" indent="0" algn="ctr">
              <a:buNone/>
              <a:defRPr sz="1600"/>
            </a:lvl2pPr>
            <a:lvl3pPr marL="914400" lvl="2" indent="0" algn="ctr">
              <a:buNone/>
              <a:defRPr sz="1600"/>
            </a:lvl3pPr>
            <a:lvl4pPr marL="1371600" lvl="3" indent="0" algn="ctr">
              <a:buNone/>
              <a:defRPr sz="1600"/>
            </a:lvl4pPr>
            <a:lvl5pPr marL="1828800" lvl="4" indent="0" algn="ctr">
              <a:buNone/>
              <a:defRPr sz="1600"/>
            </a:lvl5pPr>
          </a:lstStyle>
          <a:p>
            <a:pPr lvl="0" fontAlgn="base"/>
            <a:r>
              <a:rPr lang="zh-CN" altLang="en-US" strike="noStrike" noProof="1"/>
              <a:t>单击添加署名或公司信息</a:t>
            </a:r>
          </a:p>
        </p:txBody>
      </p:sp>
    </p:spTree>
  </p:cSld>
  <p:clrMapOvr>
    <a:masterClrMapping/>
  </p:clrMapOvr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68313" y="1125538"/>
            <a:ext cx="4021614" cy="4967287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074" y="1125538"/>
            <a:ext cx="4021614" cy="4967287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68313" y="1125538"/>
            <a:ext cx="4021614" cy="4967287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074" y="1125538"/>
            <a:ext cx="4021614" cy="4967287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3844" y="117475"/>
            <a:ext cx="2051844" cy="5975350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68313" y="117475"/>
            <a:ext cx="6036584" cy="5975350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1025" descr="bg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-14287"/>
            <a:ext cx="9180513" cy="68722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1"/>
          <p:cNvSpPr>
            <a:spLocks noGrp="1"/>
          </p:cNvSpPr>
          <p:nvPr>
            <p:ph type="body"/>
          </p:nvPr>
        </p:nvSpPr>
        <p:spPr>
          <a:xfrm>
            <a:off x="468313" y="1125538"/>
            <a:ext cx="8207375" cy="4967287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-342900"/>
            <a:r>
              <a:rPr lang="zh-CN" altLang="en-US"/>
              <a:t>单击此处编辑母版文本样式</a:t>
            </a:r>
          </a:p>
          <a:p>
            <a:pPr lvl="1" indent="-285750"/>
            <a:r>
              <a:rPr lang="zh-CN" altLang="en-US"/>
              <a:t>第二级</a:t>
            </a:r>
          </a:p>
          <a:p>
            <a:pPr lvl="2" indent="-228600"/>
            <a:r>
              <a:rPr lang="zh-CN" altLang="en-US"/>
              <a:t>第三级</a:t>
            </a:r>
          </a:p>
          <a:p>
            <a:pPr lvl="3" indent="-228600"/>
            <a:r>
              <a:rPr lang="zh-CN" altLang="en-US"/>
              <a:t>第四级</a:t>
            </a:r>
          </a:p>
        </p:txBody>
      </p:sp>
      <p:sp>
        <p:nvSpPr>
          <p:cNvPr id="1028" name="Rectangle 27"/>
          <p:cNvSpPr>
            <a:spLocks noGrp="1"/>
          </p:cNvSpPr>
          <p:nvPr>
            <p:ph type="title"/>
          </p:nvPr>
        </p:nvSpPr>
        <p:spPr>
          <a:xfrm>
            <a:off x="468313" y="117475"/>
            <a:ext cx="8207375" cy="57467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 indent="0"/>
            <a:r>
              <a:rPr lang="zh-CN" altLang="en-US"/>
              <a:t>单击此处编辑母版标题样式</a:t>
            </a:r>
          </a:p>
        </p:txBody>
      </p:sp>
      <p:sp>
        <p:nvSpPr>
          <p:cNvPr id="1029" name="矩形 1028"/>
          <p:cNvSpPr/>
          <p:nvPr/>
        </p:nvSpPr>
        <p:spPr>
          <a:xfrm>
            <a:off x="7235825" y="6327775"/>
            <a:ext cx="1439863" cy="1968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0" algn="ctr" eaLnBrk="0" hangingPunct="0"/>
            <a:r>
              <a:rPr lang="de-DE" altLang="en-US" sz="1000" dirty="0">
                <a:latin typeface="Arial" panose="020B0604020202020204" pitchFamily="34" charset="0"/>
                <a:ea typeface="华文细黑" pitchFamily="2" charset="-122"/>
              </a:rPr>
              <a:t>Page </a:t>
            </a:r>
            <a:r>
              <a:rPr lang="de-DE" altLang="en-US" sz="1000" dirty="0">
                <a:latin typeface="Arial" panose="020B0604020202020204" pitchFamily="34" charset="0"/>
                <a:ea typeface="华文细黑" pitchFamily="2" charset="-122"/>
                <a:sym typeface="MS UI Gothic" panose="020B0600070205080204" pitchFamily="2" charset="-128"/>
              </a:rPr>
              <a:t></a:t>
            </a:r>
            <a:r>
              <a:rPr lang="de-DE" altLang="en-US" sz="1000" dirty="0">
                <a:latin typeface="Arial" panose="020B0604020202020204" pitchFamily="34" charset="0"/>
                <a:ea typeface="华文细黑" pitchFamily="2" charset="-122"/>
              </a:rPr>
              <a:t> </a:t>
            </a:r>
            <a:fld id="{9A0DB2DC-4C9A-4742-B13C-FB6460FD3503}" type="slidenum">
              <a:rPr lang="zh-CN" altLang="en-US" sz="1000" dirty="0">
                <a:latin typeface="Arial" panose="020B0604020202020204" pitchFamily="34" charset="0"/>
                <a:ea typeface="华文细黑" pitchFamily="2" charset="-122"/>
              </a:rPr>
              <a:pPr lvl="0" indent="0" algn="ctr" eaLnBrk="0" hangingPunct="0"/>
              <a:t>‹#›</a:t>
            </a:fld>
            <a:endParaRPr lang="zh-CN" altLang="en-US" sz="1000" dirty="0">
              <a:latin typeface="Arial" panose="020B0604020202020204" pitchFamily="34" charset="0"/>
              <a:ea typeface="华文细黑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600" b="1" i="0" u="none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n"/>
        <a:defRPr sz="2000" b="1" i="0" u="none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n"/>
        <a:defRPr sz="1800" b="1" i="0" u="none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1600" b="1" i="0" u="none" kern="1200" baseline="0">
          <a:solidFill>
            <a:schemeClr val="bg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n"/>
        <a:defRPr sz="1400" b="1" i="0" u="none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800" b="0" i="1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1" i="1" u="none" kern="1200" baseline="0">
          <a:solidFill>
            <a:schemeClr val="tx1"/>
          </a:solidFill>
          <a:latin typeface="Arial" panose="020B0604020202020204" pitchFamily="34" charset="0"/>
          <a:ea typeface="华文细黑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1" i="1" u="none" kern="1200" baseline="0">
          <a:solidFill>
            <a:schemeClr val="tx1"/>
          </a:solidFill>
          <a:latin typeface="Arial" panose="020B0604020202020204" pitchFamily="34" charset="0"/>
          <a:ea typeface="华文细黑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1" i="1" u="none" kern="1200" baseline="0">
          <a:solidFill>
            <a:schemeClr val="tx1"/>
          </a:solidFill>
          <a:latin typeface="Arial" panose="020B0604020202020204" pitchFamily="34" charset="0"/>
          <a:ea typeface="华文细黑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1" i="1" u="none" kern="1200" baseline="0">
          <a:solidFill>
            <a:schemeClr val="tx1"/>
          </a:solidFill>
          <a:latin typeface="Arial" panose="020B0604020202020204" pitchFamily="34" charset="0"/>
          <a:ea typeface="华文细黑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1" i="1" u="none" kern="1200" baseline="0">
          <a:solidFill>
            <a:schemeClr val="tx1"/>
          </a:solidFill>
          <a:latin typeface="Arial" panose="020B0604020202020204" pitchFamily="34" charset="0"/>
          <a:ea typeface="华文细黑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1" i="1" u="none" kern="1200" baseline="0">
          <a:solidFill>
            <a:schemeClr val="tx1"/>
          </a:solidFill>
          <a:latin typeface="Arial" panose="020B0604020202020204" pitchFamily="34" charset="0"/>
          <a:ea typeface="华文细黑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1" i="1" u="none" kern="1200" baseline="0">
          <a:solidFill>
            <a:schemeClr val="tx1"/>
          </a:solidFill>
          <a:latin typeface="Arial" panose="020B0604020202020204" pitchFamily="34" charset="0"/>
          <a:ea typeface="华文细黑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1" i="1" u="none" kern="1200" baseline="0">
          <a:solidFill>
            <a:schemeClr val="tx1"/>
          </a:solidFill>
          <a:latin typeface="Arial" panose="020B0604020202020204" pitchFamily="34" charset="0"/>
          <a:ea typeface="华文细黑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3073" descr="bg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80513" cy="68849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标题 307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 indent="0"/>
            <a:r>
              <a:rPr lang="zh-CN" altLang="en-US"/>
              <a:t>单击此处编辑母版标题样式</a:t>
            </a:r>
          </a:p>
        </p:txBody>
      </p:sp>
      <p:sp>
        <p:nvSpPr>
          <p:cNvPr id="2052" name="文本占位符 3075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-342900"/>
            <a:r>
              <a:rPr lang="zh-CN" altLang="en-US"/>
              <a:t>单击此处编辑母版文本样式</a:t>
            </a:r>
          </a:p>
          <a:p>
            <a:pPr lvl="1" indent="-285750"/>
            <a:r>
              <a:rPr lang="zh-CN" altLang="en-US"/>
              <a:t>第二级</a:t>
            </a:r>
          </a:p>
          <a:p>
            <a:pPr lvl="2" indent="-228600"/>
            <a:r>
              <a:rPr lang="zh-CN" altLang="en-US"/>
              <a:t>第三级</a:t>
            </a:r>
          </a:p>
          <a:p>
            <a:pPr lvl="3" indent="-228600"/>
            <a:r>
              <a:rPr lang="zh-CN" altLang="en-US"/>
              <a:t>第四级</a:t>
            </a:r>
          </a:p>
          <a:p>
            <a:pPr lvl="4" indent="-228600"/>
            <a:r>
              <a:rPr lang="zh-CN" altLang="en-US"/>
              <a:t>第五级</a:t>
            </a:r>
          </a:p>
        </p:txBody>
      </p:sp>
      <p:sp>
        <p:nvSpPr>
          <p:cNvPr id="3077" name="日期占位符 307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 b="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078" name="灯片编号占位符 3077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 b="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华文细黑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079" name="页脚占位符 307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 b="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600" b="1" i="0" u="none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n"/>
        <a:defRPr sz="2000" b="1" i="0" u="none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n"/>
        <a:defRPr sz="1800" b="1" i="0" u="none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1600" b="1" i="0" u="none" kern="1200" baseline="0">
          <a:solidFill>
            <a:schemeClr val="bg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n"/>
        <a:defRPr sz="1400" b="1" i="0" u="none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 b="0" i="0" u="none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»"/>
        <a:defRPr sz="1800" b="0" i="0" u="none" kern="1200" baseline="0">
          <a:solidFill>
            <a:schemeClr val="bg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»"/>
        <a:defRPr sz="1800" b="0" i="0" u="none" kern="1200" baseline="0">
          <a:solidFill>
            <a:schemeClr val="bg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»"/>
        <a:defRPr sz="1800" b="0" i="0" u="none" kern="1200" baseline="0">
          <a:solidFill>
            <a:schemeClr val="bg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»"/>
        <a:defRPr sz="1800" b="0" i="0" u="none" kern="1200" baseline="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800" b="0" i="1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1" i="1" u="none" kern="1200" baseline="0">
          <a:solidFill>
            <a:schemeClr val="tx1"/>
          </a:solidFill>
          <a:latin typeface="Arial" panose="020B0604020202020204" pitchFamily="34" charset="0"/>
          <a:ea typeface="华文细黑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1" i="1" u="none" kern="1200" baseline="0">
          <a:solidFill>
            <a:schemeClr val="tx1"/>
          </a:solidFill>
          <a:latin typeface="Arial" panose="020B0604020202020204" pitchFamily="34" charset="0"/>
          <a:ea typeface="华文细黑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1" i="1" u="none" kern="1200" baseline="0">
          <a:solidFill>
            <a:schemeClr val="tx1"/>
          </a:solidFill>
          <a:latin typeface="Arial" panose="020B0604020202020204" pitchFamily="34" charset="0"/>
          <a:ea typeface="华文细黑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1" i="1" u="none" kern="1200" baseline="0">
          <a:solidFill>
            <a:schemeClr val="tx1"/>
          </a:solidFill>
          <a:latin typeface="Arial" panose="020B0604020202020204" pitchFamily="34" charset="0"/>
          <a:ea typeface="华文细黑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1" i="1" u="none" kern="1200" baseline="0">
          <a:solidFill>
            <a:schemeClr val="tx1"/>
          </a:solidFill>
          <a:latin typeface="Arial" panose="020B0604020202020204" pitchFamily="34" charset="0"/>
          <a:ea typeface="华文细黑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1" i="1" u="none" kern="1200" baseline="0">
          <a:solidFill>
            <a:schemeClr val="tx1"/>
          </a:solidFill>
          <a:latin typeface="Arial" panose="020B0604020202020204" pitchFamily="34" charset="0"/>
          <a:ea typeface="华文细黑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1" i="1" u="none" kern="1200" baseline="0">
          <a:solidFill>
            <a:schemeClr val="tx1"/>
          </a:solidFill>
          <a:latin typeface="Arial" panose="020B0604020202020204" pitchFamily="34" charset="0"/>
          <a:ea typeface="华文细黑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1" i="1" u="none" kern="1200" baseline="0">
          <a:solidFill>
            <a:schemeClr val="tx1"/>
          </a:solidFill>
          <a:latin typeface="Arial" panose="020B0604020202020204" pitchFamily="34" charset="0"/>
          <a:ea typeface="华文细黑" pitchFamily="2" charset="-122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025" descr="bg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-14287"/>
            <a:ext cx="9180513" cy="68722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5" name="Rectangle 31"/>
          <p:cNvSpPr>
            <a:spLocks noGrp="1"/>
          </p:cNvSpPr>
          <p:nvPr>
            <p:ph type="body"/>
          </p:nvPr>
        </p:nvSpPr>
        <p:spPr>
          <a:xfrm>
            <a:off x="468313" y="1125538"/>
            <a:ext cx="8207375" cy="4967287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-342900"/>
            <a:r>
              <a:rPr lang="zh-CN" altLang="en-US"/>
              <a:t>单击此处编辑母版文本样式</a:t>
            </a:r>
          </a:p>
          <a:p>
            <a:pPr lvl="1" indent="-285750"/>
            <a:r>
              <a:rPr lang="zh-CN" altLang="en-US"/>
              <a:t>第二级</a:t>
            </a:r>
          </a:p>
          <a:p>
            <a:pPr lvl="2" indent="-228600"/>
            <a:r>
              <a:rPr lang="zh-CN" altLang="en-US"/>
              <a:t>第三级</a:t>
            </a:r>
          </a:p>
          <a:p>
            <a:pPr lvl="3" indent="-228600"/>
            <a:r>
              <a:rPr lang="zh-CN" altLang="en-US"/>
              <a:t>第四级</a:t>
            </a:r>
          </a:p>
        </p:txBody>
      </p:sp>
      <p:sp>
        <p:nvSpPr>
          <p:cNvPr id="3076" name="Rectangle 27"/>
          <p:cNvSpPr>
            <a:spLocks noGrp="1"/>
          </p:cNvSpPr>
          <p:nvPr>
            <p:ph type="title"/>
          </p:nvPr>
        </p:nvSpPr>
        <p:spPr>
          <a:xfrm>
            <a:off x="468313" y="117475"/>
            <a:ext cx="8207375" cy="57467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 indent="0"/>
            <a:r>
              <a:rPr lang="zh-CN" altLang="en-US"/>
              <a:t>单击此处编辑母版标题样式</a:t>
            </a:r>
          </a:p>
        </p:txBody>
      </p:sp>
      <p:sp>
        <p:nvSpPr>
          <p:cNvPr id="3077" name="矩形 1028"/>
          <p:cNvSpPr/>
          <p:nvPr/>
        </p:nvSpPr>
        <p:spPr>
          <a:xfrm>
            <a:off x="7235825" y="6327775"/>
            <a:ext cx="1439863" cy="1968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0" algn="ctr" eaLnBrk="0" hangingPunct="0"/>
            <a:r>
              <a:rPr lang="de-DE" altLang="en-US" sz="1000" dirty="0">
                <a:latin typeface="Arial" panose="020B0604020202020204" pitchFamily="34" charset="0"/>
                <a:ea typeface="华文细黑" pitchFamily="2" charset="-122"/>
              </a:rPr>
              <a:t>Page </a:t>
            </a:r>
            <a:r>
              <a:rPr lang="de-DE" altLang="en-US" sz="1000" dirty="0">
                <a:latin typeface="Arial" panose="020B0604020202020204" pitchFamily="34" charset="0"/>
                <a:ea typeface="华文细黑" pitchFamily="2" charset="-122"/>
                <a:sym typeface="MS UI Gothic" panose="020B0600070205080204" pitchFamily="2" charset="-128"/>
              </a:rPr>
              <a:t></a:t>
            </a:r>
            <a:r>
              <a:rPr lang="de-DE" altLang="en-US" sz="1000" dirty="0">
                <a:latin typeface="Arial" panose="020B0604020202020204" pitchFamily="34" charset="0"/>
                <a:ea typeface="华文细黑" pitchFamily="2" charset="-122"/>
              </a:rPr>
              <a:t> </a:t>
            </a:r>
            <a:fld id="{9A0DB2DC-4C9A-4742-B13C-FB6460FD3503}" type="slidenum">
              <a:rPr lang="zh-CN" altLang="en-US" sz="1000" dirty="0">
                <a:latin typeface="Arial" panose="020B0604020202020204" pitchFamily="34" charset="0"/>
                <a:ea typeface="华文细黑" pitchFamily="2" charset="-122"/>
              </a:rPr>
              <a:pPr lvl="0" indent="0" algn="ctr" eaLnBrk="0" hangingPunct="0"/>
              <a:t>‹#›</a:t>
            </a:fld>
            <a:endParaRPr lang="zh-CN" altLang="en-US" sz="1000" dirty="0">
              <a:latin typeface="Arial" panose="020B0604020202020204" pitchFamily="34" charset="0"/>
              <a:ea typeface="华文细黑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marL="0" lvl="0" indent="0" algn="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600" b="1" i="0" u="none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n"/>
        <a:defRPr sz="2000" b="1" i="0" u="none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n"/>
        <a:defRPr sz="1800" b="1" i="0" u="none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1600" b="1" i="0" u="none" kern="1200" baseline="0">
          <a:solidFill>
            <a:schemeClr val="bg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n"/>
        <a:defRPr sz="1400" b="1" i="0" u="none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800" b="0" i="1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1" i="1" u="none" kern="1200" baseline="0">
          <a:solidFill>
            <a:schemeClr val="tx1"/>
          </a:solidFill>
          <a:latin typeface="Arial" panose="020B0604020202020204" pitchFamily="34" charset="0"/>
          <a:ea typeface="华文细黑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1" i="1" u="none" kern="1200" baseline="0">
          <a:solidFill>
            <a:schemeClr val="tx1"/>
          </a:solidFill>
          <a:latin typeface="Arial" panose="020B0604020202020204" pitchFamily="34" charset="0"/>
          <a:ea typeface="华文细黑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1" i="1" u="none" kern="1200" baseline="0">
          <a:solidFill>
            <a:schemeClr val="tx1"/>
          </a:solidFill>
          <a:latin typeface="Arial" panose="020B0604020202020204" pitchFamily="34" charset="0"/>
          <a:ea typeface="华文细黑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1" i="1" u="none" kern="1200" baseline="0">
          <a:solidFill>
            <a:schemeClr val="tx1"/>
          </a:solidFill>
          <a:latin typeface="Arial" panose="020B0604020202020204" pitchFamily="34" charset="0"/>
          <a:ea typeface="华文细黑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1" i="1" u="none" kern="1200" baseline="0">
          <a:solidFill>
            <a:schemeClr val="tx1"/>
          </a:solidFill>
          <a:latin typeface="Arial" panose="020B0604020202020204" pitchFamily="34" charset="0"/>
          <a:ea typeface="华文细黑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1" i="1" u="none" kern="1200" baseline="0">
          <a:solidFill>
            <a:schemeClr val="tx1"/>
          </a:solidFill>
          <a:latin typeface="Arial" panose="020B0604020202020204" pitchFamily="34" charset="0"/>
          <a:ea typeface="华文细黑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1" i="1" u="none" kern="1200" baseline="0">
          <a:solidFill>
            <a:schemeClr val="tx1"/>
          </a:solidFill>
          <a:latin typeface="Arial" panose="020B0604020202020204" pitchFamily="34" charset="0"/>
          <a:ea typeface="华文细黑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1" i="1" u="none" kern="1200" baseline="0">
          <a:solidFill>
            <a:schemeClr val="tx1"/>
          </a:solidFill>
          <a:latin typeface="Arial" panose="020B0604020202020204" pitchFamily="34" charset="0"/>
          <a:ea typeface="华文细黑" pitchFamily="2" charset="-122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1025" descr="bg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-14287"/>
            <a:ext cx="9180513" cy="68722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099" name="Rectangle 31"/>
          <p:cNvSpPr>
            <a:spLocks noGrp="1"/>
          </p:cNvSpPr>
          <p:nvPr>
            <p:ph type="body"/>
          </p:nvPr>
        </p:nvSpPr>
        <p:spPr>
          <a:xfrm>
            <a:off x="468313" y="1125538"/>
            <a:ext cx="8207375" cy="4967287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-342900"/>
            <a:r>
              <a:rPr lang="zh-CN" altLang="en-US"/>
              <a:t>单击此处编辑母版文本样式</a:t>
            </a:r>
          </a:p>
          <a:p>
            <a:pPr lvl="1" indent="-285750"/>
            <a:r>
              <a:rPr lang="zh-CN" altLang="en-US"/>
              <a:t>第二级</a:t>
            </a:r>
          </a:p>
          <a:p>
            <a:pPr lvl="2" indent="-228600"/>
            <a:r>
              <a:rPr lang="zh-CN" altLang="en-US"/>
              <a:t>第三级</a:t>
            </a:r>
          </a:p>
          <a:p>
            <a:pPr lvl="3" indent="-228600"/>
            <a:r>
              <a:rPr lang="zh-CN" altLang="en-US"/>
              <a:t>第四级</a:t>
            </a:r>
          </a:p>
        </p:txBody>
      </p:sp>
      <p:sp>
        <p:nvSpPr>
          <p:cNvPr id="4100" name="Rectangle 27"/>
          <p:cNvSpPr>
            <a:spLocks noGrp="1"/>
          </p:cNvSpPr>
          <p:nvPr>
            <p:ph type="title"/>
          </p:nvPr>
        </p:nvSpPr>
        <p:spPr>
          <a:xfrm>
            <a:off x="468313" y="117475"/>
            <a:ext cx="8207375" cy="57467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 indent="0"/>
            <a:r>
              <a:rPr lang="zh-CN" altLang="en-US"/>
              <a:t>单击此处编辑母版标题样式</a:t>
            </a:r>
          </a:p>
        </p:txBody>
      </p:sp>
      <p:sp>
        <p:nvSpPr>
          <p:cNvPr id="4101" name="矩形 1028"/>
          <p:cNvSpPr/>
          <p:nvPr/>
        </p:nvSpPr>
        <p:spPr>
          <a:xfrm>
            <a:off x="7235825" y="6327775"/>
            <a:ext cx="1439863" cy="1968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0" algn="ctr" eaLnBrk="0" hangingPunct="0"/>
            <a:r>
              <a:rPr lang="de-DE" altLang="en-US" sz="1000" dirty="0">
                <a:latin typeface="Arial" panose="020B0604020202020204" pitchFamily="34" charset="0"/>
                <a:ea typeface="华文细黑" pitchFamily="2" charset="-122"/>
              </a:rPr>
              <a:t>Page </a:t>
            </a:r>
            <a:r>
              <a:rPr lang="de-DE" altLang="en-US" sz="1000" dirty="0">
                <a:latin typeface="Arial" panose="020B0604020202020204" pitchFamily="34" charset="0"/>
                <a:ea typeface="华文细黑" pitchFamily="2" charset="-122"/>
                <a:sym typeface="MS UI Gothic" panose="020B0600070205080204" pitchFamily="2" charset="-128"/>
              </a:rPr>
              <a:t></a:t>
            </a:r>
            <a:r>
              <a:rPr lang="de-DE" altLang="en-US" sz="1000" dirty="0">
                <a:latin typeface="Arial" panose="020B0604020202020204" pitchFamily="34" charset="0"/>
                <a:ea typeface="华文细黑" pitchFamily="2" charset="-122"/>
              </a:rPr>
              <a:t> </a:t>
            </a:r>
            <a:fld id="{9A0DB2DC-4C9A-4742-B13C-FB6460FD3503}" type="slidenum">
              <a:rPr lang="zh-CN" altLang="en-US" sz="1000" dirty="0">
                <a:latin typeface="Arial" panose="020B0604020202020204" pitchFamily="34" charset="0"/>
                <a:ea typeface="华文细黑" pitchFamily="2" charset="-122"/>
              </a:rPr>
              <a:pPr lvl="0" indent="0" algn="ctr" eaLnBrk="0" hangingPunct="0"/>
              <a:t>‹#›</a:t>
            </a:fld>
            <a:endParaRPr lang="zh-CN" altLang="en-US" sz="1000" dirty="0">
              <a:latin typeface="Arial" panose="020B0604020202020204" pitchFamily="34" charset="0"/>
              <a:ea typeface="华文细黑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marL="0" lvl="0" indent="0" algn="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600" b="1" i="0" u="none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n"/>
        <a:defRPr sz="2000" b="1" i="0" u="none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n"/>
        <a:defRPr sz="1800" b="1" i="0" u="none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1600" b="1" i="0" u="none" kern="1200" baseline="0">
          <a:solidFill>
            <a:schemeClr val="bg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n"/>
        <a:defRPr sz="1400" b="1" i="0" u="none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800" b="0" i="1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1" i="1" u="none" kern="1200" baseline="0">
          <a:solidFill>
            <a:schemeClr val="tx1"/>
          </a:solidFill>
          <a:latin typeface="Arial" panose="020B0604020202020204" pitchFamily="34" charset="0"/>
          <a:ea typeface="华文细黑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1" i="1" u="none" kern="1200" baseline="0">
          <a:solidFill>
            <a:schemeClr val="tx1"/>
          </a:solidFill>
          <a:latin typeface="Arial" panose="020B0604020202020204" pitchFamily="34" charset="0"/>
          <a:ea typeface="华文细黑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1" i="1" u="none" kern="1200" baseline="0">
          <a:solidFill>
            <a:schemeClr val="tx1"/>
          </a:solidFill>
          <a:latin typeface="Arial" panose="020B0604020202020204" pitchFamily="34" charset="0"/>
          <a:ea typeface="华文细黑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1" i="1" u="none" kern="1200" baseline="0">
          <a:solidFill>
            <a:schemeClr val="tx1"/>
          </a:solidFill>
          <a:latin typeface="Arial" panose="020B0604020202020204" pitchFamily="34" charset="0"/>
          <a:ea typeface="华文细黑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1" i="1" u="none" kern="1200" baseline="0">
          <a:solidFill>
            <a:schemeClr val="tx1"/>
          </a:solidFill>
          <a:latin typeface="Arial" panose="020B0604020202020204" pitchFamily="34" charset="0"/>
          <a:ea typeface="华文细黑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1" i="1" u="none" kern="1200" baseline="0">
          <a:solidFill>
            <a:schemeClr val="tx1"/>
          </a:solidFill>
          <a:latin typeface="Arial" panose="020B0604020202020204" pitchFamily="34" charset="0"/>
          <a:ea typeface="华文细黑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1" i="1" u="none" kern="1200" baseline="0">
          <a:solidFill>
            <a:schemeClr val="tx1"/>
          </a:solidFill>
          <a:latin typeface="Arial" panose="020B0604020202020204" pitchFamily="34" charset="0"/>
          <a:ea typeface="华文细黑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1" i="1" u="none" kern="1200" baseline="0">
          <a:solidFill>
            <a:schemeClr val="tx1"/>
          </a:solidFill>
          <a:latin typeface="Arial" panose="020B0604020202020204" pitchFamily="34" charset="0"/>
          <a:ea typeface="华文细黑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标题 7169"/>
          <p:cNvSpPr>
            <a:spLocks noGrp="1"/>
          </p:cNvSpPr>
          <p:nvPr>
            <p:ph type="ctrTitle"/>
          </p:nvPr>
        </p:nvSpPr>
        <p:spPr>
          <a:xfrm>
            <a:off x="-785850" y="2000240"/>
            <a:ext cx="5988050" cy="3862388"/>
          </a:xfrm>
        </p:spPr>
        <p:txBody>
          <a:bodyPr anchor="ctr"/>
          <a:lstStyle/>
          <a:p>
            <a:pPr algn="ctr" defTabSz="914400" fontAlgn="base">
              <a:buSzPct val="100000"/>
            </a:pPr>
            <a:r>
              <a:rPr lang="zh-CN" altLang="en-US" sz="4800" b="0" strike="noStrike" kern="1200" baseline="0" noProof="1">
                <a:effectLst>
                  <a:outerShdw blurRad="38100" dist="38100" dir="2700000">
                    <a:srgbClr val="C0C0C0"/>
                  </a:outerShdw>
                </a:effectLst>
                <a:latin typeface="Monotype Corsiva" charset="0"/>
                <a:ea typeface="黑体" panose="02010600030101010101" pitchFamily="2" charset="-122"/>
              </a:rPr>
              <a:t> </a:t>
            </a:r>
            <a:r>
              <a:rPr lang="zh-CN" altLang="en-US" sz="4800" b="0" kern="1200" baseline="0" dirty="0">
                <a:effectLst>
                  <a:outerShdw blurRad="38100" dist="38100" dir="2700000">
                    <a:srgbClr val="C0C0C0"/>
                  </a:outerShdw>
                </a:effectLst>
                <a:latin typeface="Monotype Corsiva" charset="0"/>
                <a:ea typeface="黑体" panose="02010600030101010101" pitchFamily="2" charset="-122"/>
              </a:rPr>
              <a:t/>
            </a:r>
            <a:br>
              <a:rPr lang="zh-CN" altLang="en-US" sz="4800" b="0" kern="1200" baseline="0" dirty="0">
                <a:effectLst>
                  <a:outerShdw blurRad="38100" dist="38100" dir="2700000">
                    <a:srgbClr val="C0C0C0"/>
                  </a:outerShdw>
                </a:effectLst>
                <a:latin typeface="Monotype Corsiva" charset="0"/>
                <a:ea typeface="黑体" panose="02010600030101010101" pitchFamily="2" charset="-122"/>
              </a:rPr>
            </a:br>
            <a:r>
              <a:rPr lang="zh-CN" altLang="en-US" sz="6000" strike="noStrike" kern="1200" baseline="0" noProof="1">
                <a:effectLst>
                  <a:outerShdw blurRad="38100" dist="38100" dir="2700000">
                    <a:srgbClr val="C0C0C0"/>
                  </a:outerShdw>
                </a:effectLst>
                <a:latin typeface="Monotype Corsiva" pitchFamily="66" charset="0"/>
                <a:ea typeface="黑体" panose="02010600030101010101" pitchFamily="2" charset="-122"/>
              </a:rPr>
              <a:t>Spring Festival</a:t>
            </a:r>
            <a:r>
              <a:rPr lang="zh-CN" altLang="en-US" sz="4800" b="0" strike="noStrike" kern="1200" baseline="0" noProof="1">
                <a:effectLst>
                  <a:outerShdw blurRad="38100" dist="38100" dir="2700000">
                    <a:srgbClr val="C0C0C0"/>
                  </a:outerShdw>
                </a:effectLst>
                <a:latin typeface="Monotype Corsiva" charset="0"/>
                <a:ea typeface="黑体" panose="02010600030101010101" pitchFamily="2" charset="-122"/>
              </a:rPr>
              <a:t/>
            </a:r>
            <a:br>
              <a:rPr lang="zh-CN" altLang="en-US" sz="4800" b="0" strike="noStrike" kern="1200" baseline="0" noProof="1">
                <a:effectLst>
                  <a:outerShdw blurRad="38100" dist="38100" dir="2700000">
                    <a:srgbClr val="C0C0C0"/>
                  </a:outerShdw>
                </a:effectLst>
                <a:latin typeface="Monotype Corsiva" charset="0"/>
                <a:ea typeface="黑体" panose="02010600030101010101" pitchFamily="2" charset="-122"/>
              </a:rPr>
            </a:br>
            <a:endParaRPr lang="zh-CN" altLang="en-US" sz="4800" b="0" strike="noStrike" kern="1200" baseline="0" noProof="1">
              <a:effectLst>
                <a:outerShdw blurRad="38100" dist="38100" dir="2700000">
                  <a:srgbClr val="C0C0C0"/>
                </a:outerShdw>
              </a:effectLst>
              <a:latin typeface="Monotype Corsiva" charset="0"/>
              <a:ea typeface="黑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0" dur="250" autoRev="1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250" autoRev="1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250" autoRev="1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bldLvl="0"/>
      <p:bldP spid="7170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标题 1"/>
          <p:cNvSpPr>
            <a:spLocks noGrp="1"/>
          </p:cNvSpPr>
          <p:nvPr>
            <p:ph type="title"/>
          </p:nvPr>
        </p:nvSpPr>
        <p:spPr>
          <a:xfrm>
            <a:off x="468313" y="52388"/>
            <a:ext cx="8620125" cy="936625"/>
          </a:xfrm>
        </p:spPr>
        <p:txBody>
          <a:bodyPr anchor="ctr"/>
          <a:lstStyle/>
          <a:p>
            <a:pPr algn="ctr"/>
            <a:r>
              <a:rPr lang="en-US" altLang="zh-CN" sz="4000" dirty="0">
                <a:solidFill>
                  <a:schemeClr val="accent3"/>
                </a:solidFill>
                <a:latin typeface="Monotype Corsiva" charset="0"/>
              </a:rPr>
              <a:t>The tradition of Spring Festival</a:t>
            </a:r>
          </a:p>
        </p:txBody>
      </p:sp>
      <p:pic>
        <p:nvPicPr>
          <p:cNvPr id="18434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9388" y="1346200"/>
            <a:ext cx="5003800" cy="3248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文本框 5"/>
          <p:cNvSpPr txBox="1"/>
          <p:nvPr/>
        </p:nvSpPr>
        <p:spPr>
          <a:xfrm>
            <a:off x="3128645" y="4836795"/>
            <a:ext cx="34436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noProof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</a:t>
            </a:r>
            <a:r>
              <a:rPr lang="en-US" altLang="zh-CN" sz="3600" noProof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华文细黑" pitchFamily="2" charset="-122"/>
                <a:cs typeface="+mn-cs"/>
              </a:rPr>
              <a:t>aper cutting</a:t>
            </a:r>
            <a:endParaRPr lang="en-US" altLang="zh-CN" sz="3600" noProof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843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313" y="1346200"/>
            <a:ext cx="3316287" cy="32750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0" presetClass="emph" presetSubtype="0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8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3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标题 1"/>
          <p:cNvSpPr>
            <a:spLocks noGrp="1"/>
          </p:cNvSpPr>
          <p:nvPr>
            <p:ph type="title"/>
          </p:nvPr>
        </p:nvSpPr>
        <p:spPr>
          <a:xfrm>
            <a:off x="468313" y="52388"/>
            <a:ext cx="8620125" cy="936625"/>
          </a:xfrm>
        </p:spPr>
        <p:txBody>
          <a:bodyPr anchor="ctr"/>
          <a:lstStyle/>
          <a:p>
            <a:pPr algn="ctr"/>
            <a:r>
              <a:rPr lang="en-US" altLang="zh-CN" sz="4000" dirty="0">
                <a:solidFill>
                  <a:schemeClr val="accent3"/>
                </a:solidFill>
                <a:latin typeface="Monotype Corsiva" charset="0"/>
                <a:sym typeface="华文细黑" pitchFamily="2" charset="-122"/>
              </a:rPr>
              <a:t>The tradition of Spring Festival</a:t>
            </a:r>
          </a:p>
        </p:txBody>
      </p:sp>
      <p:pic>
        <p:nvPicPr>
          <p:cNvPr id="19462" name="图片 10" descr="u=4275613712,4155670955&amp;fm=27&amp;gp=0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3688" y="944563"/>
            <a:ext cx="5092700" cy="5416550"/>
          </a:xfrm>
        </p:spPr>
      </p:pic>
      <p:sp>
        <p:nvSpPr>
          <p:cNvPr id="10242" name="文本框 10241"/>
          <p:cNvSpPr txBox="1"/>
          <p:nvPr/>
        </p:nvSpPr>
        <p:spPr>
          <a:xfrm>
            <a:off x="6888163" y="944563"/>
            <a:ext cx="1900238" cy="1200329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 eaLnBrk="0" hangingPunct="0"/>
            <a:r>
              <a:rPr lang="en-US" altLang="zh-CN" sz="3600" noProof="1">
                <a:solidFill>
                  <a:schemeClr val="accent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华文细黑" pitchFamily="2" charset="-122"/>
                <a:cs typeface="+mn-cs"/>
                <a:sym typeface="+mn-ea"/>
              </a:rPr>
              <a:t>spring couplet</a:t>
            </a:r>
            <a:endParaRPr lang="en-US" altLang="zh-CN" sz="3600" noProof="1">
              <a:solidFill>
                <a:schemeClr val="accent3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0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5" dur="250" autoRev="1" fill="hold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250" autoRev="1" fill="hold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build="allAtOnce" bldLvl="0"/>
      <p:bldP spid="10242" grpId="1" build="allAtOnce" bldLvl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文本框 14339"/>
          <p:cNvSpPr txBox="1"/>
          <p:nvPr/>
        </p:nvSpPr>
        <p:spPr>
          <a:xfrm>
            <a:off x="-214346" y="4500570"/>
            <a:ext cx="4811712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 eaLnBrk="0" hangingPunct="0"/>
            <a:r>
              <a:rPr lang="en-US" altLang="zh-CN" sz="2800" dirty="0">
                <a:solidFill>
                  <a:schemeClr val="bg1"/>
                </a:solidFill>
                <a:latin typeface="Arial" panose="020B0604020202020204" pitchFamily="34" charset="0"/>
                <a:ea typeface="华文细黑" pitchFamily="2" charset="-122"/>
              </a:rPr>
              <a:t>having a family reunion</a:t>
            </a:r>
          </a:p>
        </p:txBody>
      </p:sp>
      <p:pic>
        <p:nvPicPr>
          <p:cNvPr id="21508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438" y="1142984"/>
            <a:ext cx="4049713" cy="33289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4490719" y="4533900"/>
            <a:ext cx="45434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noProof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华文细黑" pitchFamily="2" charset="-122"/>
                <a:cs typeface="+mn-cs"/>
              </a:rPr>
              <a:t>   staying </a:t>
            </a:r>
            <a:r>
              <a:rPr lang="en-US" altLang="zh-CN" sz="2800" noProof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华文细黑" pitchFamily="2" charset="-122"/>
                <a:cs typeface="+mn-cs"/>
              </a:rPr>
              <a:t>up </a:t>
            </a:r>
            <a:r>
              <a:rPr lang="en-US" altLang="zh-CN" sz="2800" noProof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华文细黑" pitchFamily="2" charset="-122"/>
                <a:cs typeface="+mn-cs"/>
              </a:rPr>
              <a:t>late</a:t>
            </a:r>
          </a:p>
          <a:p>
            <a:r>
              <a:rPr lang="en-US" altLang="zh-CN" sz="2800" noProof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华文细黑" pitchFamily="2" charset="-122"/>
                <a:cs typeface="+mn-cs"/>
              </a:rPr>
              <a:t>   (“</a:t>
            </a:r>
            <a:r>
              <a:rPr lang="en-US" altLang="zh-CN" sz="2800" noProof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华文细黑" pitchFamily="2" charset="-122"/>
                <a:cs typeface="+mn-cs"/>
              </a:rPr>
              <a:t>shousui”</a:t>
            </a:r>
            <a:r>
              <a:rPr lang="zh-CN" altLang="en-US" sz="2800" noProof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华文细黑" pitchFamily="2" charset="-122"/>
                <a:cs typeface="+mn-cs"/>
              </a:rPr>
              <a:t>）</a:t>
            </a:r>
            <a:endParaRPr lang="zh-CN" altLang="en-US" sz="2800" noProof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0484" name="标题 1"/>
          <p:cNvSpPr>
            <a:spLocks noGrp="1"/>
          </p:cNvSpPr>
          <p:nvPr/>
        </p:nvSpPr>
        <p:spPr>
          <a:xfrm>
            <a:off x="79375" y="109538"/>
            <a:ext cx="8620125" cy="9366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ctr"/>
            <a:r>
              <a:rPr lang="en-US" altLang="zh-CN" sz="4000" i="0" dirty="0">
                <a:solidFill>
                  <a:schemeClr val="accent3"/>
                </a:solidFill>
                <a:latin typeface="Monotype Corsiva" charset="0"/>
                <a:ea typeface="黑体" panose="02010600030101010101" pitchFamily="2" charset="-122"/>
                <a:sym typeface="华文细黑" pitchFamily="2" charset="-122"/>
              </a:rPr>
              <a:t>The tradition of Spring Festival</a:t>
            </a:r>
          </a:p>
        </p:txBody>
      </p:sp>
      <p:pic>
        <p:nvPicPr>
          <p:cNvPr id="2" name="图片 1" descr="W02015022636087703995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1214422"/>
            <a:ext cx="4184650" cy="30813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0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5" dur="250" autoRev="1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250" autoRev="1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0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30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  <p:bldP spid="14340" grpId="1"/>
      <p:bldP spid="3" grpId="0"/>
      <p:bldP spid="3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792094" y="5170803"/>
            <a:ext cx="391795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noProof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华文细黑" pitchFamily="2" charset="-122"/>
                <a:cs typeface="+mn-cs"/>
              </a:rPr>
              <a:t>enjoying </a:t>
            </a:r>
            <a:r>
              <a:rPr lang="en-US" altLang="zh-CN" sz="2800" noProof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华文细黑" pitchFamily="2" charset="-122"/>
                <a:cs typeface="+mn-cs"/>
              </a:rPr>
              <a:t>Spring </a:t>
            </a:r>
            <a:r>
              <a:rPr lang="en-US" altLang="zh-CN" sz="2800" noProof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华文细黑" pitchFamily="2" charset="-122"/>
                <a:cs typeface="+mn-cs"/>
              </a:rPr>
              <a:t>Festival Gala</a:t>
            </a:r>
            <a:endParaRPr lang="en-US" altLang="zh-CN" sz="2800" noProof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图片 3" descr="u=3502238644,592541935&amp;fm=27&amp;gp=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0" y="1328738"/>
            <a:ext cx="6073775" cy="3841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07" name="标题 1"/>
          <p:cNvSpPr>
            <a:spLocks noGrp="1"/>
          </p:cNvSpPr>
          <p:nvPr/>
        </p:nvSpPr>
        <p:spPr>
          <a:xfrm>
            <a:off x="79375" y="109538"/>
            <a:ext cx="8620125" cy="9366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ctr"/>
            <a:r>
              <a:rPr lang="en-US" altLang="zh-CN" sz="4000" i="0" dirty="0">
                <a:solidFill>
                  <a:schemeClr val="accent3"/>
                </a:solidFill>
                <a:latin typeface="Monotype Corsiva" charset="0"/>
                <a:ea typeface="黑体" panose="02010600030101010101" pitchFamily="2" charset="-122"/>
                <a:sym typeface="华文细黑" pitchFamily="2" charset="-122"/>
              </a:rPr>
              <a:t>The tradition of Spring Festival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0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5" dur="25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25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图片 15362" descr="人民币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66" y="3714752"/>
            <a:ext cx="4595812" cy="2178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4" name="文本框 15363"/>
          <p:cNvSpPr txBox="1"/>
          <p:nvPr/>
        </p:nvSpPr>
        <p:spPr>
          <a:xfrm>
            <a:off x="1428728" y="5715016"/>
            <a:ext cx="6570662" cy="6445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 eaLnBrk="0" hangingPunct="0"/>
            <a:r>
              <a:rPr lang="zh-CN" altLang="en-US" sz="3600" dirty="0">
                <a:solidFill>
                  <a:schemeClr val="bg1"/>
                </a:solidFill>
                <a:latin typeface="Arial" panose="020B0604020202020204" pitchFamily="34" charset="0"/>
                <a:ea typeface="华文细黑" pitchFamily="2" charset="-122"/>
              </a:rPr>
              <a:t>	</a:t>
            </a:r>
            <a:r>
              <a:rPr lang="en-US" altLang="zh-CN" sz="3200" dirty="0">
                <a:solidFill>
                  <a:schemeClr val="bg1"/>
                </a:solidFill>
                <a:latin typeface="Arial" panose="020B0604020202020204" pitchFamily="34" charset="0"/>
                <a:ea typeface="华文细黑" pitchFamily="2" charset="-122"/>
              </a:rPr>
              <a:t>getting lucky money</a:t>
            </a:r>
          </a:p>
        </p:txBody>
      </p:sp>
      <p:pic>
        <p:nvPicPr>
          <p:cNvPr id="2253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857232"/>
            <a:ext cx="3500462" cy="242889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3" name="文本框 3"/>
          <p:cNvSpPr txBox="1"/>
          <p:nvPr/>
        </p:nvSpPr>
        <p:spPr>
          <a:xfrm>
            <a:off x="-928726" y="3286124"/>
            <a:ext cx="4693914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ctr" eaLnBrk="0" hangingPunct="0"/>
            <a:r>
              <a:rPr lang="en-US" altLang="zh-CN" sz="2800" dirty="0" smtClean="0">
                <a:solidFill>
                  <a:schemeClr val="bg1"/>
                </a:solidFill>
                <a:latin typeface="Arial" panose="020B0604020202020204" pitchFamily="34" charset="0"/>
                <a:ea typeface="华文细黑" pitchFamily="2" charset="-122"/>
              </a:rPr>
              <a:t>          wearing new </a:t>
            </a:r>
            <a:r>
              <a:rPr lang="en-US" altLang="zh-CN" sz="2800" dirty="0">
                <a:solidFill>
                  <a:schemeClr val="bg1"/>
                </a:solidFill>
                <a:latin typeface="Arial" panose="020B0604020202020204" pitchFamily="34" charset="0"/>
                <a:ea typeface="华文细黑" pitchFamily="2" charset="-122"/>
              </a:rPr>
              <a:t>clothes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8313" y="52388"/>
            <a:ext cx="8620125" cy="936625"/>
          </a:xfrm>
        </p:spPr>
        <p:txBody>
          <a:bodyPr anchor="ctr"/>
          <a:lstStyle/>
          <a:p>
            <a:pPr algn="ctr"/>
            <a:r>
              <a:rPr lang="en-US" altLang="zh-CN" sz="4000" dirty="0">
                <a:solidFill>
                  <a:schemeClr val="accent3"/>
                </a:solidFill>
                <a:latin typeface="Monotype Corsiva" charset="0"/>
                <a:sym typeface="华文细黑" pitchFamily="2" charset="-122"/>
              </a:rPr>
              <a:t>The tradition of Spring Festival</a:t>
            </a:r>
          </a:p>
        </p:txBody>
      </p:sp>
      <p:pic>
        <p:nvPicPr>
          <p:cNvPr id="3" name="图片 2" descr="u=1403155507,573945604&amp;fm=27&amp;gp=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3472" y="928670"/>
            <a:ext cx="4000528" cy="22304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1"/>
          <p:cNvSpPr txBox="1"/>
          <p:nvPr/>
        </p:nvSpPr>
        <p:spPr>
          <a:xfrm>
            <a:off x="4857752" y="3214686"/>
            <a:ext cx="4891087" cy="95410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 eaLnBrk="0" hangingPunct="0"/>
            <a:r>
              <a:rPr lang="en-US" altLang="zh-CN" sz="2800" dirty="0">
                <a:solidFill>
                  <a:schemeClr val="bg1"/>
                </a:solidFill>
                <a:latin typeface="Arial" panose="020B0604020202020204" pitchFamily="34" charset="0"/>
                <a:ea typeface="华文细黑" pitchFamily="2" charset="-122"/>
              </a:rPr>
              <a:t>giving New Year's greetings</a:t>
            </a:r>
            <a:endParaRPr lang="zh-CN" altLang="en-US" sz="2800" dirty="0">
              <a:latin typeface="Arial" panose="020B0604020202020204" pitchFamily="34" charset="0"/>
              <a:ea typeface="华文细黑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0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5" dur="250" autoRev="1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250" autoRev="1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0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30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0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45" dur="250" autoRev="1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250" autoRev="1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7" dur="250" autoRev="1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  <p:bldP spid="15364" grpId="1"/>
      <p:bldP spid="22533" grpId="0"/>
      <p:bldP spid="22533" grpId="1"/>
      <p:bldP spid="4" grpId="0"/>
      <p:bldP spid="4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文本框 19459"/>
          <p:cNvSpPr txBox="1"/>
          <p:nvPr/>
        </p:nvSpPr>
        <p:spPr>
          <a:xfrm>
            <a:off x="393700" y="4364038"/>
            <a:ext cx="8274050" cy="175418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 eaLnBrk="0" hangingPunct="0"/>
            <a:r>
              <a:rPr lang="en-US" altLang="zh-CN" sz="3600" dirty="0">
                <a:solidFill>
                  <a:schemeClr val="bg1"/>
                </a:solidFill>
                <a:latin typeface="Arial" panose="020B0604020202020204" pitchFamily="34" charset="0"/>
                <a:ea typeface="华文细黑" pitchFamily="2" charset="-122"/>
              </a:rPr>
              <a:t>playing </a:t>
            </a:r>
          </a:p>
          <a:p>
            <a:pPr algn="ctr" eaLnBrk="0" hangingPunct="0"/>
            <a:r>
              <a:rPr lang="en-US" altLang="zh-CN" sz="3600" dirty="0">
                <a:solidFill>
                  <a:schemeClr val="bg1"/>
                </a:solidFill>
                <a:latin typeface="Arial" panose="020B0604020202020204" pitchFamily="34" charset="0"/>
                <a:ea typeface="华文细黑" pitchFamily="2" charset="-122"/>
              </a:rPr>
              <a:t>dragon and </a:t>
            </a:r>
            <a:r>
              <a:rPr lang="en-US" altLang="zh-CN" sz="3600" dirty="0">
                <a:solidFill>
                  <a:schemeClr val="bg1"/>
                </a:solidFill>
                <a:latin typeface="Arial" panose="020B0604020202020204" pitchFamily="34" charset="0"/>
                <a:ea typeface="华文细黑" pitchFamily="2" charset="-122"/>
                <a:sym typeface="华文细黑" pitchFamily="2" charset="-122"/>
              </a:rPr>
              <a:t>lion dance</a:t>
            </a:r>
            <a:endParaRPr lang="zh-CN" altLang="en-US" sz="3600" dirty="0">
              <a:latin typeface="Arial" panose="020B0604020202020204" pitchFamily="34" charset="0"/>
              <a:ea typeface="华文细黑" pitchFamily="2" charset="-122"/>
            </a:endParaRPr>
          </a:p>
          <a:p>
            <a:pPr algn="ctr" eaLnBrk="0" hangingPunct="0"/>
            <a:endParaRPr lang="en-US" altLang="zh-CN" sz="3600" dirty="0">
              <a:solidFill>
                <a:schemeClr val="bg1"/>
              </a:solidFill>
              <a:latin typeface="Arial" panose="020B0604020202020204" pitchFamily="34" charset="0"/>
              <a:ea typeface="华文细黑" pitchFamily="2" charset="-122"/>
            </a:endParaRPr>
          </a:p>
        </p:txBody>
      </p:sp>
      <p:sp>
        <p:nvSpPr>
          <p:cNvPr id="23554" name="标题 1"/>
          <p:cNvSpPr>
            <a:spLocks noGrp="1"/>
          </p:cNvSpPr>
          <p:nvPr/>
        </p:nvSpPr>
        <p:spPr>
          <a:xfrm>
            <a:off x="261938" y="109538"/>
            <a:ext cx="8620125" cy="9366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ctr"/>
            <a:r>
              <a:rPr lang="en-US" altLang="zh-CN" sz="4000" i="0" dirty="0">
                <a:solidFill>
                  <a:schemeClr val="accent3"/>
                </a:solidFill>
                <a:latin typeface="Monotype Corsiva" charset="0"/>
                <a:ea typeface="黑体" panose="02010600030101010101" pitchFamily="2" charset="-122"/>
                <a:sym typeface="华文细黑" pitchFamily="2" charset="-122"/>
              </a:rPr>
              <a:t>The tradition of Spring Festival</a:t>
            </a:r>
          </a:p>
        </p:txBody>
      </p:sp>
      <p:pic>
        <p:nvPicPr>
          <p:cNvPr id="2" name="图片 1" descr="u=4030623571,727330576&amp;fm=27&amp;gp=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938" y="1049338"/>
            <a:ext cx="4762500" cy="3181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 descr="u=271226212,2762827372&amp;fm=27&amp;gp=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7475" y="1046163"/>
            <a:ext cx="3684588" cy="31845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0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8" dur="250" autoRev="1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250" autoRev="1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250" autoRev="1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  <p:bldP spid="19460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71736" y="285728"/>
            <a:ext cx="3849657" cy="665163"/>
          </a:xfrm>
        </p:spPr>
        <p:txBody>
          <a:bodyPr/>
          <a:lstStyle/>
          <a:p>
            <a:pPr fontAlgn="base"/>
            <a:r>
              <a:rPr lang="en-US" altLang="zh-CN" sz="4000" strike="noStrike" noProof="1" smtClean="0">
                <a:solidFill>
                  <a:schemeClr val="accent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itchFamily="66" charset="0"/>
              </a:rPr>
              <a:t>New year blessings</a:t>
            </a:r>
            <a:endParaRPr lang="en-US" altLang="zh-CN" sz="4000" strike="noStrike" noProof="1">
              <a:solidFill>
                <a:schemeClr val="accent3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24578" name="内容占位符 2"/>
          <p:cNvSpPr>
            <a:spLocks noGrp="1"/>
          </p:cNvSpPr>
          <p:nvPr>
            <p:ph idx="1"/>
          </p:nvPr>
        </p:nvSpPr>
        <p:spPr>
          <a:xfrm>
            <a:off x="500034" y="1285860"/>
            <a:ext cx="8207375" cy="4967287"/>
          </a:xfrm>
        </p:spPr>
        <p:txBody>
          <a:bodyPr anchor="t"/>
          <a:lstStyle/>
          <a:p>
            <a:pPr>
              <a:buFont typeface="Wingdings" pitchFamily="2" charset="2"/>
              <a:buChar char="Ø"/>
            </a:pPr>
            <a:r>
              <a:rPr lang="en-US" altLang="zh-CN" sz="3200" i="1" dirty="0"/>
              <a:t>Peace all year round.</a:t>
            </a:r>
          </a:p>
          <a:p>
            <a:pPr>
              <a:buFont typeface="Wingdings" pitchFamily="2" charset="2"/>
              <a:buChar char="Ø"/>
            </a:pPr>
            <a:r>
              <a:rPr lang="en-US" altLang="zh-CN" sz="3200" i="1" dirty="0"/>
              <a:t>Wishing you prosperity.</a:t>
            </a:r>
          </a:p>
          <a:p>
            <a:pPr>
              <a:buFont typeface="Wingdings" pitchFamily="2" charset="2"/>
              <a:buChar char="Ø"/>
            </a:pPr>
            <a:r>
              <a:rPr lang="en-US" altLang="zh-CN" sz="3200" i="1" dirty="0"/>
              <a:t>May all your wishes come true.</a:t>
            </a:r>
          </a:p>
          <a:p>
            <a:pPr>
              <a:buFont typeface="Wingdings" pitchFamily="2" charset="2"/>
              <a:buChar char="Ø"/>
            </a:pPr>
            <a:r>
              <a:rPr lang="en-US" altLang="zh-CN" sz="3200" i="1" dirty="0"/>
              <a:t>Everything goes well.</a:t>
            </a:r>
          </a:p>
          <a:p>
            <a:pPr>
              <a:buFont typeface="Wingdings" pitchFamily="2" charset="2"/>
              <a:buChar char="Ø"/>
            </a:pPr>
            <a:r>
              <a:rPr lang="en-US" altLang="zh-CN" sz="3200" i="1" dirty="0"/>
              <a:t>Wish you happiness and prosperity in the coming year!</a:t>
            </a:r>
          </a:p>
          <a:p>
            <a:pPr>
              <a:buNone/>
            </a:pPr>
            <a:endParaRPr lang="en-US" altLang="zh-CN"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标题 23553"/>
          <p:cNvSpPr>
            <a:spLocks noGrp="1"/>
          </p:cNvSpPr>
          <p:nvPr>
            <p:ph type="title"/>
          </p:nvPr>
        </p:nvSpPr>
        <p:spPr>
          <a:xfrm>
            <a:off x="-1852612" y="207963"/>
            <a:ext cx="8207375" cy="484188"/>
          </a:xfrm>
        </p:spPr>
        <p:txBody>
          <a:bodyPr vert="horz" wrap="square" anchor="ctr"/>
          <a:lstStyle/>
          <a:p>
            <a:pPr fontAlgn="base"/>
            <a:r>
              <a:rPr lang="zh-CN" altLang="en-US" sz="6000" strike="noStrike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charset="0"/>
              </a:rPr>
              <a:t> </a:t>
            </a:r>
            <a:r>
              <a:rPr lang="en-US" altLang="zh-CN" sz="5400" strike="noStrike" noProof="1">
                <a:solidFill>
                  <a:schemeClr val="accent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charset="0"/>
              </a:rPr>
              <a:t>S</a:t>
            </a:r>
            <a:r>
              <a:rPr lang="zh-CN" altLang="en-US" sz="5400" strike="noStrike" noProof="1">
                <a:solidFill>
                  <a:schemeClr val="accent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charset="0"/>
              </a:rPr>
              <a:t>pring </a:t>
            </a:r>
            <a:r>
              <a:rPr lang="en-US" altLang="zh-CN" sz="5400" strike="noStrike" noProof="1">
                <a:solidFill>
                  <a:schemeClr val="accent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charset="0"/>
              </a:rPr>
              <a:t>Festival</a:t>
            </a:r>
          </a:p>
        </p:txBody>
      </p:sp>
      <p:sp>
        <p:nvSpPr>
          <p:cNvPr id="23555" name="文本框 23554"/>
          <p:cNvSpPr txBox="1"/>
          <p:nvPr/>
        </p:nvSpPr>
        <p:spPr>
          <a:xfrm>
            <a:off x="444183" y="2146300"/>
            <a:ext cx="8255000" cy="317009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3200" noProof="1">
                <a:solidFill>
                  <a:schemeClr val="accent3"/>
                </a:solidFill>
                <a:latin typeface="+mn-lt"/>
                <a:ea typeface="华文细黑" pitchFamily="2" charset="-122"/>
                <a:cs typeface="+mn-cs"/>
                <a:sym typeface="+mn-ea"/>
              </a:rPr>
              <a:t>1.The date of  </a:t>
            </a:r>
            <a:r>
              <a:rPr lang="zh-CN" altLang="en-US" sz="3200" noProof="1">
                <a:solidFill>
                  <a:schemeClr val="accent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黑体" panose="02010600030101010101" pitchFamily="2" charset="-122"/>
                <a:cs typeface="+mn-cs"/>
                <a:sym typeface="+mn-ea"/>
              </a:rPr>
              <a:t>Spring Festival</a:t>
            </a:r>
          </a:p>
          <a:p>
            <a:r>
              <a:rPr lang="en-US" altLang="zh-CN" sz="3200" noProof="1">
                <a:solidFill>
                  <a:schemeClr val="accent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华文细黑" pitchFamily="2" charset="-122"/>
                <a:cs typeface="+mn-cs"/>
                <a:sym typeface="+mn-ea"/>
              </a:rPr>
              <a:t>2.The legend of  </a:t>
            </a:r>
            <a:r>
              <a:rPr lang="zh-CN" altLang="en-US" sz="3200" noProof="1">
                <a:solidFill>
                  <a:schemeClr val="accent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黑体" panose="02010600030101010101" pitchFamily="2" charset="-122"/>
                <a:cs typeface="+mn-cs"/>
                <a:sym typeface="+mn-ea"/>
              </a:rPr>
              <a:t>Spring Festival</a:t>
            </a:r>
          </a:p>
          <a:p>
            <a:r>
              <a:rPr lang="en-US" altLang="zh-CN" sz="3200" noProof="1">
                <a:solidFill>
                  <a:schemeClr val="accent3"/>
                </a:solidFill>
                <a:latin typeface="+mn-lt"/>
                <a:ea typeface="华文细黑" pitchFamily="2" charset="-122"/>
                <a:cs typeface="+mn-cs"/>
                <a:sym typeface="+mn-ea"/>
              </a:rPr>
              <a:t>3.Food</a:t>
            </a:r>
            <a:endParaRPr lang="en-US" altLang="zh-CN" sz="3200" noProof="1">
              <a:solidFill>
                <a:schemeClr val="accent3"/>
              </a:solidFill>
              <a:latin typeface="+mn-lt"/>
            </a:endParaRPr>
          </a:p>
          <a:p>
            <a:r>
              <a:rPr lang="en-US" altLang="zh-CN" sz="3200" noProof="1">
                <a:solidFill>
                  <a:schemeClr val="accent3"/>
                </a:solidFill>
                <a:latin typeface="+mn-lt"/>
                <a:ea typeface="华文细黑" pitchFamily="2" charset="-122"/>
                <a:cs typeface="+mn-cs"/>
                <a:sym typeface="+mn-ea"/>
              </a:rPr>
              <a:t>4.Chinese traditions</a:t>
            </a:r>
            <a:endParaRPr lang="en-US" altLang="zh-CN" sz="3200" noProof="1">
              <a:solidFill>
                <a:schemeClr val="accent3"/>
              </a:solidFill>
              <a:latin typeface="+mn-lt"/>
              <a:sym typeface="+mn-ea"/>
            </a:endParaRPr>
          </a:p>
          <a:p>
            <a:r>
              <a:rPr lang="en-US" altLang="zh-CN" sz="3200" noProof="1" smtClean="0">
                <a:solidFill>
                  <a:schemeClr val="accent3"/>
                </a:solidFill>
                <a:latin typeface="+mn-lt"/>
                <a:ea typeface="华文细黑" pitchFamily="2" charset="-122"/>
                <a:cs typeface="+mn-cs"/>
                <a:sym typeface="+mn-ea"/>
              </a:rPr>
              <a:t>5.New </a:t>
            </a:r>
            <a:r>
              <a:rPr lang="en-US" altLang="zh-CN" sz="3200" noProof="1" smtClean="0">
                <a:solidFill>
                  <a:schemeClr val="accent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华文细黑" pitchFamily="2" charset="-122"/>
                <a:cs typeface="+mn-cs"/>
                <a:sym typeface="+mn-ea"/>
              </a:rPr>
              <a:t>year blessings</a:t>
            </a:r>
            <a:endParaRPr lang="en-US" altLang="zh-CN" sz="3200" noProof="1">
              <a:solidFill>
                <a:schemeClr val="accent3"/>
              </a:solidFill>
              <a:latin typeface="+mn-lt"/>
              <a:sym typeface="+mn-ea"/>
            </a:endParaRPr>
          </a:p>
          <a:p>
            <a:endParaRPr lang="en-US" altLang="zh-CN" sz="4000" noProof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mic Sans MS" panose="030F0702030302020204" charset="0"/>
              <a:ea typeface="Comic Sans MS" panose="030F0702030302020204" charset="0"/>
              <a:sym typeface="+mn-ea"/>
            </a:endParaRPr>
          </a:p>
        </p:txBody>
      </p:sp>
      <p:sp>
        <p:nvSpPr>
          <p:cNvPr id="25603" name="文本框 23558"/>
          <p:cNvSpPr txBox="1"/>
          <p:nvPr/>
        </p:nvSpPr>
        <p:spPr>
          <a:xfrm>
            <a:off x="3492500" y="4711700"/>
            <a:ext cx="86360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400" dirty="0">
                <a:latin typeface="Arial" panose="020B0604020202020204" pitchFamily="34" charset="0"/>
                <a:ea typeface="华文细黑" pitchFamily="2" charset="-122"/>
              </a:rPr>
              <a:t> </a:t>
            </a:r>
            <a:endParaRPr lang="zh-CN" altLang="en-US" sz="2800" dirty="0">
              <a:latin typeface="Arial" panose="020B0604020202020204" pitchFamily="34" charset="0"/>
              <a:ea typeface="华文细黑" pitchFamily="2" charset="-122"/>
            </a:endParaRPr>
          </a:p>
        </p:txBody>
      </p:sp>
      <p:sp>
        <p:nvSpPr>
          <p:cNvPr id="10242" name="文本框 10241"/>
          <p:cNvSpPr txBox="1"/>
          <p:nvPr/>
        </p:nvSpPr>
        <p:spPr>
          <a:xfrm>
            <a:off x="2357422" y="1285860"/>
            <a:ext cx="6580188" cy="70788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en-US" altLang="zh-CN" sz="4000" dirty="0">
                <a:solidFill>
                  <a:schemeClr val="accent3"/>
                </a:solidFill>
                <a:latin typeface="Modern No. 20" pitchFamily="18" charset="0"/>
              </a:rPr>
              <a:t>The </a:t>
            </a:r>
            <a:r>
              <a:rPr lang="en-US" altLang="zh-CN" sz="4000" dirty="0" smtClean="0">
                <a:solidFill>
                  <a:schemeClr val="accent3"/>
                </a:solidFill>
                <a:latin typeface="Modern No. 20" pitchFamily="18" charset="0"/>
              </a:rPr>
              <a:t>outline</a:t>
            </a:r>
            <a:endParaRPr lang="zh-CN" altLang="en-US" sz="4000" dirty="0">
              <a:solidFill>
                <a:schemeClr val="accent3"/>
              </a:solidFill>
              <a:latin typeface="Modern No. 20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ldLvl="0"/>
      <p:bldP spid="25603" grpId="0" bldLvl="0"/>
      <p:bldP spid="25603" grpId="1" bldLvl="0"/>
      <p:bldP spid="25603" grpId="2" bldLvl="0"/>
      <p:bldP spid="25603" grpId="3" bldLvl="0"/>
      <p:bldP spid="25603" grpId="4" bldLvl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灯片编号占位符 1"/>
          <p:cNvSpPr>
            <a:spLocks noGrp="1"/>
          </p:cNvSpPr>
          <p:nvPr>
            <p:ph type="sldNum" sz="quarter" idx="11"/>
          </p:nvPr>
        </p:nvSpPr>
        <p:spPr/>
        <p:txBody>
          <a:bodyPr anchor="t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1" i="1" u="none" kern="1200" baseline="0">
                <a:solidFill>
                  <a:schemeClr val="tx1"/>
                </a:solidFill>
                <a:latin typeface="Arial" panose="020B0604020202020204" pitchFamily="34" charset="0"/>
                <a:ea typeface="华文细黑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1" u="none" kern="1200" baseline="0">
                <a:solidFill>
                  <a:schemeClr val="tx1"/>
                </a:solidFill>
                <a:latin typeface="Arial" panose="020B0604020202020204" pitchFamily="34" charset="0"/>
                <a:ea typeface="华文细黑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1" u="none" kern="1200" baseline="0">
                <a:solidFill>
                  <a:schemeClr val="tx1"/>
                </a:solidFill>
                <a:latin typeface="Arial" panose="020B0604020202020204" pitchFamily="34" charset="0"/>
                <a:ea typeface="华文细黑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1" u="none" kern="1200" baseline="0">
                <a:solidFill>
                  <a:schemeClr val="tx1"/>
                </a:solidFill>
                <a:latin typeface="Arial" panose="020B0604020202020204" pitchFamily="34" charset="0"/>
                <a:ea typeface="华文细黑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1" u="none" kern="1200" baseline="0">
                <a:solidFill>
                  <a:schemeClr val="tx1"/>
                </a:solidFill>
                <a:latin typeface="Arial" panose="020B0604020202020204" pitchFamily="34" charset="0"/>
                <a:ea typeface="华文细黑" pitchFamily="2" charset="-122"/>
                <a:cs typeface="+mn-cs"/>
              </a:defRPr>
            </a:lvl5pPr>
          </a:lstStyle>
          <a:p>
            <a:pPr lvl="0" indent="0" algn="r" eaLnBrk="0" hangingPunct="0"/>
            <a:fld id="{9A0DB2DC-4C9A-4742-B13C-FB6460FD3503}" type="slidenum">
              <a:rPr lang="zh-CN" altLang="en-US" sz="1400" b="0">
                <a:latin typeface="Arial" panose="020B0604020202020204" pitchFamily="34" charset="0"/>
                <a:ea typeface="华文细黑" pitchFamily="2" charset="-122"/>
              </a:rPr>
              <a:pPr lvl="0" indent="0" algn="r" eaLnBrk="0" hangingPunct="0"/>
              <a:t>18</a:t>
            </a:fld>
            <a:endParaRPr lang="zh-CN" altLang="en-US" sz="1400" b="0">
              <a:latin typeface="Arial" panose="020B0604020202020204" pitchFamily="34" charset="0"/>
              <a:ea typeface="华文细黑" pitchFamily="2" charset="-122"/>
            </a:endParaRPr>
          </a:p>
        </p:txBody>
      </p:sp>
      <p:sp>
        <p:nvSpPr>
          <p:cNvPr id="5" name="Rectangle 3"/>
          <p:cNvSpPr/>
          <p:nvPr/>
        </p:nvSpPr>
        <p:spPr>
          <a:xfrm>
            <a:off x="857250" y="3225800"/>
            <a:ext cx="5127625" cy="720725"/>
          </a:xfrm>
          <a:prstGeom prst="rect">
            <a:avLst/>
          </a:prstGeom>
          <a:noFill/>
          <a:ln w="9525">
            <a:noFill/>
          </a:ln>
        </p:spPr>
        <p:txBody>
          <a:bodyPr lIns="0" rIns="0" anchor="t"/>
          <a:lstStyle/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zh-CN" altLang="en-US" sz="4800" i="0" dirty="0">
                <a:solidFill>
                  <a:schemeClr val="accent3"/>
                </a:solidFill>
                <a:latin typeface="Monotype Corsiva" charset="0"/>
                <a:ea typeface="华文细黑" pitchFamily="2" charset="-122"/>
              </a:rPr>
              <a:t>Thank  </a:t>
            </a:r>
            <a:r>
              <a:rPr lang="zh-CN" altLang="en-US" sz="4800" i="0" dirty="0" smtClean="0">
                <a:solidFill>
                  <a:schemeClr val="accent3"/>
                </a:solidFill>
                <a:latin typeface="Monotype Corsiva" charset="0"/>
                <a:ea typeface="华文细黑" pitchFamily="2" charset="-122"/>
              </a:rPr>
              <a:t> you</a:t>
            </a:r>
            <a:r>
              <a:rPr lang="en-US" altLang="zh-CN" sz="4800" i="0" dirty="0">
                <a:solidFill>
                  <a:schemeClr val="accent3"/>
                </a:solidFill>
                <a:latin typeface="Monotype Corsiva" charset="0"/>
                <a:ea typeface="华文细黑" pitchFamily="2" charset="-122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标题 1"/>
          <p:cNvSpPr>
            <a:spLocks noGrp="1"/>
          </p:cNvSpPr>
          <p:nvPr>
            <p:ph type="title"/>
          </p:nvPr>
        </p:nvSpPr>
        <p:spPr>
          <a:xfrm>
            <a:off x="-1285916" y="428604"/>
            <a:ext cx="8207375" cy="574675"/>
          </a:xfrm>
        </p:spPr>
        <p:txBody>
          <a:bodyPr anchor="ctr"/>
          <a:lstStyle/>
          <a:p>
            <a:r>
              <a:rPr lang="en-US" altLang="zh-CN" sz="4800" noProof="1" smtClean="0">
                <a:solidFill>
                  <a:schemeClr val="accent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charset="0"/>
              </a:rPr>
              <a:t>S</a:t>
            </a:r>
            <a:r>
              <a:rPr lang="zh-CN" altLang="en-US" sz="4800" noProof="1" smtClean="0">
                <a:solidFill>
                  <a:schemeClr val="accent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charset="0"/>
              </a:rPr>
              <a:t>pring </a:t>
            </a:r>
            <a:r>
              <a:rPr lang="en-US" altLang="zh-CN" sz="4800" noProof="1" smtClean="0">
                <a:solidFill>
                  <a:schemeClr val="accent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charset="0"/>
              </a:rPr>
              <a:t>Festival</a:t>
            </a:r>
            <a:endParaRPr lang="zh-CN" altLang="en-US" sz="4800" dirty="0"/>
          </a:p>
        </p:txBody>
      </p:sp>
      <p:sp>
        <p:nvSpPr>
          <p:cNvPr id="10242" name="内容占位符 2"/>
          <p:cNvSpPr>
            <a:spLocks noGrp="1"/>
          </p:cNvSpPr>
          <p:nvPr>
            <p:ph idx="1"/>
          </p:nvPr>
        </p:nvSpPr>
        <p:spPr>
          <a:xfrm>
            <a:off x="-285784" y="1676423"/>
            <a:ext cx="9501254" cy="5181577"/>
          </a:xfrm>
        </p:spPr>
        <p:txBody>
          <a:bodyPr anchor="t"/>
          <a:lstStyle/>
          <a:p>
            <a:pPr marL="720000" indent="342900">
              <a:buNone/>
            </a:pPr>
            <a:r>
              <a:rPr lang="en-US" altLang="zh-CN" sz="2800" dirty="0" smtClean="0">
                <a:solidFill>
                  <a:schemeClr val="accent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</a:t>
            </a:r>
            <a:r>
              <a:rPr lang="en-US" altLang="zh-CN" sz="3200" i="1" noProof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ea typeface="Comic Sans MS" panose="030F0702030302020204" charset="0"/>
                <a:sym typeface="+mn-ea"/>
              </a:rPr>
              <a:t>Spring Festival has always been regarded as the most important  festival in China. Today we are going to learn more about it.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mph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27" dur="500" autoRev="1" fill="hold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autoRev="1" fill="hold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500" autoRev="1" fill="hold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1" grpId="0"/>
      <p:bldP spid="10242" grpId="0" build="p"/>
      <p:bldP spid="10242" grpId="1" build="p"/>
      <p:bldP spid="10242" grpId="2" build="p"/>
      <p:bldP spid="10242" grpId="3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标题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-357222" y="1176332"/>
            <a:ext cx="9429816" cy="5681668"/>
          </a:xfrm>
        </p:spPr>
        <p:txBody>
          <a:bodyPr/>
          <a:lstStyle/>
          <a:p>
            <a:pPr marL="576000" indent="342900" fontAlgn="base">
              <a:buNone/>
            </a:pPr>
            <a:r>
              <a:rPr lang="en-US" altLang="zh-CN" sz="3200" strike="noStrike" noProof="1" smtClean="0">
                <a:solidFill>
                  <a:schemeClr val="accent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</a:t>
            </a:r>
            <a:r>
              <a:rPr lang="en-US" altLang="zh-CN" sz="3200" i="1" noProof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ea typeface="Comic Sans MS" panose="030F0702030302020204" charset="0"/>
                <a:sym typeface="+mn-ea"/>
              </a:rPr>
              <a:t>Before </a:t>
            </a:r>
            <a:r>
              <a:rPr lang="en-US" altLang="zh-CN" sz="3200" i="1" noProof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ea typeface="Comic Sans MS" panose="030F0702030302020204" charset="0"/>
                <a:sym typeface="+mn-ea"/>
              </a:rPr>
              <a:t>we </a:t>
            </a:r>
            <a:r>
              <a:rPr lang="en-US" altLang="zh-CN" sz="3200" i="1" noProof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ea typeface="Comic Sans MS" panose="030F0702030302020204" charset="0"/>
                <a:sym typeface="+mn-ea"/>
              </a:rPr>
              <a:t>start</a:t>
            </a:r>
            <a:r>
              <a:rPr lang="en-US" altLang="zh-CN" sz="3200" i="1" noProof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ea typeface="Comic Sans MS" panose="030F0702030302020204" charset="0"/>
                <a:sym typeface="+mn-ea"/>
              </a:rPr>
              <a:t>, close your eyes and think about anything that have something to do with the Spring Festival.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标题 23553"/>
          <p:cNvSpPr>
            <a:spLocks noGrp="1"/>
          </p:cNvSpPr>
          <p:nvPr>
            <p:ph type="title"/>
          </p:nvPr>
        </p:nvSpPr>
        <p:spPr>
          <a:xfrm>
            <a:off x="-1852612" y="207963"/>
            <a:ext cx="8207375" cy="484188"/>
          </a:xfrm>
        </p:spPr>
        <p:txBody>
          <a:bodyPr vert="horz" wrap="square" anchor="ctr"/>
          <a:lstStyle/>
          <a:p>
            <a:pPr fontAlgn="base"/>
            <a:r>
              <a:rPr lang="zh-CN" altLang="en-US" sz="6000" strike="noStrike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charset="0"/>
              </a:rPr>
              <a:t> </a:t>
            </a:r>
            <a:endParaRPr lang="en-US" altLang="zh-CN" sz="6000" strike="noStrike" noProof="1">
              <a:solidFill>
                <a:schemeClr val="accent3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onotype Corsiva" charset="0"/>
            </a:endParaRPr>
          </a:p>
        </p:txBody>
      </p:sp>
      <p:sp>
        <p:nvSpPr>
          <p:cNvPr id="23555" name="文本框 23554"/>
          <p:cNvSpPr txBox="1"/>
          <p:nvPr/>
        </p:nvSpPr>
        <p:spPr>
          <a:xfrm>
            <a:off x="444183" y="1574796"/>
            <a:ext cx="8255000" cy="378565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endParaRPr lang="en-US" altLang="zh-CN" sz="4000" i="0" noProof="1" smtClean="0">
              <a:solidFill>
                <a:schemeClr val="accent3"/>
              </a:solidFill>
              <a:latin typeface="Arial" panose="020B0604020202020204" pitchFamily="34" charset="0"/>
              <a:ea typeface="华文细黑" pitchFamily="2" charset="-122"/>
              <a:cs typeface="+mn-cs"/>
              <a:sym typeface="+mn-ea"/>
            </a:endParaRPr>
          </a:p>
          <a:p>
            <a:r>
              <a:rPr lang="en-US" altLang="zh-CN" sz="3200" noProof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Comic Sans MS" panose="030F0702030302020204" charset="0"/>
                <a:sym typeface="+mn-ea"/>
              </a:rPr>
              <a:t>1.The </a:t>
            </a:r>
            <a:r>
              <a:rPr lang="en-US" altLang="zh-CN" sz="3200" noProof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Comic Sans MS" panose="030F0702030302020204" charset="0"/>
                <a:sym typeface="+mn-ea"/>
              </a:rPr>
              <a:t>date of  </a:t>
            </a:r>
            <a:r>
              <a:rPr lang="zh-CN" altLang="en-US" sz="3200" noProof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Comic Sans MS" panose="030F0702030302020204" charset="0"/>
                <a:sym typeface="+mn-ea"/>
              </a:rPr>
              <a:t>Spring Festival</a:t>
            </a:r>
          </a:p>
          <a:p>
            <a:r>
              <a:rPr lang="en-US" altLang="zh-CN" sz="3200" noProof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Comic Sans MS" panose="030F0702030302020204" charset="0"/>
                <a:sym typeface="+mn-ea"/>
              </a:rPr>
              <a:t>2.The legend of  </a:t>
            </a:r>
            <a:r>
              <a:rPr lang="zh-CN" altLang="en-US" sz="3200" noProof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Comic Sans MS" panose="030F0702030302020204" charset="0"/>
                <a:sym typeface="+mn-ea"/>
              </a:rPr>
              <a:t>Spring Festival</a:t>
            </a:r>
          </a:p>
          <a:p>
            <a:r>
              <a:rPr lang="en-US" altLang="zh-CN" sz="3200" noProof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Comic Sans MS" panose="030F0702030302020204" charset="0"/>
                <a:sym typeface="+mn-ea"/>
              </a:rPr>
              <a:t>3.Food</a:t>
            </a:r>
          </a:p>
          <a:p>
            <a:r>
              <a:rPr lang="en-US" altLang="zh-CN" sz="3200" noProof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Comic Sans MS" panose="030F0702030302020204" charset="0"/>
                <a:sym typeface="+mn-ea"/>
              </a:rPr>
              <a:t>4.Chinese traditions</a:t>
            </a:r>
          </a:p>
          <a:p>
            <a:r>
              <a:rPr lang="en-US" altLang="zh-CN" sz="3200" noProof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Comic Sans MS" panose="030F0702030302020204" charset="0"/>
                <a:sym typeface="+mn-ea"/>
              </a:rPr>
              <a:t>5.Some new year </a:t>
            </a:r>
            <a:r>
              <a:rPr lang="en-US" altLang="zh-CN" sz="3200" noProof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Comic Sans MS" panose="030F0702030302020204" charset="0"/>
                <a:sym typeface="+mn-ea"/>
              </a:rPr>
              <a:t>blessings</a:t>
            </a:r>
            <a:endParaRPr lang="en-US" altLang="zh-CN" sz="3200" noProof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n-lt"/>
              <a:ea typeface="Comic Sans MS" panose="030F0702030302020204" charset="0"/>
              <a:sym typeface="+mn-ea"/>
            </a:endParaRPr>
          </a:p>
          <a:p>
            <a:endParaRPr lang="en-US" altLang="zh-CN" sz="4000" noProof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mic Sans MS" panose="030F0702030302020204" charset="0"/>
              <a:ea typeface="Comic Sans MS" panose="030F0702030302020204" charset="0"/>
              <a:sym typeface="+mn-ea"/>
            </a:endParaRPr>
          </a:p>
        </p:txBody>
      </p:sp>
      <p:sp>
        <p:nvSpPr>
          <p:cNvPr id="25603" name="文本框 23558"/>
          <p:cNvSpPr txBox="1"/>
          <p:nvPr/>
        </p:nvSpPr>
        <p:spPr>
          <a:xfrm>
            <a:off x="3492500" y="4711700"/>
            <a:ext cx="86360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400" dirty="0">
                <a:latin typeface="Arial" panose="020B0604020202020204" pitchFamily="34" charset="0"/>
                <a:ea typeface="华文细黑" pitchFamily="2" charset="-122"/>
              </a:rPr>
              <a:t> </a:t>
            </a:r>
            <a:endParaRPr lang="zh-CN" altLang="en-US" sz="2800" dirty="0">
              <a:latin typeface="Arial" panose="020B0604020202020204" pitchFamily="34" charset="0"/>
              <a:ea typeface="华文细黑" pitchFamily="2" charset="-122"/>
            </a:endParaRPr>
          </a:p>
        </p:txBody>
      </p:sp>
      <p:sp>
        <p:nvSpPr>
          <p:cNvPr id="10242" name="文本框 10241"/>
          <p:cNvSpPr txBox="1"/>
          <p:nvPr/>
        </p:nvSpPr>
        <p:spPr>
          <a:xfrm>
            <a:off x="1785918" y="642918"/>
            <a:ext cx="6580188" cy="83099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en-US" altLang="zh-CN" sz="4800" dirty="0">
                <a:solidFill>
                  <a:schemeClr val="accent3"/>
                </a:solidFill>
                <a:latin typeface="Modern No. 20" pitchFamily="18" charset="0"/>
              </a:rPr>
              <a:t>The </a:t>
            </a:r>
            <a:r>
              <a:rPr lang="en-US" altLang="zh-CN" sz="4800" dirty="0" smtClean="0">
                <a:solidFill>
                  <a:schemeClr val="accent3"/>
                </a:solidFill>
                <a:latin typeface="Modern No. 20" pitchFamily="18" charset="0"/>
              </a:rPr>
              <a:t>outline</a:t>
            </a:r>
            <a:endParaRPr lang="zh-CN" altLang="en-US" sz="4800" dirty="0">
              <a:solidFill>
                <a:schemeClr val="accent3"/>
              </a:solidFill>
              <a:latin typeface="Modern No. 20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ldLvl="0"/>
      <p:bldP spid="25603" grpId="0" bldLvl="0"/>
      <p:bldP spid="25603" grpId="1" bldLvl="0"/>
      <p:bldP spid="25603" grpId="2" bldLvl="0"/>
      <p:bldP spid="25603" grpId="3" bldLvl="0"/>
      <p:bldP spid="25603" grpId="4" bldLvl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标题 23553"/>
          <p:cNvSpPr>
            <a:spLocks noGrp="1"/>
          </p:cNvSpPr>
          <p:nvPr>
            <p:ph type="title"/>
          </p:nvPr>
        </p:nvSpPr>
        <p:spPr>
          <a:xfrm>
            <a:off x="0" y="357166"/>
            <a:ext cx="8207375" cy="484188"/>
          </a:xfrm>
        </p:spPr>
        <p:txBody>
          <a:bodyPr vert="horz" wrap="square" anchor="ctr"/>
          <a:lstStyle/>
          <a:p>
            <a:pPr fontAlgn="base"/>
            <a:r>
              <a:rPr lang="zh-CN" altLang="en-US" sz="4000" strike="noStrike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charset="0"/>
              </a:rPr>
              <a:t> </a:t>
            </a:r>
            <a:r>
              <a:rPr lang="en-US" altLang="zh-CN" sz="6000" strike="noStrike" noProof="1">
                <a:solidFill>
                  <a:schemeClr val="accent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itchFamily="66" charset="0"/>
                <a:sym typeface="+mn-ea"/>
              </a:rPr>
              <a:t>The date of </a:t>
            </a:r>
            <a:r>
              <a:rPr lang="en-US" altLang="zh-CN" sz="6000" strike="noStrike" noProof="1">
                <a:solidFill>
                  <a:schemeClr val="accent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itchFamily="66" charset="0"/>
              </a:rPr>
              <a:t>S</a:t>
            </a:r>
            <a:r>
              <a:rPr lang="zh-CN" altLang="en-US" sz="6000" strike="noStrike" noProof="1">
                <a:solidFill>
                  <a:schemeClr val="accent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itchFamily="66" charset="0"/>
              </a:rPr>
              <a:t>pring </a:t>
            </a:r>
            <a:r>
              <a:rPr lang="en-US" altLang="zh-CN" sz="6000" strike="noStrike" noProof="1">
                <a:solidFill>
                  <a:schemeClr val="accent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itchFamily="66" charset="0"/>
              </a:rPr>
              <a:t>Festival</a:t>
            </a:r>
          </a:p>
        </p:txBody>
      </p:sp>
      <p:sp>
        <p:nvSpPr>
          <p:cNvPr id="23555" name="文本框 23554"/>
          <p:cNvSpPr txBox="1"/>
          <p:nvPr/>
        </p:nvSpPr>
        <p:spPr>
          <a:xfrm>
            <a:off x="-428660" y="1857364"/>
            <a:ext cx="9144000" cy="2554545"/>
          </a:xfrm>
          <a:prstGeom prst="rect">
            <a:avLst/>
          </a:prstGeom>
          <a:noFill/>
          <a:ln w="9525">
            <a:noFill/>
          </a:ln>
        </p:spPr>
        <p:txBody>
          <a:bodyPr wrap="square" lIns="0" numCol="1" anchor="t">
            <a:spAutoFit/>
          </a:bodyPr>
          <a:lstStyle/>
          <a:p>
            <a:pPr marL="742950" eaLnBrk="0" fontAlgn="auto" hangingPunct="0">
              <a:buFont typeface="Wingdings" pitchFamily="2" charset="2"/>
              <a:buChar char="Ø"/>
            </a:pPr>
            <a:r>
              <a:rPr lang="zh-CN" altLang="en-US" sz="4000" noProof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Comic Sans MS" panose="030F0702030302020204" charset="0"/>
                <a:cs typeface="+mn-cs"/>
                <a:sym typeface="+mn-ea"/>
              </a:rPr>
              <a:t>  It is </a:t>
            </a:r>
            <a:r>
              <a:rPr lang="en-US" altLang="zh-CN" sz="4000" noProof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Comic Sans MS" panose="030F0702030302020204" charset="0"/>
                <a:cs typeface="+mn-cs"/>
                <a:sym typeface="+mn-ea"/>
              </a:rPr>
              <a:t>the 1st day of the 1st lunar </a:t>
            </a:r>
          </a:p>
          <a:p>
            <a:pPr marL="742950" eaLnBrk="0" fontAlgn="auto" hangingPunct="0"/>
            <a:r>
              <a:rPr lang="en-US" altLang="zh-CN" sz="4000" noProof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Comic Sans MS" panose="030F0702030302020204" charset="0"/>
                <a:sym typeface="+mn-ea"/>
              </a:rPr>
              <a:t>     month.</a:t>
            </a:r>
            <a:endParaRPr lang="en-US" altLang="zh-CN" sz="4000" noProof="1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n-lt"/>
              <a:ea typeface="Comic Sans MS" panose="030F0702030302020204" charset="0"/>
              <a:cs typeface="+mn-cs"/>
              <a:sym typeface="+mn-ea"/>
            </a:endParaRPr>
          </a:p>
          <a:p>
            <a:pPr marL="742950">
              <a:buFont typeface="Wingdings" pitchFamily="2" charset="2"/>
              <a:buChar char="Ø"/>
            </a:pPr>
            <a:r>
              <a:rPr lang="en-US" altLang="zh-CN" sz="4000" noProof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Comic Sans MS" panose="030F0702030302020204" charset="0"/>
                <a:cs typeface="+mn-cs"/>
                <a:sym typeface="+mn-ea"/>
              </a:rPr>
              <a:t> The cel</a:t>
            </a:r>
            <a:r>
              <a:rPr lang="en-US" altLang="zh-CN" sz="4000" noProof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latin typeface="+mn-lt"/>
                <a:ea typeface="Comic Sans MS" panose="030F0702030302020204" charset="0"/>
                <a:cs typeface="+mn-cs"/>
                <a:sym typeface="+mn-ea"/>
              </a:rPr>
              <a:t>ebratio</a:t>
            </a:r>
            <a:r>
              <a:rPr lang="en-US" altLang="zh-CN" sz="4000" noProof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Comic Sans MS" panose="030F0702030302020204" charset="0"/>
                <a:cs typeface="+mn-cs"/>
                <a:sym typeface="+mn-ea"/>
              </a:rPr>
              <a:t>n lasts for 15  </a:t>
            </a:r>
          </a:p>
          <a:p>
            <a:pPr marL="742950"/>
            <a:r>
              <a:rPr lang="en-US" altLang="zh-CN" sz="4000" noProof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Comic Sans MS" panose="030F0702030302020204" charset="0"/>
                <a:sym typeface="+mn-ea"/>
              </a:rPr>
              <a:t>    days.</a:t>
            </a:r>
            <a:r>
              <a:rPr lang="en-US" altLang="zh-CN" sz="4000" noProof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Comic Sans MS" panose="030F0702030302020204" charset="0"/>
                <a:cs typeface="+mn-cs"/>
                <a:sym typeface="+mn-ea"/>
              </a:rPr>
              <a:t>           </a:t>
            </a:r>
            <a:endParaRPr lang="en-US" altLang="zh-CN" sz="4000" noProof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n-lt"/>
              <a:ea typeface="Comic Sans MS" panose="030F0702030302020204" charset="0"/>
              <a:sym typeface="+mn-ea"/>
            </a:endParaRPr>
          </a:p>
        </p:txBody>
      </p:sp>
      <p:sp>
        <p:nvSpPr>
          <p:cNvPr id="23559" name="文本框 23558"/>
          <p:cNvSpPr txBox="1"/>
          <p:nvPr/>
        </p:nvSpPr>
        <p:spPr>
          <a:xfrm>
            <a:off x="3492500" y="4711700"/>
            <a:ext cx="86360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400" dirty="0">
                <a:latin typeface="Arial" panose="020B0604020202020204" pitchFamily="34" charset="0"/>
                <a:ea typeface="华文细黑" pitchFamily="2" charset="-122"/>
              </a:rPr>
              <a:t> </a:t>
            </a:r>
            <a:endParaRPr lang="zh-CN" altLang="en-US" sz="2800" dirty="0">
              <a:latin typeface="Arial" panose="020B0604020202020204" pitchFamily="34" charset="0"/>
              <a:ea typeface="华文细黑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6" dur="250" autoRev="1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250" autoRev="1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250" autoRev="1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ldLvl="0"/>
      <p:bldP spid="23555" grpId="1"/>
      <p:bldP spid="23559" grpId="0" bldLvl="0"/>
      <p:bldP spid="23559" grpId="1" bldLvl="0"/>
      <p:bldP spid="23559" grpId="2" bldLvl="0"/>
      <p:bldP spid="23559" grpId="3" bldLvl="0"/>
      <p:bldP spid="23559" grpId="4" bldLvl="0"/>
      <p:bldP spid="23559" grpId="5" bldLvl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标题 25601"/>
          <p:cNvSpPr>
            <a:spLocks noGrp="1"/>
          </p:cNvSpPr>
          <p:nvPr>
            <p:ph type="title"/>
          </p:nvPr>
        </p:nvSpPr>
        <p:spPr>
          <a:xfrm>
            <a:off x="342900" y="293688"/>
            <a:ext cx="8710613" cy="574675"/>
          </a:xfrm>
        </p:spPr>
        <p:txBody>
          <a:bodyPr vert="horz" wrap="square" anchor="ctr"/>
          <a:lstStyle/>
          <a:p>
            <a:pPr algn="ctr" fontAlgn="base"/>
            <a:r>
              <a:rPr lang="en-US" altLang="zh-CN" sz="3200" i="1" noProof="1" smtClean="0">
                <a:solidFill>
                  <a:schemeClr val="accent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dern No. 20" pitchFamily="18" charset="0"/>
                <a:sym typeface="+mn-ea"/>
              </a:rPr>
              <a:t>L</a:t>
            </a:r>
            <a:r>
              <a:rPr lang="en-US" altLang="zh-CN" sz="3200" i="1" strike="noStrike" noProof="1" smtClean="0">
                <a:solidFill>
                  <a:schemeClr val="accent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dern No. 20" pitchFamily="18" charset="0"/>
                <a:sym typeface="+mn-ea"/>
              </a:rPr>
              <a:t>egendary </a:t>
            </a:r>
            <a:r>
              <a:rPr lang="en-US" altLang="zh-CN" sz="3200" i="1" strike="noStrike" noProof="1">
                <a:solidFill>
                  <a:schemeClr val="accent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dern No. 20" pitchFamily="18" charset="0"/>
                <a:sym typeface="+mn-ea"/>
              </a:rPr>
              <a:t>story about “Nian”</a:t>
            </a:r>
            <a:r>
              <a:rPr lang="en-US" altLang="zh-CN" sz="3200" i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dern No. 20" pitchFamily="18" charset="0"/>
              </a:rPr>
              <a:t/>
            </a:r>
            <a:br>
              <a:rPr lang="en-US" altLang="zh-CN" sz="3200" i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dern No. 20" pitchFamily="18" charset="0"/>
              </a:rPr>
            </a:br>
            <a:r>
              <a:rPr lang="zh-CN" altLang="en-US" sz="3600" strike="noStrike" noProof="1">
                <a:latin typeface="HanWangWCL10" charset="-120"/>
                <a:ea typeface="HanWangWCL10" charset="-120"/>
              </a:rPr>
              <a:t> </a:t>
            </a:r>
            <a:endParaRPr lang="en-US" altLang="zh-CN" sz="3600" strike="noStrike" noProof="1">
              <a:latin typeface="HanWangWCL10" charset="-120"/>
              <a:ea typeface="HanWangWCL10" charset="-120"/>
            </a:endParaRPr>
          </a:p>
        </p:txBody>
      </p:sp>
      <p:pic>
        <p:nvPicPr>
          <p:cNvPr id="25603" name="图片 25602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475" y="504825"/>
            <a:ext cx="4035425" cy="2403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604" name="文本框 25603"/>
          <p:cNvSpPr txBox="1"/>
          <p:nvPr/>
        </p:nvSpPr>
        <p:spPr>
          <a:xfrm>
            <a:off x="80963" y="3024188"/>
            <a:ext cx="4486275" cy="1476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u="sng" dirty="0">
                <a:solidFill>
                  <a:schemeClr val="bg1"/>
                </a:solidFill>
                <a:latin typeface="Arial" panose="020B0604020202020204" pitchFamily="34" charset="0"/>
                <a:ea typeface="华文细黑" pitchFamily="2" charset="-122"/>
              </a:rPr>
              <a:t>1. </a:t>
            </a:r>
            <a:r>
              <a:rPr lang="zh-CN" altLang="en-US" u="sng" dirty="0">
                <a:solidFill>
                  <a:schemeClr val="bg1"/>
                </a:solidFill>
                <a:latin typeface="Arial" panose="020B0604020202020204" pitchFamily="34" charset="0"/>
                <a:ea typeface="华文细黑" pitchFamily="2" charset="-122"/>
              </a:rPr>
              <a:t>Once upon a time</a:t>
            </a: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华文细黑" pitchFamily="2" charset="-122"/>
              </a:rPr>
              <a:t> ,there lived a </a:t>
            </a:r>
            <a:r>
              <a:rPr lang="zh-CN" altLang="en-US" u="sng" dirty="0">
                <a:solidFill>
                  <a:schemeClr val="bg1"/>
                </a:solidFill>
                <a:latin typeface="Arial" panose="020B0604020202020204" pitchFamily="34" charset="0"/>
                <a:ea typeface="华文细黑" pitchFamily="2" charset="-122"/>
              </a:rPr>
              <a:t>terrible</a:t>
            </a: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华文细黑" pitchFamily="2" charset="-122"/>
              </a:rPr>
              <a:t> </a:t>
            </a:r>
            <a:r>
              <a:rPr lang="zh-CN" altLang="en-US" u="sng" dirty="0">
                <a:solidFill>
                  <a:schemeClr val="bg1"/>
                </a:solidFill>
                <a:latin typeface="Arial" panose="020B0604020202020204" pitchFamily="34" charset="0"/>
                <a:ea typeface="华文细黑" pitchFamily="2" charset="-122"/>
              </a:rPr>
              <a:t>beast</a:t>
            </a: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华文细黑" pitchFamily="2" charset="-122"/>
              </a:rPr>
              <a:t> called Nian. It stayed </a:t>
            </a:r>
            <a:r>
              <a:rPr lang="zh-CN" altLang="en-US" dirty="0" smtClean="0">
                <a:solidFill>
                  <a:schemeClr val="bg1"/>
                </a:solidFill>
                <a:latin typeface="Arial" panose="020B0604020202020204" pitchFamily="34" charset="0"/>
                <a:ea typeface="华文细黑" pitchFamily="2" charset="-122"/>
              </a:rPr>
              <a:t>in </a:t>
            </a:r>
            <a:r>
              <a:rPr lang="en-US" altLang="zh-CN" dirty="0" smtClean="0">
                <a:solidFill>
                  <a:schemeClr val="bg1"/>
                </a:solidFill>
                <a:latin typeface="Arial" panose="020B0604020202020204" pitchFamily="34" charset="0"/>
                <a:ea typeface="华文细黑" pitchFamily="2" charset="-122"/>
              </a:rPr>
              <a:t>the</a:t>
            </a:r>
            <a:r>
              <a:rPr lang="zh-CN" altLang="en-US" dirty="0" smtClean="0">
                <a:solidFill>
                  <a:schemeClr val="bg1"/>
                </a:solidFill>
                <a:latin typeface="Arial" panose="020B0604020202020204" pitchFamily="34" charset="0"/>
                <a:ea typeface="华文细黑" pitchFamily="2" charset="-122"/>
              </a:rPr>
              <a:t> </a:t>
            </a:r>
            <a:r>
              <a:rPr lang="zh-CN" altLang="en-US" u="sng" dirty="0">
                <a:solidFill>
                  <a:schemeClr val="bg1"/>
                </a:solidFill>
                <a:latin typeface="Arial" panose="020B0604020202020204" pitchFamily="34" charset="0"/>
                <a:ea typeface="华文细黑" pitchFamily="2" charset="-122"/>
              </a:rPr>
              <a:t>deep sea</a:t>
            </a: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华文细黑" pitchFamily="2" charset="-122"/>
              </a:rPr>
              <a:t> </a:t>
            </a:r>
            <a:r>
              <a:rPr lang="zh-CN" altLang="en-US" u="sng" dirty="0">
                <a:solidFill>
                  <a:schemeClr val="bg1"/>
                </a:solidFill>
                <a:latin typeface="Arial" panose="020B0604020202020204" pitchFamily="34" charset="0"/>
                <a:ea typeface="华文细黑" pitchFamily="2" charset="-122"/>
              </a:rPr>
              <a:t>throughout</a:t>
            </a: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华文细黑" pitchFamily="2" charset="-122"/>
              </a:rPr>
              <a:t> the year.		</a:t>
            </a:r>
          </a:p>
          <a:p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华文细黑" pitchFamily="2" charset="-122"/>
              </a:rPr>
              <a:t>	        </a:t>
            </a:r>
          </a:p>
        </p:txBody>
      </p:sp>
      <p:pic>
        <p:nvPicPr>
          <p:cNvPr id="26626" name="图片 26625" descr="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0238" y="504825"/>
            <a:ext cx="3919537" cy="23653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1" name="文本框 1"/>
          <p:cNvSpPr txBox="1"/>
          <p:nvPr/>
        </p:nvSpPr>
        <p:spPr>
          <a:xfrm>
            <a:off x="4791075" y="3014663"/>
            <a:ext cx="3702050" cy="9207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  <a:ea typeface="华文细黑" pitchFamily="2" charset="-122"/>
              </a:rPr>
              <a:t>2. </a:t>
            </a: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华文细黑" pitchFamily="2" charset="-122"/>
              </a:rPr>
              <a:t>It </a:t>
            </a:r>
            <a:r>
              <a:rPr lang="zh-CN" altLang="en-US" u="sng" dirty="0">
                <a:solidFill>
                  <a:schemeClr val="bg1"/>
                </a:solidFill>
                <a:latin typeface="Arial" panose="020B0604020202020204" pitchFamily="34" charset="0"/>
                <a:ea typeface="华文细黑" pitchFamily="2" charset="-122"/>
              </a:rPr>
              <a:t>climbed up</a:t>
            </a: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华文细黑" pitchFamily="2" charset="-122"/>
              </a:rPr>
              <a:t> to the </a:t>
            </a:r>
            <a:r>
              <a:rPr lang="zh-CN" altLang="en-US" u="sng" dirty="0">
                <a:solidFill>
                  <a:schemeClr val="bg1"/>
                </a:solidFill>
                <a:latin typeface="Arial" panose="020B0604020202020204" pitchFamily="34" charset="0"/>
                <a:ea typeface="华文细黑" pitchFamily="2" charset="-122"/>
              </a:rPr>
              <a:t>shore</a:t>
            </a: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华文细黑" pitchFamily="2" charset="-122"/>
              </a:rPr>
              <a:t> on the last day of </a:t>
            </a:r>
            <a:r>
              <a:rPr lang="zh-CN" altLang="en-US" u="sng" dirty="0">
                <a:solidFill>
                  <a:schemeClr val="bg1"/>
                </a:solidFill>
                <a:latin typeface="Arial" panose="020B0604020202020204" pitchFamily="34" charset="0"/>
                <a:ea typeface="华文细黑" pitchFamily="2" charset="-122"/>
              </a:rPr>
              <a:t>lunar</a:t>
            </a: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华文细黑" pitchFamily="2" charset="-122"/>
              </a:rPr>
              <a:t> year to </a:t>
            </a:r>
          </a:p>
          <a:p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华文细黑" pitchFamily="2" charset="-122"/>
              </a:rPr>
              <a:t> eat people and </a:t>
            </a:r>
            <a:r>
              <a:rPr lang="zh-CN" altLang="en-US" u="sng" dirty="0">
                <a:solidFill>
                  <a:schemeClr val="bg1"/>
                </a:solidFill>
                <a:latin typeface="Arial" panose="020B0604020202020204" pitchFamily="34" charset="0"/>
                <a:ea typeface="华文细黑" pitchFamily="2" charset="-122"/>
              </a:rPr>
              <a:t>animal</a:t>
            </a: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华文细黑" pitchFamily="2" charset="-122"/>
              </a:rPr>
              <a:t>s.</a:t>
            </a:r>
            <a:endParaRPr lang="zh-CN" altLang="en-US">
              <a:latin typeface="Arial" panose="020B0604020202020204" pitchFamily="34" charset="0"/>
              <a:ea typeface="华文细黑" pitchFamily="2" charset="-122"/>
            </a:endParaRPr>
          </a:p>
        </p:txBody>
      </p:sp>
      <p:pic>
        <p:nvPicPr>
          <p:cNvPr id="27650" name="图片 27649" descr="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150" y="4029075"/>
            <a:ext cx="4137025" cy="2178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3" name="文本框 4"/>
          <p:cNvSpPr txBox="1"/>
          <p:nvPr/>
        </p:nvSpPr>
        <p:spPr>
          <a:xfrm>
            <a:off x="4718050" y="4406900"/>
            <a:ext cx="3005138" cy="119856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  <a:ea typeface="华文细黑" pitchFamily="2" charset="-122"/>
              </a:rPr>
              <a:t>3.</a:t>
            </a: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华文细黑" pitchFamily="2" charset="-122"/>
              </a:rPr>
              <a:t>One year</a:t>
            </a:r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  <a:ea typeface="华文细黑" pitchFamily="2" charset="-122"/>
              </a:rPr>
              <a:t>, </a:t>
            </a: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华文细黑" pitchFamily="2" charset="-122"/>
              </a:rPr>
              <a:t>it was </a:t>
            </a:r>
            <a:r>
              <a:rPr lang="zh-CN" altLang="en-US" u="sng" dirty="0">
                <a:solidFill>
                  <a:schemeClr val="bg1"/>
                </a:solidFill>
                <a:latin typeface="Arial" panose="020B0604020202020204" pitchFamily="34" charset="0"/>
                <a:ea typeface="华文细黑" pitchFamily="2" charset="-122"/>
              </a:rPr>
              <a:t>discovered</a:t>
            </a: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华文细黑" pitchFamily="2" charset="-122"/>
              </a:rPr>
              <a:t> that Nian </a:t>
            </a:r>
            <a:r>
              <a:rPr lang="en-US" altLang="zh-CN" dirty="0" smtClean="0">
                <a:solidFill>
                  <a:schemeClr val="bg1"/>
                </a:solidFill>
              </a:rPr>
              <a:t>was</a:t>
            </a:r>
            <a:r>
              <a:rPr lang="zh-CN" altLang="en-US" dirty="0" smtClean="0">
                <a:solidFill>
                  <a:schemeClr val="bg1"/>
                </a:solidFill>
                <a:latin typeface="Arial" panose="020B0604020202020204" pitchFamily="34" charset="0"/>
                <a:ea typeface="华文细黑" pitchFamily="2" charset="-122"/>
              </a:rPr>
              <a:t> </a:t>
            </a:r>
            <a:r>
              <a:rPr lang="en-US" altLang="zh-CN" u="sng" dirty="0" smtClean="0">
                <a:solidFill>
                  <a:schemeClr val="bg1"/>
                </a:solidFill>
                <a:latin typeface="Arial" panose="020B0604020202020204" pitchFamily="34" charset="0"/>
                <a:ea typeface="华文细黑" pitchFamily="2" charset="-122"/>
              </a:rPr>
              <a:t>afraid </a:t>
            </a:r>
            <a:r>
              <a:rPr lang="zh-CN" altLang="en-US" dirty="0" smtClean="0">
                <a:solidFill>
                  <a:schemeClr val="bg1"/>
                </a:solidFill>
                <a:latin typeface="Arial" panose="020B0604020202020204" pitchFamily="34" charset="0"/>
                <a:ea typeface="华文细黑" pitchFamily="2" charset="-122"/>
              </a:rPr>
              <a:t>of </a:t>
            </a:r>
            <a:r>
              <a:rPr lang="en-US" altLang="zh-CN" dirty="0" smtClean="0">
                <a:solidFill>
                  <a:schemeClr val="bg1"/>
                </a:solidFill>
                <a:latin typeface="Arial" panose="020B0604020202020204" pitchFamily="34" charset="0"/>
                <a:ea typeface="华文细黑" pitchFamily="2" charset="-122"/>
              </a:rPr>
              <a:t>the </a:t>
            </a:r>
            <a:r>
              <a:rPr lang="zh-CN" altLang="en-US" u="sng" dirty="0" smtClean="0">
                <a:solidFill>
                  <a:schemeClr val="bg1"/>
                </a:solidFill>
                <a:latin typeface="Arial" panose="020B0604020202020204" pitchFamily="34" charset="0"/>
                <a:ea typeface="华文细黑" pitchFamily="2" charset="-122"/>
              </a:rPr>
              <a:t>loud </a:t>
            </a:r>
            <a:r>
              <a:rPr lang="zh-CN" altLang="en-US" u="sng" dirty="0">
                <a:solidFill>
                  <a:schemeClr val="bg1"/>
                </a:solidFill>
                <a:latin typeface="Arial" panose="020B0604020202020204" pitchFamily="34" charset="0"/>
                <a:ea typeface="华文细黑" pitchFamily="2" charset="-122"/>
              </a:rPr>
              <a:t>noise</a:t>
            </a: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华文细黑" pitchFamily="2" charset="-122"/>
              </a:rPr>
              <a:t> and the color red.</a:t>
            </a:r>
            <a:endParaRPr lang="zh-CN" altLang="en-US" dirty="0">
              <a:latin typeface="Arial" panose="020B0604020202020204" pitchFamily="34" charset="0"/>
              <a:ea typeface="华文细黑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charRg st="0" end="6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5604">
                                            <p:txEl>
                                              <p:charRg st="0" end="6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0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6" dur="250" autoRev="1" fill="hold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250" autoRev="1" fill="hold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250" autoRev="1" fill="hold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400"/>
                            </p:stCondLst>
                            <p:childTnLst>
                              <p:par>
                                <p:cTn id="20" presetID="20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21" dur="250" autoRev="1" fill="hold"/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250" autoRev="1" fill="hold"/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250" autoRev="1" fill="hold"/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0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36" dur="250" autoRev="1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250" autoRev="1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8" dur="250" autoRev="1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0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51" dur="250" autoRev="1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2" dur="250" autoRev="1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3" dur="250" autoRev="1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1" build="allAtOnce" bldLvl="0"/>
      <p:bldP spid="14341" grpId="0"/>
      <p:bldP spid="14341" grpId="1"/>
      <p:bldP spid="14343" grpId="0"/>
      <p:bldP spid="1434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图片 28673" descr="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675" y="107950"/>
            <a:ext cx="3871913" cy="25193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75" name="图片 28674" descr="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1825" y="107950"/>
            <a:ext cx="4546600" cy="2520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3" name="标题 28675"/>
          <p:cNvSpPr>
            <a:spLocks noGrp="1"/>
          </p:cNvSpPr>
          <p:nvPr>
            <p:ph type="title"/>
          </p:nvPr>
        </p:nvSpPr>
        <p:spPr>
          <a:xfrm>
            <a:off x="755650" y="117475"/>
            <a:ext cx="8207375" cy="574675"/>
          </a:xfrm>
        </p:spPr>
        <p:txBody>
          <a:bodyPr wrap="square" anchor="ctr"/>
          <a:lstStyle/>
          <a:p>
            <a:endParaRPr lang="zh-CN" altLang="en-US" dirty="0"/>
          </a:p>
        </p:txBody>
      </p:sp>
      <p:sp>
        <p:nvSpPr>
          <p:cNvPr id="15364" name="文本框 28676"/>
          <p:cNvSpPr txBox="1"/>
          <p:nvPr/>
        </p:nvSpPr>
        <p:spPr>
          <a:xfrm>
            <a:off x="179388" y="4797425"/>
            <a:ext cx="627062" cy="9223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endParaRPr lang="zh-CN" altLang="en-US" dirty="0">
              <a:solidFill>
                <a:schemeClr val="bg1"/>
              </a:solidFill>
              <a:latin typeface="Arial" panose="020B0604020202020204" pitchFamily="34" charset="0"/>
              <a:ea typeface="华文细黑" pitchFamily="2" charset="-122"/>
            </a:endParaRPr>
          </a:p>
          <a:p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华文细黑" pitchFamily="2" charset="-122"/>
              </a:rPr>
              <a:t>       </a:t>
            </a:r>
          </a:p>
          <a:p>
            <a:endParaRPr lang="zh-CN" altLang="en-US" dirty="0">
              <a:solidFill>
                <a:schemeClr val="bg1"/>
              </a:solidFill>
              <a:latin typeface="Arial" panose="020B0604020202020204" pitchFamily="34" charset="0"/>
              <a:ea typeface="华文细黑" pitchFamily="2" charset="-122"/>
            </a:endParaRPr>
          </a:p>
        </p:txBody>
      </p:sp>
      <p:sp>
        <p:nvSpPr>
          <p:cNvPr id="15365" name="文本框 1"/>
          <p:cNvSpPr txBox="1"/>
          <p:nvPr/>
        </p:nvSpPr>
        <p:spPr>
          <a:xfrm>
            <a:off x="298450" y="2790825"/>
            <a:ext cx="8510588" cy="64611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  <a:ea typeface="华文细黑" pitchFamily="2" charset="-122"/>
              </a:rPr>
              <a:t>4. </a:t>
            </a: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华文细黑" pitchFamily="2" charset="-122"/>
              </a:rPr>
              <a:t>So，on that night, people </a:t>
            </a:r>
            <a:r>
              <a:rPr lang="zh-CN" altLang="en-US" u="sng" dirty="0">
                <a:solidFill>
                  <a:schemeClr val="bg1"/>
                </a:solidFill>
                <a:latin typeface="Arial" panose="020B0604020202020204" pitchFamily="34" charset="0"/>
                <a:ea typeface="华文细黑" pitchFamily="2" charset="-122"/>
              </a:rPr>
              <a:t>set off</a:t>
            </a: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华文细黑" pitchFamily="2" charset="-122"/>
              </a:rPr>
              <a:t> </a:t>
            </a:r>
            <a:r>
              <a:rPr lang="zh-CN" altLang="en-US" u="sng" dirty="0">
                <a:solidFill>
                  <a:schemeClr val="bg1"/>
                </a:solidFill>
                <a:latin typeface="Arial" panose="020B0604020202020204" pitchFamily="34" charset="0"/>
                <a:ea typeface="华文细黑" pitchFamily="2" charset="-122"/>
              </a:rPr>
              <a:t>firecracker</a:t>
            </a: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华文细黑" pitchFamily="2" charset="-122"/>
              </a:rPr>
              <a:t>s, </a:t>
            </a:r>
            <a:r>
              <a:rPr lang="zh-CN" altLang="en-US" u="sng" dirty="0">
                <a:solidFill>
                  <a:schemeClr val="bg1"/>
                </a:solidFill>
                <a:latin typeface="Arial" panose="020B0604020202020204" pitchFamily="34" charset="0"/>
                <a:ea typeface="华文细黑" pitchFamily="2" charset="-122"/>
              </a:rPr>
              <a:t>stuck</a:t>
            </a: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华文细黑" pitchFamily="2" charset="-122"/>
              </a:rPr>
              <a:t> red paper on the door, </a:t>
            </a:r>
          </a:p>
          <a:p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华文细黑" pitchFamily="2" charset="-122"/>
              </a:rPr>
              <a:t>    and </a:t>
            </a:r>
            <a:r>
              <a:rPr lang="zh-CN" altLang="en-US" u="sng" dirty="0">
                <a:solidFill>
                  <a:schemeClr val="bg1"/>
                </a:solidFill>
                <a:latin typeface="Arial" panose="020B0604020202020204" pitchFamily="34" charset="0"/>
                <a:ea typeface="华文细黑" pitchFamily="2" charset="-122"/>
              </a:rPr>
              <a:t>hung</a:t>
            </a: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华文细黑" pitchFamily="2" charset="-122"/>
              </a:rPr>
              <a:t> red </a:t>
            </a:r>
            <a:r>
              <a:rPr lang="zh-CN" altLang="en-US" u="sng" dirty="0">
                <a:solidFill>
                  <a:schemeClr val="bg1"/>
                </a:solidFill>
                <a:latin typeface="Arial" panose="020B0604020202020204" pitchFamily="34" charset="0"/>
                <a:ea typeface="华文细黑" pitchFamily="2" charset="-122"/>
              </a:rPr>
              <a:t>lantern</a:t>
            </a: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华文细黑" pitchFamily="2" charset="-122"/>
              </a:rPr>
              <a:t> </a:t>
            </a:r>
            <a:r>
              <a:rPr lang="zh-CN" altLang="en-US" u="sng" dirty="0">
                <a:solidFill>
                  <a:schemeClr val="bg1"/>
                </a:solidFill>
                <a:latin typeface="Arial" panose="020B0604020202020204" pitchFamily="34" charset="0"/>
                <a:ea typeface="华文细黑" pitchFamily="2" charset="-122"/>
              </a:rPr>
              <a:t>in front of</a:t>
            </a: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华文细黑" pitchFamily="2" charset="-122"/>
              </a:rPr>
              <a:t> their houses.</a:t>
            </a:r>
            <a:endParaRPr lang="en-US" altLang="zh-CN">
              <a:latin typeface="Arial" panose="020B0604020202020204" pitchFamily="34" charset="0"/>
              <a:ea typeface="华文细黑" pitchFamily="2" charset="-122"/>
            </a:endParaRPr>
          </a:p>
        </p:txBody>
      </p:sp>
      <p:pic>
        <p:nvPicPr>
          <p:cNvPr id="29700" name="图片 29699" descr="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725" y="3521075"/>
            <a:ext cx="3916363" cy="2514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7" name="文本框 2"/>
          <p:cNvSpPr txBox="1"/>
          <p:nvPr/>
        </p:nvSpPr>
        <p:spPr>
          <a:xfrm>
            <a:off x="4071934" y="4143380"/>
            <a:ext cx="4899025" cy="147732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  <a:ea typeface="华文细黑" pitchFamily="2" charset="-122"/>
              </a:rPr>
              <a:t>5.</a:t>
            </a: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华文细黑" pitchFamily="2" charset="-122"/>
              </a:rPr>
              <a:t>By doing </a:t>
            </a:r>
            <a:r>
              <a:rPr lang="zh-CN" altLang="en-US" dirty="0" smtClean="0">
                <a:solidFill>
                  <a:schemeClr val="bg1"/>
                </a:solidFill>
                <a:latin typeface="Arial" panose="020B0604020202020204" pitchFamily="34" charset="0"/>
                <a:ea typeface="华文细黑" pitchFamily="2" charset="-122"/>
              </a:rPr>
              <a:t>this</a:t>
            </a:r>
            <a:r>
              <a:rPr lang="en-US" altLang="zh-CN" dirty="0" smtClean="0">
                <a:solidFill>
                  <a:schemeClr val="bg1"/>
                </a:solidFill>
                <a:latin typeface="Arial" panose="020B0604020202020204" pitchFamily="34" charset="0"/>
                <a:ea typeface="华文细黑" pitchFamily="2" charset="-122"/>
              </a:rPr>
              <a:t>,</a:t>
            </a:r>
            <a:r>
              <a:rPr lang="zh-CN" altLang="en-US" dirty="0" smtClean="0">
                <a:solidFill>
                  <a:schemeClr val="bg1"/>
                </a:solidFill>
                <a:latin typeface="Arial" panose="020B0604020202020204" pitchFamily="34" charset="0"/>
                <a:ea typeface="华文细黑" pitchFamily="2" charset="-122"/>
              </a:rPr>
              <a:t> </a:t>
            </a: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华文细黑" pitchFamily="2" charset="-122"/>
              </a:rPr>
              <a:t>they had </a:t>
            </a:r>
            <a:r>
              <a:rPr lang="zh-CN" altLang="en-US" u="sng" dirty="0">
                <a:solidFill>
                  <a:schemeClr val="bg1"/>
                </a:solidFill>
                <a:latin typeface="Arial" panose="020B0604020202020204" pitchFamily="34" charset="0"/>
                <a:ea typeface="华文细黑" pitchFamily="2" charset="-122"/>
              </a:rPr>
              <a:t>successfully</a:t>
            </a: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华文细黑" pitchFamily="2" charset="-122"/>
              </a:rPr>
              <a:t> </a:t>
            </a:r>
            <a:r>
              <a:rPr lang="zh-CN" altLang="en-US" u="sng" dirty="0">
                <a:solidFill>
                  <a:schemeClr val="bg1"/>
                </a:solidFill>
                <a:latin typeface="Arial" panose="020B0604020202020204" pitchFamily="34" charset="0"/>
                <a:ea typeface="华文细黑" pitchFamily="2" charset="-122"/>
              </a:rPr>
              <a:t>frighten</a:t>
            </a: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华文细黑" pitchFamily="2" charset="-122"/>
              </a:rPr>
              <a:t>ed Nian away. </a:t>
            </a:r>
            <a:r>
              <a:rPr lang="en-US" altLang="zh-CN" dirty="0" smtClean="0">
                <a:solidFill>
                  <a:schemeClr val="bg1"/>
                </a:solidFill>
              </a:rPr>
              <a:t>And after that, </a:t>
            </a:r>
            <a:r>
              <a:rPr lang="en-US" altLang="zh-CN" dirty="0" smtClean="0">
                <a:solidFill>
                  <a:schemeClr val="bg1"/>
                </a:solidFill>
                <a:latin typeface="Arial" panose="020B0604020202020204" pitchFamily="34" charset="0"/>
                <a:ea typeface="华文细黑" pitchFamily="2" charset="-122"/>
              </a:rPr>
              <a:t>t</a:t>
            </a:r>
            <a:r>
              <a:rPr lang="zh-CN" altLang="en-US" dirty="0" smtClean="0">
                <a:solidFill>
                  <a:schemeClr val="bg1"/>
                </a:solidFill>
                <a:latin typeface="Arial" panose="020B0604020202020204" pitchFamily="34" charset="0"/>
                <a:ea typeface="华文细黑" pitchFamily="2" charset="-122"/>
              </a:rPr>
              <a:t>his </a:t>
            </a: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华文细黑" pitchFamily="2" charset="-122"/>
              </a:rPr>
              <a:t>terrible </a:t>
            </a:r>
            <a:r>
              <a:rPr lang="zh-CN" altLang="en-US" u="sng" dirty="0">
                <a:solidFill>
                  <a:schemeClr val="bg1"/>
                </a:solidFill>
                <a:latin typeface="Arial" panose="020B0604020202020204" pitchFamily="34" charset="0"/>
                <a:ea typeface="华文细黑" pitchFamily="2" charset="-122"/>
              </a:rPr>
              <a:t>creature</a:t>
            </a: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华文细黑" pitchFamily="2" charset="-122"/>
              </a:rPr>
              <a:t> had never </a:t>
            </a:r>
            <a:r>
              <a:rPr lang="zh-CN" altLang="en-US" u="sng" dirty="0">
                <a:solidFill>
                  <a:schemeClr val="bg1"/>
                </a:solidFill>
                <a:latin typeface="Arial" panose="020B0604020202020204" pitchFamily="34" charset="0"/>
                <a:ea typeface="华文细黑" pitchFamily="2" charset="-122"/>
              </a:rPr>
              <a:t>come back</a:t>
            </a: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华文细黑" pitchFamily="2" charset="-122"/>
              </a:rPr>
              <a:t>. </a:t>
            </a:r>
            <a:r>
              <a:rPr lang="zh-CN" altLang="en-US" u="sng" dirty="0">
                <a:solidFill>
                  <a:schemeClr val="bg1"/>
                </a:solidFill>
                <a:latin typeface="Arial" panose="020B0604020202020204" pitchFamily="34" charset="0"/>
                <a:ea typeface="华文细黑" pitchFamily="2" charset="-122"/>
              </a:rPr>
              <a:t>Since then</a:t>
            </a: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华文细黑" pitchFamily="2" charset="-122"/>
              </a:rPr>
              <a:t>, the Chinese had </a:t>
            </a:r>
            <a:r>
              <a:rPr lang="zh-CN" altLang="en-US" dirty="0" smtClean="0">
                <a:solidFill>
                  <a:schemeClr val="bg1"/>
                </a:solidFill>
                <a:latin typeface="Arial" panose="020B0604020202020204" pitchFamily="34" charset="0"/>
                <a:ea typeface="华文细黑" pitchFamily="2" charset="-122"/>
              </a:rPr>
              <a:t>called         </a:t>
            </a: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华文细黑" pitchFamily="2" charset="-122"/>
              </a:rPr>
              <a:t>this day Chuxi.</a:t>
            </a:r>
            <a:endParaRPr lang="zh-CN" altLang="en-US" dirty="0">
              <a:latin typeface="Arial" panose="020B0604020202020204" pitchFamily="34" charset="0"/>
              <a:ea typeface="华文细黑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0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21" dur="250" autoRev="1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250" autoRev="1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250" autoRev="1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0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36" dur="250" autoRev="1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250" autoRev="1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8" dur="250" autoRev="1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/>
      <p:bldP spid="15365" grpId="1"/>
      <p:bldP spid="15367" grpId="0"/>
      <p:bldP spid="1536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文本占位符 29697"/>
          <p:cNvSpPr>
            <a:spLocks noGrp="1"/>
          </p:cNvSpPr>
          <p:nvPr>
            <p:ph idx="1"/>
          </p:nvPr>
        </p:nvSpPr>
        <p:spPr>
          <a:xfrm>
            <a:off x="457200" y="2347913"/>
            <a:ext cx="8229600" cy="3214687"/>
          </a:xfrm>
        </p:spPr>
        <p:txBody>
          <a:bodyPr anchor="t"/>
          <a:lstStyle/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endParaRPr lang="en-US" altLang="zh-CN" sz="1600" dirty="0"/>
          </a:p>
          <a:p>
            <a:pPr marL="0" indent="0">
              <a:lnSpc>
                <a:spcPct val="100000"/>
              </a:lnSpc>
            </a:pPr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6386" name="标题 29698"/>
          <p:cNvSpPr>
            <a:spLocks noGrp="1"/>
          </p:cNvSpPr>
          <p:nvPr>
            <p:ph type="title"/>
          </p:nvPr>
        </p:nvSpPr>
        <p:spPr>
          <a:xfrm>
            <a:off x="214282" y="-285776"/>
            <a:ext cx="6115050" cy="1193800"/>
          </a:xfrm>
        </p:spPr>
        <p:txBody>
          <a:bodyPr wrap="square" anchor="ctr"/>
          <a:lstStyle/>
          <a:p>
            <a:r>
              <a:rPr lang="en-US" altLang="zh-CN" sz="4000" dirty="0">
                <a:solidFill>
                  <a:schemeClr val="accent3"/>
                </a:solidFill>
                <a:latin typeface="Monotype Corsiva" charset="0"/>
              </a:rPr>
              <a:t>What do we eat</a:t>
            </a:r>
            <a:r>
              <a:rPr lang="zh-CN" altLang="en-US" sz="4000" dirty="0">
                <a:solidFill>
                  <a:schemeClr val="accent3"/>
                </a:solidFill>
                <a:latin typeface="Monotype Corsiva" charset="0"/>
              </a:rPr>
              <a:t>?</a:t>
            </a:r>
          </a:p>
        </p:txBody>
      </p:sp>
      <p:pic>
        <p:nvPicPr>
          <p:cNvPr id="13315" name="图片 13314" descr="饺子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" y="1100138"/>
            <a:ext cx="3990975" cy="20240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213360" y="731519"/>
            <a:ext cx="2803525" cy="3683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noProof="1">
                <a:solidFill>
                  <a:schemeClr val="accent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华文细黑" pitchFamily="2" charset="-122"/>
                <a:cs typeface="+mn-cs"/>
              </a:rPr>
              <a:t>In northern China</a:t>
            </a:r>
            <a:endParaRPr lang="en-US" altLang="zh-CN" noProof="1">
              <a:solidFill>
                <a:schemeClr val="accent3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389" name="文本框 3"/>
          <p:cNvSpPr txBox="1"/>
          <p:nvPr/>
        </p:nvSpPr>
        <p:spPr>
          <a:xfrm>
            <a:off x="141288" y="3194050"/>
            <a:ext cx="4618037" cy="9220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dirty="0">
                <a:solidFill>
                  <a:schemeClr val="accent3"/>
                </a:solidFill>
                <a:latin typeface="Arial" panose="020B0604020202020204" pitchFamily="34" charset="0"/>
                <a:ea typeface="华文细黑" pitchFamily="2" charset="-122"/>
              </a:rPr>
              <a:t>No dumplings, </a:t>
            </a:r>
          </a:p>
          <a:p>
            <a:r>
              <a:rPr lang="en-US" altLang="zh-CN" dirty="0">
                <a:solidFill>
                  <a:schemeClr val="accent3"/>
                </a:solidFill>
                <a:latin typeface="Arial" panose="020B0604020202020204" pitchFamily="34" charset="0"/>
                <a:ea typeface="华文细黑" pitchFamily="2" charset="-122"/>
              </a:rPr>
              <a:t>no Spring </a:t>
            </a:r>
            <a:r>
              <a:rPr lang="en-US" altLang="zh-CN" dirty="0" smtClean="0">
                <a:solidFill>
                  <a:schemeClr val="accent3"/>
                </a:solidFill>
                <a:latin typeface="Arial" panose="020B0604020202020204" pitchFamily="34" charset="0"/>
                <a:ea typeface="华文细黑" pitchFamily="2" charset="-122"/>
              </a:rPr>
              <a:t>Festival.</a:t>
            </a:r>
            <a:endParaRPr lang="en-US" altLang="zh-CN" dirty="0">
              <a:solidFill>
                <a:schemeClr val="accent3"/>
              </a:solidFill>
              <a:latin typeface="Arial" panose="020B0604020202020204" pitchFamily="34" charset="0"/>
              <a:ea typeface="华文细黑" pitchFamily="2" charset="-122"/>
            </a:endParaRPr>
          </a:p>
          <a:p>
            <a:endParaRPr lang="en-US" altLang="zh-CN" dirty="0">
              <a:latin typeface="Arial" panose="020B0604020202020204" pitchFamily="34" charset="0"/>
              <a:ea typeface="华文细黑" pitchFamily="2" charset="-122"/>
            </a:endParaRPr>
          </a:p>
        </p:txBody>
      </p:sp>
      <p:pic>
        <p:nvPicPr>
          <p:cNvPr id="16390" name="图片 5" descr="tim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5675" y="1098550"/>
            <a:ext cx="3921125" cy="20081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91" name="文本框 6"/>
          <p:cNvSpPr txBox="1"/>
          <p:nvPr/>
        </p:nvSpPr>
        <p:spPr>
          <a:xfrm>
            <a:off x="4773613" y="3194050"/>
            <a:ext cx="3717925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dirty="0">
                <a:solidFill>
                  <a:schemeClr val="accent3"/>
                </a:solidFill>
                <a:latin typeface="Arial" panose="020B0604020202020204" pitchFamily="34" charset="0"/>
                <a:ea typeface="华文细黑" pitchFamily="2" charset="-122"/>
              </a:rPr>
              <a:t>“</a:t>
            </a:r>
            <a:r>
              <a:rPr lang="en-US" altLang="zh-CN" dirty="0" err="1">
                <a:solidFill>
                  <a:schemeClr val="accent3"/>
                </a:solidFill>
                <a:latin typeface="Arial" panose="020B0604020202020204" pitchFamily="34" charset="0"/>
                <a:ea typeface="华文细黑" pitchFamily="2" charset="-122"/>
              </a:rPr>
              <a:t>Gao</a:t>
            </a:r>
            <a:r>
              <a:rPr lang="en-US" altLang="zh-CN" dirty="0">
                <a:solidFill>
                  <a:schemeClr val="accent3"/>
                </a:solidFill>
                <a:latin typeface="Arial" panose="020B0604020202020204" pitchFamily="34" charset="0"/>
                <a:ea typeface="华文细黑" pitchFamily="2" charset="-122"/>
              </a:rPr>
              <a:t>” means tall, and wishes you higher and higher.</a:t>
            </a:r>
          </a:p>
        </p:txBody>
      </p:sp>
      <p:sp>
        <p:nvSpPr>
          <p:cNvPr id="16392" name="文本框 7"/>
          <p:cNvSpPr txBox="1"/>
          <p:nvPr/>
        </p:nvSpPr>
        <p:spPr>
          <a:xfrm>
            <a:off x="4714876" y="714356"/>
            <a:ext cx="2146742" cy="36933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dirty="0">
                <a:solidFill>
                  <a:schemeClr val="accent3"/>
                </a:solidFill>
                <a:latin typeface="Arial" panose="020B0604020202020204" pitchFamily="34" charset="0"/>
                <a:ea typeface="华文细黑" pitchFamily="2" charset="-122"/>
              </a:rPr>
              <a:t>In southern China</a:t>
            </a:r>
          </a:p>
        </p:txBody>
      </p:sp>
      <p:pic>
        <p:nvPicPr>
          <p:cNvPr id="16393" name="图片 8" descr="tim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3775" y="3827463"/>
            <a:ext cx="3609975" cy="20478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94" name="文本框 9"/>
          <p:cNvSpPr txBox="1"/>
          <p:nvPr/>
        </p:nvSpPr>
        <p:spPr>
          <a:xfrm>
            <a:off x="1785918" y="5857892"/>
            <a:ext cx="5143536" cy="36933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dirty="0" smtClean="0">
                <a:solidFill>
                  <a:schemeClr val="accent3"/>
                </a:solidFill>
                <a:latin typeface="Arial" panose="020B0604020202020204" pitchFamily="34" charset="0"/>
                <a:ea typeface="华文细黑" pitchFamily="2" charset="-122"/>
              </a:rPr>
              <a:t>All Chinese have family </a:t>
            </a:r>
            <a:r>
              <a:rPr lang="en-US" altLang="zh-CN" dirty="0">
                <a:solidFill>
                  <a:schemeClr val="accent3"/>
                </a:solidFill>
                <a:latin typeface="Arial" panose="020B0604020202020204" pitchFamily="34" charset="0"/>
                <a:ea typeface="华文细黑" pitchFamily="2" charset="-122"/>
              </a:rPr>
              <a:t>reunion </a:t>
            </a:r>
            <a:r>
              <a:rPr lang="en-US" altLang="zh-CN" dirty="0" smtClean="0">
                <a:solidFill>
                  <a:schemeClr val="accent3"/>
                </a:solidFill>
                <a:latin typeface="Arial" panose="020B0604020202020204" pitchFamily="34" charset="0"/>
                <a:ea typeface="华文细黑" pitchFamily="2" charset="-122"/>
              </a:rPr>
              <a:t>dinner.</a:t>
            </a:r>
            <a:endParaRPr lang="en-US" altLang="zh-CN" dirty="0">
              <a:solidFill>
                <a:schemeClr val="accent3"/>
              </a:solidFill>
              <a:latin typeface="Arial" panose="020B0604020202020204" pitchFamily="34" charset="0"/>
              <a:ea typeface="华文细黑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0" presetClass="emph" presetSubtype="0" fill="hold" grpId="4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21" dur="250" autoRev="1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250" autoRev="1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250" autoRev="1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2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0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41" dur="250" autoRev="1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250" autoRev="1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250" autoRev="1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20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0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56" dur="250" autoRev="1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7" dur="250" autoRev="1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8" dur="250" autoRev="1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389" grpId="1"/>
      <p:bldP spid="16389" grpId="2"/>
      <p:bldP spid="16389" grpId="3"/>
      <p:bldP spid="16389" grpId="4"/>
      <p:bldP spid="16391" grpId="0"/>
      <p:bldP spid="16391" grpId="1"/>
      <p:bldP spid="16391" grpId="2"/>
      <p:bldP spid="16392" grpId="0"/>
      <p:bldP spid="16394" grpId="0"/>
      <p:bldP spid="16394" grpId="1"/>
      <p:bldP spid="16394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标题 11265"/>
          <p:cNvSpPr>
            <a:spLocks noGrp="1"/>
          </p:cNvSpPr>
          <p:nvPr>
            <p:ph type="title"/>
          </p:nvPr>
        </p:nvSpPr>
        <p:spPr>
          <a:xfrm>
            <a:off x="-2071734" y="0"/>
            <a:ext cx="9540875" cy="692150"/>
          </a:xfrm>
        </p:spPr>
        <p:txBody>
          <a:bodyPr anchor="ctr"/>
          <a:lstStyle/>
          <a:p>
            <a:r>
              <a:rPr lang="en-US" altLang="zh-CN" sz="4000" dirty="0">
                <a:solidFill>
                  <a:schemeClr val="accent3"/>
                </a:solidFill>
                <a:latin typeface="Monotype Corsiva" charset="0"/>
              </a:rPr>
              <a:t>The tradition of</a:t>
            </a:r>
            <a:r>
              <a:rPr lang="zh-CN" altLang="en-US" sz="4000" dirty="0">
                <a:solidFill>
                  <a:schemeClr val="accent3"/>
                </a:solidFill>
                <a:latin typeface="Monotype Corsiva" charset="0"/>
              </a:rPr>
              <a:t> Spring Festival</a:t>
            </a:r>
          </a:p>
        </p:txBody>
      </p:sp>
      <p:pic>
        <p:nvPicPr>
          <p:cNvPr id="11267" name="图片 11266" descr="爆竹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025" y="842963"/>
            <a:ext cx="2900363" cy="32400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8" name="文本框 11267"/>
          <p:cNvSpPr txBox="1"/>
          <p:nvPr/>
        </p:nvSpPr>
        <p:spPr>
          <a:xfrm>
            <a:off x="0" y="4429132"/>
            <a:ext cx="4044924" cy="119856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 eaLnBrk="0" hangingPunct="0"/>
            <a:r>
              <a:rPr lang="en-US" altLang="zh-CN" sz="3600" dirty="0">
                <a:solidFill>
                  <a:schemeClr val="bg1"/>
                </a:solidFill>
                <a:latin typeface="Arial" panose="020B0604020202020204" pitchFamily="34" charset="0"/>
                <a:ea typeface="华文细黑" pitchFamily="2" charset="-122"/>
              </a:rPr>
              <a:t>playing firecrackers</a:t>
            </a:r>
          </a:p>
        </p:txBody>
      </p:sp>
      <p:pic>
        <p:nvPicPr>
          <p:cNvPr id="12291" name="图片 12290" descr="春节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3325" y="842963"/>
            <a:ext cx="2967038" cy="44180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0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5" dur="250" autoRev="1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250" autoRev="1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  <p:bldP spid="11268" grpId="1"/>
    </p:bldLst>
  </p:timing>
</p:sld>
</file>

<file path=ppt/theme/theme1.xml><?xml version="1.0" encoding="utf-8"?>
<a:theme xmlns:a="http://schemas.openxmlformats.org/drawingml/2006/main" name="演示设计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9021"/>
      </a:accent1>
      <a:accent2>
        <a:srgbClr val="DA5800"/>
      </a:accent2>
      <a:accent3>
        <a:srgbClr val="FFFFFF"/>
      </a:accent3>
      <a:accent4>
        <a:srgbClr val="000000"/>
      </a:accent4>
      <a:accent5>
        <a:srgbClr val="FFC7AB"/>
      </a:accent5>
      <a:accent6>
        <a:srgbClr val="C34E00"/>
      </a:accent6>
      <a:hlink>
        <a:srgbClr val="963D00"/>
      </a:hlink>
      <a:folHlink>
        <a:srgbClr val="FFC78F"/>
      </a:folHlink>
    </a:clrScheme>
    <a:fontScheme name="">
      <a:majorFont>
        <a:latin typeface="Arial"/>
        <a:ea typeface="黑体"/>
        <a:cs typeface=""/>
      </a:majorFont>
      <a:minorFont>
        <a:latin typeface="Arial"/>
        <a:ea typeface="华文细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DFE0BE"/>
        </a:accent1>
        <a:accent2>
          <a:srgbClr val="D1D46B"/>
        </a:accent2>
        <a:accent3>
          <a:srgbClr val="FFFFFF"/>
        </a:accent3>
        <a:accent4>
          <a:srgbClr val="000000"/>
        </a:accent4>
        <a:accent5>
          <a:srgbClr val="ECEDDB"/>
        </a:accent5>
        <a:accent6>
          <a:srgbClr val="BBBE5F"/>
        </a:accent6>
        <a:hlink>
          <a:srgbClr val="3A3B11"/>
        </a:hlink>
        <a:folHlink>
          <a:srgbClr val="EAEBB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0517"/>
        </a:accent1>
        <a:accent2>
          <a:srgbClr val="BC000D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A8000B"/>
        </a:accent6>
        <a:hlink>
          <a:srgbClr val="3A0004"/>
        </a:hlink>
        <a:folHlink>
          <a:srgbClr val="FF757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F59B8"/>
        </a:accent1>
        <a:accent2>
          <a:srgbClr val="884183"/>
        </a:accent2>
        <a:accent3>
          <a:srgbClr val="FFFFFF"/>
        </a:accent3>
        <a:accent4>
          <a:srgbClr val="000000"/>
        </a:accent4>
        <a:accent5>
          <a:srgbClr val="DBB5D8"/>
        </a:accent5>
        <a:accent6>
          <a:srgbClr val="793A75"/>
        </a:accent6>
        <a:hlink>
          <a:srgbClr val="371535"/>
        </a:hlink>
        <a:folHlink>
          <a:srgbClr val="D99FD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B2B2B2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555555"/>
        </a:accent6>
        <a:hlink>
          <a:srgbClr val="1C1C1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00"/>
        </a:accent1>
        <a:accent2>
          <a:srgbClr val="FF8A15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E57B12"/>
        </a:accent6>
        <a:hlink>
          <a:srgbClr val="463900"/>
        </a:hlink>
        <a:folHlink>
          <a:srgbClr val="FFF0A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9021"/>
        </a:accent1>
        <a:accent2>
          <a:srgbClr val="DA5800"/>
        </a:accent2>
        <a:accent3>
          <a:srgbClr val="FFFFFF"/>
        </a:accent3>
        <a:accent4>
          <a:srgbClr val="000000"/>
        </a:accent4>
        <a:accent5>
          <a:srgbClr val="FFC7AB"/>
        </a:accent5>
        <a:accent6>
          <a:srgbClr val="C34E00"/>
        </a:accent6>
        <a:hlink>
          <a:srgbClr val="963D00"/>
        </a:hlink>
        <a:folHlink>
          <a:srgbClr val="FFC78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5B8CC1"/>
        </a:accent1>
        <a:accent2>
          <a:srgbClr val="2A5682"/>
        </a:accent2>
        <a:accent3>
          <a:srgbClr val="FFFFFF"/>
        </a:accent3>
        <a:accent4>
          <a:srgbClr val="000000"/>
        </a:accent4>
        <a:accent5>
          <a:srgbClr val="B6C5DC"/>
        </a:accent5>
        <a:accent6>
          <a:srgbClr val="254C74"/>
        </a:accent6>
        <a:hlink>
          <a:srgbClr val="002850"/>
        </a:hlink>
        <a:folHlink>
          <a:srgbClr val="66B2F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6FC01E"/>
        </a:accent1>
        <a:accent2>
          <a:srgbClr val="4F7913"/>
        </a:accent2>
        <a:accent3>
          <a:srgbClr val="FFFFFF"/>
        </a:accent3>
        <a:accent4>
          <a:srgbClr val="000000"/>
        </a:accent4>
        <a:accent5>
          <a:srgbClr val="BBDCAA"/>
        </a:accent5>
        <a:accent6>
          <a:srgbClr val="466C10"/>
        </a:accent6>
        <a:hlink>
          <a:srgbClr val="26420A"/>
        </a:hlink>
        <a:folHlink>
          <a:srgbClr val="ADE97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nordridesign.com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9021"/>
      </a:accent1>
      <a:accent2>
        <a:srgbClr val="DA5800"/>
      </a:accent2>
      <a:accent3>
        <a:srgbClr val="FFFFFF"/>
      </a:accent3>
      <a:accent4>
        <a:srgbClr val="000000"/>
      </a:accent4>
      <a:accent5>
        <a:srgbClr val="FFC7AB"/>
      </a:accent5>
      <a:accent6>
        <a:srgbClr val="C34E00"/>
      </a:accent6>
      <a:hlink>
        <a:srgbClr val="963D00"/>
      </a:hlink>
      <a:folHlink>
        <a:srgbClr val="FFC78F"/>
      </a:folHlink>
    </a:clrScheme>
    <a:fontScheme name="">
      <a:majorFont>
        <a:latin typeface="Arial"/>
        <a:ea typeface="黑体"/>
        <a:cs typeface=""/>
      </a:majorFont>
      <a:minorFont>
        <a:latin typeface="Arial"/>
        <a:ea typeface="华文细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DFE0BE"/>
        </a:accent1>
        <a:accent2>
          <a:srgbClr val="D1D46B"/>
        </a:accent2>
        <a:accent3>
          <a:srgbClr val="FFFFFF"/>
        </a:accent3>
        <a:accent4>
          <a:srgbClr val="000000"/>
        </a:accent4>
        <a:accent5>
          <a:srgbClr val="ECEDDB"/>
        </a:accent5>
        <a:accent6>
          <a:srgbClr val="BBBE5F"/>
        </a:accent6>
        <a:hlink>
          <a:srgbClr val="3A3B11"/>
        </a:hlink>
        <a:folHlink>
          <a:srgbClr val="EAEBB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0517"/>
        </a:accent1>
        <a:accent2>
          <a:srgbClr val="BC000D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A8000B"/>
        </a:accent6>
        <a:hlink>
          <a:srgbClr val="3A0004"/>
        </a:hlink>
        <a:folHlink>
          <a:srgbClr val="FF757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F59B8"/>
        </a:accent1>
        <a:accent2>
          <a:srgbClr val="884183"/>
        </a:accent2>
        <a:accent3>
          <a:srgbClr val="FFFFFF"/>
        </a:accent3>
        <a:accent4>
          <a:srgbClr val="000000"/>
        </a:accent4>
        <a:accent5>
          <a:srgbClr val="DBB5D8"/>
        </a:accent5>
        <a:accent6>
          <a:srgbClr val="793A75"/>
        </a:accent6>
        <a:hlink>
          <a:srgbClr val="371535"/>
        </a:hlink>
        <a:folHlink>
          <a:srgbClr val="D99FD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B2B2B2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555555"/>
        </a:accent6>
        <a:hlink>
          <a:srgbClr val="1C1C1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00"/>
        </a:accent1>
        <a:accent2>
          <a:srgbClr val="FF8A15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E57B12"/>
        </a:accent6>
        <a:hlink>
          <a:srgbClr val="463900"/>
        </a:hlink>
        <a:folHlink>
          <a:srgbClr val="FFF0A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9021"/>
        </a:accent1>
        <a:accent2>
          <a:srgbClr val="DA5800"/>
        </a:accent2>
        <a:accent3>
          <a:srgbClr val="FFFFFF"/>
        </a:accent3>
        <a:accent4>
          <a:srgbClr val="000000"/>
        </a:accent4>
        <a:accent5>
          <a:srgbClr val="FFC7AB"/>
        </a:accent5>
        <a:accent6>
          <a:srgbClr val="C34E00"/>
        </a:accent6>
        <a:hlink>
          <a:srgbClr val="963D00"/>
        </a:hlink>
        <a:folHlink>
          <a:srgbClr val="FFC78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5B8CC1"/>
        </a:accent1>
        <a:accent2>
          <a:srgbClr val="2A5682"/>
        </a:accent2>
        <a:accent3>
          <a:srgbClr val="FFFFFF"/>
        </a:accent3>
        <a:accent4>
          <a:srgbClr val="000000"/>
        </a:accent4>
        <a:accent5>
          <a:srgbClr val="B6C5DC"/>
        </a:accent5>
        <a:accent6>
          <a:srgbClr val="254C74"/>
        </a:accent6>
        <a:hlink>
          <a:srgbClr val="002850"/>
        </a:hlink>
        <a:folHlink>
          <a:srgbClr val="66B2F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6FC01E"/>
        </a:accent1>
        <a:accent2>
          <a:srgbClr val="4F7913"/>
        </a:accent2>
        <a:accent3>
          <a:srgbClr val="FFFFFF"/>
        </a:accent3>
        <a:accent4>
          <a:srgbClr val="000000"/>
        </a:accent4>
        <a:accent5>
          <a:srgbClr val="BBDCAA"/>
        </a:accent5>
        <a:accent6>
          <a:srgbClr val="466C10"/>
        </a:accent6>
        <a:hlink>
          <a:srgbClr val="26420A"/>
        </a:hlink>
        <a:folHlink>
          <a:srgbClr val="ADE97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演示设计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9021"/>
      </a:accent1>
      <a:accent2>
        <a:srgbClr val="DA5800"/>
      </a:accent2>
      <a:accent3>
        <a:srgbClr val="FFFFFF"/>
      </a:accent3>
      <a:accent4>
        <a:srgbClr val="000000"/>
      </a:accent4>
      <a:accent5>
        <a:srgbClr val="FFC7AB"/>
      </a:accent5>
      <a:accent6>
        <a:srgbClr val="C34E00"/>
      </a:accent6>
      <a:hlink>
        <a:srgbClr val="963D00"/>
      </a:hlink>
      <a:folHlink>
        <a:srgbClr val="FFC78F"/>
      </a:folHlink>
    </a:clrScheme>
    <a:fontScheme name="">
      <a:majorFont>
        <a:latin typeface="Arial"/>
        <a:ea typeface="黑体"/>
        <a:cs typeface=""/>
      </a:majorFont>
      <a:minorFont>
        <a:latin typeface="Arial"/>
        <a:ea typeface="华文细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DFE0BE"/>
        </a:accent1>
        <a:accent2>
          <a:srgbClr val="D1D46B"/>
        </a:accent2>
        <a:accent3>
          <a:srgbClr val="FFFFFF"/>
        </a:accent3>
        <a:accent4>
          <a:srgbClr val="000000"/>
        </a:accent4>
        <a:accent5>
          <a:srgbClr val="ECEDDB"/>
        </a:accent5>
        <a:accent6>
          <a:srgbClr val="BBBE5F"/>
        </a:accent6>
        <a:hlink>
          <a:srgbClr val="3A3B11"/>
        </a:hlink>
        <a:folHlink>
          <a:srgbClr val="EAEBB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0517"/>
        </a:accent1>
        <a:accent2>
          <a:srgbClr val="BC000D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A8000B"/>
        </a:accent6>
        <a:hlink>
          <a:srgbClr val="3A0004"/>
        </a:hlink>
        <a:folHlink>
          <a:srgbClr val="FF757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F59B8"/>
        </a:accent1>
        <a:accent2>
          <a:srgbClr val="884183"/>
        </a:accent2>
        <a:accent3>
          <a:srgbClr val="FFFFFF"/>
        </a:accent3>
        <a:accent4>
          <a:srgbClr val="000000"/>
        </a:accent4>
        <a:accent5>
          <a:srgbClr val="DBB5D8"/>
        </a:accent5>
        <a:accent6>
          <a:srgbClr val="793A75"/>
        </a:accent6>
        <a:hlink>
          <a:srgbClr val="371535"/>
        </a:hlink>
        <a:folHlink>
          <a:srgbClr val="D99FD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B2B2B2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555555"/>
        </a:accent6>
        <a:hlink>
          <a:srgbClr val="1C1C1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00"/>
        </a:accent1>
        <a:accent2>
          <a:srgbClr val="FF8A15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E57B12"/>
        </a:accent6>
        <a:hlink>
          <a:srgbClr val="463900"/>
        </a:hlink>
        <a:folHlink>
          <a:srgbClr val="FFF0A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9021"/>
        </a:accent1>
        <a:accent2>
          <a:srgbClr val="DA5800"/>
        </a:accent2>
        <a:accent3>
          <a:srgbClr val="FFFFFF"/>
        </a:accent3>
        <a:accent4>
          <a:srgbClr val="000000"/>
        </a:accent4>
        <a:accent5>
          <a:srgbClr val="FFC7AB"/>
        </a:accent5>
        <a:accent6>
          <a:srgbClr val="C34E00"/>
        </a:accent6>
        <a:hlink>
          <a:srgbClr val="963D00"/>
        </a:hlink>
        <a:folHlink>
          <a:srgbClr val="FFC78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5B8CC1"/>
        </a:accent1>
        <a:accent2>
          <a:srgbClr val="2A5682"/>
        </a:accent2>
        <a:accent3>
          <a:srgbClr val="FFFFFF"/>
        </a:accent3>
        <a:accent4>
          <a:srgbClr val="000000"/>
        </a:accent4>
        <a:accent5>
          <a:srgbClr val="B6C5DC"/>
        </a:accent5>
        <a:accent6>
          <a:srgbClr val="254C74"/>
        </a:accent6>
        <a:hlink>
          <a:srgbClr val="002850"/>
        </a:hlink>
        <a:folHlink>
          <a:srgbClr val="66B2F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6FC01E"/>
        </a:accent1>
        <a:accent2>
          <a:srgbClr val="4F7913"/>
        </a:accent2>
        <a:accent3>
          <a:srgbClr val="FFFFFF"/>
        </a:accent3>
        <a:accent4>
          <a:srgbClr val="000000"/>
        </a:accent4>
        <a:accent5>
          <a:srgbClr val="BBDCAA"/>
        </a:accent5>
        <a:accent6>
          <a:srgbClr val="466C10"/>
        </a:accent6>
        <a:hlink>
          <a:srgbClr val="26420A"/>
        </a:hlink>
        <a:folHlink>
          <a:srgbClr val="ADE97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演示设计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9021"/>
      </a:accent1>
      <a:accent2>
        <a:srgbClr val="DA5800"/>
      </a:accent2>
      <a:accent3>
        <a:srgbClr val="FFFFFF"/>
      </a:accent3>
      <a:accent4>
        <a:srgbClr val="000000"/>
      </a:accent4>
      <a:accent5>
        <a:srgbClr val="FFC7AB"/>
      </a:accent5>
      <a:accent6>
        <a:srgbClr val="C34E00"/>
      </a:accent6>
      <a:hlink>
        <a:srgbClr val="963D00"/>
      </a:hlink>
      <a:folHlink>
        <a:srgbClr val="FFC78F"/>
      </a:folHlink>
    </a:clrScheme>
    <a:fontScheme name="">
      <a:majorFont>
        <a:latin typeface="Arial"/>
        <a:ea typeface="黑体"/>
        <a:cs typeface=""/>
      </a:majorFont>
      <a:minorFont>
        <a:latin typeface="Arial"/>
        <a:ea typeface="华文细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DFE0BE"/>
        </a:accent1>
        <a:accent2>
          <a:srgbClr val="D1D46B"/>
        </a:accent2>
        <a:accent3>
          <a:srgbClr val="FFFFFF"/>
        </a:accent3>
        <a:accent4>
          <a:srgbClr val="000000"/>
        </a:accent4>
        <a:accent5>
          <a:srgbClr val="ECEDDB"/>
        </a:accent5>
        <a:accent6>
          <a:srgbClr val="BBBE5F"/>
        </a:accent6>
        <a:hlink>
          <a:srgbClr val="3A3B11"/>
        </a:hlink>
        <a:folHlink>
          <a:srgbClr val="EAEBB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0517"/>
        </a:accent1>
        <a:accent2>
          <a:srgbClr val="BC000D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A8000B"/>
        </a:accent6>
        <a:hlink>
          <a:srgbClr val="3A0004"/>
        </a:hlink>
        <a:folHlink>
          <a:srgbClr val="FF757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F59B8"/>
        </a:accent1>
        <a:accent2>
          <a:srgbClr val="884183"/>
        </a:accent2>
        <a:accent3>
          <a:srgbClr val="FFFFFF"/>
        </a:accent3>
        <a:accent4>
          <a:srgbClr val="000000"/>
        </a:accent4>
        <a:accent5>
          <a:srgbClr val="DBB5D8"/>
        </a:accent5>
        <a:accent6>
          <a:srgbClr val="793A75"/>
        </a:accent6>
        <a:hlink>
          <a:srgbClr val="371535"/>
        </a:hlink>
        <a:folHlink>
          <a:srgbClr val="D99FD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B2B2B2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555555"/>
        </a:accent6>
        <a:hlink>
          <a:srgbClr val="1C1C1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00"/>
        </a:accent1>
        <a:accent2>
          <a:srgbClr val="FF8A15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E57B12"/>
        </a:accent6>
        <a:hlink>
          <a:srgbClr val="463900"/>
        </a:hlink>
        <a:folHlink>
          <a:srgbClr val="FFF0A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9021"/>
        </a:accent1>
        <a:accent2>
          <a:srgbClr val="DA5800"/>
        </a:accent2>
        <a:accent3>
          <a:srgbClr val="FFFFFF"/>
        </a:accent3>
        <a:accent4>
          <a:srgbClr val="000000"/>
        </a:accent4>
        <a:accent5>
          <a:srgbClr val="FFC7AB"/>
        </a:accent5>
        <a:accent6>
          <a:srgbClr val="C34E00"/>
        </a:accent6>
        <a:hlink>
          <a:srgbClr val="963D00"/>
        </a:hlink>
        <a:folHlink>
          <a:srgbClr val="FFC78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5B8CC1"/>
        </a:accent1>
        <a:accent2>
          <a:srgbClr val="2A5682"/>
        </a:accent2>
        <a:accent3>
          <a:srgbClr val="FFFFFF"/>
        </a:accent3>
        <a:accent4>
          <a:srgbClr val="000000"/>
        </a:accent4>
        <a:accent5>
          <a:srgbClr val="B6C5DC"/>
        </a:accent5>
        <a:accent6>
          <a:srgbClr val="254C74"/>
        </a:accent6>
        <a:hlink>
          <a:srgbClr val="002850"/>
        </a:hlink>
        <a:folHlink>
          <a:srgbClr val="66B2F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6FC01E"/>
        </a:accent1>
        <a:accent2>
          <a:srgbClr val="4F7913"/>
        </a:accent2>
        <a:accent3>
          <a:srgbClr val="FFFFFF"/>
        </a:accent3>
        <a:accent4>
          <a:srgbClr val="000000"/>
        </a:accent4>
        <a:accent5>
          <a:srgbClr val="BBDCAA"/>
        </a:accent5>
        <a:accent6>
          <a:srgbClr val="466C10"/>
        </a:accent6>
        <a:hlink>
          <a:srgbClr val="26420A"/>
        </a:hlink>
        <a:folHlink>
          <a:srgbClr val="ADE97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412</Words>
  <Application>WPS 演示</Application>
  <PresentationFormat>全屏显示(4:3)</PresentationFormat>
  <Paragraphs>72</Paragraphs>
  <Slides>18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4</vt:i4>
      </vt:variant>
      <vt:variant>
        <vt:lpstr>幻灯片标题</vt:lpstr>
      </vt:variant>
      <vt:variant>
        <vt:i4>18</vt:i4>
      </vt:variant>
    </vt:vector>
  </HeadingPairs>
  <TitlesOfParts>
    <vt:vector size="22" baseType="lpstr">
      <vt:lpstr>演示设计</vt:lpstr>
      <vt:lpstr>3_nordridesign.com</vt:lpstr>
      <vt:lpstr>1_演示设计</vt:lpstr>
      <vt:lpstr>2_演示设计</vt:lpstr>
      <vt:lpstr>  Spring Festival </vt:lpstr>
      <vt:lpstr>Spring Festival</vt:lpstr>
      <vt:lpstr>幻灯片 3</vt:lpstr>
      <vt:lpstr> </vt:lpstr>
      <vt:lpstr> The date of Spring Festival</vt:lpstr>
      <vt:lpstr>Legendary story about “Nian”  </vt:lpstr>
      <vt:lpstr>幻灯片 7</vt:lpstr>
      <vt:lpstr>What do we eat?</vt:lpstr>
      <vt:lpstr>The tradition of Spring Festival</vt:lpstr>
      <vt:lpstr>The tradition of Spring Festival</vt:lpstr>
      <vt:lpstr>The tradition of Spring Festival</vt:lpstr>
      <vt:lpstr>幻灯片 12</vt:lpstr>
      <vt:lpstr>幻灯片 13</vt:lpstr>
      <vt:lpstr>The tradition of Spring Festival</vt:lpstr>
      <vt:lpstr>幻灯片 15</vt:lpstr>
      <vt:lpstr>New year blessings</vt:lpstr>
      <vt:lpstr> Spring Festival</vt:lpstr>
      <vt:lpstr>幻灯片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Spring Festival </dc:title>
  <dc:creator/>
  <cp:lastModifiedBy>user</cp:lastModifiedBy>
  <cp:revision>333</cp:revision>
  <dcterms:created xsi:type="dcterms:W3CDTF">2008-05-06T01:42:00Z</dcterms:created>
  <dcterms:modified xsi:type="dcterms:W3CDTF">2017-11-10T12:31:34Z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2052-10.1.0.6930</vt:lpwstr>
  </property>
</Properties>
</file>