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  <p:sldId id="258" r:id="rId5"/>
    <p:sldId id="260" r:id="rId6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3" name="Rectangle 2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/>
          <a:p>
            <a:pPr lvl="0" indent="0" fontAlgn="base">
              <a:buFont typeface="Arial" panose="020B0604020202020204" pitchFamily="34" charset="0"/>
              <a:buChar char="•"/>
            </a:pPr>
            <a:r>
              <a:rPr lang="en-US" altLang="zh-CN" sz="1200" dirty="0"/>
              <a:t>绿色圃中小学教育网http://www.lspjy.com</a:t>
            </a:r>
            <a:endParaRPr lang="en-US" altLang="en-US" sz="1200" dirty="0"/>
          </a:p>
        </p:txBody>
      </p:sp>
      <p:sp>
        <p:nvSpPr>
          <p:cNvPr id="13314" name="Rectangle 6"/>
          <p:cNvSpPr txBox="1">
            <a:spLocks noGrp="1"/>
          </p:cNvSpPr>
          <p:nvPr>
            <p:ph type="ftr" sz="quarter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/>
          <a:p>
            <a:pPr lvl="0" indent="0" fontAlgn="base">
              <a:buFont typeface="Arial" panose="020B0604020202020204" pitchFamily="34" charset="0"/>
              <a:buChar char="•"/>
            </a:pPr>
            <a:r>
              <a:rPr lang="en-US" altLang="zh-CN" sz="1200" dirty="0"/>
              <a:t>绿色圃中小学教育网http://www.lspjy.com</a:t>
            </a:r>
            <a:endParaRPr lang="en-US" altLang="zh-CN" sz="1200" dirty="0"/>
          </a:p>
        </p:txBody>
      </p:sp>
      <p:sp>
        <p:nvSpPr>
          <p:cNvPr id="13315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p>
            <a:pPr lvl="0" indent="0" algn="r"/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289" name="图片 2"/>
          <p:cNvPicPr>
            <a:picLocks noChangeAspect="1"/>
          </p:cNvPicPr>
          <p:nvPr/>
        </p:nvPicPr>
        <p:blipFill>
          <a:blip r:embed="rId1"/>
          <a:srcRect l="2020" b="13820"/>
          <a:stretch>
            <a:fillRect/>
          </a:stretch>
        </p:blipFill>
        <p:spPr>
          <a:xfrm>
            <a:off x="222250" y="-6350"/>
            <a:ext cx="11025188" cy="66389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0" name="Rectangle 9"/>
          <p:cNvSpPr/>
          <p:nvPr/>
        </p:nvSpPr>
        <p:spPr>
          <a:xfrm>
            <a:off x="1631950" y="6237288"/>
            <a:ext cx="696913" cy="10636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en-US" altLang="zh-CN" sz="100" dirty="0">
                <a:solidFill>
                  <a:srgbClr val="FFFF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http://lspjy.com</a:t>
            </a:r>
            <a:r>
              <a:rPr lang="zh-CN" altLang="en-US" sz="100" dirty="0">
                <a:solidFill>
                  <a:srgbClr val="FFFF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绿色圃中小学教育网</a:t>
            </a:r>
            <a:r>
              <a:rPr lang="en-US" altLang="zh-CN" sz="100" dirty="0">
                <a:solidFill>
                  <a:srgbClr val="FFFF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http://www.lspjy.com  </a:t>
            </a:r>
            <a:r>
              <a:rPr lang="zh-CN" altLang="en-US" sz="100" dirty="0">
                <a:solidFill>
                  <a:srgbClr val="FFFF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绿色圃中学资源网</a:t>
            </a:r>
            <a:r>
              <a:rPr lang="en-US" altLang="zh-CN" sz="100" dirty="0">
                <a:solidFill>
                  <a:srgbClr val="FFFF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http://cz.lspjy.com</a:t>
            </a:r>
            <a:endParaRPr lang="zh-CN" altLang="en-US" sz="100" dirty="0">
              <a:solidFill>
                <a:srgbClr val="FFFF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2291" name="Text Box 28"/>
          <p:cNvSpPr txBox="1"/>
          <p:nvPr/>
        </p:nvSpPr>
        <p:spPr>
          <a:xfrm>
            <a:off x="1117600" y="561975"/>
            <a:ext cx="9821863" cy="36925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部编版小学语文二册</a:t>
            </a:r>
            <a:endParaRPr lang="zh-CN" alt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  <a:p>
            <a:pPr>
              <a:lnSpc>
                <a:spcPts val="8075"/>
              </a:lnSpc>
              <a:buFont typeface="Arial" panose="020B0604020202020204" pitchFamily="34" charset="0"/>
              <a:buNone/>
            </a:pPr>
            <a:r>
              <a:rPr lang="en-US" altLang="zh-CN" sz="7200" b="1" dirty="0">
                <a:solidFill>
                  <a:srgbClr val="6A70F2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5</a:t>
            </a:r>
            <a:r>
              <a:rPr lang="zh-CN" altLang="en-US" sz="7200" b="1" dirty="0">
                <a:solidFill>
                  <a:srgbClr val="6A70F2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、</a:t>
            </a:r>
            <a:r>
              <a:rPr lang="zh-CN" altLang="en-US" sz="7200" b="1" dirty="0">
                <a:solidFill>
                  <a:srgbClr val="6A70F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小公鸡和小鸭子</a:t>
            </a:r>
            <a:endParaRPr lang="zh-CN" altLang="en-US" sz="7200" b="1" dirty="0">
              <a:solidFill>
                <a:srgbClr val="6A70F2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ts val="8075"/>
              </a:lnSpc>
              <a:buFont typeface="Arial" panose="020B0604020202020204" pitchFamily="34" charset="0"/>
              <a:buNone/>
            </a:pPr>
            <a:endParaRPr lang="zh-CN" altLang="en-US" sz="5400" b="1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ts val="8075"/>
              </a:lnSpc>
              <a:buFont typeface="Arial" panose="020B0604020202020204" pitchFamily="34" charset="0"/>
              <a:buNone/>
            </a:pPr>
            <a:r>
              <a:rPr lang="zh-CN" altLang="en-US" sz="48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知识点</a:t>
            </a:r>
            <a:r>
              <a:rPr lang="en-US" altLang="zh-CN" sz="48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48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  <a:r>
              <a:rPr lang="en-US" altLang="zh-CN" sz="48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读准“不”字的变调</a:t>
            </a:r>
            <a:endParaRPr lang="en-US" altLang="zh-CN" sz="4800" b="1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481" name="图片 1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688" y="101600"/>
            <a:ext cx="10815637" cy="67262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687388" y="854075"/>
            <a:ext cx="10148887" cy="60166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ts val="6600"/>
              </a:lnSpc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  <a:sym typeface="宋体" panose="02010600030101010101" pitchFamily="2" charset="-122"/>
              </a:rPr>
              <a:t>给</a:t>
            </a:r>
            <a:r>
              <a:rPr lang="en-US" altLang="zh-CN" sz="3200" b="1" dirty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  <a:sym typeface="宋体" panose="02010600030101010101" pitchFamily="2" charset="-122"/>
              </a:rPr>
              <a:t>“</a:t>
            </a:r>
            <a:r>
              <a:rPr lang="zh-CN" altLang="en-US" sz="3200" b="1" dirty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  <a:sym typeface="宋体" panose="02010600030101010101" pitchFamily="2" charset="-122"/>
              </a:rPr>
              <a:t>不</a:t>
            </a:r>
            <a:r>
              <a:rPr lang="en-US" altLang="zh-CN" sz="3200" b="1" dirty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  <a:sym typeface="宋体" panose="02010600030101010101" pitchFamily="2" charset="-122"/>
              </a:rPr>
              <a:t>”</a:t>
            </a:r>
            <a:r>
              <a:rPr lang="zh-CN" altLang="en-US" sz="3200" b="1" dirty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  <a:sym typeface="宋体" panose="02010600030101010101" pitchFamily="2" charset="-122"/>
              </a:rPr>
              <a:t>字标上正确的读音：</a:t>
            </a:r>
            <a:endParaRPr lang="zh-CN" altLang="en-US" sz="3200" b="1" dirty="0">
              <a:solidFill>
                <a:srgbClr val="FF0000"/>
              </a:solidFill>
              <a:latin typeface="隶书" panose="02010509060101010101" pitchFamily="49" charset="-122"/>
              <a:ea typeface="隶书" panose="02010509060101010101" pitchFamily="49" charset="-122"/>
              <a:sym typeface="宋体" panose="02010600030101010101" pitchFamily="2" charset="-122"/>
            </a:endParaRPr>
          </a:p>
          <a:p>
            <a:pPr>
              <a:lnSpc>
                <a:spcPts val="6600"/>
              </a:lnSpc>
              <a:buFont typeface="Arial" panose="020B0604020202020204" pitchFamily="34" charset="0"/>
              <a:buNone/>
            </a:pPr>
            <a:r>
              <a:rPr lang="en-US" altLang="zh-CN" sz="40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1.</a:t>
            </a:r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夜深了，爸爸还没回家，妈妈心里很</a:t>
            </a:r>
            <a:r>
              <a:rPr lang="zh-CN" altLang="en-US" sz="40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不安</a:t>
            </a:r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。</a:t>
            </a:r>
            <a:endParaRPr lang="zh-CN" altLang="en-US" sz="4000" b="1" dirty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  <a:p>
            <a:pPr>
              <a:lnSpc>
                <a:spcPts val="6600"/>
              </a:lnSpc>
              <a:buFont typeface="Arial" panose="020B0604020202020204" pitchFamily="34" charset="0"/>
              <a:buNone/>
            </a:pPr>
            <a:r>
              <a:rPr lang="en-US" altLang="zh-CN" sz="40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2.</a:t>
            </a:r>
            <a:r>
              <a:rPr lang="zh-CN" altLang="en-US" sz="40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不好</a:t>
            </a:r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啦，</a:t>
            </a:r>
            <a:r>
              <a:rPr lang="zh-CN" altLang="en-US" sz="40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不好</a:t>
            </a:r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啦，</a:t>
            </a:r>
            <a:r>
              <a:rPr lang="en-US" altLang="zh-CN" sz="40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“</a:t>
            </a:r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咕咚</a:t>
            </a:r>
            <a:r>
              <a:rPr lang="en-US" altLang="zh-CN" sz="40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”</a:t>
            </a:r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来啦！</a:t>
            </a:r>
            <a:endParaRPr lang="zh-CN" altLang="en-US" sz="4000" b="1" dirty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  <a:p>
            <a:pPr>
              <a:lnSpc>
                <a:spcPts val="6600"/>
              </a:lnSpc>
              <a:buFont typeface="Arial" panose="020B0604020202020204" pitchFamily="34" charset="0"/>
              <a:buNone/>
            </a:pPr>
            <a:r>
              <a:rPr lang="en-US" altLang="zh-CN" sz="40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3.</a:t>
            </a:r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小兔子跑进树林里，</a:t>
            </a:r>
            <a:r>
              <a:rPr lang="zh-CN" altLang="en-US" sz="40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不见</a:t>
            </a:r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了。</a:t>
            </a:r>
            <a:endParaRPr lang="zh-CN" altLang="en-US" sz="4000" b="1" dirty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  <a:p>
            <a:pPr>
              <a:lnSpc>
                <a:spcPts val="6600"/>
              </a:lnSpc>
              <a:buFont typeface="Arial" panose="020B0604020202020204" pitchFamily="34" charset="0"/>
              <a:buNone/>
            </a:pPr>
            <a:r>
              <a:rPr lang="en-US" altLang="zh-CN" sz="40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4.</a:t>
            </a:r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再睡一分钟吧，就一分钟，</a:t>
            </a:r>
            <a:r>
              <a:rPr lang="zh-CN" altLang="en-US" sz="40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不会</a:t>
            </a:r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迟到的。</a:t>
            </a:r>
            <a:endParaRPr lang="zh-CN" altLang="en-US" sz="4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ts val="6600"/>
              </a:lnSpc>
              <a:buFont typeface="Arial" panose="020B0604020202020204" pitchFamily="34" charset="0"/>
              <a:buNone/>
            </a:pPr>
            <a:endParaRPr lang="zh-CN" altLang="en-US" sz="4000" b="1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  <a:p>
            <a:pPr>
              <a:lnSpc>
                <a:spcPts val="6600"/>
              </a:lnSpc>
              <a:buFont typeface="Arial" panose="020B0604020202020204" pitchFamily="34" charset="0"/>
              <a:buNone/>
            </a:pPr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endParaRPr lang="en-US" altLang="zh-CN" sz="4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481" name="图片 1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688" y="101600"/>
            <a:ext cx="10815637" cy="67262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687388" y="854075"/>
            <a:ext cx="10148887" cy="51695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ts val="6600"/>
              </a:lnSpc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  <a:sym typeface="宋体" panose="02010600030101010101" pitchFamily="2" charset="-122"/>
              </a:rPr>
              <a:t>正确读读下面带有</a:t>
            </a:r>
            <a:r>
              <a:rPr lang="en-US" altLang="zh-CN" sz="3200" b="1" dirty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  <a:sym typeface="宋体" panose="02010600030101010101" pitchFamily="2" charset="-122"/>
              </a:rPr>
              <a:t>“</a:t>
            </a:r>
            <a:r>
              <a:rPr lang="zh-CN" altLang="en-US" sz="3200" b="1" dirty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  <a:sym typeface="宋体" panose="02010600030101010101" pitchFamily="2" charset="-122"/>
              </a:rPr>
              <a:t>不</a:t>
            </a:r>
            <a:r>
              <a:rPr lang="en-US" altLang="zh-CN" sz="3200" b="1" dirty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  <a:sym typeface="宋体" panose="02010600030101010101" pitchFamily="2" charset="-122"/>
              </a:rPr>
              <a:t>”</a:t>
            </a:r>
            <a:r>
              <a:rPr lang="zh-CN" altLang="en-US" sz="3200" b="1" dirty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  <a:sym typeface="宋体" panose="02010600030101010101" pitchFamily="2" charset="-122"/>
              </a:rPr>
              <a:t>字的词语。</a:t>
            </a:r>
            <a:endParaRPr lang="zh-CN" altLang="en-US" sz="3200" b="1" dirty="0">
              <a:solidFill>
                <a:srgbClr val="FF0000"/>
              </a:solidFill>
              <a:latin typeface="隶书" panose="02010509060101010101" pitchFamily="49" charset="-122"/>
              <a:ea typeface="隶书" panose="02010509060101010101" pitchFamily="49" charset="-122"/>
              <a:sym typeface="宋体" panose="02010600030101010101" pitchFamily="2" charset="-122"/>
            </a:endParaRPr>
          </a:p>
          <a:p>
            <a:pPr>
              <a:lnSpc>
                <a:spcPts val="6600"/>
              </a:lnSpc>
              <a:buFont typeface="Arial" panose="020B0604020202020204" pitchFamily="34" charset="0"/>
              <a:buNone/>
            </a:pPr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 不想   不听    不对</a:t>
            </a:r>
            <a:endParaRPr lang="zh-CN" altLang="en-US" sz="4000" b="1" dirty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  <a:p>
            <a:pPr>
              <a:lnSpc>
                <a:spcPts val="6600"/>
              </a:lnSpc>
              <a:buFont typeface="Arial" panose="020B0604020202020204" pitchFamily="34" charset="0"/>
              <a:buNone/>
            </a:pPr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 不肯   不满    不愿</a:t>
            </a:r>
            <a:endParaRPr lang="zh-CN" altLang="en-US" sz="4000" b="1" dirty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  <a:p>
            <a:pPr>
              <a:lnSpc>
                <a:spcPts val="6600"/>
              </a:lnSpc>
              <a:buFont typeface="Arial" panose="020B0604020202020204" pitchFamily="34" charset="0"/>
              <a:buNone/>
            </a:pPr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 不多   不然    不去</a:t>
            </a:r>
            <a:endParaRPr lang="zh-CN" altLang="en-US" sz="4000" b="1" dirty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  <a:p>
            <a:pPr>
              <a:lnSpc>
                <a:spcPts val="6600"/>
              </a:lnSpc>
              <a:buFont typeface="Arial" panose="020B0604020202020204" pitchFamily="34" charset="0"/>
              <a:buNone/>
            </a:pPr>
            <a:endParaRPr lang="zh-CN" altLang="en-US" sz="4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ts val="6600"/>
              </a:lnSpc>
              <a:buFont typeface="Arial" panose="020B0604020202020204" pitchFamily="34" charset="0"/>
              <a:buNone/>
            </a:pPr>
            <a:endParaRPr lang="en-US" altLang="zh-CN" sz="4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254</Words>
  <Application>WPS 演示</Application>
  <PresentationFormat>宽屏</PresentationFormat>
  <Paragraphs>22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4" baseType="lpstr">
      <vt:lpstr>Arial</vt:lpstr>
      <vt:lpstr>宋体</vt:lpstr>
      <vt:lpstr>Wingdings</vt:lpstr>
      <vt:lpstr>Arial Unicode MS</vt:lpstr>
      <vt:lpstr>Calibri Light</vt:lpstr>
      <vt:lpstr>Calibri</vt:lpstr>
      <vt:lpstr>微软雅黑</vt:lpstr>
      <vt:lpstr>Times New Roman</vt:lpstr>
      <vt:lpstr>隶书</vt:lpstr>
      <vt:lpstr>楷体</vt:lpstr>
      <vt:lpstr>Office 主题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2</cp:revision>
  <dcterms:created xsi:type="dcterms:W3CDTF">2017-11-09T15:53:14Z</dcterms:created>
  <dcterms:modified xsi:type="dcterms:W3CDTF">2017-11-09T16:01:26Z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2052-10.1.0.6929</vt:lpwstr>
  </property>
</Properties>
</file>