
<file path=[Content_Types].xml><?xml version="1.0" encoding="utf-8"?>
<Types xmlns="http://schemas.openxmlformats.org/package/2006/content-types">
  <Default Extension="jpeg" ContentType="image/jpe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8" r:id="rId3"/>
    <p:sldId id="279" r:id="rId4"/>
    <p:sldId id="280" r:id="rId5"/>
    <p:sldId id="281" r:id="rId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楷体_GB2312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楷体_GB2312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楷体_GB2312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楷体_GB2312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楷体_GB2312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楷体_GB2312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楷体_GB2312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楷体_GB2312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楷体_GB231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008000"/>
    <a:srgbClr val="CC00FF"/>
    <a:srgbClr val="6600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2F8A4-D663-467E-85E2-E85EF12BAF13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2042C-149F-45A5-AD13-95489A59FF7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56D20-B404-4687-AFCF-A934CA1FB761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C1CDC-093E-4EA7-BD90-7D7407BE72B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34D5A-F1BA-4276-9607-98A9137A38E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7BA83-E5C3-4D14-97A3-B3451162138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9A16F-ABD1-4987-A0C5-44CAA0A3FC5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C9D3E-EDBE-4237-B84B-7D22BFDC876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D9BBF-D5A2-4C3F-84B9-133335EEFA8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24DE7-6558-4473-BCF6-A49BBA6F290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DEAEA-B01B-4E02-840B-F5B71536A8FB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0D75D-D3C4-4594-BE0A-53B56D943E8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6B9E1-61DB-41C5-836A-734F64BF0416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CB03F-C389-4ACB-A908-D2BEF527677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B004D-18C2-4336-A6B9-021F06ACD353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834F-63B0-4E51-906D-2A456DEEBE3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227AD-FD4E-4454-9C2C-D0452448C1F4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3E955-8B34-4D74-B60C-FE4356DACCE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6E0D5-8545-49C2-981A-FE22776C1583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25CAB-C188-4831-8D2A-A843E8122A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D0F6A-9D3D-4E7E-94B7-7BFF22163A92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AA7FB-E122-45C9-9856-73CBAA4CA8A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590E688-59E5-4EB6-9B5F-E0AF4B28751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F558087-82C2-462D-86D7-4BE8462621D8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楷体_GB2312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楷体_GB2312"/>
          <a:cs typeface="楷体_GB231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楷体_GB2312"/>
          <a:cs typeface="楷体_GB231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楷体_GB2312"/>
          <a:cs typeface="楷体_GB231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楷体_GB2312"/>
          <a:cs typeface="楷体_GB231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楷体_GB2312"/>
          <a:cs typeface="楷体_GB231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楷体_GB2312"/>
          <a:cs typeface="楷体_GB231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楷体_GB2312"/>
          <a:cs typeface="楷体_GB231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楷体_GB2312"/>
          <a:cs typeface="楷体_GB231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楷体_GB2312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楷体_GB2312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楷体_GB2312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楷体_GB2312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楷体_GB2312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1" name="Group 2"/>
          <p:cNvGrpSpPr/>
          <p:nvPr/>
        </p:nvGrpSpPr>
        <p:grpSpPr bwMode="auto">
          <a:xfrm>
            <a:off x="0" y="620713"/>
            <a:ext cx="9144000" cy="4892675"/>
            <a:chOff x="192" y="144"/>
            <a:chExt cx="5760" cy="3082"/>
          </a:xfrm>
        </p:grpSpPr>
        <p:pic>
          <p:nvPicPr>
            <p:cNvPr id="30724" name="Picture 3" descr="枪"/>
            <p:cNvPicPr>
              <a:picLocks noChangeAspect="1" noChangeArrowheads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864" y="144"/>
              <a:ext cx="3840" cy="2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25" name="Text Box 4"/>
            <p:cNvSpPr txBox="1">
              <a:spLocks noChangeArrowheads="1"/>
            </p:cNvSpPr>
            <p:nvPr/>
          </p:nvSpPr>
          <p:spPr bwMode="auto">
            <a:xfrm>
              <a:off x="192" y="2304"/>
              <a:ext cx="5760" cy="92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7000" b="1">
                  <a:latin typeface="Times New Roman" panose="02020603050405020304" pitchFamily="18" charset="0"/>
                  <a:ea typeface="楷体_GB2312"/>
                </a:rPr>
                <a:t>q —( )— (       )→ qi</a:t>
              </a:r>
              <a:r>
                <a:rPr kumimoji="1" lang="en-US" altLang="zh-CN" sz="7000" b="1">
                  <a:latin typeface="宋体" panose="02010600030101010101" pitchFamily="2" charset="-122"/>
                  <a:ea typeface="楷体_GB2312"/>
                </a:rPr>
                <a:t>ā</a:t>
              </a:r>
              <a:r>
                <a:rPr kumimoji="1" lang="en-US" altLang="zh-CN" sz="7000" b="1">
                  <a:latin typeface="Times New Roman" panose="02020603050405020304" pitchFamily="18" charset="0"/>
                  <a:ea typeface="楷体_GB2312"/>
                </a:rPr>
                <a:t>nɡ </a:t>
              </a:r>
              <a:r>
                <a:rPr kumimoji="1" lang="en-US" altLang="zh-CN" sz="9000">
                  <a:latin typeface="Times New Roman" panose="02020603050405020304" pitchFamily="18" charset="0"/>
                  <a:ea typeface="楷体_GB2312"/>
                </a:rPr>
                <a:t> </a:t>
              </a:r>
              <a:endParaRPr kumimoji="1" lang="en-US" altLang="zh-CN" sz="9000">
                <a:latin typeface="Times New Roman" panose="02020603050405020304" pitchFamily="18" charset="0"/>
                <a:ea typeface="楷体_GB2312"/>
              </a:endParaRPr>
            </a:p>
          </p:txBody>
        </p:sp>
      </p:grpSp>
      <p:sp>
        <p:nvSpPr>
          <p:cNvPr id="122885" name="Text Box 5"/>
          <p:cNvSpPr txBox="1">
            <a:spLocks noChangeArrowheads="1"/>
          </p:cNvSpPr>
          <p:nvPr/>
        </p:nvSpPr>
        <p:spPr bwMode="auto">
          <a:xfrm>
            <a:off x="3924300" y="4437063"/>
            <a:ext cx="1584325" cy="1006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6000" b="1">
                <a:latin typeface="宋体" panose="02010600030101010101" pitchFamily="2" charset="-122"/>
                <a:ea typeface="楷体_GB2312"/>
              </a:rPr>
              <a:t>ā</a:t>
            </a:r>
            <a:r>
              <a:rPr kumimoji="1" lang="en-US" altLang="zh-CN" sz="6000" b="1">
                <a:latin typeface="Calibri" panose="020F0502020204030204" pitchFamily="34" charset="0"/>
                <a:ea typeface="楷体_GB2312"/>
              </a:rPr>
              <a:t>nɡ</a:t>
            </a:r>
            <a:endParaRPr kumimoji="1" lang="en-US" altLang="zh-CN" sz="6000" b="1">
              <a:latin typeface="Calibri" panose="020F0502020204030204" pitchFamily="34" charset="0"/>
              <a:ea typeface="楷体_GB2312"/>
            </a:endParaRPr>
          </a:p>
        </p:txBody>
      </p:sp>
      <p:sp>
        <p:nvSpPr>
          <p:cNvPr id="122886" name="Text Box 6"/>
          <p:cNvSpPr txBox="1">
            <a:spLocks noChangeArrowheads="1"/>
          </p:cNvSpPr>
          <p:nvPr/>
        </p:nvSpPr>
        <p:spPr bwMode="auto">
          <a:xfrm>
            <a:off x="1908175" y="4365625"/>
            <a:ext cx="431800" cy="1098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6600" b="1">
                <a:latin typeface="Calibri" panose="020F0502020204030204" pitchFamily="34" charset="0"/>
                <a:ea typeface="楷体_GB2312"/>
              </a:rPr>
              <a:t>i</a:t>
            </a:r>
            <a:endParaRPr kumimoji="1" lang="en-US" altLang="zh-CN" sz="6600" b="1">
              <a:latin typeface="Calibri" panose="020F0502020204030204" pitchFamily="34" charset="0"/>
              <a:ea typeface="楷体_GB231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2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2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5" grpId="0"/>
      <p:bldP spid="12288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5" name="Group 2"/>
          <p:cNvGrpSpPr/>
          <p:nvPr/>
        </p:nvGrpSpPr>
        <p:grpSpPr bwMode="auto">
          <a:xfrm>
            <a:off x="-252413" y="260350"/>
            <a:ext cx="9296401" cy="5045075"/>
            <a:chOff x="0" y="0"/>
            <a:chExt cx="5856" cy="3178"/>
          </a:xfrm>
        </p:grpSpPr>
        <p:pic>
          <p:nvPicPr>
            <p:cNvPr id="31747" name="Picture 3" descr="床"/>
            <p:cNvPicPr>
              <a:picLocks noChangeAspect="1" noChangeArrowheads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480" y="0"/>
              <a:ext cx="4800" cy="2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748" name="Text Box 4"/>
            <p:cNvSpPr txBox="1">
              <a:spLocks noChangeArrowheads="1"/>
            </p:cNvSpPr>
            <p:nvPr/>
          </p:nvSpPr>
          <p:spPr bwMode="auto">
            <a:xfrm>
              <a:off x="0" y="2448"/>
              <a:ext cx="5856" cy="7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7000">
                  <a:latin typeface="Times New Roman" panose="02020603050405020304" pitchFamily="18" charset="0"/>
                  <a:ea typeface="楷体_GB2312"/>
                </a:rPr>
                <a:t> </a:t>
              </a:r>
              <a:r>
                <a:rPr kumimoji="1" lang="en-US" altLang="zh-CN" sz="7000" b="1">
                  <a:latin typeface="Times New Roman" panose="02020603050405020304" pitchFamily="18" charset="0"/>
                  <a:ea typeface="楷体_GB2312"/>
                </a:rPr>
                <a:t>ch</a:t>
              </a:r>
              <a:r>
                <a:rPr kumimoji="1" lang="en-US" altLang="zh-CN" sz="5400" b="1">
                  <a:latin typeface="Calibri" panose="020F0502020204030204" pitchFamily="34" charset="0"/>
                  <a:ea typeface="楷体_GB2312"/>
                </a:rPr>
                <a:t>—</a:t>
              </a:r>
              <a:r>
                <a:rPr kumimoji="1" lang="en-US" altLang="zh-CN" sz="5400">
                  <a:latin typeface="Calibri" panose="020F0502020204030204" pitchFamily="34" charset="0"/>
                  <a:ea typeface="楷体_GB2312"/>
                </a:rPr>
                <a:t> </a:t>
              </a:r>
              <a:r>
                <a:rPr kumimoji="1" lang="en-US" altLang="zh-CN" sz="7000" b="1">
                  <a:latin typeface="Times New Roman" panose="02020603050405020304" pitchFamily="18" charset="0"/>
                  <a:ea typeface="楷体_GB2312"/>
                </a:rPr>
                <a:t>(  ) </a:t>
              </a:r>
              <a:r>
                <a:rPr kumimoji="1" lang="en-US" altLang="zh-CN" sz="5400" b="1">
                  <a:latin typeface="Calibri" panose="020F0502020204030204" pitchFamily="34" charset="0"/>
                  <a:ea typeface="楷体_GB2312"/>
                </a:rPr>
                <a:t>—</a:t>
              </a:r>
              <a:r>
                <a:rPr kumimoji="1" lang="en-US" altLang="zh-CN" sz="7000" b="1">
                  <a:latin typeface="宋体" panose="02010600030101010101" pitchFamily="2" charset="-122"/>
                  <a:ea typeface="楷体_GB2312"/>
                </a:rPr>
                <a:t>á</a:t>
              </a:r>
              <a:r>
                <a:rPr kumimoji="1" lang="en-US" altLang="zh-CN" sz="7000" b="1">
                  <a:latin typeface="Times New Roman" panose="02020603050405020304" pitchFamily="18" charset="0"/>
                  <a:ea typeface="楷体_GB2312"/>
                </a:rPr>
                <a:t>nɡ→chu</a:t>
              </a:r>
              <a:r>
                <a:rPr kumimoji="1" lang="en-US" altLang="zh-CN" sz="7000" b="1">
                  <a:latin typeface="宋体" panose="02010600030101010101" pitchFamily="2" charset="-122"/>
                  <a:ea typeface="楷体_GB2312"/>
                </a:rPr>
                <a:t>á</a:t>
              </a:r>
              <a:r>
                <a:rPr kumimoji="1" lang="en-US" altLang="zh-CN" sz="7000" b="1">
                  <a:latin typeface="Times New Roman" panose="02020603050405020304" pitchFamily="18" charset="0"/>
                  <a:ea typeface="楷体_GB2312"/>
                </a:rPr>
                <a:t>nɡ</a:t>
              </a:r>
              <a:r>
                <a:rPr kumimoji="1" lang="en-US" altLang="zh-CN" sz="7000">
                  <a:latin typeface="Times New Roman" panose="02020603050405020304" pitchFamily="18" charset="0"/>
                  <a:ea typeface="楷体_GB2312"/>
                </a:rPr>
                <a:t>  </a:t>
              </a:r>
              <a:endParaRPr kumimoji="1" lang="en-US" altLang="zh-CN" sz="7000">
                <a:latin typeface="Times New Roman" panose="02020603050405020304" pitchFamily="18" charset="0"/>
                <a:ea typeface="楷体_GB2312"/>
              </a:endParaRPr>
            </a:p>
          </p:txBody>
        </p:sp>
      </p:grp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2051050" y="4221163"/>
            <a:ext cx="647700" cy="1006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6000" b="1">
                <a:latin typeface="Calibri" panose="020F0502020204030204" pitchFamily="34" charset="0"/>
                <a:ea typeface="楷体_GB2312"/>
              </a:rPr>
              <a:t>u</a:t>
            </a:r>
            <a:endParaRPr kumimoji="1" lang="en-US" altLang="zh-CN" sz="6000" b="1">
              <a:latin typeface="Calibri" panose="020F0502020204030204" pitchFamily="34" charset="0"/>
              <a:ea typeface="楷体_GB231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roup 2"/>
          <p:cNvGrpSpPr/>
          <p:nvPr/>
        </p:nvGrpSpPr>
        <p:grpSpPr bwMode="auto">
          <a:xfrm>
            <a:off x="357188" y="-609600"/>
            <a:ext cx="8643937" cy="6054725"/>
            <a:chOff x="225" y="-384"/>
            <a:chExt cx="5445" cy="3814"/>
          </a:xfrm>
        </p:grpSpPr>
        <p:pic>
          <p:nvPicPr>
            <p:cNvPr id="32771" name="Picture 3" descr="A1_339"/>
            <p:cNvPicPr>
              <a:picLocks noChangeAspect="1" noChangeArrowheads="1" noCrop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1296" y="-384"/>
              <a:ext cx="2784" cy="27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772" name="Text Box 4"/>
            <p:cNvSpPr txBox="1">
              <a:spLocks noChangeArrowheads="1"/>
            </p:cNvSpPr>
            <p:nvPr/>
          </p:nvSpPr>
          <p:spPr bwMode="auto">
            <a:xfrm>
              <a:off x="225" y="2700"/>
              <a:ext cx="5445" cy="7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7000" b="1">
                  <a:latin typeface="Times New Roman" panose="02020603050405020304" pitchFamily="18" charset="0"/>
                  <a:ea typeface="楷体_GB2312"/>
                </a:rPr>
                <a:t>x —i—(       )→ xiónɡ</a:t>
              </a:r>
              <a:r>
                <a:rPr kumimoji="1" lang="en-US" altLang="zh-CN" sz="7000">
                  <a:latin typeface="Times New Roman" panose="02020603050405020304" pitchFamily="18" charset="0"/>
                  <a:ea typeface="楷体_GB2312"/>
                </a:rPr>
                <a:t> </a:t>
              </a:r>
              <a:endParaRPr kumimoji="1" lang="en-US" altLang="zh-CN" sz="7000">
                <a:latin typeface="Times New Roman" panose="02020603050405020304" pitchFamily="18" charset="0"/>
                <a:ea typeface="楷体_GB2312"/>
              </a:endParaRPr>
            </a:p>
          </p:txBody>
        </p:sp>
      </p:grp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3357563" y="4330700"/>
            <a:ext cx="1871662" cy="1098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6600" b="1">
                <a:latin typeface="Calibri" panose="020F0502020204030204" pitchFamily="34" charset="0"/>
                <a:ea typeface="楷体_GB2312"/>
              </a:rPr>
              <a:t>ónɡ</a:t>
            </a:r>
            <a:endParaRPr kumimoji="1" lang="en-US" altLang="zh-CN" sz="6600" b="1">
              <a:latin typeface="Calibri" panose="020F0502020204030204" pitchFamily="34" charset="0"/>
              <a:ea typeface="楷体_GB231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3" name="Group 2"/>
          <p:cNvGrpSpPr/>
          <p:nvPr/>
        </p:nvGrpSpPr>
        <p:grpSpPr bwMode="auto">
          <a:xfrm>
            <a:off x="381000" y="990600"/>
            <a:ext cx="8763000" cy="4862513"/>
            <a:chOff x="240" y="288"/>
            <a:chExt cx="5520" cy="3063"/>
          </a:xfrm>
        </p:grpSpPr>
        <p:pic>
          <p:nvPicPr>
            <p:cNvPr id="33795" name="Picture 3" descr="A1_322"/>
            <p:cNvPicPr>
              <a:picLocks noChangeAspect="1" noChangeArrowheads="1" noCrop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1776" y="288"/>
              <a:ext cx="2016" cy="1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796" name="Text Box 4"/>
            <p:cNvSpPr txBox="1">
              <a:spLocks noChangeArrowheads="1"/>
            </p:cNvSpPr>
            <p:nvPr/>
          </p:nvSpPr>
          <p:spPr bwMode="auto">
            <a:xfrm>
              <a:off x="240" y="2304"/>
              <a:ext cx="5520" cy="104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kumimoji="1" lang="en-US" altLang="zh-CN" sz="6600" b="1">
                  <a:latin typeface="Times New Roman" panose="02020603050405020304" pitchFamily="18" charset="0"/>
                  <a:ea typeface="楷体_GB2312"/>
                </a:rPr>
                <a:t> x—(    )—</a:t>
              </a:r>
              <a:r>
                <a:rPr kumimoji="1" lang="en-US" altLang="zh-CN" sz="6600" b="1">
                  <a:latin typeface="宋体" panose="02010600030101010101" pitchFamily="2" charset="-122"/>
                </a:rPr>
                <a:t>à</a:t>
              </a:r>
              <a:r>
                <a:rPr kumimoji="1" lang="en-US" altLang="zh-CN" sz="6600" b="1">
                  <a:latin typeface="Times New Roman" panose="02020603050405020304" pitchFamily="18" charset="0"/>
                  <a:ea typeface="楷体_GB2312"/>
                </a:rPr>
                <a:t>nɡ→ xi</a:t>
              </a:r>
              <a:r>
                <a:rPr kumimoji="1" lang="en-US" altLang="zh-CN" sz="6600" b="1">
                  <a:latin typeface="宋体" panose="02010600030101010101" pitchFamily="2" charset="-122"/>
                </a:rPr>
                <a:t>à</a:t>
              </a:r>
              <a:r>
                <a:rPr kumimoji="1" lang="en-US" altLang="zh-CN" sz="6600" b="1">
                  <a:latin typeface="Times New Roman" panose="02020603050405020304" pitchFamily="18" charset="0"/>
                  <a:ea typeface="楷体_GB2312"/>
                </a:rPr>
                <a:t>nɡ</a:t>
              </a:r>
              <a:r>
                <a:rPr kumimoji="1" lang="en-US" altLang="zh-CN" sz="6600">
                  <a:latin typeface="Times New Roman" panose="02020603050405020304" pitchFamily="18" charset="0"/>
                  <a:ea typeface="楷体_GB2312"/>
                </a:rPr>
                <a:t> </a:t>
              </a:r>
              <a:endParaRPr kumimoji="1" lang="en-US" altLang="zh-CN" sz="6600">
                <a:latin typeface="Times New Roman" panose="02020603050405020304" pitchFamily="18" charset="0"/>
                <a:ea typeface="楷体_GB2312"/>
              </a:endParaRPr>
            </a:p>
            <a:p>
              <a:pPr>
                <a:spcBef>
                  <a:spcPct val="50000"/>
                </a:spcBef>
              </a:pPr>
              <a:endParaRPr kumimoji="1" lang="en-US" altLang="zh-CN" sz="2400">
                <a:latin typeface="Times New Roman" panose="02020603050405020304" pitchFamily="18" charset="0"/>
                <a:ea typeface="楷体_GB2312"/>
              </a:endParaRPr>
            </a:p>
          </p:txBody>
        </p:sp>
      </p:grp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2339975" y="4202113"/>
            <a:ext cx="647700" cy="1098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6600" b="1">
                <a:latin typeface="Calibri" panose="020F0502020204030204" pitchFamily="34" charset="0"/>
                <a:ea typeface="楷体_GB2312"/>
              </a:rPr>
              <a:t>i</a:t>
            </a:r>
            <a:endParaRPr kumimoji="1" lang="en-US" altLang="zh-CN" sz="6600" b="1">
              <a:latin typeface="Calibri" panose="020F0502020204030204" pitchFamily="34" charset="0"/>
              <a:ea typeface="楷体_GB231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5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Calibri"/>
        <a:ea typeface="楷体_GB2312"/>
        <a:cs typeface=""/>
      </a:majorFont>
      <a:minorFont>
        <a:latin typeface="Calibri"/>
        <a:ea typeface="楷体_GB231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WPS 演示</Application>
  <PresentationFormat>全屏显示(4:3)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7" baseType="lpstr">
      <vt:lpstr>Arial</vt:lpstr>
      <vt:lpstr>宋体</vt:lpstr>
      <vt:lpstr>Wingdings</vt:lpstr>
      <vt:lpstr>楷体_GB2312</vt:lpstr>
      <vt:lpstr>Calibri</vt:lpstr>
      <vt:lpstr>Times New Roman</vt:lpstr>
      <vt:lpstr>Arial Unicode MS</vt:lpstr>
      <vt:lpstr>黑体</vt:lpstr>
      <vt:lpstr>隶书</vt:lpstr>
      <vt:lpstr>新宋体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dreamsummit</dc:creator>
  <cp:lastModifiedBy>Administrator</cp:lastModifiedBy>
  <cp:revision>66</cp:revision>
  <dcterms:created xsi:type="dcterms:W3CDTF">2016-12-28T10:59:00Z</dcterms:created>
  <dcterms:modified xsi:type="dcterms:W3CDTF">2017-11-07T06:47:10Z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2052-10.1.0.6930</vt:lpwstr>
  </property>
</Properties>
</file>