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4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/>
    <p:restoredTop sz="94736"/>
  </p:normalViewPr>
  <p:slideViewPr>
    <p:cSldViewPr showGuides="1">
      <p:cViewPr varScale="1">
        <p:scale>
          <a:sx n="75" d="100"/>
          <a:sy n="75" d="100"/>
        </p:scale>
        <p:origin x="-102" y="-888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3010" name="标题 43009"/>
          <p:cNvSpPr>
            <a:spLocks noGrp="1" noRot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43011" name="副标题 43010"/>
          <p:cNvSpPr>
            <a:spLocks noGrp="1" noRot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43012" name="日期占位符 43011"/>
          <p:cNvSpPr>
            <a:spLocks noGrp="1"/>
          </p:cNvSpPr>
          <p:nvPr>
            <p:ph type="dt" sz="half" idx="2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pPr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3013" name="页脚占位符 4301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pPr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3014" name="灯片编号占位符 4301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pPr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8" cy="54895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81784" cy="54895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84968" cy="41941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7408" y="1905000"/>
            <a:ext cx="4184968" cy="41941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41985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41986"/>
          <p:cNvSpPr>
            <a:spLocks noGrp="1" noRot="1"/>
          </p:cNvSpPr>
          <p:nvPr>
            <p:ph type="body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988" name="日期占位符 41987"/>
          <p:cNvSpPr>
            <a:spLocks noGrp="1"/>
          </p:cNvSpPr>
          <p:nvPr>
            <p:ph type="dt" sz="half" idx="2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989" name="页脚占位符 4198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fontAlgn="base" hangingPunct="1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990" name="灯片编号占位符 4198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Rectangle 3"/>
          <p:cNvSpPr>
            <a:spLocks noGrp="1" noRot="1"/>
          </p:cNvSpPr>
          <p:nvPr>
            <p:ph idx="1"/>
          </p:nvPr>
        </p:nvSpPr>
        <p:spPr>
          <a:xfrm>
            <a:off x="1143000" y="857250"/>
            <a:ext cx="6858000" cy="5143500"/>
          </a:xfrm>
        </p:spPr>
        <p:txBody>
          <a:bodyPr wrap="square" lIns="68580" tIns="34290" rIns="68580" bIns="34290" anchor="t"/>
          <a:p>
            <a:pPr>
              <a:buNone/>
            </a:pPr>
            <a:endParaRPr lang="en-US" altLang="zh-CN" sz="2700" b="1" dirty="0"/>
          </a:p>
          <a:p>
            <a:pPr>
              <a:buNone/>
            </a:pPr>
            <a:r>
              <a:rPr lang="en-US" altLang="zh-CN" sz="2700" b="1" dirty="0"/>
              <a:t> </a:t>
            </a:r>
            <a:endParaRPr lang="en-US" altLang="zh-CN" sz="2700" b="1" dirty="0"/>
          </a:p>
        </p:txBody>
      </p:sp>
      <p:sp>
        <p:nvSpPr>
          <p:cNvPr id="12291" name="Rectangle 25"/>
          <p:cNvSpPr/>
          <p:nvPr/>
        </p:nvSpPr>
        <p:spPr>
          <a:xfrm>
            <a:off x="895985" y="1537970"/>
            <a:ext cx="6858000" cy="304609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1. 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运动员用网拍击球时，球和网拍都变形，这表明两点：一是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___________________  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此外，网拍击球过程中，球的运动方向和速度发生变化，表明力还使物体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____________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发生改变。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914" name="Text Box 26"/>
          <p:cNvSpPr txBox="1"/>
          <p:nvPr/>
        </p:nvSpPr>
        <p:spPr>
          <a:xfrm>
            <a:off x="986472" y="2558019"/>
            <a:ext cx="3873103" cy="506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700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力可以使物体发生形变</a:t>
            </a:r>
            <a:endParaRPr lang="zh-CN" altLang="en-US" sz="2700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916" name="Text Box 28"/>
          <p:cNvSpPr txBox="1"/>
          <p:nvPr/>
        </p:nvSpPr>
        <p:spPr>
          <a:xfrm>
            <a:off x="1562735" y="3946684"/>
            <a:ext cx="1674019" cy="506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700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运动状态</a:t>
            </a:r>
            <a:endParaRPr lang="zh-CN" altLang="en-US" sz="2700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4" name="Text Box 35"/>
          <p:cNvSpPr txBox="1"/>
          <p:nvPr/>
        </p:nvSpPr>
        <p:spPr>
          <a:xfrm>
            <a:off x="721836" y="614204"/>
            <a:ext cx="2514600" cy="55308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000" dirty="0">
                <a:latin typeface="Arial" panose="020B0604020202020204" pitchFamily="34" charset="0"/>
                <a:ea typeface="宋体" panose="02010600030101010101" pitchFamily="2" charset="-122"/>
              </a:rPr>
              <a:t>【</a:t>
            </a:r>
            <a:r>
              <a:rPr lang="zh-CN" altLang="en-US" sz="3000" dirty="0">
                <a:latin typeface="Arial" panose="020B0604020202020204" pitchFamily="34" charset="0"/>
                <a:ea typeface="宋体" panose="02010600030101010101" pitchFamily="2" charset="-122"/>
              </a:rPr>
              <a:t>达标检测</a:t>
            </a:r>
            <a:r>
              <a:rPr lang="en-US" altLang="zh-CN" sz="3000" dirty="0">
                <a:latin typeface="Arial" panose="020B0604020202020204" pitchFamily="34" charset="0"/>
                <a:ea typeface="宋体" panose="02010600030101010101" pitchFamily="2" charset="-122"/>
              </a:rPr>
              <a:t>】</a:t>
            </a:r>
            <a:endParaRPr lang="en-US" altLang="zh-CN" sz="30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4" grpId="0"/>
      <p:bldP spid="37916" grpId="0"/>
    </p:bldLst>
  </p:timing>
</p:sld>
</file>

<file path=ppt/theme/theme1.xml><?xml version="1.0" encoding="utf-8"?>
<a:theme xmlns:a="http://schemas.openxmlformats.org/drawingml/2006/main" name="1_诗情画意">
  <a:themeElements>
    <a:clrScheme name="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866"/>
      </a:accent4>
      <a:accent5>
        <a:srgbClr val="F3FAFF"/>
      </a:accent5>
      <a:accent6>
        <a:srgbClr val="2D5BE5"/>
      </a:accent6>
      <a:hlink>
        <a:srgbClr val="DC5900"/>
      </a:hlink>
      <a:folHlink>
        <a:srgbClr val="7979A5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866"/>
        </a:accent4>
        <a:accent5>
          <a:srgbClr val="F3FAFF"/>
        </a:accent5>
        <a:accent6>
          <a:srgbClr val="2D5BE5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1A3"/>
        </a:accent4>
        <a:accent5>
          <a:srgbClr val="F2FAFF"/>
        </a:accent5>
        <a:accent6>
          <a:srgbClr val="DE84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9F2EB"/>
        </a:accent3>
        <a:accent4>
          <a:srgbClr val="4F4F77"/>
        </a:accent4>
        <a:accent5>
          <a:srgbClr val="FFFFEB"/>
        </a:accent5>
        <a:accent6>
          <a:srgbClr val="2D89E5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757"/>
        </a:accent4>
        <a:accent5>
          <a:srgbClr val="FFFFE2"/>
        </a:accent5>
        <a:accent6>
          <a:srgbClr val="E55B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F"/>
        </a:accent4>
        <a:accent5>
          <a:srgbClr val="E6EFEA"/>
        </a:accent5>
        <a:accent6>
          <a:srgbClr val="2D5BE5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783"/>
        </a:accent4>
        <a:accent5>
          <a:srgbClr val="EFEFEF"/>
        </a:accent5>
        <a:accent6>
          <a:srgbClr val="2D89E5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EFEFFF"/>
        </a:accent3>
        <a:accent4>
          <a:srgbClr val="AF2A00"/>
        </a:accent4>
        <a:accent5>
          <a:srgbClr val="F0EFF4"/>
        </a:accent5>
        <a:accent6>
          <a:srgbClr val="005BB7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E"/>
        </a:accent3>
        <a:accent4>
          <a:srgbClr val="000083"/>
        </a:accent4>
        <a:accent5>
          <a:srgbClr val="F2F2F2"/>
        </a:accent5>
        <a:accent6>
          <a:srgbClr val="9F62A1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122</Words>
  <Application>WPS 演示</Application>
  <PresentationFormat>在屏幕上显示</PresentationFormat>
  <Paragraphs>11</Paragraphs>
  <Slides>1</Slides>
  <Notes>2</Notes>
  <HiddenSlides>0</HiddenSlides>
  <MMClips>2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Times New Roman</vt:lpstr>
      <vt:lpstr>华文新魏</vt:lpstr>
      <vt:lpstr>仿宋_GB2312</vt:lpstr>
      <vt:lpstr>楷体_GB2312</vt:lpstr>
      <vt:lpstr>幼圆</vt:lpstr>
      <vt:lpstr>仿宋</vt:lpstr>
      <vt:lpstr>楷体</vt:lpstr>
      <vt:lpstr>华文楷体</vt:lpstr>
      <vt:lpstr>新宋体</vt:lpstr>
      <vt:lpstr>微软雅黑</vt:lpstr>
      <vt:lpstr>Arial Unicode MS</vt:lpstr>
      <vt:lpstr>隶书</vt:lpstr>
      <vt:lpstr>1_诗情画意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第7章 力</dc:title>
  <dc:creator>alen</dc:creator>
  <cp:lastModifiedBy>yj</cp:lastModifiedBy>
  <cp:revision>39</cp:revision>
  <dcterms:created xsi:type="dcterms:W3CDTF">2017-03-01T10:59:44Z</dcterms:created>
  <dcterms:modified xsi:type="dcterms:W3CDTF">2017-11-06T05:43:35Z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