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49A1D-DEF4-4850-B75F-475B94D11D5B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0E6D5-41C7-4648-9295-4353B4400B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15616" y="2564904"/>
            <a:ext cx="692689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66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读准</a:t>
            </a:r>
            <a:r>
              <a:rPr lang="en-US" altLang="zh-CN" sz="66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</a:t>
            </a:r>
            <a:r>
              <a:rPr lang="zh-CN" alt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不</a:t>
            </a:r>
            <a:r>
              <a:rPr lang="en-US" altLang="zh-CN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  <a:r>
              <a:rPr lang="zh-CN" alt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字的变调</a:t>
            </a:r>
            <a:endParaRPr lang="zh-CN" alt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754361" y="633462"/>
            <a:ext cx="42659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CN" alt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我能读准</a:t>
            </a:r>
            <a:r>
              <a:rPr lang="en-US" altLang="zh-CN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“</a:t>
            </a:r>
            <a:r>
              <a:rPr lang="zh-CN" alt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不</a:t>
            </a:r>
            <a:r>
              <a:rPr lang="en-US" altLang="zh-CN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”</a:t>
            </a:r>
            <a:endParaRPr lang="zh-CN" alt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5805264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我</a:t>
            </a:r>
            <a:r>
              <a:rPr lang="zh-CN" altLang="en-US" sz="36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不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明白天为什么这么蓝。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2060848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不</a:t>
            </a:r>
            <a:r>
              <a:rPr lang="zh-CN" altLang="en-US" sz="3600" dirty="0">
                <a:latin typeface="楷体" pitchFamily="49" charset="-122"/>
                <a:ea typeface="楷体" pitchFamily="49" charset="-122"/>
              </a:rPr>
              <a:t>，我要回家了。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3648" y="3284984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我</a:t>
            </a:r>
            <a:r>
              <a:rPr lang="zh-CN" altLang="en-US" sz="36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不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知道明天会</a:t>
            </a:r>
            <a:r>
              <a:rPr lang="zh-CN" altLang="en-US" sz="36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不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会下雨。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4581128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太晚了，我</a:t>
            </a:r>
            <a:r>
              <a:rPr lang="zh-CN" altLang="en-US" sz="36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不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去你家了。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664" y="1484784"/>
            <a:ext cx="681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err="1" smtClean="0">
                <a:solidFill>
                  <a:srgbClr val="FF0000"/>
                </a:solidFill>
              </a:rPr>
              <a:t>bù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5696" y="2708920"/>
            <a:ext cx="681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err="1" smtClean="0">
                <a:solidFill>
                  <a:srgbClr val="FF0000"/>
                </a:solidFill>
              </a:rPr>
              <a:t>bù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63688" y="5229200"/>
            <a:ext cx="681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err="1" smtClean="0">
                <a:solidFill>
                  <a:srgbClr val="FF0000"/>
                </a:solidFill>
              </a:rPr>
              <a:t>bù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2708920"/>
            <a:ext cx="668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err="1" smtClean="0">
                <a:solidFill>
                  <a:srgbClr val="FF0000"/>
                </a:solidFill>
              </a:rPr>
              <a:t>bu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35896" y="4005064"/>
            <a:ext cx="668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err="1" smtClean="0">
                <a:solidFill>
                  <a:srgbClr val="FF0000"/>
                </a:solidFill>
              </a:rPr>
              <a:t>bú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64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lili</dc:creator>
  <cp:lastModifiedBy>lili</cp:lastModifiedBy>
  <cp:revision>5</cp:revision>
  <dcterms:created xsi:type="dcterms:W3CDTF">2017-11-06T03:45:52Z</dcterms:created>
  <dcterms:modified xsi:type="dcterms:W3CDTF">2017-11-06T05:34:03Z</dcterms:modified>
</cp:coreProperties>
</file>