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3"/>
  </p:sldMasterIdLst>
  <p:notesMasterIdLst>
    <p:notesMasterId r:id="rId5"/>
  </p:notesMasterIdLst>
  <p:sldIdLst>
    <p:sldId id="575" r:id="rId4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9" userDrawn="1">
          <p15:clr>
            <a:srgbClr val="A4A3A4"/>
          </p15:clr>
        </p15:guide>
        <p15:guide id="2" pos="2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A4A"/>
    <a:srgbClr val="F5FAF0"/>
    <a:srgbClr val="FDFEFC"/>
    <a:srgbClr val="FBFDF9"/>
    <a:srgbClr val="CBE6B3"/>
    <a:srgbClr val="E3EEC6"/>
    <a:srgbClr val="EBF9F7"/>
    <a:srgbClr val="374730"/>
    <a:srgbClr val="286152"/>
    <a:srgbClr val="1B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54" autoAdjust="0"/>
    <p:restoredTop sz="91465" autoAdjust="0"/>
  </p:normalViewPr>
  <p:slideViewPr>
    <p:cSldViewPr showGuides="1">
      <p:cViewPr varScale="1">
        <p:scale>
          <a:sx n="81" d="100"/>
          <a:sy n="81" d="100"/>
        </p:scale>
        <p:origin x="90" y="846"/>
      </p:cViewPr>
      <p:guideLst>
        <p:guide orient="horz" pos="1589"/>
        <p:guide pos="2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2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>
          <a:xfrm flipH="1">
            <a:off x="0" y="2755515"/>
            <a:ext cx="9144000" cy="2387985"/>
          </a:xfrm>
          <a:prstGeom prst="rect">
            <a:avLst/>
          </a:prstGeom>
        </p:spPr>
      </p:pic>
      <p:sp>
        <p:nvSpPr>
          <p:cNvPr id="20" name="圆角矩形 19"/>
          <p:cNvSpPr/>
          <p:nvPr userDrawn="1"/>
        </p:nvSpPr>
        <p:spPr>
          <a:xfrm>
            <a:off x="208344" y="914400"/>
            <a:ext cx="8707056" cy="3981690"/>
          </a:xfrm>
          <a:prstGeom prst="roundRect">
            <a:avLst>
              <a:gd name="adj" fmla="val 1882"/>
            </a:avLst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527133" y="5500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DFEFC"/>
                </a:solidFill>
              </a:rPr>
              <a:t>三星堆遗址简介</a:t>
            </a:r>
            <a:endParaRPr lang="zh-CN" altLang="en-US" sz="1600" dirty="0">
              <a:solidFill>
                <a:srgbClr val="FDFEFC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675" y="385100"/>
            <a:ext cx="565662" cy="56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rgbClr val="2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>
          <a:xfrm flipH="1">
            <a:off x="0" y="2755515"/>
            <a:ext cx="9144000" cy="2387985"/>
          </a:xfrm>
          <a:prstGeom prst="rect">
            <a:avLst/>
          </a:prstGeom>
        </p:spPr>
      </p:pic>
      <p:sp>
        <p:nvSpPr>
          <p:cNvPr id="20" name="圆角矩形 19"/>
          <p:cNvSpPr/>
          <p:nvPr userDrawn="1"/>
        </p:nvSpPr>
        <p:spPr>
          <a:xfrm>
            <a:off x="208344" y="914400"/>
            <a:ext cx="8707056" cy="3981690"/>
          </a:xfrm>
          <a:prstGeom prst="roundRect">
            <a:avLst>
              <a:gd name="adj" fmla="val 1882"/>
            </a:avLst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527133" y="5500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DFEFC"/>
                </a:solidFill>
              </a:rPr>
              <a:t>三星堆发掘历程</a:t>
            </a:r>
            <a:endParaRPr lang="zh-CN" altLang="en-US" sz="1600" dirty="0">
              <a:solidFill>
                <a:srgbClr val="FDFEFC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675" y="385100"/>
            <a:ext cx="565662" cy="56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rgbClr val="2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>
          <a:xfrm flipH="1">
            <a:off x="0" y="2755515"/>
            <a:ext cx="9144000" cy="2387985"/>
          </a:xfrm>
          <a:prstGeom prst="rect">
            <a:avLst/>
          </a:prstGeom>
        </p:spPr>
      </p:pic>
      <p:sp>
        <p:nvSpPr>
          <p:cNvPr id="20" name="圆角矩形 19"/>
          <p:cNvSpPr/>
          <p:nvPr userDrawn="1"/>
        </p:nvSpPr>
        <p:spPr>
          <a:xfrm>
            <a:off x="208344" y="914400"/>
            <a:ext cx="8707056" cy="3981690"/>
          </a:xfrm>
          <a:prstGeom prst="roundRect">
            <a:avLst>
              <a:gd name="adj" fmla="val 1882"/>
            </a:avLst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527133" y="5500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DFEFC"/>
                </a:solidFill>
              </a:rPr>
              <a:t>三星堆重要遗迹</a:t>
            </a:r>
            <a:endParaRPr lang="zh-CN" altLang="en-US" sz="1600" dirty="0">
              <a:solidFill>
                <a:srgbClr val="FDFEFC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675" y="385100"/>
            <a:ext cx="565662" cy="56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rgbClr val="2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>
          <a:xfrm flipH="1">
            <a:off x="0" y="2755515"/>
            <a:ext cx="9144000" cy="2387985"/>
          </a:xfrm>
          <a:prstGeom prst="rect">
            <a:avLst/>
          </a:prstGeom>
        </p:spPr>
      </p:pic>
      <p:sp>
        <p:nvSpPr>
          <p:cNvPr id="20" name="圆角矩形 19"/>
          <p:cNvSpPr/>
          <p:nvPr userDrawn="1"/>
        </p:nvSpPr>
        <p:spPr>
          <a:xfrm>
            <a:off x="208344" y="914400"/>
            <a:ext cx="8707056" cy="3981690"/>
          </a:xfrm>
          <a:prstGeom prst="roundRect">
            <a:avLst>
              <a:gd name="adj" fmla="val 1882"/>
            </a:avLst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527133" y="5500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DFEFC"/>
                </a:solidFill>
              </a:rPr>
              <a:t>三星堆历史价值</a:t>
            </a:r>
            <a:endParaRPr lang="zh-CN" altLang="en-US" sz="1600" dirty="0">
              <a:solidFill>
                <a:srgbClr val="FDFEFC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675" y="385100"/>
            <a:ext cx="565662" cy="56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rgbClr val="2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>
          <a:xfrm flipH="1">
            <a:off x="0" y="2755515"/>
            <a:ext cx="9144000" cy="2387985"/>
          </a:xfrm>
          <a:prstGeom prst="rect">
            <a:avLst/>
          </a:prstGeom>
        </p:spPr>
      </p:pic>
      <p:sp>
        <p:nvSpPr>
          <p:cNvPr id="20" name="圆角矩形 19"/>
          <p:cNvSpPr/>
          <p:nvPr userDrawn="1"/>
        </p:nvSpPr>
        <p:spPr>
          <a:xfrm>
            <a:off x="208344" y="914400"/>
            <a:ext cx="8707056" cy="3981690"/>
          </a:xfrm>
          <a:prstGeom prst="roundRect">
            <a:avLst>
              <a:gd name="adj" fmla="val 1882"/>
            </a:avLst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2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9.xml"/><Relationship Id="rId10" Type="http://schemas.microsoft.com/office/2007/relationships/hdphoto" Target="../media/image2.wdp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09332" y="-21371"/>
            <a:ext cx="2148006" cy="45529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00" y="0"/>
            <a:ext cx="2148006" cy="45529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85800" y="819150"/>
            <a:ext cx="7696200" cy="3810000"/>
          </a:xfrm>
          <a:prstGeom prst="roundRect">
            <a:avLst>
              <a:gd name="adj" fmla="val 6062"/>
            </a:avLst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11333"/>
            <a:ext cx="2819400" cy="21368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85800" y="2114549"/>
            <a:ext cx="1445808" cy="2520307"/>
            <a:chOff x="685800" y="2114549"/>
            <a:chExt cx="1445808" cy="252030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6618" r="25675" b="6857"/>
            <a:stretch>
              <a:fillRect/>
            </a:stretch>
          </p:blipFill>
          <p:spPr>
            <a:xfrm>
              <a:off x="685800" y="2114549"/>
              <a:ext cx="1371600" cy="243840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00" y="3539043"/>
              <a:ext cx="1445808" cy="109581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>
          <a:xfrm>
            <a:off x="0" y="2895601"/>
            <a:ext cx="9144000" cy="2247900"/>
          </a:xfrm>
          <a:prstGeom prst="rect">
            <a:avLst/>
          </a:prstGeom>
        </p:spPr>
      </p:pic>
      <p:sp>
        <p:nvSpPr>
          <p:cNvPr id="22" name="TextBox 48"/>
          <p:cNvSpPr txBox="1"/>
          <p:nvPr/>
        </p:nvSpPr>
        <p:spPr>
          <a:xfrm>
            <a:off x="1828800" y="1726565"/>
            <a:ext cx="551942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zh-CN" sz="3200" b="1" dirty="0">
                <a:solidFill>
                  <a:srgbClr val="275A4A"/>
                </a:solidFill>
                <a:latin typeface="萝莉体 第二版" panose="02000500000000000000" charset="-122"/>
                <a:ea typeface="萝莉体 第二版" panose="02000500000000000000" charset="-122"/>
                <a:cs typeface="微软雅黑" panose="020B0503020204020204" charset="-122"/>
                <a:sym typeface="+mn-ea"/>
              </a:rPr>
              <a:t>请以《三星堆面具》为题发挥想象，制作一幅吹塑纸版画。</a:t>
            </a:r>
            <a:endParaRPr lang="zh-CN" altLang="zh-CN" sz="3200" b="1" dirty="0">
              <a:solidFill>
                <a:srgbClr val="275A4A"/>
              </a:solidFill>
              <a:latin typeface="萝莉体 第二版" panose="02000500000000000000" charset="-122"/>
              <a:ea typeface="萝莉体 第二版" panose="02000500000000000000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2" grpId="0"/>
    </p:bldLst>
  </p:timing>
</p:sld>
</file>

<file path=ppt/tags/tag1.xml><?xml version="1.0" encoding="utf-8"?>
<p:tagLst xmlns:p="http://schemas.openxmlformats.org/presentationml/2006/main">
  <p:tag name="KSO_WPP_MARK_KEY" val="2cb1d748-9721-41e8-9ebf-322b8fa10170"/>
  <p:tag name="COMMONDATA" val="eyJoZGlkIjoiZDJlYTIxZTJlNmRiNTFmMmMwNzU0NzMxNjFhY2QzMmEifQ==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16549"/>
      </a:accent1>
      <a:accent2>
        <a:srgbClr val="13B1A2"/>
      </a:accent2>
      <a:accent3>
        <a:srgbClr val="116549"/>
      </a:accent3>
      <a:accent4>
        <a:srgbClr val="13B1A2"/>
      </a:accent4>
      <a:accent5>
        <a:srgbClr val="116549"/>
      </a:accent5>
      <a:accent6>
        <a:srgbClr val="13B1A2"/>
      </a:accent6>
      <a:hlink>
        <a:srgbClr val="116549"/>
      </a:hlink>
      <a:folHlink>
        <a:srgbClr val="13B1A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全屏显示(16:9)</PresentationFormat>
  <Paragraphs>2</Paragraphs>
  <Slides>1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萝莉体 第二版</vt:lpstr>
      <vt:lpstr>微软雅黑</vt:lpstr>
      <vt:lpstr>Calibri</vt:lpstr>
      <vt:lpstr>Calibri Light</vt:lpstr>
      <vt:lpstr>思源黑体 CN Bold</vt:lpstr>
      <vt:lpstr>黑体</vt:lpstr>
      <vt:lpstr>思源黑体 CN</vt:lpstr>
      <vt:lpstr>Arial Unicode MS</vt:lpstr>
      <vt:lpstr>webwppDefTheme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影娃儿</cp:lastModifiedBy>
  <cp:revision>7</cp:revision>
  <dcterms:created xsi:type="dcterms:W3CDTF">2022-12-11T07:50:00Z</dcterms:created>
  <dcterms:modified xsi:type="dcterms:W3CDTF">2022-12-30T03:23:44Z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35DAC38E52C349FE9DBD6E87E2F410B1</vt:lpwstr>
  </property>
</Properties>
</file>