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71" r:id="rId3"/>
    <p:sldId id="367" r:id="rId5"/>
    <p:sldId id="368" r:id="rId6"/>
  </p:sldIdLst>
  <p:sldSz cx="9144000" cy="5143500" type="screen16x9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0000FF"/>
    <a:srgbClr val="FFFF66"/>
    <a:srgbClr val="800000"/>
    <a:srgbClr val="FF9900"/>
    <a:srgbClr val="FF00FF"/>
    <a:srgbClr val="006600"/>
    <a:srgbClr val="663300"/>
    <a:srgbClr val="6B48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04" y="-282"/>
      </p:cViewPr>
      <p:guideLst>
        <p:guide orient="horz" pos="1557"/>
        <p:guide pos="27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6329-09C9-4FCA-966B-134697FA1A6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FD77F-F569-4AEB-BAD0-398DD2405B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FD77F-F569-4AEB-BAD0-398DD2405B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FD77F-F569-4AEB-BAD0-398DD2405B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FD77F-F569-4AEB-BAD0-398DD2405B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7FED-FAD2-4B82-8A71-3A263BF502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85BE-1A8C-4DF5-A596-32F2CDA3CE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7FED-FAD2-4B82-8A71-3A263BF502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85BE-1A8C-4DF5-A596-32F2CDA3CE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bg>
      <p:bgPr>
        <a:blipFill dpi="0" rotWithShape="1">
          <a:blip r:embed="rId2" cstate="print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 userDrawn="1"/>
        </p:nvSpPr>
        <p:spPr>
          <a:xfrm>
            <a:off x="854725" y="773443"/>
            <a:ext cx="7434551" cy="32168"/>
          </a:xfrm>
          <a:prstGeom prst="roundRect">
            <a:avLst>
              <a:gd name="adj" fmla="val 50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7FED-FAD2-4B82-8A71-3A263BF502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85BE-1A8C-4DF5-A596-32F2CDA3CE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7FED-FAD2-4B82-8A71-3A263BF502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85BE-1A8C-4DF5-A596-32F2CDA3CE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7FED-FAD2-4B82-8A71-3A263BF502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85BE-1A8C-4DF5-A596-32F2CDA3CE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7FED-FAD2-4B82-8A71-3A263BF502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85BE-1A8C-4DF5-A596-32F2CDA3CE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7FED-FAD2-4B82-8A71-3A263BF502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85BE-1A8C-4DF5-A596-32F2CDA3CE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E7FED-FAD2-4B82-8A71-3A263BF502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985BE-1A8C-4DF5-A596-32F2CDA3CE4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E7FED-FAD2-4B82-8A71-3A263BF502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985BE-1A8C-4DF5-A596-32F2CDA3CE45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214282" y="142858"/>
            <a:ext cx="299312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中学音乐课件</a:t>
            </a:r>
            <a:endParaRPr lang="zh-CN" alt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.png"/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5e2784aee3b04b746690a5c67a764b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51460" y="8255"/>
            <a:ext cx="9396095" cy="5297805"/>
          </a:xfrm>
          <a:prstGeom prst="rect">
            <a:avLst/>
          </a:prstGeom>
        </p:spPr>
      </p:pic>
      <p:grpSp>
        <p:nvGrpSpPr>
          <p:cNvPr id="2" name="组合 190"/>
          <p:cNvGrpSpPr/>
          <p:nvPr/>
        </p:nvGrpSpPr>
        <p:grpSpPr>
          <a:xfrm>
            <a:off x="2699792" y="195486"/>
            <a:ext cx="504942" cy="504942"/>
            <a:chOff x="4881965" y="2278250"/>
            <a:chExt cx="2169764" cy="2169764"/>
          </a:xfrm>
        </p:grpSpPr>
        <p:sp>
          <p:nvSpPr>
            <p:cNvPr id="77" name="椭圆 76"/>
            <p:cNvSpPr/>
            <p:nvPr/>
          </p:nvSpPr>
          <p:spPr>
            <a:xfrm>
              <a:off x="4881965" y="2278250"/>
              <a:ext cx="2169764" cy="216976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70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78" name="椭圆 77"/>
            <p:cNvSpPr/>
            <p:nvPr/>
          </p:nvSpPr>
          <p:spPr>
            <a:xfrm>
              <a:off x="5129454" y="2525739"/>
              <a:ext cx="1674786" cy="1674786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79" name="椭圆 78"/>
            <p:cNvSpPr/>
            <p:nvPr/>
          </p:nvSpPr>
          <p:spPr>
            <a:xfrm>
              <a:off x="5342179" y="2738464"/>
              <a:ext cx="1249336" cy="1249336"/>
            </a:xfrm>
            <a:prstGeom prst="ellipse">
              <a:avLst/>
            </a:prstGeom>
            <a:solidFill>
              <a:srgbClr val="FFB850"/>
            </a:solidFill>
            <a:ln w="19050">
              <a:gradFill flip="none" rotWithShape="1">
                <a:gsLst>
                  <a:gs pos="0">
                    <a:schemeClr val="bg1">
                      <a:lumMod val="60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民</a:t>
              </a:r>
              <a:endParaRPr lang="zh-CN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组合 210"/>
          <p:cNvGrpSpPr/>
          <p:nvPr/>
        </p:nvGrpSpPr>
        <p:grpSpPr>
          <a:xfrm>
            <a:off x="3272513" y="195486"/>
            <a:ext cx="504942" cy="504942"/>
            <a:chOff x="4881965" y="2278250"/>
            <a:chExt cx="2169764" cy="2169764"/>
          </a:xfrm>
        </p:grpSpPr>
        <p:sp>
          <p:nvSpPr>
            <p:cNvPr id="81" name="椭圆 80"/>
            <p:cNvSpPr/>
            <p:nvPr/>
          </p:nvSpPr>
          <p:spPr>
            <a:xfrm>
              <a:off x="4881965" y="2278250"/>
              <a:ext cx="2169764" cy="216976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70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82" name="椭圆 81"/>
            <p:cNvSpPr/>
            <p:nvPr/>
          </p:nvSpPr>
          <p:spPr>
            <a:xfrm>
              <a:off x="5129454" y="2525739"/>
              <a:ext cx="1674786" cy="1674786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83" name="椭圆 82"/>
            <p:cNvSpPr/>
            <p:nvPr/>
          </p:nvSpPr>
          <p:spPr>
            <a:xfrm>
              <a:off x="5342179" y="2738464"/>
              <a:ext cx="1249336" cy="1249336"/>
            </a:xfrm>
            <a:prstGeom prst="ellipse">
              <a:avLst/>
            </a:prstGeom>
            <a:solidFill>
              <a:srgbClr val="01ACBE"/>
            </a:solidFill>
            <a:ln w="19050">
              <a:gradFill flip="none" rotWithShape="1">
                <a:gsLst>
                  <a:gs pos="0">
                    <a:schemeClr val="bg1">
                      <a:lumMod val="60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族</a:t>
              </a:r>
              <a:endParaRPr lang="zh-CN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" name="组合 214"/>
          <p:cNvGrpSpPr/>
          <p:nvPr/>
        </p:nvGrpSpPr>
        <p:grpSpPr>
          <a:xfrm>
            <a:off x="3822755" y="202515"/>
            <a:ext cx="504942" cy="504942"/>
            <a:chOff x="4881965" y="2278250"/>
            <a:chExt cx="2169764" cy="2169764"/>
          </a:xfrm>
        </p:grpSpPr>
        <p:sp>
          <p:nvSpPr>
            <p:cNvPr id="85" name="椭圆 84"/>
            <p:cNvSpPr/>
            <p:nvPr/>
          </p:nvSpPr>
          <p:spPr>
            <a:xfrm>
              <a:off x="4881965" y="2278250"/>
              <a:ext cx="2169764" cy="216976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70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86" name="椭圆 85"/>
            <p:cNvSpPr/>
            <p:nvPr/>
          </p:nvSpPr>
          <p:spPr>
            <a:xfrm>
              <a:off x="5129454" y="2525739"/>
              <a:ext cx="1674786" cy="1674786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87" name="椭圆 86"/>
            <p:cNvSpPr/>
            <p:nvPr/>
          </p:nvSpPr>
          <p:spPr>
            <a:xfrm>
              <a:off x="5342179" y="2738464"/>
              <a:ext cx="1249336" cy="1249336"/>
            </a:xfrm>
            <a:prstGeom prst="ellipse">
              <a:avLst/>
            </a:prstGeom>
            <a:solidFill>
              <a:srgbClr val="C65885"/>
            </a:solidFill>
            <a:ln w="19050">
              <a:gradFill flip="none" rotWithShape="1">
                <a:gsLst>
                  <a:gs pos="0">
                    <a:schemeClr val="bg1">
                      <a:lumMod val="60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五</a:t>
              </a:r>
              <a:endParaRPr lang="zh-CN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218"/>
          <p:cNvGrpSpPr/>
          <p:nvPr/>
        </p:nvGrpSpPr>
        <p:grpSpPr>
          <a:xfrm>
            <a:off x="4395476" y="202515"/>
            <a:ext cx="504942" cy="504942"/>
            <a:chOff x="4881965" y="2278250"/>
            <a:chExt cx="2169764" cy="2169764"/>
          </a:xfrm>
        </p:grpSpPr>
        <p:sp>
          <p:nvSpPr>
            <p:cNvPr id="89" name="椭圆 88"/>
            <p:cNvSpPr/>
            <p:nvPr/>
          </p:nvSpPr>
          <p:spPr>
            <a:xfrm>
              <a:off x="4881965" y="2278250"/>
              <a:ext cx="2169764" cy="216976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70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90" name="椭圆 89"/>
            <p:cNvSpPr/>
            <p:nvPr/>
          </p:nvSpPr>
          <p:spPr>
            <a:xfrm>
              <a:off x="5129454" y="2525739"/>
              <a:ext cx="1674786" cy="1674786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91" name="椭圆 90"/>
            <p:cNvSpPr/>
            <p:nvPr/>
          </p:nvSpPr>
          <p:spPr>
            <a:xfrm>
              <a:off x="5342179" y="2738464"/>
              <a:ext cx="1249336" cy="1249336"/>
            </a:xfrm>
            <a:prstGeom prst="ellipse">
              <a:avLst/>
            </a:prstGeom>
            <a:solidFill>
              <a:srgbClr val="00AF92"/>
            </a:solidFill>
            <a:ln w="19050">
              <a:gradFill flip="none" rotWithShape="1">
                <a:gsLst>
                  <a:gs pos="0">
                    <a:schemeClr val="bg1">
                      <a:lumMod val="60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声</a:t>
              </a:r>
              <a:endParaRPr lang="zh-CN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" name="组合 222"/>
          <p:cNvGrpSpPr/>
          <p:nvPr/>
        </p:nvGrpSpPr>
        <p:grpSpPr>
          <a:xfrm>
            <a:off x="4968883" y="202515"/>
            <a:ext cx="504942" cy="504942"/>
            <a:chOff x="4881965" y="2278250"/>
            <a:chExt cx="2169764" cy="2169764"/>
          </a:xfrm>
        </p:grpSpPr>
        <p:sp>
          <p:nvSpPr>
            <p:cNvPr id="93" name="椭圆 92"/>
            <p:cNvSpPr/>
            <p:nvPr/>
          </p:nvSpPr>
          <p:spPr>
            <a:xfrm>
              <a:off x="4881965" y="2278250"/>
              <a:ext cx="2169764" cy="216976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70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94" name="椭圆 93"/>
            <p:cNvSpPr/>
            <p:nvPr/>
          </p:nvSpPr>
          <p:spPr>
            <a:xfrm>
              <a:off x="5129454" y="2525739"/>
              <a:ext cx="1674786" cy="1674786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95" name="椭圆 94"/>
            <p:cNvSpPr/>
            <p:nvPr/>
          </p:nvSpPr>
          <p:spPr>
            <a:xfrm>
              <a:off x="5342179" y="2738464"/>
              <a:ext cx="1249336" cy="1249336"/>
            </a:xfrm>
            <a:prstGeom prst="ellipse">
              <a:avLst/>
            </a:prstGeom>
            <a:solidFill>
              <a:srgbClr val="6B4879"/>
            </a:solidFill>
            <a:ln w="19050">
              <a:gradFill flip="none" rotWithShape="1">
                <a:gsLst>
                  <a:gs pos="0">
                    <a:schemeClr val="bg1">
                      <a:lumMod val="60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调</a:t>
              </a:r>
              <a:endParaRPr lang="zh-CN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组合 226"/>
          <p:cNvGrpSpPr/>
          <p:nvPr/>
        </p:nvGrpSpPr>
        <p:grpSpPr>
          <a:xfrm>
            <a:off x="5541604" y="202515"/>
            <a:ext cx="504942" cy="504942"/>
            <a:chOff x="4881965" y="2278250"/>
            <a:chExt cx="2169764" cy="2169764"/>
          </a:xfrm>
        </p:grpSpPr>
        <p:sp>
          <p:nvSpPr>
            <p:cNvPr id="97" name="椭圆 96"/>
            <p:cNvSpPr/>
            <p:nvPr/>
          </p:nvSpPr>
          <p:spPr>
            <a:xfrm>
              <a:off x="4881965" y="2278250"/>
              <a:ext cx="2169764" cy="216976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70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98" name="椭圆 97"/>
            <p:cNvSpPr/>
            <p:nvPr/>
          </p:nvSpPr>
          <p:spPr>
            <a:xfrm>
              <a:off x="5129454" y="2525739"/>
              <a:ext cx="1674786" cy="1674786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99" name="椭圆 98"/>
            <p:cNvSpPr/>
            <p:nvPr/>
          </p:nvSpPr>
          <p:spPr>
            <a:xfrm>
              <a:off x="5342179" y="2738464"/>
              <a:ext cx="1249336" cy="1249336"/>
            </a:xfrm>
            <a:prstGeom prst="ellipse">
              <a:avLst/>
            </a:prstGeom>
            <a:solidFill>
              <a:srgbClr val="F6615B"/>
            </a:solidFill>
            <a:ln w="19050">
              <a:gradFill flip="none" rotWithShape="1">
                <a:gsLst>
                  <a:gs pos="0">
                    <a:schemeClr val="bg1">
                      <a:lumMod val="60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式</a:t>
              </a:r>
              <a:endParaRPr lang="zh-CN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684074" y="1563390"/>
            <a:ext cx="7992888" cy="1660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4000">
                <a:solidFill>
                  <a:srgbClr val="FF0000"/>
                </a:solidFill>
                <a:latin typeface="华文隶书" panose="02010800040101010101" charset="-122"/>
                <a:ea typeface="华文隶书" panose="02010800040101010101" charset="-122"/>
              </a:rPr>
              <a:t>课堂小练习：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2800">
                <a:latin typeface="华文隶书" panose="02010800040101010101" charset="-122"/>
                <a:ea typeface="华文隶书" panose="02010800040101010101" charset="-122"/>
              </a:rPr>
              <a:t> </a:t>
            </a:r>
            <a:endParaRPr lang="zh-CN" altLang="en-US" sz="2800">
              <a:latin typeface="华文隶书" panose="02010800040101010101" charset="-122"/>
              <a:ea typeface="华文隶书" panose="02010800040101010101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华文隶书" panose="02010800040101010101" charset="-122"/>
                <a:ea typeface="华文隶书" panose="02010800040101010101" charset="-122"/>
              </a:rPr>
              <a:t>请判断以下作品的调式？</a:t>
            </a:r>
            <a:endParaRPr lang="zh-CN" altLang="en-US" sz="2800">
              <a:latin typeface="华文隶书" panose="02010800040101010101" charset="-122"/>
              <a:ea typeface="华文隶书" panose="02010800040101010101" charset="-122"/>
            </a:endParaRPr>
          </a:p>
        </p:txBody>
      </p:sp>
      <p:pic>
        <p:nvPicPr>
          <p:cNvPr id="32" name="Picture 2" descr="C:\Users\Administrator\Desktop\0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573973" cy="189165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3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36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accel="36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accel="36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accel="36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accel="36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5e2784aee3b04b746690a5c67a764b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51460" y="8255"/>
            <a:ext cx="9396095" cy="5297805"/>
          </a:xfrm>
          <a:prstGeom prst="rect">
            <a:avLst/>
          </a:prstGeom>
        </p:spPr>
      </p:pic>
      <p:grpSp>
        <p:nvGrpSpPr>
          <p:cNvPr id="2" name="组合 190"/>
          <p:cNvGrpSpPr/>
          <p:nvPr/>
        </p:nvGrpSpPr>
        <p:grpSpPr>
          <a:xfrm>
            <a:off x="2699792" y="195486"/>
            <a:ext cx="504942" cy="504942"/>
            <a:chOff x="4881965" y="2278250"/>
            <a:chExt cx="2169764" cy="2169764"/>
          </a:xfrm>
        </p:grpSpPr>
        <p:sp>
          <p:nvSpPr>
            <p:cNvPr id="77" name="椭圆 76"/>
            <p:cNvSpPr/>
            <p:nvPr/>
          </p:nvSpPr>
          <p:spPr>
            <a:xfrm>
              <a:off x="4881965" y="2278250"/>
              <a:ext cx="2169764" cy="216976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70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78" name="椭圆 77"/>
            <p:cNvSpPr/>
            <p:nvPr/>
          </p:nvSpPr>
          <p:spPr>
            <a:xfrm>
              <a:off x="5129454" y="2525739"/>
              <a:ext cx="1674786" cy="1674786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79" name="椭圆 78"/>
            <p:cNvSpPr/>
            <p:nvPr/>
          </p:nvSpPr>
          <p:spPr>
            <a:xfrm>
              <a:off x="5342179" y="2738464"/>
              <a:ext cx="1249336" cy="1249336"/>
            </a:xfrm>
            <a:prstGeom prst="ellipse">
              <a:avLst/>
            </a:prstGeom>
            <a:solidFill>
              <a:srgbClr val="FFB850"/>
            </a:solidFill>
            <a:ln w="19050">
              <a:gradFill flip="none" rotWithShape="1">
                <a:gsLst>
                  <a:gs pos="0">
                    <a:schemeClr val="bg1">
                      <a:lumMod val="60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民</a:t>
              </a:r>
              <a:endParaRPr lang="zh-CN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组合 210"/>
          <p:cNvGrpSpPr/>
          <p:nvPr/>
        </p:nvGrpSpPr>
        <p:grpSpPr>
          <a:xfrm>
            <a:off x="3272513" y="195486"/>
            <a:ext cx="504942" cy="504942"/>
            <a:chOff x="4881965" y="2278250"/>
            <a:chExt cx="2169764" cy="2169764"/>
          </a:xfrm>
        </p:grpSpPr>
        <p:sp>
          <p:nvSpPr>
            <p:cNvPr id="81" name="椭圆 80"/>
            <p:cNvSpPr/>
            <p:nvPr/>
          </p:nvSpPr>
          <p:spPr>
            <a:xfrm>
              <a:off x="4881965" y="2278250"/>
              <a:ext cx="2169764" cy="216976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70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82" name="椭圆 81"/>
            <p:cNvSpPr/>
            <p:nvPr/>
          </p:nvSpPr>
          <p:spPr>
            <a:xfrm>
              <a:off x="5129454" y="2525739"/>
              <a:ext cx="1674786" cy="1674786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83" name="椭圆 82"/>
            <p:cNvSpPr/>
            <p:nvPr/>
          </p:nvSpPr>
          <p:spPr>
            <a:xfrm>
              <a:off x="5342179" y="2738464"/>
              <a:ext cx="1249336" cy="1249336"/>
            </a:xfrm>
            <a:prstGeom prst="ellipse">
              <a:avLst/>
            </a:prstGeom>
            <a:solidFill>
              <a:srgbClr val="01ACBE"/>
            </a:solidFill>
            <a:ln w="19050">
              <a:gradFill flip="none" rotWithShape="1">
                <a:gsLst>
                  <a:gs pos="0">
                    <a:schemeClr val="bg1">
                      <a:lumMod val="60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族</a:t>
              </a:r>
              <a:endParaRPr lang="zh-CN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" name="组合 214"/>
          <p:cNvGrpSpPr/>
          <p:nvPr/>
        </p:nvGrpSpPr>
        <p:grpSpPr>
          <a:xfrm>
            <a:off x="3822755" y="202515"/>
            <a:ext cx="504942" cy="504942"/>
            <a:chOff x="4881965" y="2278250"/>
            <a:chExt cx="2169764" cy="2169764"/>
          </a:xfrm>
        </p:grpSpPr>
        <p:sp>
          <p:nvSpPr>
            <p:cNvPr id="85" name="椭圆 84"/>
            <p:cNvSpPr/>
            <p:nvPr/>
          </p:nvSpPr>
          <p:spPr>
            <a:xfrm>
              <a:off x="4881965" y="2278250"/>
              <a:ext cx="2169764" cy="216976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70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86" name="椭圆 85"/>
            <p:cNvSpPr/>
            <p:nvPr/>
          </p:nvSpPr>
          <p:spPr>
            <a:xfrm>
              <a:off x="5129454" y="2525739"/>
              <a:ext cx="1674786" cy="1674786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87" name="椭圆 86"/>
            <p:cNvSpPr/>
            <p:nvPr/>
          </p:nvSpPr>
          <p:spPr>
            <a:xfrm>
              <a:off x="5342179" y="2738464"/>
              <a:ext cx="1249336" cy="1249336"/>
            </a:xfrm>
            <a:prstGeom prst="ellipse">
              <a:avLst/>
            </a:prstGeom>
            <a:solidFill>
              <a:srgbClr val="C65885"/>
            </a:solidFill>
            <a:ln w="19050">
              <a:gradFill flip="none" rotWithShape="1">
                <a:gsLst>
                  <a:gs pos="0">
                    <a:schemeClr val="bg1">
                      <a:lumMod val="60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五</a:t>
              </a:r>
              <a:endParaRPr lang="zh-CN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218"/>
          <p:cNvGrpSpPr/>
          <p:nvPr/>
        </p:nvGrpSpPr>
        <p:grpSpPr>
          <a:xfrm>
            <a:off x="4395476" y="202515"/>
            <a:ext cx="504942" cy="504942"/>
            <a:chOff x="4881965" y="2278250"/>
            <a:chExt cx="2169764" cy="2169764"/>
          </a:xfrm>
        </p:grpSpPr>
        <p:sp>
          <p:nvSpPr>
            <p:cNvPr id="89" name="椭圆 88"/>
            <p:cNvSpPr/>
            <p:nvPr/>
          </p:nvSpPr>
          <p:spPr>
            <a:xfrm>
              <a:off x="4881965" y="2278250"/>
              <a:ext cx="2169764" cy="216976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70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90" name="椭圆 89"/>
            <p:cNvSpPr/>
            <p:nvPr/>
          </p:nvSpPr>
          <p:spPr>
            <a:xfrm>
              <a:off x="5129454" y="2525739"/>
              <a:ext cx="1674786" cy="1674786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91" name="椭圆 90"/>
            <p:cNvSpPr/>
            <p:nvPr/>
          </p:nvSpPr>
          <p:spPr>
            <a:xfrm>
              <a:off x="5342179" y="2738464"/>
              <a:ext cx="1249336" cy="1249336"/>
            </a:xfrm>
            <a:prstGeom prst="ellipse">
              <a:avLst/>
            </a:prstGeom>
            <a:solidFill>
              <a:srgbClr val="00AF92"/>
            </a:solidFill>
            <a:ln w="19050">
              <a:gradFill flip="none" rotWithShape="1">
                <a:gsLst>
                  <a:gs pos="0">
                    <a:schemeClr val="bg1">
                      <a:lumMod val="60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声</a:t>
              </a:r>
              <a:endParaRPr lang="zh-CN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" name="组合 222"/>
          <p:cNvGrpSpPr/>
          <p:nvPr/>
        </p:nvGrpSpPr>
        <p:grpSpPr>
          <a:xfrm>
            <a:off x="4968883" y="202515"/>
            <a:ext cx="504942" cy="504942"/>
            <a:chOff x="4881965" y="2278250"/>
            <a:chExt cx="2169764" cy="2169764"/>
          </a:xfrm>
        </p:grpSpPr>
        <p:sp>
          <p:nvSpPr>
            <p:cNvPr id="93" name="椭圆 92"/>
            <p:cNvSpPr/>
            <p:nvPr/>
          </p:nvSpPr>
          <p:spPr>
            <a:xfrm>
              <a:off x="4881965" y="2278250"/>
              <a:ext cx="2169764" cy="216976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70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94" name="椭圆 93"/>
            <p:cNvSpPr/>
            <p:nvPr/>
          </p:nvSpPr>
          <p:spPr>
            <a:xfrm>
              <a:off x="5129454" y="2525739"/>
              <a:ext cx="1674786" cy="1674786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95" name="椭圆 94"/>
            <p:cNvSpPr/>
            <p:nvPr/>
          </p:nvSpPr>
          <p:spPr>
            <a:xfrm>
              <a:off x="5342179" y="2738464"/>
              <a:ext cx="1249336" cy="1249336"/>
            </a:xfrm>
            <a:prstGeom prst="ellipse">
              <a:avLst/>
            </a:prstGeom>
            <a:solidFill>
              <a:srgbClr val="6B4879"/>
            </a:solidFill>
            <a:ln w="19050">
              <a:gradFill flip="none" rotWithShape="1">
                <a:gsLst>
                  <a:gs pos="0">
                    <a:schemeClr val="bg1">
                      <a:lumMod val="60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调</a:t>
              </a:r>
              <a:endParaRPr lang="zh-CN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组合 226"/>
          <p:cNvGrpSpPr/>
          <p:nvPr/>
        </p:nvGrpSpPr>
        <p:grpSpPr>
          <a:xfrm>
            <a:off x="5541604" y="202515"/>
            <a:ext cx="504942" cy="504942"/>
            <a:chOff x="4881965" y="2278250"/>
            <a:chExt cx="2169764" cy="2169764"/>
          </a:xfrm>
        </p:grpSpPr>
        <p:sp>
          <p:nvSpPr>
            <p:cNvPr id="97" name="椭圆 96"/>
            <p:cNvSpPr/>
            <p:nvPr/>
          </p:nvSpPr>
          <p:spPr>
            <a:xfrm>
              <a:off x="4881965" y="2278250"/>
              <a:ext cx="2169764" cy="216976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70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98" name="椭圆 97"/>
            <p:cNvSpPr/>
            <p:nvPr/>
          </p:nvSpPr>
          <p:spPr>
            <a:xfrm>
              <a:off x="5129454" y="2525739"/>
              <a:ext cx="1674786" cy="1674786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99" name="椭圆 98"/>
            <p:cNvSpPr/>
            <p:nvPr/>
          </p:nvSpPr>
          <p:spPr>
            <a:xfrm>
              <a:off x="5342179" y="2738464"/>
              <a:ext cx="1249336" cy="1249336"/>
            </a:xfrm>
            <a:prstGeom prst="ellipse">
              <a:avLst/>
            </a:prstGeom>
            <a:solidFill>
              <a:srgbClr val="F6615B"/>
            </a:solidFill>
            <a:ln w="19050">
              <a:gradFill flip="none" rotWithShape="1">
                <a:gsLst>
                  <a:gs pos="0">
                    <a:schemeClr val="bg1">
                      <a:lumMod val="60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式</a:t>
              </a:r>
              <a:endParaRPr lang="zh-CN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7" name="矩形 26"/>
          <p:cNvSpPr>
            <a:spLocks noChangeArrowheads="1"/>
          </p:cNvSpPr>
          <p:nvPr/>
        </p:nvSpPr>
        <p:spPr bwMode="auto">
          <a:xfrm>
            <a:off x="323215" y="1226185"/>
            <a:ext cx="8353425" cy="3034030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lIns="68580" tIns="34290" rIns="68580" bIns="34290" anchor="ctr"/>
          <a:lstStyle/>
          <a:p>
            <a:pPr algn="ctr">
              <a:defRPr/>
            </a:pP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pic>
        <p:nvPicPr>
          <p:cNvPr id="29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>
            <a:fillRect/>
          </a:stretch>
        </p:blipFill>
        <p:spPr bwMode="auto">
          <a:xfrm rot="16200000" flipH="1">
            <a:off x="-986400" y="3027422"/>
            <a:ext cx="2582449" cy="106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611505" y="1779905"/>
            <a:ext cx="831659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1=D</a:t>
            </a:r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CN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中板 高亢 乐观地</a:t>
            </a:r>
            <a:endParaRPr lang="en-US" altLang="zh-CN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zh-CN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CN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zh-CN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|2   </a:t>
            </a:r>
            <a:r>
              <a:rPr lang="en-US" altLang="zh-CN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</a:t>
            </a:r>
            <a:r>
              <a:rPr lang="en-US" altLang="zh-CN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zh-CN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</a:t>
            </a:r>
            <a:r>
              <a:rPr lang="en-US" altLang="zh-CN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zh-CN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 </a:t>
            </a:r>
            <a:r>
              <a:rPr lang="en-US" altLang="zh-CN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56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zh-CN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 </a:t>
            </a:r>
            <a:r>
              <a:rPr lang="en-US" altLang="zh-CN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zh-CN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 5  </a:t>
            </a:r>
            <a:r>
              <a:rPr lang="en-US" altLang="zh-CN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</a:t>
            </a:r>
            <a:r>
              <a:rPr lang="en-US" altLang="zh-CN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zh-CN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 </a:t>
            </a:r>
            <a:r>
              <a:rPr lang="en-US" altLang="zh-CN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r>
              <a:rPr lang="en-US" altLang="zh-CN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2|  2   —||</a:t>
            </a:r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zh-CN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zh-CN" altLang="en-US" sz="2000" dirty="0"/>
          </a:p>
        </p:txBody>
      </p:sp>
      <p:sp>
        <p:nvSpPr>
          <p:cNvPr id="38" name="矩形 37"/>
          <p:cNvSpPr/>
          <p:nvPr/>
        </p:nvSpPr>
        <p:spPr>
          <a:xfrm>
            <a:off x="652408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796424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1012448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1156464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1444496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732528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2164576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2308592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2524616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2668632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2956664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3131840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4211960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4644008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4788024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6197024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6557064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6701080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6989112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7380312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7740352" y="2355726"/>
            <a:ext cx="247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·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24163" y="2859782"/>
            <a:ext cx="758252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zh-CN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、太阳  出来    罗     儿        喜洋  洋 罗      郎  罗          挑起  扁担    郎郎  扯          光   扯        上山  岗罗       郎   罗</a:t>
            </a:r>
            <a:endParaRPr lang="en-US" altLang="zh-CN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CN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zh-CN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、手里  拿把    罗     儿        开山  斧 罗      郎  罗          不怕  虎豹    郎郎  扯          光   扯        和豺 狼 罗       郎   罗</a:t>
            </a:r>
            <a:endParaRPr lang="en-US" altLang="zh-CN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CN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zh-CN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、悬崖  峭壁    罗     儿        不希  罕 罗      郎  罗          唱起  歌儿    郎郎  扯          光   扯        忙砍  柴罗       郎   罗</a:t>
            </a:r>
            <a:endParaRPr lang="en-US" altLang="zh-CN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CN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zh-CN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、走了  一山    罗     儿        又一  山 罗      郎  罗          这山  去了    郎郎  扯          光   扯        那山  来罗       郎   罗</a:t>
            </a:r>
            <a:endParaRPr lang="en-US" altLang="zh-CN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CN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zh-CN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、只要  我们    罗     儿        多勤  快 罗      郎  罗          不愁  吃来    郎郎  扯          光   扯        不愁  穿罗       郎   罗</a:t>
            </a:r>
            <a:endParaRPr lang="en-US" altLang="zh-CN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zh-CN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zh-CN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zh-CN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zh-CN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771800" y="1131590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太阳出来喜洋洋</a:t>
            </a:r>
            <a:endParaRPr lang="zh-CN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308304" y="177966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四川民歌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079" name="Picture 7" descr="C:\Users\Administrator\Desktop\图片1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30000"/>
          </a:blip>
          <a:srcRect/>
          <a:stretch>
            <a:fillRect/>
          </a:stretch>
        </p:blipFill>
        <p:spPr bwMode="auto">
          <a:xfrm>
            <a:off x="2699792" y="2295525"/>
            <a:ext cx="456059" cy="276225"/>
          </a:xfrm>
          <a:prstGeom prst="rect">
            <a:avLst/>
          </a:prstGeom>
          <a:noFill/>
        </p:spPr>
      </p:pic>
      <p:pic>
        <p:nvPicPr>
          <p:cNvPr id="65" name="Picture 7" descr="C:\Users\Administrator\Desktop\图片1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30000"/>
          </a:blip>
          <a:srcRect/>
          <a:stretch>
            <a:fillRect/>
          </a:stretch>
        </p:blipFill>
        <p:spPr bwMode="auto">
          <a:xfrm>
            <a:off x="7308304" y="2283718"/>
            <a:ext cx="648072" cy="276225"/>
          </a:xfrm>
          <a:prstGeom prst="rect">
            <a:avLst/>
          </a:prstGeom>
          <a:noFill/>
        </p:spPr>
      </p:pic>
      <p:pic>
        <p:nvPicPr>
          <p:cNvPr id="66" name="Picture 7" descr="C:\Users\Administrator\Desktop\图片1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30000"/>
          </a:blip>
          <a:srcRect/>
          <a:stretch>
            <a:fillRect/>
          </a:stretch>
        </p:blipFill>
        <p:spPr bwMode="auto">
          <a:xfrm>
            <a:off x="6732240" y="2283718"/>
            <a:ext cx="456059" cy="276225"/>
          </a:xfrm>
          <a:prstGeom prst="rect">
            <a:avLst/>
          </a:prstGeom>
          <a:noFill/>
        </p:spPr>
      </p:pic>
      <p:pic>
        <p:nvPicPr>
          <p:cNvPr id="32" name="Picture 2" descr="C:\Users\Administrator\Desktop\0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3973" cy="189165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3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36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accel="36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accel="36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accel="36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accel="36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5e2784aee3b04b746690a5c67a764b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251460" y="8255"/>
            <a:ext cx="9396095" cy="5297805"/>
          </a:xfrm>
          <a:prstGeom prst="rect">
            <a:avLst/>
          </a:prstGeom>
        </p:spPr>
      </p:pic>
      <p:grpSp>
        <p:nvGrpSpPr>
          <p:cNvPr id="2" name="组合 190"/>
          <p:cNvGrpSpPr/>
          <p:nvPr/>
        </p:nvGrpSpPr>
        <p:grpSpPr>
          <a:xfrm>
            <a:off x="2699792" y="195486"/>
            <a:ext cx="504942" cy="504942"/>
            <a:chOff x="4881965" y="2278250"/>
            <a:chExt cx="2169764" cy="2169764"/>
          </a:xfrm>
        </p:grpSpPr>
        <p:sp>
          <p:nvSpPr>
            <p:cNvPr id="77" name="椭圆 76"/>
            <p:cNvSpPr/>
            <p:nvPr/>
          </p:nvSpPr>
          <p:spPr>
            <a:xfrm>
              <a:off x="4881965" y="2278250"/>
              <a:ext cx="2169764" cy="216976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70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78" name="椭圆 77"/>
            <p:cNvSpPr/>
            <p:nvPr/>
          </p:nvSpPr>
          <p:spPr>
            <a:xfrm>
              <a:off x="5129454" y="2525739"/>
              <a:ext cx="1674786" cy="1674786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79" name="椭圆 78"/>
            <p:cNvSpPr/>
            <p:nvPr/>
          </p:nvSpPr>
          <p:spPr>
            <a:xfrm>
              <a:off x="5342179" y="2738464"/>
              <a:ext cx="1249336" cy="1249336"/>
            </a:xfrm>
            <a:prstGeom prst="ellipse">
              <a:avLst/>
            </a:prstGeom>
            <a:solidFill>
              <a:srgbClr val="FFB850"/>
            </a:solidFill>
            <a:ln w="19050">
              <a:gradFill flip="none" rotWithShape="1">
                <a:gsLst>
                  <a:gs pos="0">
                    <a:schemeClr val="bg1">
                      <a:lumMod val="60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民</a:t>
              </a:r>
              <a:endParaRPr lang="zh-CN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组合 210"/>
          <p:cNvGrpSpPr/>
          <p:nvPr/>
        </p:nvGrpSpPr>
        <p:grpSpPr>
          <a:xfrm>
            <a:off x="3272513" y="195486"/>
            <a:ext cx="504942" cy="504942"/>
            <a:chOff x="4881965" y="2278250"/>
            <a:chExt cx="2169764" cy="2169764"/>
          </a:xfrm>
        </p:grpSpPr>
        <p:sp>
          <p:nvSpPr>
            <p:cNvPr id="81" name="椭圆 80"/>
            <p:cNvSpPr/>
            <p:nvPr/>
          </p:nvSpPr>
          <p:spPr>
            <a:xfrm>
              <a:off x="4881965" y="2278250"/>
              <a:ext cx="2169764" cy="216976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70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82" name="椭圆 81"/>
            <p:cNvSpPr/>
            <p:nvPr/>
          </p:nvSpPr>
          <p:spPr>
            <a:xfrm>
              <a:off x="5129454" y="2525739"/>
              <a:ext cx="1674786" cy="1674786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83" name="椭圆 82"/>
            <p:cNvSpPr/>
            <p:nvPr/>
          </p:nvSpPr>
          <p:spPr>
            <a:xfrm>
              <a:off x="5342179" y="2738464"/>
              <a:ext cx="1249336" cy="1249336"/>
            </a:xfrm>
            <a:prstGeom prst="ellipse">
              <a:avLst/>
            </a:prstGeom>
            <a:solidFill>
              <a:srgbClr val="01ACBE"/>
            </a:solidFill>
            <a:ln w="19050">
              <a:gradFill flip="none" rotWithShape="1">
                <a:gsLst>
                  <a:gs pos="0">
                    <a:schemeClr val="bg1">
                      <a:lumMod val="60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族</a:t>
              </a:r>
              <a:endParaRPr lang="zh-CN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" name="组合 214"/>
          <p:cNvGrpSpPr/>
          <p:nvPr/>
        </p:nvGrpSpPr>
        <p:grpSpPr>
          <a:xfrm>
            <a:off x="3822755" y="202515"/>
            <a:ext cx="504942" cy="504942"/>
            <a:chOff x="4881965" y="2278250"/>
            <a:chExt cx="2169764" cy="2169764"/>
          </a:xfrm>
        </p:grpSpPr>
        <p:sp>
          <p:nvSpPr>
            <p:cNvPr id="85" name="椭圆 84"/>
            <p:cNvSpPr/>
            <p:nvPr/>
          </p:nvSpPr>
          <p:spPr>
            <a:xfrm>
              <a:off x="4881965" y="2278250"/>
              <a:ext cx="2169764" cy="216976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70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86" name="椭圆 85"/>
            <p:cNvSpPr/>
            <p:nvPr/>
          </p:nvSpPr>
          <p:spPr>
            <a:xfrm>
              <a:off x="5129454" y="2525739"/>
              <a:ext cx="1674786" cy="1674786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87" name="椭圆 86"/>
            <p:cNvSpPr/>
            <p:nvPr/>
          </p:nvSpPr>
          <p:spPr>
            <a:xfrm>
              <a:off x="5342179" y="2738464"/>
              <a:ext cx="1249336" cy="1249336"/>
            </a:xfrm>
            <a:prstGeom prst="ellipse">
              <a:avLst/>
            </a:prstGeom>
            <a:solidFill>
              <a:srgbClr val="C65885"/>
            </a:solidFill>
            <a:ln w="19050">
              <a:gradFill flip="none" rotWithShape="1">
                <a:gsLst>
                  <a:gs pos="0">
                    <a:schemeClr val="bg1">
                      <a:lumMod val="60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五</a:t>
              </a:r>
              <a:endParaRPr lang="zh-CN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218"/>
          <p:cNvGrpSpPr/>
          <p:nvPr/>
        </p:nvGrpSpPr>
        <p:grpSpPr>
          <a:xfrm>
            <a:off x="4395476" y="202515"/>
            <a:ext cx="504942" cy="504942"/>
            <a:chOff x="4881965" y="2278250"/>
            <a:chExt cx="2169764" cy="2169764"/>
          </a:xfrm>
        </p:grpSpPr>
        <p:sp>
          <p:nvSpPr>
            <p:cNvPr id="89" name="椭圆 88"/>
            <p:cNvSpPr/>
            <p:nvPr/>
          </p:nvSpPr>
          <p:spPr>
            <a:xfrm>
              <a:off x="4881965" y="2278250"/>
              <a:ext cx="2169764" cy="216976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70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90" name="椭圆 89"/>
            <p:cNvSpPr/>
            <p:nvPr/>
          </p:nvSpPr>
          <p:spPr>
            <a:xfrm>
              <a:off x="5129454" y="2525739"/>
              <a:ext cx="1674786" cy="1674786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91" name="椭圆 90"/>
            <p:cNvSpPr/>
            <p:nvPr/>
          </p:nvSpPr>
          <p:spPr>
            <a:xfrm>
              <a:off x="5342179" y="2738464"/>
              <a:ext cx="1249336" cy="1249336"/>
            </a:xfrm>
            <a:prstGeom prst="ellipse">
              <a:avLst/>
            </a:prstGeom>
            <a:solidFill>
              <a:srgbClr val="00AF92"/>
            </a:solidFill>
            <a:ln w="19050">
              <a:gradFill flip="none" rotWithShape="1">
                <a:gsLst>
                  <a:gs pos="0">
                    <a:schemeClr val="bg1">
                      <a:lumMod val="60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声</a:t>
              </a:r>
              <a:endParaRPr lang="zh-CN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" name="组合 222"/>
          <p:cNvGrpSpPr/>
          <p:nvPr/>
        </p:nvGrpSpPr>
        <p:grpSpPr>
          <a:xfrm>
            <a:off x="4968883" y="202515"/>
            <a:ext cx="504942" cy="504942"/>
            <a:chOff x="4881965" y="2278250"/>
            <a:chExt cx="2169764" cy="2169764"/>
          </a:xfrm>
        </p:grpSpPr>
        <p:sp>
          <p:nvSpPr>
            <p:cNvPr id="93" name="椭圆 92"/>
            <p:cNvSpPr/>
            <p:nvPr/>
          </p:nvSpPr>
          <p:spPr>
            <a:xfrm>
              <a:off x="4881965" y="2278250"/>
              <a:ext cx="2169764" cy="216976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70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94" name="椭圆 93"/>
            <p:cNvSpPr/>
            <p:nvPr/>
          </p:nvSpPr>
          <p:spPr>
            <a:xfrm>
              <a:off x="5129454" y="2525739"/>
              <a:ext cx="1674786" cy="1674786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95" name="椭圆 94"/>
            <p:cNvSpPr/>
            <p:nvPr/>
          </p:nvSpPr>
          <p:spPr>
            <a:xfrm>
              <a:off x="5342179" y="2738464"/>
              <a:ext cx="1249336" cy="1249336"/>
            </a:xfrm>
            <a:prstGeom prst="ellipse">
              <a:avLst/>
            </a:prstGeom>
            <a:solidFill>
              <a:srgbClr val="6B4879"/>
            </a:solidFill>
            <a:ln w="19050">
              <a:gradFill flip="none" rotWithShape="1">
                <a:gsLst>
                  <a:gs pos="0">
                    <a:schemeClr val="bg1">
                      <a:lumMod val="60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调</a:t>
              </a:r>
              <a:endParaRPr lang="zh-CN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组合 226"/>
          <p:cNvGrpSpPr/>
          <p:nvPr/>
        </p:nvGrpSpPr>
        <p:grpSpPr>
          <a:xfrm>
            <a:off x="5541604" y="202515"/>
            <a:ext cx="504942" cy="504942"/>
            <a:chOff x="4881965" y="2278250"/>
            <a:chExt cx="2169764" cy="2169764"/>
          </a:xfrm>
        </p:grpSpPr>
        <p:sp>
          <p:nvSpPr>
            <p:cNvPr id="97" name="椭圆 96"/>
            <p:cNvSpPr/>
            <p:nvPr/>
          </p:nvSpPr>
          <p:spPr>
            <a:xfrm>
              <a:off x="4881965" y="2278250"/>
              <a:ext cx="2169764" cy="216976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70000"/>
                  </a:schemeClr>
                </a:gs>
              </a:gsLst>
              <a:lin ang="2700000" scaled="1"/>
            </a:gradFill>
            <a:ln>
              <a:noFill/>
            </a:ln>
            <a:effectLst>
              <a:outerShdw blurRad="203200" dist="101600" dir="2700000" algn="tl" rotWithShape="0">
                <a:prstClr val="black">
                  <a:alpha val="3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98" name="椭圆 97"/>
            <p:cNvSpPr/>
            <p:nvPr/>
          </p:nvSpPr>
          <p:spPr>
            <a:xfrm>
              <a:off x="5129454" y="2525739"/>
              <a:ext cx="1674786" cy="1674786"/>
            </a:xfrm>
            <a:prstGeom prst="ellipse">
              <a:avLst/>
            </a:prstGeom>
            <a:gradFill>
              <a:gsLst>
                <a:gs pos="100000">
                  <a:schemeClr val="bg1">
                    <a:lumMod val="97000"/>
                  </a:schemeClr>
                </a:gs>
                <a:gs pos="0">
                  <a:schemeClr val="bg1">
                    <a:lumMod val="65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00">
                <a:solidFill>
                  <a:prstClr val="white"/>
                </a:solidFill>
              </a:endParaRPr>
            </a:p>
          </p:txBody>
        </p:sp>
        <p:sp>
          <p:nvSpPr>
            <p:cNvPr id="99" name="椭圆 98"/>
            <p:cNvSpPr/>
            <p:nvPr/>
          </p:nvSpPr>
          <p:spPr>
            <a:xfrm>
              <a:off x="5342179" y="2738464"/>
              <a:ext cx="1249336" cy="1249336"/>
            </a:xfrm>
            <a:prstGeom prst="ellipse">
              <a:avLst/>
            </a:prstGeom>
            <a:solidFill>
              <a:srgbClr val="F6615B"/>
            </a:solidFill>
            <a:ln w="19050">
              <a:gradFill flip="none" rotWithShape="1">
                <a:gsLst>
                  <a:gs pos="0">
                    <a:schemeClr val="bg1">
                      <a:lumMod val="60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127000" dist="63500" dir="135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式</a:t>
              </a:r>
              <a:endParaRPr lang="zh-CN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7" name="矩形 26"/>
          <p:cNvSpPr>
            <a:spLocks noChangeArrowheads="1"/>
          </p:cNvSpPr>
          <p:nvPr/>
        </p:nvSpPr>
        <p:spPr bwMode="auto">
          <a:xfrm>
            <a:off x="483394" y="1226344"/>
            <a:ext cx="8103394" cy="3033713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lIns="68580" tIns="34290" rIns="68580" bIns="34290" anchor="ctr"/>
          <a:lstStyle/>
          <a:p>
            <a:pPr algn="ctr">
              <a:defRPr/>
            </a:pPr>
            <a:endParaRPr lang="zh-CN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pic>
        <p:nvPicPr>
          <p:cNvPr id="29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7" r="7205" b="57679"/>
          <a:stretch>
            <a:fillRect/>
          </a:stretch>
        </p:blipFill>
        <p:spPr bwMode="auto">
          <a:xfrm rot="16200000" flipH="1">
            <a:off x="-876985" y="3027422"/>
            <a:ext cx="2582449" cy="106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 descr="C:\Users\Administrator\Desktop\图片2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  <a:lum bright="-20000" contrast="30000"/>
          </a:blip>
          <a:srcRect/>
          <a:stretch>
            <a:fillRect/>
          </a:stretch>
        </p:blipFill>
        <p:spPr bwMode="auto">
          <a:xfrm>
            <a:off x="611560" y="915566"/>
            <a:ext cx="7920880" cy="3240360"/>
          </a:xfrm>
          <a:prstGeom prst="rect">
            <a:avLst/>
          </a:prstGeom>
          <a:noFill/>
        </p:spPr>
      </p:pic>
      <p:pic>
        <p:nvPicPr>
          <p:cNvPr id="32" name="Picture 2" descr="C:\Users\Administrator\Desktop\08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573973" cy="189165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36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36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accel="3600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accel="36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accel="3600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accel="36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ISPRING_PRESENTATION_TITLE" val="PowerPoint 演示文稿"/>
  <p:tag name="ISPRING_RESOURCE_PATHS_HASH_PRESENTER" val="ed60434516aaa1aaa5a6d2a4816ba7b4bbd15624"/>
  <p:tag name="KSO_WPP_MARK_KEY" val="57cc2262-e774-4078-b6a5-992ac7a5d0a5"/>
  <p:tag name="COMMONDATA" val="eyJoZGlkIjoiYzVmMjAzNzVmZGYxZDkxZDcyZmJhYmZkMzFmNGIxZDA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721</Words>
  <Application>WPS 演示</Application>
  <PresentationFormat>全屏显示(16:9)</PresentationFormat>
  <Paragraphs>102</Paragraphs>
  <Slides>3</Slides>
  <Notes>20</Notes>
  <HiddenSlides>0</HiddenSlides>
  <MMClips>1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Calibri</vt:lpstr>
      <vt:lpstr>华文隶书</vt:lpstr>
      <vt:lpstr>Arial Unicode MS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young</cp:lastModifiedBy>
  <cp:revision>369</cp:revision>
  <dcterms:created xsi:type="dcterms:W3CDTF">2016-01-09T06:02:00Z</dcterms:created>
  <dcterms:modified xsi:type="dcterms:W3CDTF">2022-12-27T14:05:32Z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610C3E226962419583D261C41D1D9B4A</vt:lpwstr>
  </property>
  <property fmtid="{D5CDD505-2E9C-101B-9397-08002B2CF9AE}" pid="3" name="KSOProductBuildVer">
    <vt:lpwstr>2052-11.1.0.12763</vt:lpwstr>
  </property>
</Properties>
</file>