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1" r:id="rId3"/>
    <p:sldId id="257" r:id="rId5"/>
    <p:sldId id="267" r:id="rId6"/>
    <p:sldId id="266" r:id="rId7"/>
    <p:sldId id="258" r:id="rId8"/>
    <p:sldId id="262" r:id="rId9"/>
    <p:sldId id="263" r:id="rId10"/>
    <p:sldId id="264" r:id="rId11"/>
    <p:sldId id="265"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gs" Target="tags/tag34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138.xml"/><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5" Type="http://schemas.openxmlformats.org/officeDocument/2006/relationships/tags" Target="../tags/tag230.xml"/><Relationship Id="rId4" Type="http://schemas.openxmlformats.org/officeDocument/2006/relationships/tags" Target="../tags/tag229.xml"/><Relationship Id="rId3" Type="http://schemas.openxmlformats.org/officeDocument/2006/relationships/tags" Target="../tags/tag228.xml"/><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5" Type="http://schemas.openxmlformats.org/officeDocument/2006/relationships/tags" Target="../tags/tag241.xml"/><Relationship Id="rId4" Type="http://schemas.openxmlformats.org/officeDocument/2006/relationships/tags" Target="../tags/tag240.xml"/><Relationship Id="rId3" Type="http://schemas.openxmlformats.org/officeDocument/2006/relationships/tags" Target="../tags/tag239.xml"/><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5" Type="http://schemas.openxmlformats.org/officeDocument/2006/relationships/tags" Target="../tags/tag262.xml"/><Relationship Id="rId4" Type="http://schemas.openxmlformats.org/officeDocument/2006/relationships/tags" Target="../tags/tag261.xml"/><Relationship Id="rId3" Type="http://schemas.openxmlformats.org/officeDocument/2006/relationships/tags" Target="../tags/tag260.xml"/><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5" Type="http://schemas.openxmlformats.org/officeDocument/2006/relationships/tags" Target="../tags/tag296.xml"/><Relationship Id="rId4" Type="http://schemas.openxmlformats.org/officeDocument/2006/relationships/tags" Target="../tags/tag295.xml"/><Relationship Id="rId3" Type="http://schemas.openxmlformats.org/officeDocument/2006/relationships/tags" Target="../tags/tag294.xml"/><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5" Type="http://schemas.openxmlformats.org/officeDocument/2006/relationships/tags" Target="../tags/tag310.xml"/><Relationship Id="rId4" Type="http://schemas.openxmlformats.org/officeDocument/2006/relationships/tags" Target="../tags/tag309.xml"/><Relationship Id="rId3" Type="http://schemas.openxmlformats.org/officeDocument/2006/relationships/tags" Target="../tags/tag308.xml"/><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5" Type="http://schemas.openxmlformats.org/officeDocument/2006/relationships/tags" Target="../tags/tag335.xml"/><Relationship Id="rId4" Type="http://schemas.openxmlformats.org/officeDocument/2006/relationships/tags" Target="../tags/tag334.xml"/><Relationship Id="rId3" Type="http://schemas.openxmlformats.org/officeDocument/2006/relationships/tags" Target="../tags/tag333.xml"/><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5" Type="http://schemas.openxmlformats.org/officeDocument/2006/relationships/tags" Target="../tags/tag186.xml"/><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幻灯片图像占位符 1"/>
          <p:cNvSpPr>
            <a:spLocks noGrp="1" noRot="1" noChangeAspect="1" noTextEdit="1"/>
          </p:cNvSpPr>
          <p:nvPr>
            <p:ph type="sldImg"/>
            <p:custDataLst>
              <p:tags r:id="rId3"/>
            </p:custDataLst>
          </p:nvPr>
        </p:nvSpPr>
        <p:spPr/>
      </p:sp>
      <p:sp>
        <p:nvSpPr>
          <p:cNvPr id="10243" name="备注占位符 2"/>
          <p:cNvSpPr>
            <a:spLocks noGrp="1"/>
          </p:cNvSpPr>
          <p:nvPr>
            <p:ph type="body" idx="1"/>
            <p:custDataLst>
              <p:tags r:id="rId4"/>
            </p:custDataLst>
          </p:nvPr>
        </p:nvSpPr>
        <p:spPr/>
        <p:txBody>
          <a:bodyPr wrap="square" lIns="91440" tIns="45720" rIns="91440" bIns="45720" anchor="t" anchorCtr="0"/>
          <a:p>
            <a:pPr lvl="0"/>
            <a:endParaRPr lang="zh-CN" altLang="en-US" dirty="0"/>
          </a:p>
        </p:txBody>
      </p:sp>
      <p:sp>
        <p:nvSpPr>
          <p:cNvPr id="10244" name="灯片编号占位符 3"/>
          <p:cNvSpPr txBox="1">
            <a:spLocks noGrp="1"/>
          </p:cNvSpPr>
          <p:nvPr>
            <p:ph type="sldNum" sz="quarter"/>
            <p:custDataLst>
              <p:tags r:id="rId5"/>
            </p:custDataLst>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幻灯片图像占位符 1"/>
          <p:cNvSpPr>
            <a:spLocks noGrp="1" noRot="1" noChangeAspect="1" noTextEdit="1"/>
          </p:cNvSpPr>
          <p:nvPr>
            <p:ph type="sldImg"/>
          </p:nvPr>
        </p:nvSpPr>
        <p:spPr/>
      </p:sp>
      <p:sp>
        <p:nvSpPr>
          <p:cNvPr id="12291" name="备注占位符 2"/>
          <p:cNvSpPr>
            <a:spLocks noGrp="1"/>
          </p:cNvSpPr>
          <p:nvPr>
            <p:ph type="body" idx="1"/>
          </p:nvPr>
        </p:nvSpPr>
        <p:spPr/>
        <p:txBody>
          <a:bodyPr wrap="square" lIns="91440" tIns="45720" rIns="91440" bIns="45720" anchor="t" anchorCtr="0"/>
          <a:p>
            <a:pPr lvl="0"/>
            <a:endParaRPr lang="zh-CN" altLang="en-US" dirty="0"/>
          </a:p>
        </p:txBody>
      </p:sp>
      <p:sp>
        <p:nvSpPr>
          <p:cNvPr id="4" name="灯片编号占位符 3"/>
          <p:cNvSpPr txBox="1">
            <a:spLocks noGrp="1"/>
          </p:cNvSpPr>
          <p:nvPr>
            <p:ph type="sldNum" sz="quarter"/>
          </p:nvPr>
        </p:nvSpPr>
        <p:spPr/>
        <p:txBody>
          <a:bodyPr wrap="square" lIns="91440" tIns="45720" rIns="91440" bIns="45720" numCol="1" anchor="b" anchorCtr="0" compatLnSpc="1"/>
          <a:lstStyle/>
          <a:p>
            <a:pPr marL="0" marR="0" lvl="0" indent="0" algn="r" defTabSz="457200" rtl="0" eaLnBrk="1" fontAlgn="base" latinLnBrk="0" hangingPunct="1">
              <a:lnSpc>
                <a:spcPct val="100000"/>
              </a:lnSpc>
              <a:spcBef>
                <a:spcPct val="0"/>
              </a:spcBef>
              <a:spcAft>
                <a:spcPct val="0"/>
              </a:spcAft>
              <a:buClrTx/>
              <a:buSzTx/>
              <a:buFont typeface="Arial" panose="020B0604020202020204" pitchFamily="34" charset="0"/>
              <a:buNone/>
              <a:defRPr/>
            </a:pPr>
            <a:fld id="{78D1A119-694B-4B1C-A2ED-3CCC044DC468}" type="slidenum">
              <a:rPr kumimoji="0" lang="en-US" altLang="zh-CN" sz="1200" b="0" i="0" u="none" strike="noStrike" kern="1200" cap="none" spc="0" normalizeH="0" baseline="0" noProof="1" smtClean="0">
                <a:ln>
                  <a:noFill/>
                </a:ln>
                <a:solidFill>
                  <a:schemeClr val="tx1"/>
                </a:solidFill>
                <a:effectLst/>
                <a:uLnTx/>
                <a:uFillTx/>
                <a:latin typeface="Calibri" panose="020F0502020204030204" charset="0"/>
                <a:ea typeface="+mn-ea"/>
                <a:cs typeface="+mn-cs"/>
              </a:rPr>
            </a:fld>
            <a:endParaRPr kumimoji="0" lang="zh-CN" altLang="en-US" sz="1200" b="0" i="0" u="none" strike="noStrike" kern="1200" cap="none" spc="0" normalizeH="0" baseline="0" noProof="1">
              <a:ln>
                <a:noFill/>
              </a:ln>
              <a:solidFill>
                <a:schemeClr val="tx1"/>
              </a:solidFill>
              <a:effectLst/>
              <a:uLnTx/>
              <a:uFillTx/>
              <a:latin typeface="Calibri" panose="020F0502020204030204"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幻灯片图像占位符 1"/>
          <p:cNvSpPr>
            <a:spLocks noGrp="1" noRot="1" noChangeAspect="1" noTextEdit="1"/>
          </p:cNvSpPr>
          <p:nvPr>
            <p:ph type="sldImg"/>
          </p:nvPr>
        </p:nvSpPr>
        <p:spPr/>
      </p:sp>
      <p:sp>
        <p:nvSpPr>
          <p:cNvPr id="14339" name="备注占位符 2"/>
          <p:cNvSpPr>
            <a:spLocks noGrp="1"/>
          </p:cNvSpPr>
          <p:nvPr>
            <p:ph type="body" idx="1"/>
          </p:nvPr>
        </p:nvSpPr>
        <p:spPr/>
        <p:txBody>
          <a:bodyPr wrap="square" lIns="91440" tIns="45720" rIns="91440" bIns="45720" anchor="t" anchorCtr="0"/>
          <a:p>
            <a:pPr lvl="0"/>
            <a:endParaRPr lang="zh-CN" altLang="en-US" dirty="0"/>
          </a:p>
        </p:txBody>
      </p:sp>
      <p:sp>
        <p:nvSpPr>
          <p:cNvPr id="4" name="灯片编号占位符 3"/>
          <p:cNvSpPr txBox="1">
            <a:spLocks noGrp="1"/>
          </p:cNvSpPr>
          <p:nvPr>
            <p:ph type="sldNum" sz="quarter"/>
          </p:nvPr>
        </p:nvSpPr>
        <p:spPr/>
        <p:txBody>
          <a:bodyPr wrap="square" lIns="91440" tIns="45720" rIns="91440" bIns="45720" numCol="1" anchor="b" anchorCtr="0" compatLnSpc="1"/>
          <a:lstStyle/>
          <a:p>
            <a:pPr marL="0" marR="0" lvl="0" indent="0" algn="r" defTabSz="457200" rtl="0" eaLnBrk="1" fontAlgn="base" latinLnBrk="0" hangingPunct="1">
              <a:lnSpc>
                <a:spcPct val="100000"/>
              </a:lnSpc>
              <a:spcBef>
                <a:spcPct val="0"/>
              </a:spcBef>
              <a:spcAft>
                <a:spcPct val="0"/>
              </a:spcAft>
              <a:buClrTx/>
              <a:buSzTx/>
              <a:buFont typeface="Arial" panose="020B0604020202020204" pitchFamily="34" charset="0"/>
              <a:buNone/>
              <a:defRPr/>
            </a:pPr>
            <a:fld id="{78D1A119-694B-4B1C-A2ED-3CCC044DC468}" type="slidenum">
              <a:rPr kumimoji="0" lang="en-US" altLang="zh-CN" sz="1200" b="0" i="0" u="none" strike="noStrike" kern="1200" cap="none" spc="0" normalizeH="0" baseline="0" noProof="1" smtClean="0">
                <a:ln>
                  <a:noFill/>
                </a:ln>
                <a:solidFill>
                  <a:schemeClr val="tx1"/>
                </a:solidFill>
                <a:effectLst/>
                <a:uLnTx/>
                <a:uFillTx/>
                <a:latin typeface="Calibri" panose="020F0502020204030204" charset="0"/>
                <a:ea typeface="+mn-ea"/>
                <a:cs typeface="+mn-cs"/>
              </a:rPr>
            </a:fld>
            <a:endParaRPr kumimoji="0" lang="zh-CN" altLang="en-US" sz="1200" b="0" i="0" u="none" strike="noStrike" kern="1200" cap="none" spc="0" normalizeH="0" baseline="0" noProof="1">
              <a:ln>
                <a:noFill/>
              </a:ln>
              <a:solidFill>
                <a:schemeClr val="tx1"/>
              </a:solidFill>
              <a:effectLst/>
              <a:uLnTx/>
              <a:uFillTx/>
              <a:latin typeface="Calibri" panose="020F0502020204030204" charset="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幻灯片图像占位符 1"/>
          <p:cNvSpPr>
            <a:spLocks noGrp="1" noRot="1" noChangeAspect="1" noTextEdit="1"/>
          </p:cNvSpPr>
          <p:nvPr>
            <p:ph type="sldImg"/>
            <p:custDataLst>
              <p:tags r:id="rId3"/>
            </p:custDataLst>
          </p:nvPr>
        </p:nvSpPr>
        <p:spPr/>
      </p:sp>
      <p:sp>
        <p:nvSpPr>
          <p:cNvPr id="16387" name="备注占位符 2"/>
          <p:cNvSpPr>
            <a:spLocks noGrp="1"/>
          </p:cNvSpPr>
          <p:nvPr>
            <p:ph type="body" idx="6"/>
            <p:custDataLst>
              <p:tags r:id="rId4"/>
            </p:custDataLst>
          </p:nvPr>
        </p:nvSpPr>
        <p:spPr/>
        <p:txBody>
          <a:bodyPr wrap="square" lIns="91440" tIns="45720" rIns="91440" bIns="45720" anchor="t" anchorCtr="0"/>
          <a:p>
            <a:pPr lvl="0" eaLnBrk="1" hangingPunct="1"/>
            <a:endParaRPr lang="zh-CN" altLang="en-US" dirty="0"/>
          </a:p>
        </p:txBody>
      </p:sp>
      <p:sp>
        <p:nvSpPr>
          <p:cNvPr id="16388" name="灯片编号占位符 3"/>
          <p:cNvSpPr txBox="1">
            <a:spLocks noGrp="1"/>
          </p:cNvSpPr>
          <p:nvPr>
            <p:ph type="sldNum" sz="quarter"/>
            <p:custDataLst>
              <p:tags r:id="rId5"/>
            </p:custDataLst>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ea typeface="宋体" panose="02010600030101010101" pitchFamily="2" charset="-122"/>
                <a:sym typeface="+mn-ea"/>
              </a:rPr>
            </a:fld>
            <a:endParaRPr lang="en-US" altLang="zh-CN" sz="1200" dirty="0">
              <a:ea typeface="宋体" panose="02010600030101010101" pitchFamily="2" charset="-122"/>
              <a:sym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幻灯片图像占位符 1"/>
          <p:cNvSpPr>
            <a:spLocks noGrp="1" noRot="1" noChangeAspect="1" noTextEdit="1"/>
          </p:cNvSpPr>
          <p:nvPr>
            <p:ph type="sldImg"/>
            <p:custDataLst>
              <p:tags r:id="rId3"/>
            </p:custDataLst>
          </p:nvPr>
        </p:nvSpPr>
        <p:spPr/>
      </p:sp>
      <p:sp>
        <p:nvSpPr>
          <p:cNvPr id="18435" name="备注占位符 2"/>
          <p:cNvSpPr>
            <a:spLocks noGrp="1"/>
          </p:cNvSpPr>
          <p:nvPr>
            <p:ph type="body" idx="1"/>
            <p:custDataLst>
              <p:tags r:id="rId4"/>
            </p:custDataLst>
          </p:nvPr>
        </p:nvSpPr>
        <p:spPr/>
        <p:txBody>
          <a:bodyPr wrap="square" lIns="91440" tIns="45720" rIns="91440" bIns="45720" anchor="t" anchorCtr="0"/>
          <a:p>
            <a:pPr lvl="0"/>
            <a:endParaRPr lang="zh-CN" altLang="en-US" dirty="0"/>
          </a:p>
        </p:txBody>
      </p:sp>
      <p:sp>
        <p:nvSpPr>
          <p:cNvPr id="18436" name="灯片编号占位符 3"/>
          <p:cNvSpPr txBox="1">
            <a:spLocks noGrp="1"/>
          </p:cNvSpPr>
          <p:nvPr>
            <p:ph type="sldNum" sz="quarter"/>
            <p:custDataLst>
              <p:tags r:id="rId5"/>
            </p:custDataLst>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幻灯片图像占位符 1"/>
          <p:cNvSpPr>
            <a:spLocks noGrp="1" noRot="1" noChangeAspect="1" noTextEdit="1"/>
          </p:cNvSpPr>
          <p:nvPr>
            <p:ph type="sldImg"/>
            <p:custDataLst>
              <p:tags r:id="rId3"/>
            </p:custDataLst>
          </p:nvPr>
        </p:nvSpPr>
        <p:spPr/>
      </p:sp>
      <p:sp>
        <p:nvSpPr>
          <p:cNvPr id="20483" name="备注占位符 2"/>
          <p:cNvSpPr>
            <a:spLocks noGrp="1"/>
          </p:cNvSpPr>
          <p:nvPr>
            <p:ph type="body" idx="6"/>
            <p:custDataLst>
              <p:tags r:id="rId4"/>
            </p:custDataLst>
          </p:nvPr>
        </p:nvSpPr>
        <p:spPr/>
        <p:txBody>
          <a:bodyPr wrap="square" lIns="91440" tIns="45720" rIns="91440" bIns="45720" anchor="t" anchorCtr="0"/>
          <a:p>
            <a:pPr lvl="0" eaLnBrk="1" hangingPunct="1"/>
            <a:endParaRPr lang="zh-CN" altLang="en-US" dirty="0"/>
          </a:p>
        </p:txBody>
      </p:sp>
      <p:sp>
        <p:nvSpPr>
          <p:cNvPr id="20484" name="灯片编号占位符 3"/>
          <p:cNvSpPr txBox="1">
            <a:spLocks noGrp="1"/>
          </p:cNvSpPr>
          <p:nvPr>
            <p:ph type="sldNum" sz="quarter"/>
            <p:custDataLst>
              <p:tags r:id="rId5"/>
            </p:custDataLst>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ea typeface="宋体" panose="02010600030101010101" pitchFamily="2" charset="-122"/>
                <a:sym typeface="+mn-ea"/>
              </a:rPr>
            </a:fld>
            <a:endParaRPr lang="en-US" altLang="zh-CN" sz="1200" dirty="0">
              <a:ea typeface="宋体" panose="02010600030101010101" pitchFamily="2" charset="-122"/>
              <a:sym typeface="+mn-e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幻灯片图像占位符 1"/>
          <p:cNvSpPr>
            <a:spLocks noGrp="1" noRot="1" noChangeAspect="1" noTextEdit="1"/>
          </p:cNvSpPr>
          <p:nvPr>
            <p:ph type="sldImg"/>
          </p:nvPr>
        </p:nvSpPr>
        <p:spPr/>
      </p:sp>
      <p:sp>
        <p:nvSpPr>
          <p:cNvPr id="24579" name="备注占位符 2"/>
          <p:cNvSpPr>
            <a:spLocks noGrp="1"/>
          </p:cNvSpPr>
          <p:nvPr>
            <p:ph type="body" idx="1"/>
          </p:nvPr>
        </p:nvSpPr>
        <p:spPr/>
        <p:txBody>
          <a:bodyPr wrap="square" lIns="91440" tIns="45720" rIns="91440" bIns="45720" anchor="t" anchorCtr="0"/>
          <a:p>
            <a:pPr lvl="0"/>
            <a:endParaRPr lang="zh-CN" altLang="en-US" dirty="0"/>
          </a:p>
        </p:txBody>
      </p:sp>
      <p:sp>
        <p:nvSpPr>
          <p:cNvPr id="4" name="灯片编号占位符 3"/>
          <p:cNvSpPr txBox="1">
            <a:spLocks noGrp="1"/>
          </p:cNvSpPr>
          <p:nvPr>
            <p:ph type="sldNum" sz="quarter"/>
          </p:nvPr>
        </p:nvSpPr>
        <p:spPr/>
        <p:txBody>
          <a:bodyPr wrap="square" lIns="91440" tIns="45720" rIns="91440" bIns="45720" numCol="1" anchor="b" anchorCtr="0" compatLnSpc="1"/>
          <a:lstStyle/>
          <a:p>
            <a:pPr marL="0" marR="0" lvl="0" indent="0" algn="r" defTabSz="457200" rtl="0" eaLnBrk="1" fontAlgn="base" latinLnBrk="0" hangingPunct="1">
              <a:lnSpc>
                <a:spcPct val="100000"/>
              </a:lnSpc>
              <a:spcBef>
                <a:spcPct val="0"/>
              </a:spcBef>
              <a:spcAft>
                <a:spcPct val="0"/>
              </a:spcAft>
              <a:buClrTx/>
              <a:buSzTx/>
              <a:buFont typeface="Arial" panose="020B0604020202020204" pitchFamily="34" charset="0"/>
              <a:buNone/>
              <a:defRPr/>
            </a:pPr>
            <a:fld id="{78D1A119-694B-4B1C-A2ED-3CCC044DC468}" type="slidenum">
              <a:rPr kumimoji="0" lang="en-US" altLang="zh-CN" sz="1200" b="0" i="0" u="none" strike="noStrike" kern="1200" cap="none" spc="0" normalizeH="0" baseline="0" noProof="1" smtClean="0">
                <a:ln>
                  <a:noFill/>
                </a:ln>
                <a:solidFill>
                  <a:schemeClr val="tx1"/>
                </a:solidFill>
                <a:effectLst/>
                <a:uLnTx/>
                <a:uFillTx/>
                <a:latin typeface="Calibri" panose="020F0502020204030204" charset="0"/>
                <a:ea typeface="+mn-ea"/>
                <a:cs typeface="+mn-cs"/>
              </a:rPr>
            </a:fld>
            <a:endParaRPr kumimoji="0" lang="zh-CN" altLang="en-US" sz="1200" b="0" i="0" u="none" strike="noStrike" kern="1200" cap="none" spc="0" normalizeH="0" baseline="0" noProof="1">
              <a:ln>
                <a:noFill/>
              </a:ln>
              <a:solidFill>
                <a:schemeClr val="tx1"/>
              </a:solidFill>
              <a:effectLst/>
              <a:uLnTx/>
              <a:uFillTx/>
              <a:latin typeface="Calibri" panose="020F0502020204030204" charset="0"/>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幻灯片图像占位符 1"/>
          <p:cNvSpPr>
            <a:spLocks noGrp="1" noRot="1" noChangeAspect="1" noTextEdit="1"/>
          </p:cNvSpPr>
          <p:nvPr>
            <p:ph type="sldImg"/>
            <p:custDataLst>
              <p:tags r:id="rId3"/>
            </p:custDataLst>
          </p:nvPr>
        </p:nvSpPr>
        <p:spPr/>
      </p:sp>
      <p:sp>
        <p:nvSpPr>
          <p:cNvPr id="26627" name="备注占位符 2"/>
          <p:cNvSpPr>
            <a:spLocks noGrp="1"/>
          </p:cNvSpPr>
          <p:nvPr>
            <p:ph type="body" idx="6"/>
            <p:custDataLst>
              <p:tags r:id="rId4"/>
            </p:custDataLst>
          </p:nvPr>
        </p:nvSpPr>
        <p:spPr/>
        <p:txBody>
          <a:bodyPr wrap="square" lIns="91440" tIns="45720" rIns="91440" bIns="45720" anchor="t" anchorCtr="0"/>
          <a:p>
            <a:pPr lvl="0" eaLnBrk="1" hangingPunct="1"/>
            <a:endParaRPr lang="zh-CN" altLang="en-US" dirty="0"/>
          </a:p>
        </p:txBody>
      </p:sp>
      <p:sp>
        <p:nvSpPr>
          <p:cNvPr id="26628" name="灯片编号占位符 3"/>
          <p:cNvSpPr txBox="1">
            <a:spLocks noGrp="1"/>
          </p:cNvSpPr>
          <p:nvPr>
            <p:ph type="sldNum" sz="quarter"/>
            <p:custDataLst>
              <p:tags r:id="rId5"/>
            </p:custDataLst>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ea typeface="宋体" panose="02010600030101010101" pitchFamily="2" charset="-122"/>
                <a:sym typeface="+mn-ea"/>
              </a:rPr>
            </a:fld>
            <a:endParaRPr lang="en-US" altLang="zh-CN" sz="1200" dirty="0">
              <a:ea typeface="宋体" panose="02010600030101010101" pitchFamily="2" charset="-122"/>
              <a:sym typeface="+mn-e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幻灯片图像占位符 1"/>
          <p:cNvSpPr>
            <a:spLocks noGrp="1" noRot="1" noChangeAspect="1" noTextEdit="1"/>
          </p:cNvSpPr>
          <p:nvPr>
            <p:ph type="sldImg"/>
          </p:nvPr>
        </p:nvSpPr>
        <p:spPr/>
      </p:sp>
      <p:sp>
        <p:nvSpPr>
          <p:cNvPr id="32771" name="备注占位符 2"/>
          <p:cNvSpPr>
            <a:spLocks noGrp="1"/>
          </p:cNvSpPr>
          <p:nvPr>
            <p:ph type="body" idx="1"/>
          </p:nvPr>
        </p:nvSpPr>
        <p:spPr/>
        <p:txBody>
          <a:bodyPr wrap="square" lIns="91440" tIns="45720" rIns="91440" bIns="45720" anchor="t" anchorCtr="0"/>
          <a:p>
            <a:pPr lvl="0"/>
            <a:endParaRPr lang="zh-CN" altLang="en-US" dirty="0"/>
          </a:p>
        </p:txBody>
      </p:sp>
      <p:sp>
        <p:nvSpPr>
          <p:cNvPr id="4" name="灯片编号占位符 3"/>
          <p:cNvSpPr txBox="1">
            <a:spLocks noGrp="1"/>
          </p:cNvSpPr>
          <p:nvPr>
            <p:ph type="sldNum" sz="quarter"/>
          </p:nvPr>
        </p:nvSpPr>
        <p:spPr/>
        <p:txBody>
          <a:bodyPr wrap="square" lIns="91440" tIns="45720" rIns="91440" bIns="45720" numCol="1" anchor="b" anchorCtr="0" compatLnSpc="1"/>
          <a:lstStyle/>
          <a:p>
            <a:pPr marL="0" marR="0" lvl="0" indent="0" algn="r" defTabSz="457200" rtl="0" eaLnBrk="1" fontAlgn="base" latinLnBrk="0" hangingPunct="1">
              <a:lnSpc>
                <a:spcPct val="100000"/>
              </a:lnSpc>
              <a:spcBef>
                <a:spcPct val="0"/>
              </a:spcBef>
              <a:spcAft>
                <a:spcPct val="0"/>
              </a:spcAft>
              <a:buClrTx/>
              <a:buSzTx/>
              <a:buFont typeface="Arial" panose="020B0604020202020204" pitchFamily="34" charset="0"/>
              <a:buNone/>
              <a:defRPr/>
            </a:pPr>
            <a:fld id="{78D1A119-694B-4B1C-A2ED-3CCC044DC468}" type="slidenum">
              <a:rPr kumimoji="0" lang="en-US" altLang="zh-CN" sz="1200" b="0" i="0" u="none" strike="noStrike" kern="1200" cap="none" spc="0" normalizeH="0" baseline="0" noProof="1" smtClean="0">
                <a:ln>
                  <a:noFill/>
                </a:ln>
                <a:solidFill>
                  <a:schemeClr val="tx1"/>
                </a:solidFill>
                <a:effectLst/>
                <a:uLnTx/>
                <a:uFillTx/>
                <a:latin typeface="Calibri" panose="020F0502020204030204" charset="0"/>
                <a:ea typeface="+mn-ea"/>
                <a:cs typeface="+mn-cs"/>
              </a:rPr>
            </a:fld>
            <a:endParaRPr kumimoji="0" lang="zh-CN" altLang="en-US" sz="1200" b="0" i="0" u="none" strike="noStrike" kern="1200" cap="none" spc="0" normalizeH="0" baseline="0" noProof="1">
              <a:ln>
                <a:noFill/>
              </a:ln>
              <a:solidFill>
                <a:schemeClr val="tx1"/>
              </a:solidFill>
              <a:effectLst/>
              <a:uLnTx/>
              <a:uFillTx/>
              <a:latin typeface="Calibri" panose="020F0502020204030204" charset="0"/>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幻灯片图像占位符 1"/>
          <p:cNvSpPr>
            <a:spLocks noGrp="1" noRot="1" noChangeAspect="1" noTextEdit="1"/>
          </p:cNvSpPr>
          <p:nvPr>
            <p:ph type="sldImg"/>
            <p:custDataLst>
              <p:tags r:id="rId3"/>
            </p:custDataLst>
          </p:nvPr>
        </p:nvSpPr>
        <p:spPr/>
      </p:sp>
      <p:sp>
        <p:nvSpPr>
          <p:cNvPr id="34819" name="备注占位符 2"/>
          <p:cNvSpPr>
            <a:spLocks noGrp="1"/>
          </p:cNvSpPr>
          <p:nvPr>
            <p:ph type="body" idx="1"/>
            <p:custDataLst>
              <p:tags r:id="rId4"/>
            </p:custDataLst>
          </p:nvPr>
        </p:nvSpPr>
        <p:spPr/>
        <p:txBody>
          <a:bodyPr wrap="square" lIns="91440" tIns="45720" rIns="91440" bIns="45720" anchor="t" anchorCtr="0"/>
          <a:p>
            <a:pPr lvl="0"/>
            <a:endParaRPr lang="zh-CN" altLang="en-US" b="1" dirty="0">
              <a:latin typeface="微软雅黑" panose="020B0503020204020204" charset="-122"/>
              <a:ea typeface="微软雅黑" panose="020B0503020204020204" charset="-122"/>
            </a:endParaRPr>
          </a:p>
        </p:txBody>
      </p:sp>
      <p:sp>
        <p:nvSpPr>
          <p:cNvPr id="34820" name="灯片编号占位符 3"/>
          <p:cNvSpPr txBox="1">
            <a:spLocks noGrp="1"/>
          </p:cNvSpPr>
          <p:nvPr>
            <p:ph type="sldNum" sz="quarter"/>
            <p:custDataLst>
              <p:tags r:id="rId5"/>
            </p:custDataLst>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幻灯片图像占位符 1"/>
          <p:cNvSpPr>
            <a:spLocks noGrp="1" noRot="1" noChangeAspect="1" noTextEdit="1"/>
          </p:cNvSpPr>
          <p:nvPr>
            <p:ph type="sldImg"/>
          </p:nvPr>
        </p:nvSpPr>
        <p:spPr/>
      </p:sp>
      <p:sp>
        <p:nvSpPr>
          <p:cNvPr id="38915" name="备注占位符 2"/>
          <p:cNvSpPr>
            <a:spLocks noGrp="1"/>
          </p:cNvSpPr>
          <p:nvPr>
            <p:ph type="body" idx="1"/>
          </p:nvPr>
        </p:nvSpPr>
        <p:spPr/>
        <p:txBody>
          <a:bodyPr wrap="square" lIns="91440" tIns="45720" rIns="91440" bIns="45720" anchor="t" anchorCtr="0"/>
          <a:p>
            <a:pPr lvl="0"/>
            <a:endParaRPr lang="zh-CN" altLang="en-US" dirty="0"/>
          </a:p>
        </p:txBody>
      </p:sp>
      <p:sp>
        <p:nvSpPr>
          <p:cNvPr id="4" name="灯片编号占位符 3"/>
          <p:cNvSpPr txBox="1">
            <a:spLocks noGrp="1"/>
          </p:cNvSpPr>
          <p:nvPr>
            <p:ph type="sldNum" sz="quarter"/>
          </p:nvPr>
        </p:nvSpPr>
        <p:spPr/>
        <p:txBody>
          <a:bodyPr wrap="square" lIns="91440" tIns="45720" rIns="91440" bIns="45720" numCol="1" anchor="b" anchorCtr="0" compatLnSpc="1"/>
          <a:lstStyle/>
          <a:p>
            <a:pPr marL="0" marR="0" lvl="0" indent="0" algn="r" defTabSz="457200" rtl="0" eaLnBrk="1" fontAlgn="base" latinLnBrk="0" hangingPunct="1">
              <a:lnSpc>
                <a:spcPct val="100000"/>
              </a:lnSpc>
              <a:spcBef>
                <a:spcPct val="0"/>
              </a:spcBef>
              <a:spcAft>
                <a:spcPct val="0"/>
              </a:spcAft>
              <a:buClrTx/>
              <a:buSzTx/>
              <a:buFont typeface="Arial" panose="020B0604020202020204" pitchFamily="34" charset="0"/>
              <a:buNone/>
              <a:defRPr/>
            </a:pPr>
            <a:fld id="{78D1A119-694B-4B1C-A2ED-3CCC044DC468}" type="slidenum">
              <a:rPr kumimoji="0" lang="en-US" altLang="zh-CN" sz="1200" b="0" i="0" u="none" strike="noStrike" kern="1200" cap="none" spc="0" normalizeH="0" baseline="0" noProof="1" smtClean="0">
                <a:ln>
                  <a:noFill/>
                </a:ln>
                <a:solidFill>
                  <a:schemeClr val="tx1"/>
                </a:solidFill>
                <a:effectLst/>
                <a:uLnTx/>
                <a:uFillTx/>
                <a:latin typeface="Calibri" panose="020F0502020204030204" charset="0"/>
                <a:ea typeface="+mn-ea"/>
                <a:cs typeface="+mn-cs"/>
              </a:rPr>
            </a:fld>
            <a:endParaRPr kumimoji="0" lang="zh-CN" altLang="en-US" sz="1200" b="0" i="0" u="none" strike="noStrike" kern="1200" cap="none" spc="0" normalizeH="0" baseline="0" noProof="1">
              <a:ln>
                <a:noFill/>
              </a:ln>
              <a:solidFill>
                <a:schemeClr val="tx1"/>
              </a:solidFill>
              <a:effectLst/>
              <a:uLnTx/>
              <a:uFillTx/>
              <a:latin typeface="Calibri" panose="020F050202020403020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7D3607-80C4-4EBA-AAC5-9EEB49AF0E88}"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幻灯片图像占位符 1"/>
          <p:cNvSpPr>
            <a:spLocks noGrp="1" noRot="1" noChangeAspect="1" noTextEdit="1"/>
          </p:cNvSpPr>
          <p:nvPr>
            <p:ph type="sldImg"/>
            <p:custDataLst>
              <p:tags r:id="rId3"/>
            </p:custDataLst>
          </p:nvPr>
        </p:nvSpPr>
        <p:spPr/>
      </p:sp>
      <p:sp>
        <p:nvSpPr>
          <p:cNvPr id="40963" name="备注占位符 2"/>
          <p:cNvSpPr>
            <a:spLocks noGrp="1"/>
          </p:cNvSpPr>
          <p:nvPr>
            <p:ph type="body" idx="1"/>
            <p:custDataLst>
              <p:tags r:id="rId4"/>
            </p:custDataLst>
          </p:nvPr>
        </p:nvSpPr>
        <p:spPr/>
        <p:txBody>
          <a:bodyPr wrap="square" lIns="91440" tIns="45720" rIns="91440" bIns="45720" anchor="t" anchorCtr="0"/>
          <a:p>
            <a:pPr lvl="0"/>
            <a:endParaRPr lang="zh-CN" altLang="en-US" dirty="0"/>
          </a:p>
        </p:txBody>
      </p:sp>
      <p:sp>
        <p:nvSpPr>
          <p:cNvPr id="40964" name="灯片编号占位符 3"/>
          <p:cNvSpPr txBox="1">
            <a:spLocks noGrp="1"/>
          </p:cNvSpPr>
          <p:nvPr>
            <p:ph type="sldNum" sz="quarter"/>
            <p:custDataLst>
              <p:tags r:id="rId5"/>
            </p:custDataLst>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幻灯片图像占位符 1"/>
          <p:cNvSpPr>
            <a:spLocks noGrp="1" noRot="1" noChangeAspect="1" noTextEdit="1"/>
          </p:cNvSpPr>
          <p:nvPr>
            <p:ph type="sldImg"/>
          </p:nvPr>
        </p:nvSpPr>
        <p:spPr/>
      </p:sp>
      <p:sp>
        <p:nvSpPr>
          <p:cNvPr id="43011" name="备注占位符 2"/>
          <p:cNvSpPr>
            <a:spLocks noGrp="1"/>
          </p:cNvSpPr>
          <p:nvPr>
            <p:ph type="body" idx="1"/>
          </p:nvPr>
        </p:nvSpPr>
        <p:spPr/>
        <p:txBody>
          <a:bodyPr wrap="square" lIns="91440" tIns="45720" rIns="91440" bIns="45720" anchor="t" anchorCtr="0"/>
          <a:p>
            <a:pPr lvl="0"/>
            <a:endParaRPr lang="zh-CN" altLang="en-US" dirty="0"/>
          </a:p>
        </p:txBody>
      </p:sp>
      <p:sp>
        <p:nvSpPr>
          <p:cNvPr id="4" name="灯片编号占位符 3"/>
          <p:cNvSpPr txBox="1">
            <a:spLocks noGrp="1"/>
          </p:cNvSpPr>
          <p:nvPr>
            <p:ph type="sldNum" sz="quarter"/>
          </p:nvPr>
        </p:nvSpPr>
        <p:spPr/>
        <p:txBody>
          <a:bodyPr wrap="square" lIns="91440" tIns="45720" rIns="91440" bIns="45720" numCol="1" anchor="b" anchorCtr="0" compatLnSpc="1"/>
          <a:lstStyle/>
          <a:p>
            <a:pPr marL="0" marR="0" lvl="0" indent="0" algn="r" defTabSz="457200" rtl="0" eaLnBrk="1" fontAlgn="base" latinLnBrk="0" hangingPunct="1">
              <a:lnSpc>
                <a:spcPct val="100000"/>
              </a:lnSpc>
              <a:spcBef>
                <a:spcPct val="0"/>
              </a:spcBef>
              <a:spcAft>
                <a:spcPct val="0"/>
              </a:spcAft>
              <a:buClrTx/>
              <a:buSzTx/>
              <a:buFont typeface="Arial" panose="020B0604020202020204" pitchFamily="34" charset="0"/>
              <a:buNone/>
              <a:defRPr/>
            </a:pPr>
            <a:fld id="{78D1A119-694B-4B1C-A2ED-3CCC044DC468}" type="slidenum">
              <a:rPr kumimoji="0" lang="en-US" altLang="zh-CN" sz="1200" b="0" i="0" u="none" strike="noStrike" kern="1200" cap="none" spc="0" normalizeH="0" baseline="0" noProof="1" smtClean="0">
                <a:ln>
                  <a:noFill/>
                </a:ln>
                <a:solidFill>
                  <a:schemeClr val="tx1"/>
                </a:solidFill>
                <a:effectLst/>
                <a:uLnTx/>
                <a:uFillTx/>
                <a:latin typeface="Calibri" panose="020F0502020204030204" charset="0"/>
                <a:ea typeface="+mn-ea"/>
                <a:cs typeface="+mn-cs"/>
              </a:rPr>
            </a:fld>
            <a:endParaRPr kumimoji="0" lang="zh-CN" altLang="en-US" sz="1200" b="0" i="0" u="none" strike="noStrike" kern="1200" cap="none" spc="0" normalizeH="0" baseline="0" noProof="1">
              <a:ln>
                <a:noFill/>
              </a:ln>
              <a:solidFill>
                <a:schemeClr val="tx1"/>
              </a:solidFill>
              <a:effectLst/>
              <a:uLnTx/>
              <a:uFillTx/>
              <a:latin typeface="Calibri" panose="020F0502020204030204" charset="0"/>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幻灯片图像占位符 1"/>
          <p:cNvSpPr>
            <a:spLocks noGrp="1" noRot="1" noChangeAspect="1" noTextEdit="1"/>
          </p:cNvSpPr>
          <p:nvPr>
            <p:ph type="sldImg"/>
          </p:nvPr>
        </p:nvSpPr>
        <p:spPr/>
      </p:sp>
      <p:sp>
        <p:nvSpPr>
          <p:cNvPr id="49155" name="备注占位符 2"/>
          <p:cNvSpPr>
            <a:spLocks noGrp="1"/>
          </p:cNvSpPr>
          <p:nvPr>
            <p:ph type="body" idx="1"/>
          </p:nvPr>
        </p:nvSpPr>
        <p:spPr/>
        <p:txBody>
          <a:bodyPr wrap="square" lIns="91440" tIns="45720" rIns="91440" bIns="45720" anchor="t" anchorCtr="0"/>
          <a:p>
            <a:pPr lvl="0"/>
            <a:endParaRPr lang="zh-CN" altLang="en-US" dirty="0"/>
          </a:p>
        </p:txBody>
      </p:sp>
      <p:sp>
        <p:nvSpPr>
          <p:cNvPr id="4" name="灯片编号占位符 3"/>
          <p:cNvSpPr txBox="1">
            <a:spLocks noGrp="1"/>
          </p:cNvSpPr>
          <p:nvPr>
            <p:ph type="sldNum" sz="quarter"/>
          </p:nvPr>
        </p:nvSpPr>
        <p:spPr/>
        <p:txBody>
          <a:bodyPr wrap="square" lIns="91440" tIns="45720" rIns="91440" bIns="45720" numCol="1" anchor="b" anchorCtr="0" compatLnSpc="1"/>
          <a:lstStyle/>
          <a:p>
            <a:pPr marL="0" marR="0" lvl="0" indent="0" algn="r" defTabSz="457200" rtl="0" eaLnBrk="1" fontAlgn="base" latinLnBrk="0" hangingPunct="1">
              <a:lnSpc>
                <a:spcPct val="100000"/>
              </a:lnSpc>
              <a:spcBef>
                <a:spcPct val="0"/>
              </a:spcBef>
              <a:spcAft>
                <a:spcPct val="0"/>
              </a:spcAft>
              <a:buClrTx/>
              <a:buSzTx/>
              <a:buFont typeface="Arial" panose="020B0604020202020204" pitchFamily="34" charset="0"/>
              <a:buNone/>
              <a:defRPr/>
            </a:pPr>
            <a:fld id="{78D1A119-694B-4B1C-A2ED-3CCC044DC468}" type="slidenum">
              <a:rPr kumimoji="0" lang="en-US" altLang="zh-CN" sz="1200" b="0" i="0" u="none" strike="noStrike" kern="1200" cap="none" spc="0" normalizeH="0" baseline="0" noProof="1" smtClean="0">
                <a:ln>
                  <a:noFill/>
                </a:ln>
                <a:solidFill>
                  <a:schemeClr val="tx1"/>
                </a:solidFill>
                <a:effectLst/>
                <a:uLnTx/>
                <a:uFillTx/>
                <a:latin typeface="Calibri" panose="020F0502020204030204" charset="0"/>
                <a:ea typeface="+mn-ea"/>
                <a:cs typeface="+mn-cs"/>
              </a:rPr>
            </a:fld>
            <a:endParaRPr kumimoji="0" lang="zh-CN" altLang="en-US" sz="1200" b="0" i="0" u="none" strike="noStrike" kern="1200" cap="none" spc="0" normalizeH="0" baseline="0" noProof="1">
              <a:ln>
                <a:noFill/>
              </a:ln>
              <a:solidFill>
                <a:schemeClr val="tx1"/>
              </a:solidFill>
              <a:effectLst/>
              <a:uLnTx/>
              <a:uFillTx/>
              <a:latin typeface="Calibri" panose="020F050202020403020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幻灯片图像占位符 1"/>
          <p:cNvSpPr>
            <a:spLocks noGrp="1" noRot="1" noChangeAspect="1" noTextEdit="1"/>
          </p:cNvSpPr>
          <p:nvPr>
            <p:ph type="sldImg"/>
            <p:custDataLst>
              <p:tags r:id="rId3"/>
            </p:custDataLst>
          </p:nvPr>
        </p:nvSpPr>
        <p:spPr/>
      </p:sp>
      <p:sp>
        <p:nvSpPr>
          <p:cNvPr id="6147" name="备注占位符 2"/>
          <p:cNvSpPr>
            <a:spLocks noGrp="1"/>
          </p:cNvSpPr>
          <p:nvPr>
            <p:ph type="body" idx="1"/>
            <p:custDataLst>
              <p:tags r:id="rId4"/>
            </p:custDataLst>
          </p:nvPr>
        </p:nvSpPr>
        <p:spPr/>
        <p:txBody>
          <a:bodyPr wrap="square" lIns="91440" tIns="45720" rIns="91440" bIns="45720" anchor="t" anchorCtr="0"/>
          <a:p>
            <a:pPr lvl="0"/>
            <a:endParaRPr lang="zh-CN" altLang="en-US" dirty="0"/>
          </a:p>
        </p:txBody>
      </p:sp>
      <p:sp>
        <p:nvSpPr>
          <p:cNvPr id="6148" name="灯片编号占位符 3"/>
          <p:cNvSpPr txBox="1">
            <a:spLocks noGrp="1"/>
          </p:cNvSpPr>
          <p:nvPr>
            <p:ph type="sldNum" sz="quarter"/>
            <p:custDataLst>
              <p:tags r:id="rId5"/>
            </p:custDataLst>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7D3607-80C4-4EBA-AAC5-9EEB49AF0E8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7D3607-80C4-4EBA-AAC5-9EEB49AF0E8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7D3607-80C4-4EBA-AAC5-9EEB49AF0E8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7D3607-80C4-4EBA-AAC5-9EEB49AF0E8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7D3607-80C4-4EBA-AAC5-9EEB49AF0E8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7D3607-80C4-4EBA-AAC5-9EEB49AF0E8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tags" Target="../tags/tag4.xml"/><Relationship Id="rId7" Type="http://schemas.openxmlformats.org/officeDocument/2006/relationships/tags" Target="../tags/tag3.xml"/><Relationship Id="rId6" Type="http://schemas.openxmlformats.org/officeDocument/2006/relationships/image" Target="../media/image3.png"/><Relationship Id="rId5" Type="http://schemas.openxmlformats.org/officeDocument/2006/relationships/tags" Target="../tags/tag2.xml"/><Relationship Id="rId4" Type="http://schemas.microsoft.com/office/2007/relationships/hdphoto" Target="../media/image2.wdp"/><Relationship Id="rId3" Type="http://schemas.openxmlformats.org/officeDocument/2006/relationships/image" Target="../media/image1.png"/><Relationship Id="rId2" Type="http://schemas.openxmlformats.org/officeDocument/2006/relationships/tags" Target="../tags/tag1.xml"/><Relationship Id="rId13" Type="http://schemas.openxmlformats.org/officeDocument/2006/relationships/tags" Target="../tags/tag9.xml"/><Relationship Id="rId12" Type="http://schemas.openxmlformats.org/officeDocument/2006/relationships/tags" Target="../tags/tag8.xml"/><Relationship Id="rId11" Type="http://schemas.openxmlformats.org/officeDocument/2006/relationships/tags" Target="../tags/tag7.xml"/><Relationship Id="rId10" Type="http://schemas.openxmlformats.org/officeDocument/2006/relationships/tags" Target="../tags/tag6.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microsoft.com/office/2007/relationships/hdphoto" Target="../media/image2.wdp"/><Relationship Id="rId6" Type="http://schemas.openxmlformats.org/officeDocument/2006/relationships/image" Target="../media/image1.png"/><Relationship Id="rId5" Type="http://schemas.openxmlformats.org/officeDocument/2006/relationships/tags" Target="../tags/tag63.xml"/><Relationship Id="rId4" Type="http://schemas.openxmlformats.org/officeDocument/2006/relationships/image" Target="../media/image3.png"/><Relationship Id="rId3" Type="http://schemas.openxmlformats.org/officeDocument/2006/relationships/tags" Target="../tags/tag62.xml"/><Relationship Id="rId2" Type="http://schemas.openxmlformats.org/officeDocument/2006/relationships/tags" Target="../tags/tag61.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image" Target="../media/image5.png"/><Relationship Id="rId4" Type="http://schemas.openxmlformats.org/officeDocument/2006/relationships/tags" Target="../tags/tag69.xml"/><Relationship Id="rId3" Type="http://schemas.openxmlformats.org/officeDocument/2006/relationships/image" Target="../media/image4.png"/><Relationship Id="rId2" Type="http://schemas.openxmlformats.org/officeDocument/2006/relationships/tags" Target="../tags/tag68.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image" Target="../media/image6.png"/><Relationship Id="rId3" Type="http://schemas.openxmlformats.org/officeDocument/2006/relationships/tags" Target="../tags/tag75.xml"/><Relationship Id="rId2" Type="http://schemas.openxmlformats.org/officeDocument/2006/relationships/tags" Target="../tags/tag74.xml"/><Relationship Id="rId10" Type="http://schemas.openxmlformats.org/officeDocument/2006/relationships/tags" Target="../tags/tag8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tags" Target="../tags/tag86.xml"/><Relationship Id="rId7" Type="http://schemas.openxmlformats.org/officeDocument/2006/relationships/tags" Target="../tags/tag85.xml"/><Relationship Id="rId6" Type="http://schemas.openxmlformats.org/officeDocument/2006/relationships/tags" Target="../tags/tag84.xml"/><Relationship Id="rId5" Type="http://schemas.microsoft.com/office/2007/relationships/hdphoto" Target="../media/image2.wdp"/><Relationship Id="rId4" Type="http://schemas.openxmlformats.org/officeDocument/2006/relationships/image" Target="../media/image1.png"/><Relationship Id="rId3" Type="http://schemas.openxmlformats.org/officeDocument/2006/relationships/tags" Target="../tags/tag83.xml"/><Relationship Id="rId2" Type="http://schemas.openxmlformats.org/officeDocument/2006/relationships/tags" Target="../tags/tag82.xml"/><Relationship Id="rId11" Type="http://schemas.openxmlformats.org/officeDocument/2006/relationships/tags" Target="../tags/tag89.xml"/><Relationship Id="rId10" Type="http://schemas.openxmlformats.org/officeDocument/2006/relationships/tags" Target="../tags/tag88.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microsoft.com/office/2007/relationships/hdphoto" Target="../media/image2.wdp"/><Relationship Id="rId4" Type="http://schemas.openxmlformats.org/officeDocument/2006/relationships/image" Target="../media/image1.png"/><Relationship Id="rId3" Type="http://schemas.openxmlformats.org/officeDocument/2006/relationships/tags" Target="../tags/tag91.xml"/><Relationship Id="rId2" Type="http://schemas.openxmlformats.org/officeDocument/2006/relationships/tags" Target="../tags/tag90.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image" Target="../media/image7.png"/><Relationship Id="rId3" Type="http://schemas.openxmlformats.org/officeDocument/2006/relationships/tags" Target="../tags/tag100.xml"/><Relationship Id="rId2" Type="http://schemas.openxmlformats.org/officeDocument/2006/relationships/tags" Target="../tags/tag99.xml"/><Relationship Id="rId10" Type="http://schemas.openxmlformats.org/officeDocument/2006/relationships/tags" Target="../tags/tag106.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2" Type="http://schemas.openxmlformats.org/officeDocument/2006/relationships/tags" Target="../tags/tag117.xml"/><Relationship Id="rId11" Type="http://schemas.openxmlformats.org/officeDocument/2006/relationships/tags" Target="../tags/tag116.xml"/><Relationship Id="rId10" Type="http://schemas.openxmlformats.org/officeDocument/2006/relationships/tags" Target="../tags/tag115.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microsoft.com/office/2007/relationships/hdphoto" Target="../media/image2.wdp"/><Relationship Id="rId4" Type="http://schemas.openxmlformats.org/officeDocument/2006/relationships/image" Target="../media/image1.png"/><Relationship Id="rId3" Type="http://schemas.openxmlformats.org/officeDocument/2006/relationships/tags" Target="../tags/tag119.xml"/><Relationship Id="rId2" Type="http://schemas.openxmlformats.org/officeDocument/2006/relationships/tags" Target="../tags/tag118.xml"/><Relationship Id="rId11" Type="http://schemas.openxmlformats.org/officeDocument/2006/relationships/tags" Target="../tags/tag125.xml"/><Relationship Id="rId10" Type="http://schemas.openxmlformats.org/officeDocument/2006/relationships/tags" Target="../tags/tag124.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microsoft.com/office/2007/relationships/hdphoto" Target="../media/image2.wdp"/><Relationship Id="rId8" Type="http://schemas.openxmlformats.org/officeDocument/2006/relationships/image" Target="../media/image1.png"/><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image" Target="../media/image3.png"/><Relationship Id="rId2" Type="http://schemas.openxmlformats.org/officeDocument/2006/relationships/tags" Target="../tags/tag15.xml"/><Relationship Id="rId14" Type="http://schemas.openxmlformats.org/officeDocument/2006/relationships/tags" Target="../tags/tag24.xml"/><Relationship Id="rId13" Type="http://schemas.openxmlformats.org/officeDocument/2006/relationships/tags" Target="../tags/tag23.xml"/><Relationship Id="rId12" Type="http://schemas.openxmlformats.org/officeDocument/2006/relationships/tags" Target="../tags/tag22.xml"/><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3" name="图片 12"/>
          <p:cNvPicPr>
            <a:picLocks noChangeAspect="1"/>
          </p:cNvPicPr>
          <p:nvPr>
            <p:custDataLst>
              <p:tags r:id="rId2"/>
            </p:custDataLst>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41938" y1="46310" x2="41938" y2="46310"/>
                        <a14:foregroundMark x1="26672" y1="41021" x2="26672" y2="41021"/>
                        <a14:foregroundMark x1="31389" y1="39422" x2="31389" y2="39422"/>
                        <a14:backgroundMark x1="70755" y1="56581" x2="70755" y2="56581"/>
                        <a14:backgroundMark x1="68696" y1="52583" x2="65266" y2="51415"/>
                        <a14:backgroundMark x1="49914" y1="48032" x2="49314" y2="47909"/>
                        <a14:backgroundMark x1="49314" y1="54674" x2="48714" y2="54674"/>
                        <a14:backgroundMark x1="47513" y1="54490" x2="50772" y2="56827"/>
                        <a14:backgroundMark x1="67067" y1="62116" x2="67667" y2="61501"/>
                        <a14:backgroundMark x1="68525" y1="56396" x2="68525" y2="55351"/>
                        <a14:backgroundMark x1="70154" y1="50861" x2="70154" y2="50861"/>
                        <a14:backgroundMark x1="71184" y1="50431" x2="71184" y2="50431"/>
                        <a14:backgroundMark x1="38508" y1="41451" x2="38508" y2="41451"/>
                        <a14:backgroundMark x1="44254" y1="36470" x2="44254" y2="36470"/>
                        <a14:backgroundMark x1="42796" y1="43235" x2="42796" y2="43235"/>
                        <a14:backgroundMark x1="67067" y1="42927" x2="67067" y2="42927"/>
                        <a14:backgroundMark x1="58062" y1="45449" x2="57461" y2="45572"/>
                        <a14:backgroundMark x1="59091" y1="52768" x2="59520" y2="53321"/>
                        <a14:backgroundMark x1="59520" y1="54182" x2="59777" y2="55843"/>
                        <a14:backgroundMark x1="59777" y1="59164" x2="59777" y2="59164"/>
                        <a14:backgroundMark x1="78902" y1="35609" x2="78902" y2="35609"/>
                        <a14:backgroundMark x1="26415" y1="39729" x2="26415" y2="39729"/>
                        <a14:backgroundMark x1="25472" y1="42189" x2="25472" y2="42189"/>
                        <a14:backgroundMark x1="25214" y1="41636" x2="25214" y2="41636"/>
                        <a14:backgroundMark x1="46055" y1="56704" x2="46055" y2="56704"/>
                        <a14:backgroundMark x1="56690" y1="49508" x2="56690" y2="49508"/>
                        <a14:backgroundMark x1="56861" y1="49262" x2="60720" y2="48770"/>
                        <a14:backgroundMark x1="66295" y1="47601" x2="66895" y2="47601"/>
                        <a14:backgroundMark x1="71184" y1="46617" x2="76672" y2="45449"/>
                        <a14:backgroundMark x1="81389" y1="43973" x2="81389" y2="43973"/>
                      </a14:backgroundRemoval>
                    </a14:imgEffect>
                  </a14:imgLayer>
                </a14:imgProps>
              </a:ext>
              <a:ext uri="{28A0092B-C50C-407E-A947-70E740481C1C}">
                <a14:useLocalDpi xmlns:a14="http://schemas.microsoft.com/office/drawing/2010/main" val="0"/>
              </a:ext>
            </a:extLst>
          </a:blip>
          <a:srcRect l="17878" t="35012" b="43146"/>
          <a:stretch>
            <a:fillRect/>
          </a:stretch>
        </p:blipFill>
        <p:spPr>
          <a:xfrm>
            <a:off x="0" y="0"/>
            <a:ext cx="5837733" cy="2166151"/>
          </a:xfrm>
          <a:prstGeom prst="rect">
            <a:avLst/>
          </a:prstGeom>
        </p:spPr>
      </p:pic>
      <p:pic>
        <p:nvPicPr>
          <p:cNvPr id="12" name="图片 11"/>
          <p:cNvPicPr>
            <a:picLocks noChangeAspect="1"/>
          </p:cNvPicPr>
          <p:nvPr>
            <p:custDataLst>
              <p:tags r:id="rId5"/>
            </p:custDataLst>
          </p:nvPr>
        </p:nvPicPr>
        <p:blipFill rotWithShape="1">
          <a:blip r:embed="rId6"/>
          <a:srcRect/>
          <a:stretch>
            <a:fillRect/>
          </a:stretch>
        </p:blipFill>
        <p:spPr>
          <a:xfrm>
            <a:off x="7823199" y="5054600"/>
            <a:ext cx="4368801" cy="1803400"/>
          </a:xfrm>
          <a:prstGeom prst="rect">
            <a:avLst/>
          </a:prstGeom>
        </p:spPr>
      </p:pic>
      <p:sp>
        <p:nvSpPr>
          <p:cNvPr id="14" name="Rectangle 5"/>
          <p:cNvSpPr>
            <a:spLocks noChangeArrowheads="1"/>
          </p:cNvSpPr>
          <p:nvPr>
            <p:custDataLst>
              <p:tags r:id="rId7"/>
            </p:custDataLst>
          </p:nvPr>
        </p:nvSpPr>
        <p:spPr bwMode="auto">
          <a:xfrm>
            <a:off x="2472862" y="2048669"/>
            <a:ext cx="7246275" cy="2760663"/>
          </a:xfrm>
          <a:prstGeom prst="rect">
            <a:avLst/>
          </a:prstGeom>
          <a:noFill/>
          <a:ln w="3810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accent1"/>
              </a:solidFill>
              <a:ea typeface="华文细黑" panose="02010600040101010101" pitchFamily="2" charset="-122"/>
            </a:endParaRPr>
          </a:p>
        </p:txBody>
      </p:sp>
      <p:sp>
        <p:nvSpPr>
          <p:cNvPr id="15" name="矩形: 圆角 14"/>
          <p:cNvSpPr/>
          <p:nvPr>
            <p:custDataLst>
              <p:tags r:id="rId8"/>
            </p:custDataLst>
          </p:nvPr>
        </p:nvSpPr>
        <p:spPr>
          <a:xfrm>
            <a:off x="5000625" y="4048356"/>
            <a:ext cx="2190749" cy="485544"/>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endParaRPr lang="zh-CN" altLang="en-US" dirty="0">
              <a:solidFill>
                <a:schemeClr val="accent1"/>
              </a:solidFill>
              <a:latin typeface="黑体" panose="02010609060101010101" pitchFamily="49" charset="-122"/>
              <a:ea typeface="黑体" panose="02010609060101010101" pitchFamily="49" charset="-122"/>
            </a:endParaRPr>
          </a:p>
        </p:txBody>
      </p:sp>
      <p:sp>
        <p:nvSpPr>
          <p:cNvPr id="7" name="标题 1"/>
          <p:cNvSpPr>
            <a:spLocks noGrp="1"/>
          </p:cNvSpPr>
          <p:nvPr>
            <p:ph type="ctrTitle" hasCustomPrompt="1"/>
            <p:custDataLst>
              <p:tags r:id="rId9"/>
            </p:custDataLst>
          </p:nvPr>
        </p:nvSpPr>
        <p:spPr>
          <a:xfrm>
            <a:off x="2472862" y="2048668"/>
            <a:ext cx="7246275" cy="1999687"/>
          </a:xfrm>
        </p:spPr>
        <p:txBody>
          <a:bodyPr anchor="ctr" anchorCtr="0">
            <a:normAutofit/>
          </a:bodyPr>
          <a:lstStyle>
            <a:lvl1pPr algn="ctr">
              <a:defRPr sz="6600">
                <a:solidFill>
                  <a:schemeClr val="accent1"/>
                </a:solidFill>
              </a:defRPr>
            </a:lvl1pPr>
          </a:lstStyle>
          <a:p>
            <a:r>
              <a:rPr lang="zh-CN" altLang="en-US" dirty="0"/>
              <a:t>单击此处编辑标题</a:t>
            </a:r>
            <a:endParaRPr lang="zh-CN" altLang="en-US" dirty="0"/>
          </a:p>
        </p:txBody>
      </p:sp>
      <p:sp>
        <p:nvSpPr>
          <p:cNvPr id="8" name="副标题 2"/>
          <p:cNvSpPr>
            <a:spLocks noGrp="1"/>
          </p:cNvSpPr>
          <p:nvPr>
            <p:ph type="subTitle" idx="1" hasCustomPrompt="1"/>
            <p:custDataLst>
              <p:tags r:id="rId10"/>
            </p:custDataLst>
          </p:nvPr>
        </p:nvSpPr>
        <p:spPr>
          <a:xfrm>
            <a:off x="5000625" y="4048356"/>
            <a:ext cx="2190750" cy="485544"/>
          </a:xfrm>
        </p:spPr>
        <p:txBody>
          <a:bodyPr anchor="ctr" anchorCtr="0">
            <a:normAutofit/>
          </a:bodyPr>
          <a:lstStyle>
            <a:lvl1pPr marL="0" indent="0" algn="ctr">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副标题</a:t>
            </a:r>
            <a:endParaRPr lang="zh-CN" altLang="en-US" dirty="0"/>
          </a:p>
        </p:txBody>
      </p:sp>
      <p:sp>
        <p:nvSpPr>
          <p:cNvPr id="9" name="日期占位符 3"/>
          <p:cNvSpPr>
            <a:spLocks noGrp="1"/>
          </p:cNvSpPr>
          <p:nvPr>
            <p:ph type="dt" sz="half" idx="10"/>
            <p:custDataLst>
              <p:tags r:id="rId11"/>
            </p:custDataLst>
          </p:nvPr>
        </p:nvSpPr>
        <p:spPr>
          <a:xfrm>
            <a:off x="838200" y="6356350"/>
            <a:ext cx="2743200" cy="365125"/>
          </a:xfrm>
        </p:spPr>
        <p:txBody>
          <a:bodyPr/>
          <a:lstStyle>
            <a:lvl1pPr>
              <a:defRPr>
                <a:solidFill>
                  <a:schemeClr val="accent1"/>
                </a:solidFill>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11"/>
            <p:custDataLst>
              <p:tags r:id="rId12"/>
            </p:custDataLst>
          </p:nvPr>
        </p:nvSpPr>
        <p:spPr>
          <a:xfrm>
            <a:off x="4038600" y="6356350"/>
            <a:ext cx="4114800" cy="365125"/>
          </a:xfrm>
        </p:spPr>
        <p:txBody>
          <a:bodyPr/>
          <a:lstStyle>
            <a:lvl1pPr>
              <a:defRPr>
                <a:solidFill>
                  <a:schemeClr val="accent1"/>
                </a:solidFill>
              </a:defRPr>
            </a:lvl1pPr>
          </a:lstStyle>
          <a:p>
            <a:endParaRPr lang="zh-CN" altLang="en-US"/>
          </a:p>
        </p:txBody>
      </p:sp>
      <p:sp>
        <p:nvSpPr>
          <p:cNvPr id="11" name="灯片编号占位符 5"/>
          <p:cNvSpPr>
            <a:spLocks noGrp="1"/>
          </p:cNvSpPr>
          <p:nvPr>
            <p:ph type="sldNum" sz="quarter" idx="12"/>
            <p:custDataLst>
              <p:tags r:id="rId13"/>
            </p:custDataLst>
          </p:nvPr>
        </p:nvSpPr>
        <p:spPr>
          <a:xfrm>
            <a:off x="8610600" y="6356350"/>
            <a:ext cx="2743200" cy="365125"/>
          </a:xfrm>
        </p:spPr>
        <p:txBody>
          <a:bodyPr/>
          <a:lstStyle>
            <a:lvl1pPr>
              <a:defRPr>
                <a:solidFill>
                  <a:schemeClr val="accent1"/>
                </a:solidFill>
              </a:defRPr>
            </a:lvl1p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lvl1pPr>
              <a:defRPr>
                <a:solidFill>
                  <a:schemeClr val="tx1"/>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lvl1pPr>
              <a:defRPr>
                <a:solidFill>
                  <a:schemeClr val="tx1"/>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a:lstStyle>
            <a:lvl1pPr>
              <a:defRPr>
                <a:solidFill>
                  <a:schemeClr val="tx1"/>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838200" y="551543"/>
            <a:ext cx="10515600" cy="555897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末尾幻灯片">
    <p:spTree>
      <p:nvGrpSpPr>
        <p:cNvPr id="1" name=""/>
        <p:cNvGrpSpPr/>
        <p:nvPr/>
      </p:nvGrpSpPr>
      <p:grpSpPr>
        <a:xfrm>
          <a:off x="0" y="0"/>
          <a:ext cx="0" cy="0"/>
          <a:chOff x="0" y="0"/>
          <a:chExt cx="0" cy="0"/>
        </a:xfrm>
      </p:grpSpPr>
      <p:sp>
        <p:nvSpPr>
          <p:cNvPr id="9" name="Rectangle 5"/>
          <p:cNvSpPr>
            <a:spLocks noChangeArrowheads="1"/>
          </p:cNvSpPr>
          <p:nvPr>
            <p:custDataLst>
              <p:tags r:id="rId2"/>
            </p:custDataLst>
          </p:nvPr>
        </p:nvSpPr>
        <p:spPr bwMode="auto">
          <a:xfrm>
            <a:off x="2472862" y="2048669"/>
            <a:ext cx="7246275" cy="2760663"/>
          </a:xfrm>
          <a:prstGeom prst="rect">
            <a:avLst/>
          </a:prstGeom>
          <a:noFill/>
          <a:ln w="3810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accent1">
                  <a:lumMod val="50000"/>
                </a:schemeClr>
              </a:solidFill>
              <a:ea typeface="华文细黑" panose="02010600040101010101" pitchFamily="2" charset="-122"/>
            </a:endParaRPr>
          </a:p>
        </p:txBody>
      </p:sp>
      <p:pic>
        <p:nvPicPr>
          <p:cNvPr id="8" name="图片 7"/>
          <p:cNvPicPr>
            <a:picLocks noChangeAspect="1"/>
          </p:cNvPicPr>
          <p:nvPr>
            <p:custDataLst>
              <p:tags r:id="rId3"/>
            </p:custDataLst>
          </p:nvPr>
        </p:nvPicPr>
        <p:blipFill rotWithShape="1">
          <a:blip r:embed="rId4"/>
          <a:srcRect/>
          <a:stretch>
            <a:fillRect/>
          </a:stretch>
        </p:blipFill>
        <p:spPr>
          <a:xfrm>
            <a:off x="7823199" y="5054600"/>
            <a:ext cx="4368801" cy="1803400"/>
          </a:xfrm>
          <a:prstGeom prst="rect">
            <a:avLst/>
          </a:prstGeom>
        </p:spPr>
      </p:pic>
      <p:pic>
        <p:nvPicPr>
          <p:cNvPr id="7" name="图片 6"/>
          <p:cNvPicPr>
            <a:picLocks noChangeAspect="1"/>
          </p:cNvPicPr>
          <p:nvPr>
            <p:custDataLst>
              <p:tags r:id="rId5"/>
            </p:custDataLst>
          </p:nvPr>
        </p:nvPicPr>
        <p:blipFill rotWithShape="1">
          <a:blip r:embed="rId6" cstate="print">
            <a:extLst>
              <a:ext uri="{BEBA8EAE-BF5A-486C-A8C5-ECC9F3942E4B}">
                <a14:imgProps xmlns:a14="http://schemas.microsoft.com/office/drawing/2010/main">
                  <a14:imgLayer r:embed="rId7">
                    <a14:imgEffect>
                      <a14:backgroundRemoval t="10000" b="90000" l="10000" r="90000">
                        <a14:foregroundMark x1="41938" y1="46310" x2="41938" y2="46310"/>
                        <a14:foregroundMark x1="26672" y1="41021" x2="26672" y2="41021"/>
                        <a14:foregroundMark x1="31389" y1="39422" x2="31389" y2="39422"/>
                        <a14:backgroundMark x1="70755" y1="56581" x2="70755" y2="56581"/>
                        <a14:backgroundMark x1="68696" y1="52583" x2="65266" y2="51415"/>
                        <a14:backgroundMark x1="49914" y1="48032" x2="49314" y2="47909"/>
                        <a14:backgroundMark x1="49314" y1="54674" x2="48714" y2="54674"/>
                        <a14:backgroundMark x1="47513" y1="54490" x2="50772" y2="56827"/>
                        <a14:backgroundMark x1="67067" y1="62116" x2="67667" y2="61501"/>
                        <a14:backgroundMark x1="68525" y1="56396" x2="68525" y2="55351"/>
                        <a14:backgroundMark x1="70154" y1="50861" x2="70154" y2="50861"/>
                        <a14:backgroundMark x1="71184" y1="50431" x2="71184" y2="50431"/>
                        <a14:backgroundMark x1="38508" y1="41451" x2="38508" y2="41451"/>
                        <a14:backgroundMark x1="44254" y1="36470" x2="44254" y2="36470"/>
                        <a14:backgroundMark x1="42796" y1="43235" x2="42796" y2="43235"/>
                        <a14:backgroundMark x1="67067" y1="42927" x2="67067" y2="42927"/>
                        <a14:backgroundMark x1="58062" y1="45449" x2="57461" y2="45572"/>
                        <a14:backgroundMark x1="59091" y1="52768" x2="59520" y2="53321"/>
                        <a14:backgroundMark x1="59520" y1="54182" x2="59777" y2="55843"/>
                        <a14:backgroundMark x1="59777" y1="59164" x2="59777" y2="59164"/>
                        <a14:backgroundMark x1="78902" y1="35609" x2="78902" y2="35609"/>
                        <a14:backgroundMark x1="26415" y1="39729" x2="26415" y2="39729"/>
                        <a14:backgroundMark x1="25472" y1="42189" x2="25472" y2="42189"/>
                        <a14:backgroundMark x1="25214" y1="41636" x2="25214" y2="41636"/>
                        <a14:backgroundMark x1="46055" y1="56704" x2="46055" y2="56704"/>
                        <a14:backgroundMark x1="56690" y1="49508" x2="56690" y2="49508"/>
                        <a14:backgroundMark x1="56861" y1="49262" x2="60720" y2="48770"/>
                        <a14:backgroundMark x1="66295" y1="47601" x2="66895" y2="47601"/>
                        <a14:backgroundMark x1="71184" y1="46617" x2="76672" y2="45449"/>
                        <a14:backgroundMark x1="81389" y1="43973" x2="81389" y2="43973"/>
                      </a14:backgroundRemoval>
                    </a14:imgEffect>
                  </a14:imgLayer>
                </a14:imgProps>
              </a:ext>
              <a:ext uri="{28A0092B-C50C-407E-A947-70E740481C1C}">
                <a14:useLocalDpi xmlns:a14="http://schemas.microsoft.com/office/drawing/2010/main" val="0"/>
              </a:ext>
            </a:extLst>
          </a:blip>
          <a:srcRect l="17878" t="35012" b="43146"/>
          <a:stretch>
            <a:fillRect/>
          </a:stretch>
        </p:blipFill>
        <p:spPr>
          <a:xfrm>
            <a:off x="-1" y="0"/>
            <a:ext cx="5837731" cy="2166151"/>
          </a:xfrm>
          <a:prstGeom prst="rect">
            <a:avLst/>
          </a:prstGeom>
        </p:spPr>
      </p:pic>
      <p:sp>
        <p:nvSpPr>
          <p:cNvPr id="2" name="标题 1"/>
          <p:cNvSpPr>
            <a:spLocks noGrp="1"/>
          </p:cNvSpPr>
          <p:nvPr>
            <p:ph type="title" hasCustomPrompt="1"/>
            <p:custDataLst>
              <p:tags r:id="rId8"/>
            </p:custDataLst>
          </p:nvPr>
        </p:nvSpPr>
        <p:spPr>
          <a:xfrm>
            <a:off x="2472862" y="2048669"/>
            <a:ext cx="7246275" cy="2760663"/>
          </a:xfrm>
        </p:spPr>
        <p:txBody>
          <a:bodyPr>
            <a:normAutofit/>
          </a:bodyPr>
          <a:lstStyle>
            <a:lvl1pPr algn="ctr">
              <a:defRPr sz="4800" b="1">
                <a:solidFill>
                  <a:schemeClr val="accent1"/>
                </a:solidFill>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9"/>
            </p:custDataLst>
          </p:nvPr>
        </p:nvSpPr>
        <p:spPr/>
        <p:txBody>
          <a:bodyPr/>
          <a:lstStyle>
            <a:lvl1pPr>
              <a:defRPr>
                <a:solidFill>
                  <a:schemeClr val="accent1">
                    <a:lumMod val="50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solidFill>
                  <a:schemeClr val="accent1">
                    <a:lumMod val="50000"/>
                  </a:schemeClr>
                </a:solidFill>
              </a:defRPr>
            </a:lvl1pPr>
          </a:lstStyle>
          <a:p>
            <a:endParaRPr lang="zh-CN" altLang="en-US"/>
          </a:p>
        </p:txBody>
      </p:sp>
      <p:sp>
        <p:nvSpPr>
          <p:cNvPr id="5" name="灯片编号占位符 4"/>
          <p:cNvSpPr>
            <a:spLocks noGrp="1"/>
          </p:cNvSpPr>
          <p:nvPr>
            <p:ph type="sldNum" sz="quarter" idx="12"/>
            <p:custDataLst>
              <p:tags r:id="rId11"/>
            </p:custDataLst>
          </p:nvPr>
        </p:nvSpPr>
        <p:spPr/>
        <p:txBody>
          <a:bodyPr/>
          <a:lstStyle>
            <a:lvl1pPr>
              <a:defRPr>
                <a:solidFill>
                  <a:schemeClr val="accent1">
                    <a:lumMod val="50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rotWithShape="1">
          <a:blip r:embed="rId3"/>
          <a:srcRect/>
          <a:stretch>
            <a:fillRect/>
          </a:stretch>
        </p:blipFill>
        <p:spPr>
          <a:xfrm flipH="1">
            <a:off x="8884023" y="0"/>
            <a:ext cx="3307977" cy="1227459"/>
          </a:xfrm>
          <a:prstGeom prst="rect">
            <a:avLst/>
          </a:prstGeom>
        </p:spPr>
      </p:pic>
      <p:pic>
        <p:nvPicPr>
          <p:cNvPr id="7" name="图片 6"/>
          <p:cNvPicPr>
            <a:picLocks noChangeAspect="1"/>
          </p:cNvPicPr>
          <p:nvPr userDrawn="1">
            <p:custDataLst>
              <p:tags r:id="rId4"/>
            </p:custDataLst>
          </p:nvPr>
        </p:nvPicPr>
        <p:blipFill rotWithShape="1">
          <a:blip r:embed="rId5"/>
          <a:srcRect/>
          <a:stretch>
            <a:fillRect/>
          </a:stretch>
        </p:blipFill>
        <p:spPr>
          <a:xfrm flipV="1">
            <a:off x="0" y="5281263"/>
            <a:ext cx="4249271" cy="1576736"/>
          </a:xfrm>
          <a:prstGeom prst="rect">
            <a:avLst/>
          </a:prstGeom>
        </p:spPr>
      </p:pic>
      <p:sp>
        <p:nvSpPr>
          <p:cNvPr id="2" name="标题 1"/>
          <p:cNvSpPr>
            <a:spLocks noGrp="1"/>
          </p:cNvSpPr>
          <p:nvPr>
            <p:ph type="title"/>
            <p:custDataLst>
              <p:tags r:id="rId6"/>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custDataLst>
              <p:tags r:id="rId3"/>
            </p:custDataLst>
          </p:nvPr>
        </p:nvPicPr>
        <p:blipFill rotWithShape="1">
          <a:blip r:embed="rId4"/>
          <a:srcRect/>
          <a:stretch>
            <a:fillRect/>
          </a:stretch>
        </p:blipFill>
        <p:spPr>
          <a:xfrm>
            <a:off x="0" y="0"/>
            <a:ext cx="1873625" cy="695228"/>
          </a:xfrm>
          <a:prstGeom prst="rect">
            <a:avLst/>
          </a:prstGeom>
        </p:spPr>
      </p:pic>
      <p:pic>
        <p:nvPicPr>
          <p:cNvPr id="13" name="图片 12"/>
          <p:cNvPicPr>
            <a:picLocks noChangeAspect="1"/>
          </p:cNvPicPr>
          <p:nvPr userDrawn="1">
            <p:custDataLst>
              <p:tags r:id="rId5"/>
            </p:custDataLst>
          </p:nvPr>
        </p:nvPicPr>
        <p:blipFill rotWithShape="1">
          <a:blip r:embed="rId4"/>
          <a:srcRect/>
          <a:stretch>
            <a:fillRect/>
          </a:stretch>
        </p:blipFill>
        <p:spPr>
          <a:xfrm flipH="1" flipV="1">
            <a:off x="10318375" y="6162772"/>
            <a:ext cx="1873625" cy="695228"/>
          </a:xfrm>
          <a:prstGeom prst="rect">
            <a:avLst/>
          </a:prstGeom>
        </p:spPr>
      </p:pic>
      <p:sp>
        <p:nvSpPr>
          <p:cNvPr id="2" name="标题 1"/>
          <p:cNvSpPr>
            <a:spLocks noGrp="1"/>
          </p:cNvSpPr>
          <p:nvPr>
            <p:ph type="title" hasCustomPrompt="1"/>
            <p:custDataLst>
              <p:tags r:id="rId6"/>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0" name="图片 9"/>
          <p:cNvPicPr>
            <a:picLocks noChangeAspect="1"/>
          </p:cNvPicPr>
          <p:nvPr userDrawn="1">
            <p:custDataLst>
              <p:tags r:id="rId3"/>
            </p:custDataLst>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41938" y1="46310" x2="41938" y2="46310"/>
                        <a14:foregroundMark x1="26672" y1="41021" x2="26672" y2="41021"/>
                        <a14:foregroundMark x1="31389" y1="39422" x2="31389" y2="39422"/>
                        <a14:backgroundMark x1="70755" y1="56581" x2="70755" y2="56581"/>
                        <a14:backgroundMark x1="68696" y1="52583" x2="65266" y2="51415"/>
                        <a14:backgroundMark x1="49914" y1="48032" x2="49314" y2="47909"/>
                        <a14:backgroundMark x1="49314" y1="54674" x2="48714" y2="54674"/>
                        <a14:backgroundMark x1="47513" y1="54490" x2="50772" y2="56827"/>
                        <a14:backgroundMark x1="67067" y1="62116" x2="67667" y2="61501"/>
                        <a14:backgroundMark x1="68525" y1="56396" x2="68525" y2="55351"/>
                        <a14:backgroundMark x1="70154" y1="50861" x2="70154" y2="50861"/>
                        <a14:backgroundMark x1="71184" y1="50431" x2="71184" y2="50431"/>
                        <a14:backgroundMark x1="38508" y1="41451" x2="38508" y2="41451"/>
                        <a14:backgroundMark x1="44254" y1="36470" x2="44254" y2="36470"/>
                        <a14:backgroundMark x1="42796" y1="43235" x2="42796" y2="43235"/>
                        <a14:backgroundMark x1="67067" y1="42927" x2="67067" y2="42927"/>
                        <a14:backgroundMark x1="58062" y1="45449" x2="57461" y2="45572"/>
                        <a14:backgroundMark x1="59091" y1="52768" x2="59520" y2="53321"/>
                        <a14:backgroundMark x1="59520" y1="54182" x2="59777" y2="55843"/>
                        <a14:backgroundMark x1="59777" y1="59164" x2="59777" y2="59164"/>
                        <a14:backgroundMark x1="78902" y1="35609" x2="78902" y2="35609"/>
                        <a14:backgroundMark x1="26415" y1="39729" x2="26415" y2="39729"/>
                        <a14:backgroundMark x1="25472" y1="42189" x2="25472" y2="42189"/>
                        <a14:backgroundMark x1="25214" y1="41636" x2="25214" y2="41636"/>
                        <a14:backgroundMark x1="46055" y1="56704" x2="46055" y2="56704"/>
                        <a14:backgroundMark x1="56690" y1="49508" x2="56690" y2="49508"/>
                        <a14:backgroundMark x1="56861" y1="49262" x2="60720" y2="48770"/>
                        <a14:backgroundMark x1="66295" y1="47601" x2="66895" y2="47601"/>
                        <a14:backgroundMark x1="71184" y1="46617" x2="76672" y2="45449"/>
                        <a14:backgroundMark x1="81389" y1="43973" x2="81389" y2="43973"/>
                      </a14:backgroundRemoval>
                    </a14:imgEffect>
                  </a14:imgLayer>
                </a14:imgProps>
              </a:ext>
              <a:ext uri="{28A0092B-C50C-407E-A947-70E740481C1C}">
                <a14:useLocalDpi xmlns:a14="http://schemas.microsoft.com/office/drawing/2010/main" val="0"/>
              </a:ext>
            </a:extLst>
          </a:blip>
          <a:srcRect l="17878" t="35012" b="43146"/>
          <a:stretch>
            <a:fillRect/>
          </a:stretch>
        </p:blipFill>
        <p:spPr>
          <a:xfrm>
            <a:off x="0" y="0"/>
            <a:ext cx="5837731" cy="2166151"/>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1" name="图片 10"/>
          <p:cNvPicPr>
            <a:picLocks noChangeAspect="1"/>
          </p:cNvPicPr>
          <p:nvPr userDrawn="1">
            <p:custDataLst>
              <p:tags r:id="rId3"/>
            </p:custDataLst>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41938" y1="46310" x2="41938" y2="46310"/>
                        <a14:foregroundMark x1="26672" y1="41021" x2="26672" y2="41021"/>
                        <a14:foregroundMark x1="31389" y1="39422" x2="31389" y2="39422"/>
                        <a14:backgroundMark x1="70755" y1="56581" x2="70755" y2="56581"/>
                        <a14:backgroundMark x1="68696" y1="52583" x2="65266" y2="51415"/>
                        <a14:backgroundMark x1="49914" y1="48032" x2="49314" y2="47909"/>
                        <a14:backgroundMark x1="49314" y1="54674" x2="48714" y2="54674"/>
                        <a14:backgroundMark x1="47513" y1="54490" x2="50772" y2="56827"/>
                        <a14:backgroundMark x1="67067" y1="62116" x2="67667" y2="61501"/>
                        <a14:backgroundMark x1="68525" y1="56396" x2="68525" y2="55351"/>
                        <a14:backgroundMark x1="70154" y1="50861" x2="70154" y2="50861"/>
                        <a14:backgroundMark x1="71184" y1="50431" x2="71184" y2="50431"/>
                        <a14:backgroundMark x1="38508" y1="41451" x2="38508" y2="41451"/>
                        <a14:backgroundMark x1="44254" y1="36470" x2="44254" y2="36470"/>
                        <a14:backgroundMark x1="42796" y1="43235" x2="42796" y2="43235"/>
                        <a14:backgroundMark x1="67067" y1="42927" x2="67067" y2="42927"/>
                        <a14:backgroundMark x1="58062" y1="45449" x2="57461" y2="45572"/>
                        <a14:backgroundMark x1="59091" y1="52768" x2="59520" y2="53321"/>
                        <a14:backgroundMark x1="59520" y1="54182" x2="59777" y2="55843"/>
                        <a14:backgroundMark x1="59777" y1="59164" x2="59777" y2="59164"/>
                        <a14:backgroundMark x1="78902" y1="35609" x2="78902" y2="35609"/>
                        <a14:backgroundMark x1="26415" y1="39729" x2="26415" y2="39729"/>
                        <a14:backgroundMark x1="25472" y1="42189" x2="25472" y2="42189"/>
                        <a14:backgroundMark x1="25214" y1="41636" x2="25214" y2="41636"/>
                        <a14:backgroundMark x1="46055" y1="56704" x2="46055" y2="56704"/>
                        <a14:backgroundMark x1="56690" y1="49508" x2="56690" y2="49508"/>
                        <a14:backgroundMark x1="56861" y1="49262" x2="60720" y2="48770"/>
                        <a14:backgroundMark x1="66295" y1="47601" x2="66895" y2="47601"/>
                        <a14:backgroundMark x1="71184" y1="46617" x2="76672" y2="45449"/>
                        <a14:backgroundMark x1="81389" y1="43973" x2="81389" y2="43973"/>
                      </a14:backgroundRemoval>
                    </a14:imgEffect>
                  </a14:imgLayer>
                </a14:imgProps>
              </a:ext>
              <a:ext uri="{28A0092B-C50C-407E-A947-70E740481C1C}">
                <a14:useLocalDpi xmlns:a14="http://schemas.microsoft.com/office/drawing/2010/main" val="0"/>
              </a:ext>
            </a:extLst>
          </a:blip>
          <a:srcRect l="17878" t="35012" b="43146"/>
          <a:stretch>
            <a:fillRect/>
          </a:stretch>
        </p:blipFill>
        <p:spPr>
          <a:xfrm>
            <a:off x="-1" y="0"/>
            <a:ext cx="5837731" cy="2166151"/>
          </a:xfrm>
          <a:prstGeom prst="rect">
            <a:avLst/>
          </a:prstGeom>
        </p:spPr>
      </p:pic>
      <p:pic>
        <p:nvPicPr>
          <p:cNvPr id="12" name="图片 11"/>
          <p:cNvPicPr>
            <a:picLocks noChangeAspect="1"/>
          </p:cNvPicPr>
          <p:nvPr userDrawn="1">
            <p:custDataLst>
              <p:tags r:id="rId6"/>
            </p:custDataLst>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41938" y1="46310" x2="41938" y2="46310"/>
                        <a14:foregroundMark x1="26672" y1="41021" x2="26672" y2="41021"/>
                        <a14:foregroundMark x1="31389" y1="39422" x2="31389" y2="39422"/>
                        <a14:backgroundMark x1="70755" y1="56581" x2="70755" y2="56581"/>
                        <a14:backgroundMark x1="68696" y1="52583" x2="65266" y2="51415"/>
                        <a14:backgroundMark x1="49914" y1="48032" x2="49314" y2="47909"/>
                        <a14:backgroundMark x1="49314" y1="54674" x2="48714" y2="54674"/>
                        <a14:backgroundMark x1="47513" y1="54490" x2="50772" y2="56827"/>
                        <a14:backgroundMark x1="67067" y1="62116" x2="67667" y2="61501"/>
                        <a14:backgroundMark x1="68525" y1="56396" x2="68525" y2="55351"/>
                        <a14:backgroundMark x1="70154" y1="50861" x2="70154" y2="50861"/>
                        <a14:backgroundMark x1="71184" y1="50431" x2="71184" y2="50431"/>
                        <a14:backgroundMark x1="38508" y1="41451" x2="38508" y2="41451"/>
                        <a14:backgroundMark x1="44254" y1="36470" x2="44254" y2="36470"/>
                        <a14:backgroundMark x1="42796" y1="43235" x2="42796" y2="43235"/>
                        <a14:backgroundMark x1="67067" y1="42927" x2="67067" y2="42927"/>
                        <a14:backgroundMark x1="58062" y1="45449" x2="57461" y2="45572"/>
                        <a14:backgroundMark x1="59091" y1="52768" x2="59520" y2="53321"/>
                        <a14:backgroundMark x1="59520" y1="54182" x2="59777" y2="55843"/>
                        <a14:backgroundMark x1="59777" y1="59164" x2="59777" y2="59164"/>
                        <a14:backgroundMark x1="78902" y1="35609" x2="78902" y2="35609"/>
                        <a14:backgroundMark x1="26415" y1="39729" x2="26415" y2="39729"/>
                        <a14:backgroundMark x1="25472" y1="42189" x2="25472" y2="42189"/>
                        <a14:backgroundMark x1="25214" y1="41636" x2="25214" y2="41636"/>
                        <a14:backgroundMark x1="46055" y1="56704" x2="46055" y2="56704"/>
                        <a14:backgroundMark x1="56690" y1="49508" x2="56690" y2="49508"/>
                        <a14:backgroundMark x1="56861" y1="49262" x2="60720" y2="48770"/>
                        <a14:backgroundMark x1="66295" y1="47601" x2="66895" y2="47601"/>
                        <a14:backgroundMark x1="71184" y1="46617" x2="76672" y2="45449"/>
                        <a14:backgroundMark x1="81389" y1="43973" x2="81389" y2="43973"/>
                      </a14:backgroundRemoval>
                    </a14:imgEffect>
                  </a14:imgLayer>
                </a14:imgProps>
              </a:ext>
              <a:ext uri="{28A0092B-C50C-407E-A947-70E740481C1C}">
                <a14:useLocalDpi xmlns:a14="http://schemas.microsoft.com/office/drawing/2010/main" val="0"/>
              </a:ext>
            </a:extLst>
          </a:blip>
          <a:srcRect l="17878" t="35012" b="43146"/>
          <a:stretch>
            <a:fillRect/>
          </a:stretch>
        </p:blipFill>
        <p:spPr>
          <a:xfrm flipH="1" flipV="1">
            <a:off x="6354269" y="4691849"/>
            <a:ext cx="5837731" cy="2166151"/>
          </a:xfrm>
          <a:prstGeom prst="rect">
            <a:avLst/>
          </a:prstGeom>
        </p:spPr>
      </p:pic>
      <p:sp>
        <p:nvSpPr>
          <p:cNvPr id="2" name="标题 1"/>
          <p:cNvSpPr>
            <a:spLocks noGrp="1"/>
          </p:cNvSpPr>
          <p:nvPr>
            <p:ph type="title"/>
            <p:custDataLst>
              <p:tags r:id="rId7"/>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1" name="图片 10"/>
          <p:cNvPicPr>
            <a:picLocks noChangeAspect="1"/>
          </p:cNvPicPr>
          <p:nvPr userDrawn="1">
            <p:custDataLst>
              <p:tags r:id="rId3"/>
            </p:custDataLst>
          </p:nvPr>
        </p:nvPicPr>
        <p:blipFill rotWithShape="1">
          <a:blip r:embed="rId4"/>
          <a:srcRect/>
          <a:stretch>
            <a:fillRect/>
          </a:stretch>
        </p:blipFill>
        <p:spPr>
          <a:xfrm flipH="1" flipV="1">
            <a:off x="7190069" y="5001981"/>
            <a:ext cx="5001931" cy="1856019"/>
          </a:xfrm>
          <a:prstGeom prst="rect">
            <a:avLst/>
          </a:prstGeom>
        </p:spPr>
      </p:pic>
      <p:sp>
        <p:nvSpPr>
          <p:cNvPr id="2" name="标题 1"/>
          <p:cNvSpPr>
            <a:spLocks noGrp="1"/>
          </p:cNvSpPr>
          <p:nvPr>
            <p:ph type="title"/>
            <p:custDataLst>
              <p:tags r:id="rId5"/>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0"/>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19" name="矩形 18"/>
          <p:cNvSpPr/>
          <p:nvPr>
            <p:custDataLst>
              <p:tags r:id="rId3"/>
            </p:custDataLst>
          </p:nvPr>
        </p:nvSpPr>
        <p:spPr>
          <a:xfrm>
            <a:off x="0" y="-1"/>
            <a:ext cx="162732" cy="9143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chemeClr val="bg1"/>
              </a:solidFill>
              <a:ea typeface="华文细黑" panose="02010600040101010101" pitchFamily="2" charset="-122"/>
            </a:endParaRPr>
          </a:p>
        </p:txBody>
      </p:sp>
      <p:sp>
        <p:nvSpPr>
          <p:cNvPr id="26" name="任意多边形: 形状 25"/>
          <p:cNvSpPr/>
          <p:nvPr userDrawn="1">
            <p:custDataLst>
              <p:tags r:id="rId4"/>
            </p:custDataLst>
          </p:nvPr>
        </p:nvSpPr>
        <p:spPr>
          <a:xfrm flipH="1">
            <a:off x="259974" y="-2429"/>
            <a:ext cx="2773312" cy="914399"/>
          </a:xfrm>
          <a:custGeom>
            <a:avLst/>
            <a:gdLst>
              <a:gd name="connsiteX0" fmla="*/ 156343 w 948353"/>
              <a:gd name="connsiteY0" fmla="*/ 0 h 312685"/>
              <a:gd name="connsiteX1" fmla="*/ 948353 w 948353"/>
              <a:gd name="connsiteY1" fmla="*/ 0 h 312685"/>
              <a:gd name="connsiteX2" fmla="*/ 948353 w 948353"/>
              <a:gd name="connsiteY2" fmla="*/ 312685 h 312685"/>
              <a:gd name="connsiteX3" fmla="*/ 156343 w 948353"/>
              <a:gd name="connsiteY3" fmla="*/ 312685 h 312685"/>
              <a:gd name="connsiteX4" fmla="*/ 12286 w 948353"/>
              <a:gd name="connsiteY4" fmla="*/ 217198 h 312685"/>
              <a:gd name="connsiteX5" fmla="*/ 0 w 948353"/>
              <a:gd name="connsiteY5" fmla="*/ 156343 h 312685"/>
              <a:gd name="connsiteX6" fmla="*/ 12286 w 948353"/>
              <a:gd name="connsiteY6" fmla="*/ 95487 h 312685"/>
              <a:gd name="connsiteX7" fmla="*/ 156343 w 948353"/>
              <a:gd name="connsiteY7" fmla="*/ 0 h 31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8353" h="312685">
                <a:moveTo>
                  <a:pt x="156343" y="0"/>
                </a:moveTo>
                <a:lnTo>
                  <a:pt x="948353" y="0"/>
                </a:lnTo>
                <a:lnTo>
                  <a:pt x="948353" y="312685"/>
                </a:lnTo>
                <a:lnTo>
                  <a:pt x="156343" y="312685"/>
                </a:lnTo>
                <a:cubicBezTo>
                  <a:pt x="91583" y="312685"/>
                  <a:pt x="36020" y="273312"/>
                  <a:pt x="12286" y="217198"/>
                </a:cubicBezTo>
                <a:lnTo>
                  <a:pt x="0" y="156343"/>
                </a:lnTo>
                <a:lnTo>
                  <a:pt x="12286" y="95487"/>
                </a:lnTo>
                <a:cubicBezTo>
                  <a:pt x="36020" y="39373"/>
                  <a:pt x="91583" y="0"/>
                  <a:pt x="15634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0"/>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1"/>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3" name="日期占位符 2"/>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8" name="图片 7"/>
          <p:cNvPicPr>
            <a:picLocks noChangeAspect="1"/>
          </p:cNvPicPr>
          <p:nvPr userDrawn="1">
            <p:custDataLst>
              <p:tags r:id="rId3"/>
            </p:custDataLst>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41938" y1="46310" x2="41938" y2="46310"/>
                        <a14:foregroundMark x1="26672" y1="41021" x2="26672" y2="41021"/>
                        <a14:foregroundMark x1="31389" y1="39422" x2="31389" y2="39422"/>
                        <a14:backgroundMark x1="70755" y1="56581" x2="70755" y2="56581"/>
                        <a14:backgroundMark x1="68696" y1="52583" x2="65266" y2="51415"/>
                        <a14:backgroundMark x1="49914" y1="48032" x2="49314" y2="47909"/>
                        <a14:backgroundMark x1="49314" y1="54674" x2="48714" y2="54674"/>
                        <a14:backgroundMark x1="47513" y1="54490" x2="50772" y2="56827"/>
                        <a14:backgroundMark x1="67067" y1="62116" x2="67667" y2="61501"/>
                        <a14:backgroundMark x1="68525" y1="56396" x2="68525" y2="55351"/>
                        <a14:backgroundMark x1="70154" y1="50861" x2="70154" y2="50861"/>
                        <a14:backgroundMark x1="71184" y1="50431" x2="71184" y2="50431"/>
                        <a14:backgroundMark x1="38508" y1="41451" x2="38508" y2="41451"/>
                        <a14:backgroundMark x1="44254" y1="36470" x2="44254" y2="36470"/>
                        <a14:backgroundMark x1="42796" y1="43235" x2="42796" y2="43235"/>
                        <a14:backgroundMark x1="67067" y1="42927" x2="67067" y2="42927"/>
                        <a14:backgroundMark x1="58062" y1="45449" x2="57461" y2="45572"/>
                        <a14:backgroundMark x1="59091" y1="52768" x2="59520" y2="53321"/>
                        <a14:backgroundMark x1="59520" y1="54182" x2="59777" y2="55843"/>
                        <a14:backgroundMark x1="59777" y1="59164" x2="59777" y2="59164"/>
                        <a14:backgroundMark x1="78902" y1="35609" x2="78902" y2="35609"/>
                        <a14:backgroundMark x1="26415" y1="39729" x2="26415" y2="39729"/>
                        <a14:backgroundMark x1="25472" y1="42189" x2="25472" y2="42189"/>
                        <a14:backgroundMark x1="25214" y1="41636" x2="25214" y2="41636"/>
                        <a14:backgroundMark x1="46055" y1="56704" x2="46055" y2="56704"/>
                        <a14:backgroundMark x1="56690" y1="49508" x2="56690" y2="49508"/>
                        <a14:backgroundMark x1="56861" y1="49262" x2="60720" y2="48770"/>
                        <a14:backgroundMark x1="66295" y1="47601" x2="66895" y2="47601"/>
                        <a14:backgroundMark x1="71184" y1="46617" x2="76672" y2="45449"/>
                        <a14:backgroundMark x1="81389" y1="43973" x2="81389" y2="43973"/>
                      </a14:backgroundRemoval>
                    </a14:imgEffect>
                  </a14:imgLayer>
                </a14:imgProps>
              </a:ext>
              <a:ext uri="{28A0092B-C50C-407E-A947-70E740481C1C}">
                <a14:useLocalDpi xmlns:a14="http://schemas.microsoft.com/office/drawing/2010/main" val="0"/>
              </a:ext>
            </a:extLst>
          </a:blip>
          <a:srcRect l="17878" t="35012" b="43146"/>
          <a:stretch>
            <a:fillRect/>
          </a:stretch>
        </p:blipFill>
        <p:spPr>
          <a:xfrm flipH="1">
            <a:off x="6354269" y="0"/>
            <a:ext cx="5837731" cy="2166151"/>
          </a:xfrm>
          <a:prstGeom prst="rect">
            <a:avLst/>
          </a:prstGeom>
        </p:spPr>
      </p:pic>
      <p:pic>
        <p:nvPicPr>
          <p:cNvPr id="9" name="图片 8"/>
          <p:cNvPicPr>
            <a:picLocks noChangeAspect="1"/>
          </p:cNvPicPr>
          <p:nvPr userDrawn="1">
            <p:custDataLst>
              <p:tags r:id="rId6"/>
            </p:custDataLst>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41938" y1="46310" x2="41938" y2="46310"/>
                        <a14:foregroundMark x1="26672" y1="41021" x2="26672" y2="41021"/>
                        <a14:foregroundMark x1="31389" y1="39422" x2="31389" y2="39422"/>
                        <a14:backgroundMark x1="70755" y1="56581" x2="70755" y2="56581"/>
                        <a14:backgroundMark x1="68696" y1="52583" x2="65266" y2="51415"/>
                        <a14:backgroundMark x1="49914" y1="48032" x2="49314" y2="47909"/>
                        <a14:backgroundMark x1="49314" y1="54674" x2="48714" y2="54674"/>
                        <a14:backgroundMark x1="47513" y1="54490" x2="50772" y2="56827"/>
                        <a14:backgroundMark x1="67067" y1="62116" x2="67667" y2="61501"/>
                        <a14:backgroundMark x1="68525" y1="56396" x2="68525" y2="55351"/>
                        <a14:backgroundMark x1="70154" y1="50861" x2="70154" y2="50861"/>
                        <a14:backgroundMark x1="71184" y1="50431" x2="71184" y2="50431"/>
                        <a14:backgroundMark x1="38508" y1="41451" x2="38508" y2="41451"/>
                        <a14:backgroundMark x1="44254" y1="36470" x2="44254" y2="36470"/>
                        <a14:backgroundMark x1="42796" y1="43235" x2="42796" y2="43235"/>
                        <a14:backgroundMark x1="67067" y1="42927" x2="67067" y2="42927"/>
                        <a14:backgroundMark x1="58062" y1="45449" x2="57461" y2="45572"/>
                        <a14:backgroundMark x1="59091" y1="52768" x2="59520" y2="53321"/>
                        <a14:backgroundMark x1="59520" y1="54182" x2="59777" y2="55843"/>
                        <a14:backgroundMark x1="59777" y1="59164" x2="59777" y2="59164"/>
                        <a14:backgroundMark x1="78902" y1="35609" x2="78902" y2="35609"/>
                        <a14:backgroundMark x1="26415" y1="39729" x2="26415" y2="39729"/>
                        <a14:backgroundMark x1="25472" y1="42189" x2="25472" y2="42189"/>
                        <a14:backgroundMark x1="25214" y1="41636" x2="25214" y2="41636"/>
                        <a14:backgroundMark x1="46055" y1="56704" x2="46055" y2="56704"/>
                        <a14:backgroundMark x1="56690" y1="49508" x2="56690" y2="49508"/>
                        <a14:backgroundMark x1="56861" y1="49262" x2="60720" y2="48770"/>
                        <a14:backgroundMark x1="66295" y1="47601" x2="66895" y2="47601"/>
                        <a14:backgroundMark x1="71184" y1="46617" x2="76672" y2="45449"/>
                        <a14:backgroundMark x1="81389" y1="43973" x2="81389" y2="43973"/>
                      </a14:backgroundRemoval>
                    </a14:imgEffect>
                  </a14:imgLayer>
                </a14:imgProps>
              </a:ext>
              <a:ext uri="{28A0092B-C50C-407E-A947-70E740481C1C}">
                <a14:useLocalDpi xmlns:a14="http://schemas.microsoft.com/office/drawing/2010/main" val="0"/>
              </a:ext>
            </a:extLst>
          </a:blip>
          <a:srcRect l="17878" t="35012" b="43146"/>
          <a:stretch>
            <a:fillRect/>
          </a:stretch>
        </p:blipFill>
        <p:spPr>
          <a:xfrm flipV="1">
            <a:off x="0" y="4690800"/>
            <a:ext cx="5837731" cy="2166151"/>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chor="b" anchorCtr="0"/>
          <a:lstStyle>
            <a:lvl1pPr>
              <a:defRPr>
                <a:solidFill>
                  <a:schemeClr val="tx1"/>
                </a:solidFill>
              </a:defRPr>
            </a:lvl1p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lvl1pPr>
              <a:defRPr>
                <a:solidFill>
                  <a:schemeClr val="tx1"/>
                </a:solidFill>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custDataLst>
              <p:tags r:id="rId5"/>
            </p:custDataLst>
          </p:nvPr>
        </p:nvSpPr>
        <p:spPr/>
        <p:txBody>
          <a:bodyPr/>
          <a:lstStyle>
            <a:lvl1pPr>
              <a:defRPr>
                <a:solidFill>
                  <a:schemeClr val="tx1"/>
                </a:solidFill>
              </a:defRPr>
            </a:lvl1pPr>
          </a:lstStyle>
          <a:p>
            <a:endParaRPr lang="zh-CN" altLang="en-US" dirty="0"/>
          </a:p>
        </p:txBody>
      </p:sp>
      <p:sp>
        <p:nvSpPr>
          <p:cNvPr id="6" name="灯片编号占位符 5"/>
          <p:cNvSpPr>
            <a:spLocks noGrp="1"/>
          </p:cNvSpPr>
          <p:nvPr>
            <p:ph type="sldNum" sz="quarter" idx="12"/>
            <p:custDataLst>
              <p:tags r:id="rId6"/>
            </p:custDataLst>
          </p:nvPr>
        </p:nvSpPr>
        <p:spPr/>
        <p:txBody>
          <a:bodyPr/>
          <a:lstStyle>
            <a:lvl1pPr>
              <a:defRPr>
                <a:solidFill>
                  <a:schemeClr val="tx1"/>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12" name="图片 11"/>
          <p:cNvPicPr>
            <a:picLocks noChangeAspect="1"/>
          </p:cNvPicPr>
          <p:nvPr>
            <p:custDataLst>
              <p:tags r:id="rId2"/>
            </p:custDataLst>
          </p:nvPr>
        </p:nvPicPr>
        <p:blipFill rotWithShape="1">
          <a:blip r:embed="rId3"/>
          <a:srcRect/>
          <a:stretch>
            <a:fillRect/>
          </a:stretch>
        </p:blipFill>
        <p:spPr>
          <a:xfrm>
            <a:off x="7823199" y="5054600"/>
            <a:ext cx="4368801" cy="1803400"/>
          </a:xfrm>
          <a:prstGeom prst="rect">
            <a:avLst/>
          </a:prstGeom>
        </p:spPr>
      </p:pic>
      <p:sp>
        <p:nvSpPr>
          <p:cNvPr id="9" name="椭圆 8"/>
          <p:cNvSpPr/>
          <p:nvPr>
            <p:custDataLst>
              <p:tags r:id="rId4"/>
            </p:custDataLst>
          </p:nvPr>
        </p:nvSpPr>
        <p:spPr>
          <a:xfrm>
            <a:off x="5560444" y="2226641"/>
            <a:ext cx="1071110" cy="107111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9"/>
          <p:cNvSpPr txBox="1"/>
          <p:nvPr>
            <p:custDataLst>
              <p:tags r:id="rId5"/>
            </p:custDataLst>
          </p:nvPr>
        </p:nvSpPr>
        <p:spPr>
          <a:xfrm>
            <a:off x="5560445" y="2226641"/>
            <a:ext cx="1071110" cy="1071110"/>
          </a:xfrm>
          <a:prstGeom prst="rect">
            <a:avLst/>
          </a:prstGeom>
          <a:noFill/>
        </p:spPr>
        <p:txBody>
          <a:bodyPr wrap="square" rtlCol="0" anchor="ctr" anchorCtr="0">
            <a:normAutofit/>
          </a:bodyPr>
          <a:lstStyle/>
          <a:p>
            <a:pPr algn="ctr"/>
            <a:r>
              <a:rPr lang="en-US" altLang="zh-CN" sz="4000" dirty="0">
                <a:solidFill>
                  <a:schemeClr val="tx1"/>
                </a:solidFill>
                <a:latin typeface="华文细黑" panose="02010600040101010101" pitchFamily="2" charset="-122"/>
                <a:ea typeface="华文细黑" panose="02010600040101010101" pitchFamily="2" charset="-122"/>
              </a:rPr>
              <a:t>01</a:t>
            </a:r>
            <a:endParaRPr lang="zh-CN" altLang="en-US" sz="4000" dirty="0">
              <a:solidFill>
                <a:schemeClr val="tx1"/>
              </a:solidFill>
              <a:latin typeface="华文细黑" panose="02010600040101010101" pitchFamily="2" charset="-122"/>
              <a:ea typeface="华文细黑" panose="02010600040101010101" pitchFamily="2" charset="-122"/>
            </a:endParaRPr>
          </a:p>
        </p:txBody>
      </p:sp>
      <p:sp>
        <p:nvSpPr>
          <p:cNvPr id="11" name="Rectangle 5"/>
          <p:cNvSpPr>
            <a:spLocks noChangeArrowheads="1"/>
          </p:cNvSpPr>
          <p:nvPr>
            <p:custDataLst>
              <p:tags r:id="rId6"/>
            </p:custDataLst>
          </p:nvPr>
        </p:nvSpPr>
        <p:spPr bwMode="auto">
          <a:xfrm>
            <a:off x="2472862" y="2048669"/>
            <a:ext cx="7246275" cy="2760663"/>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solidFill>
              <a:ea typeface="华文细黑" panose="02010600040101010101" pitchFamily="2" charset="-122"/>
            </a:endParaRPr>
          </a:p>
        </p:txBody>
      </p:sp>
      <p:pic>
        <p:nvPicPr>
          <p:cNvPr id="8" name="图片 7"/>
          <p:cNvPicPr>
            <a:picLocks noChangeAspect="1"/>
          </p:cNvPicPr>
          <p:nvPr>
            <p:custDataLst>
              <p:tags r:id="rId7"/>
            </p:custDataLst>
          </p:nvPr>
        </p:nvPicPr>
        <p:blipFill rotWithShape="1">
          <a:blip r:embed="rId8" cstate="print">
            <a:extLst>
              <a:ext uri="{BEBA8EAE-BF5A-486C-A8C5-ECC9F3942E4B}">
                <a14:imgProps xmlns:a14="http://schemas.microsoft.com/office/drawing/2010/main">
                  <a14:imgLayer r:embed="rId9">
                    <a14:imgEffect>
                      <a14:backgroundRemoval t="10000" b="90000" l="10000" r="90000">
                        <a14:foregroundMark x1="41938" y1="46310" x2="41938" y2="46310"/>
                        <a14:foregroundMark x1="26672" y1="41021" x2="26672" y2="41021"/>
                        <a14:foregroundMark x1="31389" y1="39422" x2="31389" y2="39422"/>
                        <a14:backgroundMark x1="70755" y1="56581" x2="70755" y2="56581"/>
                        <a14:backgroundMark x1="68696" y1="52583" x2="65266" y2="51415"/>
                        <a14:backgroundMark x1="49914" y1="48032" x2="49314" y2="47909"/>
                        <a14:backgroundMark x1="49314" y1="54674" x2="48714" y2="54674"/>
                        <a14:backgroundMark x1="47513" y1="54490" x2="50772" y2="56827"/>
                        <a14:backgroundMark x1="67067" y1="62116" x2="67667" y2="61501"/>
                        <a14:backgroundMark x1="68525" y1="56396" x2="68525" y2="55351"/>
                        <a14:backgroundMark x1="70154" y1="50861" x2="70154" y2="50861"/>
                        <a14:backgroundMark x1="71184" y1="50431" x2="71184" y2="50431"/>
                        <a14:backgroundMark x1="38508" y1="41451" x2="38508" y2="41451"/>
                        <a14:backgroundMark x1="44254" y1="36470" x2="44254" y2="36470"/>
                        <a14:backgroundMark x1="42796" y1="43235" x2="42796" y2="43235"/>
                        <a14:backgroundMark x1="67067" y1="42927" x2="67067" y2="42927"/>
                        <a14:backgroundMark x1="58062" y1="45449" x2="57461" y2="45572"/>
                        <a14:backgroundMark x1="59091" y1="52768" x2="59520" y2="53321"/>
                        <a14:backgroundMark x1="59520" y1="54182" x2="59777" y2="55843"/>
                        <a14:backgroundMark x1="59777" y1="59164" x2="59777" y2="59164"/>
                        <a14:backgroundMark x1="78902" y1="35609" x2="78902" y2="35609"/>
                        <a14:backgroundMark x1="26415" y1="39729" x2="26415" y2="39729"/>
                        <a14:backgroundMark x1="25472" y1="42189" x2="25472" y2="42189"/>
                        <a14:backgroundMark x1="25214" y1="41636" x2="25214" y2="41636"/>
                        <a14:backgroundMark x1="46055" y1="56704" x2="46055" y2="56704"/>
                        <a14:backgroundMark x1="56690" y1="49508" x2="56690" y2="49508"/>
                        <a14:backgroundMark x1="56861" y1="49262" x2="60720" y2="48770"/>
                        <a14:backgroundMark x1="66295" y1="47601" x2="66895" y2="47601"/>
                        <a14:backgroundMark x1="71184" y1="46617" x2="76672" y2="45449"/>
                        <a14:backgroundMark x1="81389" y1="43973" x2="81389" y2="43973"/>
                      </a14:backgroundRemoval>
                    </a14:imgEffect>
                  </a14:imgLayer>
                </a14:imgProps>
              </a:ext>
              <a:ext uri="{28A0092B-C50C-407E-A947-70E740481C1C}">
                <a14:useLocalDpi xmlns:a14="http://schemas.microsoft.com/office/drawing/2010/main" val="0"/>
              </a:ext>
            </a:extLst>
          </a:blip>
          <a:srcRect l="17878" t="35012" b="43146"/>
          <a:stretch>
            <a:fillRect/>
          </a:stretch>
        </p:blipFill>
        <p:spPr>
          <a:xfrm>
            <a:off x="-1" y="0"/>
            <a:ext cx="5837731" cy="2166151"/>
          </a:xfrm>
          <a:prstGeom prst="rect">
            <a:avLst/>
          </a:prstGeom>
        </p:spPr>
      </p:pic>
      <p:sp>
        <p:nvSpPr>
          <p:cNvPr id="2" name="标题 1"/>
          <p:cNvSpPr>
            <a:spLocks noGrp="1"/>
          </p:cNvSpPr>
          <p:nvPr>
            <p:ph type="title"/>
            <p:custDataLst>
              <p:tags r:id="rId10"/>
            </p:custDataLst>
          </p:nvPr>
        </p:nvSpPr>
        <p:spPr>
          <a:xfrm>
            <a:off x="2472862" y="3358241"/>
            <a:ext cx="7246275" cy="856579"/>
          </a:xfrm>
        </p:spPr>
        <p:txBody>
          <a:bodyPr anchor="ctr" anchorCtr="0">
            <a:normAutofit/>
          </a:bodyPr>
          <a:lstStyle>
            <a:lvl1pPr algn="ctr">
              <a:defRPr sz="4000">
                <a:solidFill>
                  <a:schemeClr val="tx1"/>
                </a:solidFill>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1"/>
            </p:custDataLst>
          </p:nvPr>
        </p:nvSpPr>
        <p:spPr>
          <a:xfrm>
            <a:off x="2472862" y="4275309"/>
            <a:ext cx="7246275" cy="534023"/>
          </a:xfrm>
        </p:spPr>
        <p:txBody>
          <a:bodyPr>
            <a:norm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12"/>
            </p:custDataLst>
          </p:nvPr>
        </p:nvSpPr>
        <p:spPr/>
        <p:txBody>
          <a:bodyPr/>
          <a:lstStyle>
            <a:lvl1pPr>
              <a:defRPr>
                <a:solidFill>
                  <a:schemeClr val="tx1"/>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3"/>
            </p:custDataLst>
          </p:nvPr>
        </p:nvSpPr>
        <p:spPr/>
        <p:txBody>
          <a:bodyPr/>
          <a:lstStyle>
            <a:lvl1pPr>
              <a:defRPr>
                <a:solidFill>
                  <a:schemeClr val="tx1"/>
                </a:solidFill>
              </a:defRPr>
            </a:lvl1pPr>
          </a:lstStyle>
          <a:p>
            <a:endParaRPr lang="zh-CN" altLang="en-US"/>
          </a:p>
        </p:txBody>
      </p:sp>
      <p:sp>
        <p:nvSpPr>
          <p:cNvPr id="6" name="灯片编号占位符 5"/>
          <p:cNvSpPr>
            <a:spLocks noGrp="1"/>
          </p:cNvSpPr>
          <p:nvPr>
            <p:ph type="sldNum" sz="quarter" idx="12"/>
            <p:custDataLst>
              <p:tags r:id="rId14"/>
            </p:custDataLst>
          </p:nvPr>
        </p:nvSpPr>
        <p:spPr/>
        <p:txBody>
          <a:bodyPr/>
          <a:lstStyle>
            <a:lvl1pPr>
              <a:defRPr>
                <a:solidFill>
                  <a:schemeClr val="tx1"/>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chor="b" anchorCtr="0"/>
          <a:lstStyle>
            <a:lvl1pPr>
              <a:defRPr>
                <a:solidFill>
                  <a:schemeClr val="tx1"/>
                </a:solidFill>
              </a:defRPr>
            </a:lvl1p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custDataLst>
              <p:tags r:id="rId4"/>
            </p:custDataLst>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lvl1pPr>
              <a:defRPr>
                <a:solidFill>
                  <a:schemeClr val="tx1"/>
                </a:solidFill>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lvl1pPr>
              <a:defRPr>
                <a:solidFill>
                  <a:schemeClr val="tx1"/>
                </a:solidFill>
              </a:defRPr>
            </a:lvl1pPr>
          </a:lstStyle>
          <a:p>
            <a:endParaRPr lang="zh-CN" altLang="en-US"/>
          </a:p>
        </p:txBody>
      </p:sp>
      <p:sp>
        <p:nvSpPr>
          <p:cNvPr id="7" name="灯片编号占位符 6"/>
          <p:cNvSpPr>
            <a:spLocks noGrp="1"/>
          </p:cNvSpPr>
          <p:nvPr>
            <p:ph type="sldNum" sz="quarter" idx="12"/>
            <p:custDataLst>
              <p:tags r:id="rId7"/>
            </p:custDataLst>
          </p:nvPr>
        </p:nvSpPr>
        <p:spPr/>
        <p:txBody>
          <a:bodyPr/>
          <a:lstStyle>
            <a:lvl1pPr>
              <a:defRPr>
                <a:solidFill>
                  <a:schemeClr val="tx1"/>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nchor="b" anchorCtr="0"/>
          <a:lstStyle>
            <a:lvl1pPr>
              <a:defRPr>
                <a:solidFill>
                  <a:schemeClr val="tx1"/>
                </a:solidFill>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839788" y="1744961"/>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839788" y="2615609"/>
            <a:ext cx="5157787" cy="357405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custDataLst>
              <p:tags r:id="rId5"/>
            </p:custDataLst>
          </p:nvPr>
        </p:nvSpPr>
        <p:spPr>
          <a:xfrm>
            <a:off x="6172200" y="1744961"/>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2615609"/>
            <a:ext cx="5183188" cy="357405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custDataLst>
              <p:tags r:id="rId7"/>
            </p:custDataLst>
          </p:nvPr>
        </p:nvSpPr>
        <p:spPr/>
        <p:txBody>
          <a:bodyPr/>
          <a:lstStyle>
            <a:lvl1pPr>
              <a:defRPr>
                <a:solidFill>
                  <a:schemeClr val="tx1"/>
                </a:solidFill>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lvl1pPr>
              <a:defRPr>
                <a:solidFill>
                  <a:schemeClr val="tx1"/>
                </a:solidFill>
              </a:defRPr>
            </a:lvl1pPr>
          </a:lstStyle>
          <a:p>
            <a:endParaRPr lang="zh-CN" altLang="en-US"/>
          </a:p>
        </p:txBody>
      </p:sp>
      <p:sp>
        <p:nvSpPr>
          <p:cNvPr id="9" name="灯片编号占位符 8"/>
          <p:cNvSpPr>
            <a:spLocks noGrp="1"/>
          </p:cNvSpPr>
          <p:nvPr>
            <p:ph type="sldNum" sz="quarter" idx="12"/>
            <p:custDataLst>
              <p:tags r:id="rId9"/>
            </p:custDataLst>
          </p:nvPr>
        </p:nvSpPr>
        <p:spPr/>
        <p:txBody>
          <a:bodyPr/>
          <a:lstStyle>
            <a:lvl1pPr>
              <a:defRPr>
                <a:solidFill>
                  <a:schemeClr val="tx1"/>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5"/>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838200" y="713673"/>
            <a:ext cx="4681654" cy="1428161"/>
          </a:xfrm>
        </p:spPr>
        <p:txBody>
          <a:bodyPr anchor="t" anchorCtr="0">
            <a:normAutofit/>
          </a:bodyPr>
          <a:lstStyle>
            <a:lvl1pPr>
              <a:defRPr sz="3600">
                <a:solidFill>
                  <a:schemeClr val="tx1"/>
                </a:solidFill>
              </a:defRPr>
            </a:lvl1pPr>
          </a:lstStyle>
          <a:p>
            <a:r>
              <a:rPr lang="zh-CN" altLang="en-US" dirty="0"/>
              <a:t>单击此处编辑标题</a:t>
            </a:r>
            <a:endParaRPr lang="zh-CN" altLang="en-US" dirty="0"/>
          </a:p>
        </p:txBody>
      </p:sp>
      <p:sp>
        <p:nvSpPr>
          <p:cNvPr id="3" name="图片占位符 2"/>
          <p:cNvSpPr>
            <a:spLocks noGrp="1" noChangeAspect="1"/>
          </p:cNvSpPr>
          <p:nvPr>
            <p:ph type="pic" idx="1"/>
            <p:custDataLst>
              <p:tags r:id="rId3"/>
            </p:custDataLst>
          </p:nvPr>
        </p:nvSpPr>
        <p:spPr>
          <a:xfrm>
            <a:off x="5642517" y="713673"/>
            <a:ext cx="5711882" cy="54036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custDataLst>
              <p:tags r:id="rId4"/>
            </p:custDataLst>
          </p:nvPr>
        </p:nvSpPr>
        <p:spPr>
          <a:xfrm>
            <a:off x="838200" y="2313873"/>
            <a:ext cx="4681654" cy="3811588"/>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custDataLst>
              <p:tags r:id="rId5"/>
            </p:custDataLst>
          </p:nvPr>
        </p:nvSpPr>
        <p:spPr/>
        <p:txBody>
          <a:bodyPr/>
          <a:lstStyle>
            <a:lvl1pPr>
              <a:defRPr>
                <a:solidFill>
                  <a:schemeClr val="tx1"/>
                </a:solidFill>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lvl1pPr>
              <a:defRPr>
                <a:solidFill>
                  <a:schemeClr val="tx1"/>
                </a:solidFill>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lvl1pPr>
              <a:defRPr>
                <a:solidFill>
                  <a:schemeClr val="tx1"/>
                </a:solidFill>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444898" y="365125"/>
            <a:ext cx="908901" cy="5811838"/>
          </a:xfrm>
        </p:spPr>
        <p:txBody>
          <a:bodyPr vert="eaVert">
            <a:normAutofit/>
          </a:bodyPr>
          <a:lstStyle>
            <a:lvl1pPr>
              <a:defRPr sz="4400">
                <a:solidFill>
                  <a:schemeClr val="tx1"/>
                </a:solidFill>
              </a:defRPr>
            </a:lvl1pPr>
          </a:lstStyle>
          <a:p>
            <a:r>
              <a:rPr lang="zh-CN" altLang="en-US" dirty="0"/>
              <a:t>单击此处编辑标题</a:t>
            </a:r>
            <a:endParaRPr lang="zh-CN" altLang="en-US" dirty="0"/>
          </a:p>
        </p:txBody>
      </p:sp>
      <p:sp>
        <p:nvSpPr>
          <p:cNvPr id="3" name="竖排文字占位符 2"/>
          <p:cNvSpPr>
            <a:spLocks noGrp="1"/>
          </p:cNvSpPr>
          <p:nvPr>
            <p:ph type="body" orient="vert" idx="1"/>
            <p:custDataLst>
              <p:tags r:id="rId3"/>
            </p:custDataLst>
          </p:nvPr>
        </p:nvSpPr>
        <p:spPr>
          <a:xfrm>
            <a:off x="838199" y="365125"/>
            <a:ext cx="9446443" cy="5811838"/>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lvl1pPr>
              <a:defRPr>
                <a:solidFill>
                  <a:schemeClr val="tx1"/>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lvl1pPr>
              <a:defRPr>
                <a:solidFill>
                  <a:schemeClr val="tx1"/>
                </a:solidFill>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a:solidFill>
                  <a:schemeClr val="tx1"/>
                </a:solidFill>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31.xml"/><Relationship Id="rId23" Type="http://schemas.openxmlformats.org/officeDocument/2006/relationships/tags" Target="../tags/tag130.xml"/><Relationship Id="rId22" Type="http://schemas.openxmlformats.org/officeDocument/2006/relationships/tags" Target="../tags/tag129.xml"/><Relationship Id="rId21" Type="http://schemas.openxmlformats.org/officeDocument/2006/relationships/tags" Target="../tags/tag128.xml"/><Relationship Id="rId20" Type="http://schemas.openxmlformats.org/officeDocument/2006/relationships/tags" Target="../tags/tag127.xml"/><Relationship Id="rId2" Type="http://schemas.openxmlformats.org/officeDocument/2006/relationships/slideLayout" Target="../slideLayouts/slideLayout2.xml"/><Relationship Id="rId19" Type="http://schemas.openxmlformats.org/officeDocument/2006/relationships/tags" Target="../tags/tag126.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AEA"/>
        </a:solid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9"/>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20"/>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custDataLst>
              <p:tags r:id="rId21"/>
            </p:custDataLst>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accent1"/>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custDataLst>
              <p:tags r:id="rId22"/>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accent1"/>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custDataLst>
              <p:tags r:id="rId23"/>
            </p:custDataLst>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accent1"/>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7.xml"/><Relationship Id="rId3" Type="http://schemas.openxmlformats.org/officeDocument/2006/relationships/tags" Target="../tags/tag193.xml"/><Relationship Id="rId2" Type="http://schemas.openxmlformats.org/officeDocument/2006/relationships/image" Target="../media/image1.sv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9" Type="http://schemas.openxmlformats.org/officeDocument/2006/relationships/image" Target="../media/image18.jpeg"/><Relationship Id="rId8" Type="http://schemas.openxmlformats.org/officeDocument/2006/relationships/tags" Target="../tags/tag198.xml"/><Relationship Id="rId7" Type="http://schemas.openxmlformats.org/officeDocument/2006/relationships/tags" Target="../tags/tag197.xml"/><Relationship Id="rId6" Type="http://schemas.openxmlformats.org/officeDocument/2006/relationships/image" Target="../media/image17.jpeg"/><Relationship Id="rId5" Type="http://schemas.openxmlformats.org/officeDocument/2006/relationships/tags" Target="../tags/tag196.xml"/><Relationship Id="rId4" Type="http://schemas.openxmlformats.org/officeDocument/2006/relationships/image" Target="../media/image16.png"/><Relationship Id="rId3" Type="http://schemas.openxmlformats.org/officeDocument/2006/relationships/tags" Target="../tags/tag195.xml"/><Relationship Id="rId27" Type="http://schemas.openxmlformats.org/officeDocument/2006/relationships/notesSlide" Target="../notesSlides/notesSlide10.xml"/><Relationship Id="rId26" Type="http://schemas.openxmlformats.org/officeDocument/2006/relationships/slideLayout" Target="../slideLayouts/slideLayout7.xml"/><Relationship Id="rId25" Type="http://schemas.openxmlformats.org/officeDocument/2006/relationships/tags" Target="../tags/tag212.xml"/><Relationship Id="rId24" Type="http://schemas.openxmlformats.org/officeDocument/2006/relationships/tags" Target="../tags/tag211.xml"/><Relationship Id="rId23" Type="http://schemas.openxmlformats.org/officeDocument/2006/relationships/tags" Target="../tags/tag210.xml"/><Relationship Id="rId22" Type="http://schemas.openxmlformats.org/officeDocument/2006/relationships/tags" Target="../tags/tag209.xml"/><Relationship Id="rId21" Type="http://schemas.openxmlformats.org/officeDocument/2006/relationships/tags" Target="../tags/tag208.xml"/><Relationship Id="rId20" Type="http://schemas.openxmlformats.org/officeDocument/2006/relationships/tags" Target="../tags/tag207.xml"/><Relationship Id="rId2" Type="http://schemas.openxmlformats.org/officeDocument/2006/relationships/image" Target="../media/image15.jpeg"/><Relationship Id="rId19" Type="http://schemas.openxmlformats.org/officeDocument/2006/relationships/tags" Target="../tags/tag206.xml"/><Relationship Id="rId18" Type="http://schemas.openxmlformats.org/officeDocument/2006/relationships/tags" Target="../tags/tag205.xml"/><Relationship Id="rId17" Type="http://schemas.openxmlformats.org/officeDocument/2006/relationships/tags" Target="../tags/tag204.xml"/><Relationship Id="rId16" Type="http://schemas.openxmlformats.org/officeDocument/2006/relationships/tags" Target="../tags/tag203.xml"/><Relationship Id="rId15" Type="http://schemas.openxmlformats.org/officeDocument/2006/relationships/image" Target="../media/image20.jpeg"/><Relationship Id="rId14" Type="http://schemas.openxmlformats.org/officeDocument/2006/relationships/tags" Target="../tags/tag202.xml"/><Relationship Id="rId13" Type="http://schemas.openxmlformats.org/officeDocument/2006/relationships/tags" Target="../tags/tag201.xml"/><Relationship Id="rId12" Type="http://schemas.openxmlformats.org/officeDocument/2006/relationships/image" Target="../media/image19.jpeg"/><Relationship Id="rId11" Type="http://schemas.openxmlformats.org/officeDocument/2006/relationships/tags" Target="../tags/tag200.xml"/><Relationship Id="rId10" Type="http://schemas.openxmlformats.org/officeDocument/2006/relationships/tags" Target="../tags/tag199.xml"/><Relationship Id="rId1" Type="http://schemas.openxmlformats.org/officeDocument/2006/relationships/tags" Target="../tags/tag194.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7.xml"/><Relationship Id="rId5" Type="http://schemas.openxmlformats.org/officeDocument/2006/relationships/tags" Target="../tags/tag216.xml"/><Relationship Id="rId4" Type="http://schemas.openxmlformats.org/officeDocument/2006/relationships/tags" Target="../tags/tag215.xml"/><Relationship Id="rId3" Type="http://schemas.openxmlformats.org/officeDocument/2006/relationships/image" Target="../media/image21.jpeg"/><Relationship Id="rId2" Type="http://schemas.openxmlformats.org/officeDocument/2006/relationships/tags" Target="../tags/tag214.xml"/><Relationship Id="rId1" Type="http://schemas.openxmlformats.org/officeDocument/2006/relationships/tags" Target="../tags/tag213.xml"/></Relationships>
</file>

<file path=ppt/slides/_rels/slide13.xml.rels><?xml version="1.0" encoding="UTF-8" standalone="yes"?>
<Relationships xmlns="http://schemas.openxmlformats.org/package/2006/relationships"><Relationship Id="rId9" Type="http://schemas.openxmlformats.org/officeDocument/2006/relationships/tags" Target="../tags/tag225.xml"/><Relationship Id="rId8" Type="http://schemas.openxmlformats.org/officeDocument/2006/relationships/tags" Target="../tags/tag224.xml"/><Relationship Id="rId7" Type="http://schemas.openxmlformats.org/officeDocument/2006/relationships/tags" Target="../tags/tag223.xml"/><Relationship Id="rId6" Type="http://schemas.openxmlformats.org/officeDocument/2006/relationships/tags" Target="../tags/tag222.xml"/><Relationship Id="rId5" Type="http://schemas.openxmlformats.org/officeDocument/2006/relationships/tags" Target="../tags/tag221.xml"/><Relationship Id="rId4" Type="http://schemas.openxmlformats.org/officeDocument/2006/relationships/tags" Target="../tags/tag220.xml"/><Relationship Id="rId3" Type="http://schemas.openxmlformats.org/officeDocument/2006/relationships/tags" Target="../tags/tag219.xml"/><Relationship Id="rId2" Type="http://schemas.openxmlformats.org/officeDocument/2006/relationships/tags" Target="../tags/tag218.xml"/><Relationship Id="rId13" Type="http://schemas.openxmlformats.org/officeDocument/2006/relationships/notesSlide" Target="../notesSlides/notesSlide12.xml"/><Relationship Id="rId12" Type="http://schemas.openxmlformats.org/officeDocument/2006/relationships/slideLayout" Target="../slideLayouts/slideLayout7.xml"/><Relationship Id="rId11" Type="http://schemas.openxmlformats.org/officeDocument/2006/relationships/tags" Target="../tags/tag227.xml"/><Relationship Id="rId10" Type="http://schemas.openxmlformats.org/officeDocument/2006/relationships/tags" Target="../tags/tag226.xml"/><Relationship Id="rId1" Type="http://schemas.openxmlformats.org/officeDocument/2006/relationships/tags" Target="../tags/tag217.xml"/></Relationships>
</file>

<file path=ppt/slides/_rels/slide14.xml.rels><?xml version="1.0" encoding="UTF-8" standalone="yes"?>
<Relationships xmlns="http://schemas.openxmlformats.org/package/2006/relationships"><Relationship Id="rId9" Type="http://schemas.openxmlformats.org/officeDocument/2006/relationships/image" Target="../media/image22.jpeg"/><Relationship Id="rId8" Type="http://schemas.openxmlformats.org/officeDocument/2006/relationships/tags" Target="../tags/tag238.xml"/><Relationship Id="rId7" Type="http://schemas.openxmlformats.org/officeDocument/2006/relationships/tags" Target="../tags/tag237.xml"/><Relationship Id="rId6" Type="http://schemas.openxmlformats.org/officeDocument/2006/relationships/tags" Target="../tags/tag236.xml"/><Relationship Id="rId5" Type="http://schemas.openxmlformats.org/officeDocument/2006/relationships/tags" Target="../tags/tag235.xml"/><Relationship Id="rId4" Type="http://schemas.openxmlformats.org/officeDocument/2006/relationships/tags" Target="../tags/tag234.xml"/><Relationship Id="rId3" Type="http://schemas.openxmlformats.org/officeDocument/2006/relationships/tags" Target="../tags/tag233.xml"/><Relationship Id="rId2" Type="http://schemas.openxmlformats.org/officeDocument/2006/relationships/tags" Target="../tags/tag232.xml"/><Relationship Id="rId11" Type="http://schemas.openxmlformats.org/officeDocument/2006/relationships/notesSlide" Target="../notesSlides/notesSlide13.xml"/><Relationship Id="rId10" Type="http://schemas.openxmlformats.org/officeDocument/2006/relationships/slideLayout" Target="../slideLayouts/slideLayout7.xml"/><Relationship Id="rId1" Type="http://schemas.openxmlformats.org/officeDocument/2006/relationships/tags" Target="../tags/tag231.xml"/></Relationships>
</file>

<file path=ppt/slides/_rels/slide15.xml.rels><?xml version="1.0" encoding="UTF-8" standalone="yes"?>
<Relationships xmlns="http://schemas.openxmlformats.org/package/2006/relationships"><Relationship Id="rId9" Type="http://schemas.openxmlformats.org/officeDocument/2006/relationships/tags" Target="../tags/tag250.xml"/><Relationship Id="rId8" Type="http://schemas.openxmlformats.org/officeDocument/2006/relationships/tags" Target="../tags/tag249.xml"/><Relationship Id="rId7" Type="http://schemas.openxmlformats.org/officeDocument/2006/relationships/tags" Target="../tags/tag248.xml"/><Relationship Id="rId6" Type="http://schemas.openxmlformats.org/officeDocument/2006/relationships/tags" Target="../tags/tag247.xml"/><Relationship Id="rId5" Type="http://schemas.openxmlformats.org/officeDocument/2006/relationships/tags" Target="../tags/tag246.xml"/><Relationship Id="rId4" Type="http://schemas.openxmlformats.org/officeDocument/2006/relationships/tags" Target="../tags/tag245.xml"/><Relationship Id="rId3" Type="http://schemas.openxmlformats.org/officeDocument/2006/relationships/tags" Target="../tags/tag244.xml"/><Relationship Id="rId23" Type="http://schemas.openxmlformats.org/officeDocument/2006/relationships/notesSlide" Target="../notesSlides/notesSlide14.xml"/><Relationship Id="rId22" Type="http://schemas.openxmlformats.org/officeDocument/2006/relationships/slideLayout" Target="../slideLayouts/slideLayout7.xml"/><Relationship Id="rId21" Type="http://schemas.openxmlformats.org/officeDocument/2006/relationships/tags" Target="../tags/tag259.xml"/><Relationship Id="rId20" Type="http://schemas.openxmlformats.org/officeDocument/2006/relationships/image" Target="../media/image25.jpeg"/><Relationship Id="rId2" Type="http://schemas.openxmlformats.org/officeDocument/2006/relationships/tags" Target="../tags/tag243.xml"/><Relationship Id="rId19" Type="http://schemas.openxmlformats.org/officeDocument/2006/relationships/tags" Target="../tags/tag258.xml"/><Relationship Id="rId18" Type="http://schemas.openxmlformats.org/officeDocument/2006/relationships/tags" Target="../tags/tag257.xml"/><Relationship Id="rId17" Type="http://schemas.openxmlformats.org/officeDocument/2006/relationships/tags" Target="../tags/tag256.xml"/><Relationship Id="rId16" Type="http://schemas.openxmlformats.org/officeDocument/2006/relationships/tags" Target="../tags/tag255.xml"/><Relationship Id="rId15" Type="http://schemas.openxmlformats.org/officeDocument/2006/relationships/tags" Target="../tags/tag254.xml"/><Relationship Id="rId14" Type="http://schemas.openxmlformats.org/officeDocument/2006/relationships/image" Target="../media/image24.jpeg"/><Relationship Id="rId13" Type="http://schemas.openxmlformats.org/officeDocument/2006/relationships/tags" Target="../tags/tag253.xml"/><Relationship Id="rId12" Type="http://schemas.openxmlformats.org/officeDocument/2006/relationships/image" Target="../media/image23.png"/><Relationship Id="rId11" Type="http://schemas.openxmlformats.org/officeDocument/2006/relationships/tags" Target="../tags/tag252.xml"/><Relationship Id="rId10" Type="http://schemas.openxmlformats.org/officeDocument/2006/relationships/tags" Target="../tags/tag251.xml"/><Relationship Id="rId1" Type="http://schemas.openxmlformats.org/officeDocument/2006/relationships/tags" Target="../tags/tag242.xml"/></Relationships>
</file>

<file path=ppt/slides/_rels/slide16.xml.rels><?xml version="1.0" encoding="UTF-8" standalone="yes"?>
<Relationships xmlns="http://schemas.openxmlformats.org/package/2006/relationships"><Relationship Id="rId9" Type="http://schemas.openxmlformats.org/officeDocument/2006/relationships/tags" Target="../tags/tag270.xml"/><Relationship Id="rId8" Type="http://schemas.openxmlformats.org/officeDocument/2006/relationships/tags" Target="../tags/tag269.xml"/><Relationship Id="rId7" Type="http://schemas.openxmlformats.org/officeDocument/2006/relationships/tags" Target="../tags/tag268.xml"/><Relationship Id="rId6" Type="http://schemas.openxmlformats.org/officeDocument/2006/relationships/tags" Target="../tags/tag267.xml"/><Relationship Id="rId5" Type="http://schemas.openxmlformats.org/officeDocument/2006/relationships/tags" Target="../tags/tag266.xml"/><Relationship Id="rId4" Type="http://schemas.openxmlformats.org/officeDocument/2006/relationships/tags" Target="../tags/tag265.xml"/><Relationship Id="rId3" Type="http://schemas.openxmlformats.org/officeDocument/2006/relationships/image" Target="../media/image17.jpeg"/><Relationship Id="rId25" Type="http://schemas.openxmlformats.org/officeDocument/2006/relationships/notesSlide" Target="../notesSlides/notesSlide15.xml"/><Relationship Id="rId24" Type="http://schemas.openxmlformats.org/officeDocument/2006/relationships/slideLayout" Target="../slideLayouts/slideLayout7.xml"/><Relationship Id="rId23" Type="http://schemas.openxmlformats.org/officeDocument/2006/relationships/tags" Target="../tags/tag284.xml"/><Relationship Id="rId22" Type="http://schemas.openxmlformats.org/officeDocument/2006/relationships/tags" Target="../tags/tag283.xml"/><Relationship Id="rId21" Type="http://schemas.openxmlformats.org/officeDocument/2006/relationships/tags" Target="../tags/tag282.xml"/><Relationship Id="rId20" Type="http://schemas.openxmlformats.org/officeDocument/2006/relationships/tags" Target="../tags/tag281.xml"/><Relationship Id="rId2" Type="http://schemas.openxmlformats.org/officeDocument/2006/relationships/tags" Target="../tags/tag264.xml"/><Relationship Id="rId19" Type="http://schemas.openxmlformats.org/officeDocument/2006/relationships/tags" Target="../tags/tag280.xml"/><Relationship Id="rId18" Type="http://schemas.openxmlformats.org/officeDocument/2006/relationships/tags" Target="../tags/tag279.xml"/><Relationship Id="rId17" Type="http://schemas.openxmlformats.org/officeDocument/2006/relationships/tags" Target="../tags/tag278.xml"/><Relationship Id="rId16" Type="http://schemas.openxmlformats.org/officeDocument/2006/relationships/tags" Target="../tags/tag277.xml"/><Relationship Id="rId15" Type="http://schemas.openxmlformats.org/officeDocument/2006/relationships/tags" Target="../tags/tag276.xml"/><Relationship Id="rId14" Type="http://schemas.openxmlformats.org/officeDocument/2006/relationships/tags" Target="../tags/tag275.xml"/><Relationship Id="rId13" Type="http://schemas.openxmlformats.org/officeDocument/2006/relationships/tags" Target="../tags/tag274.xml"/><Relationship Id="rId12" Type="http://schemas.openxmlformats.org/officeDocument/2006/relationships/tags" Target="../tags/tag273.xml"/><Relationship Id="rId11" Type="http://schemas.openxmlformats.org/officeDocument/2006/relationships/tags" Target="../tags/tag272.xml"/><Relationship Id="rId10" Type="http://schemas.openxmlformats.org/officeDocument/2006/relationships/tags" Target="../tags/tag271.xml"/><Relationship Id="rId1" Type="http://schemas.openxmlformats.org/officeDocument/2006/relationships/tags" Target="../tags/tag263.xml"/></Relationships>
</file>

<file path=ppt/slides/_rels/slide17.xml.rels><?xml version="1.0" encoding="UTF-8" standalone="yes"?>
<Relationships xmlns="http://schemas.openxmlformats.org/package/2006/relationships"><Relationship Id="rId9" Type="http://schemas.openxmlformats.org/officeDocument/2006/relationships/tags" Target="../tags/tag293.xml"/><Relationship Id="rId8" Type="http://schemas.openxmlformats.org/officeDocument/2006/relationships/tags" Target="../tags/tag292.xml"/><Relationship Id="rId7" Type="http://schemas.openxmlformats.org/officeDocument/2006/relationships/tags" Target="../tags/tag291.xml"/><Relationship Id="rId6" Type="http://schemas.openxmlformats.org/officeDocument/2006/relationships/tags" Target="../tags/tag290.xml"/><Relationship Id="rId5" Type="http://schemas.openxmlformats.org/officeDocument/2006/relationships/tags" Target="../tags/tag289.xml"/><Relationship Id="rId4" Type="http://schemas.openxmlformats.org/officeDocument/2006/relationships/tags" Target="../tags/tag288.xml"/><Relationship Id="rId3" Type="http://schemas.openxmlformats.org/officeDocument/2006/relationships/tags" Target="../tags/tag287.xml"/><Relationship Id="rId2" Type="http://schemas.openxmlformats.org/officeDocument/2006/relationships/tags" Target="../tags/tag286.xml"/><Relationship Id="rId11" Type="http://schemas.openxmlformats.org/officeDocument/2006/relationships/notesSlide" Target="../notesSlides/notesSlide16.xml"/><Relationship Id="rId10" Type="http://schemas.openxmlformats.org/officeDocument/2006/relationships/slideLayout" Target="../slideLayouts/slideLayout7.xml"/><Relationship Id="rId1" Type="http://schemas.openxmlformats.org/officeDocument/2006/relationships/tags" Target="../tags/tag285.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7.xml"/><Relationship Id="rId3" Type="http://schemas.openxmlformats.org/officeDocument/2006/relationships/tags" Target="../tags/tag298.xml"/><Relationship Id="rId2" Type="http://schemas.openxmlformats.org/officeDocument/2006/relationships/image" Target="../media/image12.jpeg"/><Relationship Id="rId1" Type="http://schemas.openxmlformats.org/officeDocument/2006/relationships/tags" Target="../tags/tag297.xml"/></Relationships>
</file>

<file path=ppt/slides/_rels/slide19.xml.rels><?xml version="1.0" encoding="UTF-8" standalone="yes"?>
<Relationships xmlns="http://schemas.openxmlformats.org/package/2006/relationships"><Relationship Id="rId9" Type="http://schemas.openxmlformats.org/officeDocument/2006/relationships/tags" Target="../tags/tag307.xml"/><Relationship Id="rId8" Type="http://schemas.openxmlformats.org/officeDocument/2006/relationships/tags" Target="../tags/tag306.xml"/><Relationship Id="rId7" Type="http://schemas.openxmlformats.org/officeDocument/2006/relationships/tags" Target="../tags/tag305.xml"/><Relationship Id="rId6" Type="http://schemas.openxmlformats.org/officeDocument/2006/relationships/tags" Target="../tags/tag304.xml"/><Relationship Id="rId5" Type="http://schemas.openxmlformats.org/officeDocument/2006/relationships/tags" Target="../tags/tag303.xml"/><Relationship Id="rId4" Type="http://schemas.openxmlformats.org/officeDocument/2006/relationships/tags" Target="../tags/tag302.xml"/><Relationship Id="rId3" Type="http://schemas.openxmlformats.org/officeDocument/2006/relationships/tags" Target="../tags/tag301.xml"/><Relationship Id="rId2" Type="http://schemas.openxmlformats.org/officeDocument/2006/relationships/tags" Target="../tags/tag300.xml"/><Relationship Id="rId11" Type="http://schemas.openxmlformats.org/officeDocument/2006/relationships/notesSlide" Target="../notesSlides/notesSlide18.xml"/><Relationship Id="rId10" Type="http://schemas.openxmlformats.org/officeDocument/2006/relationships/slideLayout" Target="../slideLayouts/slideLayout7.xml"/><Relationship Id="rId1" Type="http://schemas.openxmlformats.org/officeDocument/2006/relationships/tags" Target="../tags/tag299.xml"/></Relationships>
</file>

<file path=ppt/slides/_rels/slide2.xml.rels><?xml version="1.0" encoding="UTF-8" standalone="yes"?>
<Relationships xmlns="http://schemas.openxmlformats.org/package/2006/relationships"><Relationship Id="rId9" Type="http://schemas.openxmlformats.org/officeDocument/2006/relationships/tags" Target="../tags/tag147.xml"/><Relationship Id="rId8" Type="http://schemas.openxmlformats.org/officeDocument/2006/relationships/tags" Target="../tags/tag146.xml"/><Relationship Id="rId7" Type="http://schemas.openxmlformats.org/officeDocument/2006/relationships/tags" Target="../tags/tag145.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7" Type="http://schemas.openxmlformats.org/officeDocument/2006/relationships/notesSlide" Target="../notesSlides/notesSlide2.xml"/><Relationship Id="rId16" Type="http://schemas.openxmlformats.org/officeDocument/2006/relationships/slideLayout" Target="../slideLayouts/slideLayout7.xml"/><Relationship Id="rId15" Type="http://schemas.openxmlformats.org/officeDocument/2006/relationships/tags" Target="../tags/tag152.xml"/><Relationship Id="rId14" Type="http://schemas.openxmlformats.org/officeDocument/2006/relationships/image" Target="../media/image9.jpeg"/><Relationship Id="rId13" Type="http://schemas.openxmlformats.org/officeDocument/2006/relationships/tags" Target="../tags/tag151.xml"/><Relationship Id="rId12" Type="http://schemas.openxmlformats.org/officeDocument/2006/relationships/tags" Target="../tags/tag150.xml"/><Relationship Id="rId11" Type="http://schemas.openxmlformats.org/officeDocument/2006/relationships/tags" Target="../tags/tag149.xml"/><Relationship Id="rId10" Type="http://schemas.openxmlformats.org/officeDocument/2006/relationships/tags" Target="../tags/tag148.xml"/><Relationship Id="rId1" Type="http://schemas.openxmlformats.org/officeDocument/2006/relationships/tags" Target="../tags/tag139.xml"/></Relationships>
</file>

<file path=ppt/slides/_rels/slide20.xml.rels><?xml version="1.0" encoding="UTF-8" standalone="yes"?>
<Relationships xmlns="http://schemas.openxmlformats.org/package/2006/relationships"><Relationship Id="rId9" Type="http://schemas.openxmlformats.org/officeDocument/2006/relationships/tags" Target="../tags/tag318.xml"/><Relationship Id="rId8" Type="http://schemas.openxmlformats.org/officeDocument/2006/relationships/tags" Target="../tags/tag317.xml"/><Relationship Id="rId7" Type="http://schemas.openxmlformats.org/officeDocument/2006/relationships/image" Target="../media/image26.png"/><Relationship Id="rId6" Type="http://schemas.openxmlformats.org/officeDocument/2006/relationships/tags" Target="../tags/tag316.xml"/><Relationship Id="rId5" Type="http://schemas.openxmlformats.org/officeDocument/2006/relationships/tags" Target="../tags/tag315.xml"/><Relationship Id="rId4" Type="http://schemas.openxmlformats.org/officeDocument/2006/relationships/tags" Target="../tags/tag314.xml"/><Relationship Id="rId3" Type="http://schemas.openxmlformats.org/officeDocument/2006/relationships/tags" Target="../tags/tag313.xml"/><Relationship Id="rId2" Type="http://schemas.openxmlformats.org/officeDocument/2006/relationships/tags" Target="../tags/tag312.xml"/><Relationship Id="rId13" Type="http://schemas.openxmlformats.org/officeDocument/2006/relationships/notesSlide" Target="../notesSlides/notesSlide19.xml"/><Relationship Id="rId12" Type="http://schemas.openxmlformats.org/officeDocument/2006/relationships/slideLayout" Target="../slideLayouts/slideLayout7.xml"/><Relationship Id="rId11" Type="http://schemas.openxmlformats.org/officeDocument/2006/relationships/tags" Target="../tags/tag320.xml"/><Relationship Id="rId10" Type="http://schemas.openxmlformats.org/officeDocument/2006/relationships/tags" Target="../tags/tag319.xml"/><Relationship Id="rId1" Type="http://schemas.openxmlformats.org/officeDocument/2006/relationships/tags" Target="../tags/tag311.xml"/></Relationships>
</file>

<file path=ppt/slides/_rels/slide21.xml.rels><?xml version="1.0" encoding="UTF-8" standalone="yes"?>
<Relationships xmlns="http://schemas.openxmlformats.org/package/2006/relationships"><Relationship Id="rId9" Type="http://schemas.openxmlformats.org/officeDocument/2006/relationships/tags" Target="../tags/tag327.xml"/><Relationship Id="rId8" Type="http://schemas.openxmlformats.org/officeDocument/2006/relationships/tags" Target="../tags/tag326.xml"/><Relationship Id="rId7" Type="http://schemas.openxmlformats.org/officeDocument/2006/relationships/tags" Target="../tags/tag325.xml"/><Relationship Id="rId6" Type="http://schemas.openxmlformats.org/officeDocument/2006/relationships/image" Target="../media/image28.jpeg"/><Relationship Id="rId5" Type="http://schemas.openxmlformats.org/officeDocument/2006/relationships/tags" Target="../tags/tag324.xml"/><Relationship Id="rId4" Type="http://schemas.openxmlformats.org/officeDocument/2006/relationships/image" Target="../media/image27.jpeg"/><Relationship Id="rId3" Type="http://schemas.openxmlformats.org/officeDocument/2006/relationships/tags" Target="../tags/tag323.xml"/><Relationship Id="rId2" Type="http://schemas.openxmlformats.org/officeDocument/2006/relationships/tags" Target="../tags/tag322.xml"/><Relationship Id="rId17" Type="http://schemas.openxmlformats.org/officeDocument/2006/relationships/notesSlide" Target="../notesSlides/notesSlide20.xml"/><Relationship Id="rId16" Type="http://schemas.openxmlformats.org/officeDocument/2006/relationships/slideLayout" Target="../slideLayouts/slideLayout7.xml"/><Relationship Id="rId15" Type="http://schemas.openxmlformats.org/officeDocument/2006/relationships/image" Target="../media/image29.jpeg"/><Relationship Id="rId14" Type="http://schemas.openxmlformats.org/officeDocument/2006/relationships/tags" Target="../tags/tag332.xml"/><Relationship Id="rId13" Type="http://schemas.openxmlformats.org/officeDocument/2006/relationships/tags" Target="../tags/tag331.xml"/><Relationship Id="rId12" Type="http://schemas.openxmlformats.org/officeDocument/2006/relationships/tags" Target="../tags/tag330.xml"/><Relationship Id="rId11" Type="http://schemas.openxmlformats.org/officeDocument/2006/relationships/tags" Target="../tags/tag329.xml"/><Relationship Id="rId10" Type="http://schemas.openxmlformats.org/officeDocument/2006/relationships/tags" Target="../tags/tag328.xml"/><Relationship Id="rId1" Type="http://schemas.openxmlformats.org/officeDocument/2006/relationships/tags" Target="../tags/tag321.xml"/></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tags" Target="../tags/tag339.xml"/><Relationship Id="rId3" Type="http://schemas.openxmlformats.org/officeDocument/2006/relationships/tags" Target="../tags/tag338.xml"/><Relationship Id="rId2" Type="http://schemas.openxmlformats.org/officeDocument/2006/relationships/tags" Target="../tags/tag337.xml"/><Relationship Id="rId1" Type="http://schemas.openxmlformats.org/officeDocument/2006/relationships/tags" Target="../tags/tag33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34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3.xml"/><Relationship Id="rId1" Type="http://schemas.openxmlformats.org/officeDocument/2006/relationships/image" Target="../media/image10.jpeg"/></Relationships>
</file>

<file path=ppt/slides/_rels/slide4.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tags" Target="../tags/tag159.xml"/><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4" Type="http://schemas.openxmlformats.org/officeDocument/2006/relationships/notesSlide" Target="../notesSlides/notesSlide3.xml"/><Relationship Id="rId33" Type="http://schemas.openxmlformats.org/officeDocument/2006/relationships/slideLayout" Target="../slideLayouts/slideLayout7.xml"/><Relationship Id="rId32" Type="http://schemas.openxmlformats.org/officeDocument/2006/relationships/tags" Target="../tags/tag183.xml"/><Relationship Id="rId31" Type="http://schemas.openxmlformats.org/officeDocument/2006/relationships/tags" Target="../tags/tag182.xml"/><Relationship Id="rId30" Type="http://schemas.openxmlformats.org/officeDocument/2006/relationships/tags" Target="../tags/tag181.xml"/><Relationship Id="rId3" Type="http://schemas.openxmlformats.org/officeDocument/2006/relationships/image" Target="../media/image1.svg"/><Relationship Id="rId29" Type="http://schemas.openxmlformats.org/officeDocument/2006/relationships/tags" Target="../tags/tag180.xml"/><Relationship Id="rId28" Type="http://schemas.openxmlformats.org/officeDocument/2006/relationships/tags" Target="../tags/tag179.xml"/><Relationship Id="rId27" Type="http://schemas.openxmlformats.org/officeDocument/2006/relationships/tags" Target="../tags/tag178.xml"/><Relationship Id="rId26" Type="http://schemas.openxmlformats.org/officeDocument/2006/relationships/tags" Target="../tags/tag177.xml"/><Relationship Id="rId25" Type="http://schemas.openxmlformats.org/officeDocument/2006/relationships/tags" Target="../tags/tag176.xml"/><Relationship Id="rId24" Type="http://schemas.openxmlformats.org/officeDocument/2006/relationships/tags" Target="../tags/tag175.xml"/><Relationship Id="rId23" Type="http://schemas.openxmlformats.org/officeDocument/2006/relationships/tags" Target="../tags/tag174.xml"/><Relationship Id="rId22" Type="http://schemas.openxmlformats.org/officeDocument/2006/relationships/tags" Target="../tags/tag173.xml"/><Relationship Id="rId21" Type="http://schemas.openxmlformats.org/officeDocument/2006/relationships/tags" Target="../tags/tag172.xml"/><Relationship Id="rId20" Type="http://schemas.openxmlformats.org/officeDocument/2006/relationships/tags" Target="../tags/tag171.xml"/><Relationship Id="rId2" Type="http://schemas.openxmlformats.org/officeDocument/2006/relationships/image" Target="../media/image11.png"/><Relationship Id="rId19" Type="http://schemas.openxmlformats.org/officeDocument/2006/relationships/tags" Target="../tags/tag170.xml"/><Relationship Id="rId18" Type="http://schemas.openxmlformats.org/officeDocument/2006/relationships/tags" Target="../tags/tag169.xml"/><Relationship Id="rId17" Type="http://schemas.openxmlformats.org/officeDocument/2006/relationships/tags" Target="../tags/tag168.xml"/><Relationship Id="rId16" Type="http://schemas.openxmlformats.org/officeDocument/2006/relationships/tags" Target="../tags/tag167.xml"/><Relationship Id="rId15" Type="http://schemas.openxmlformats.org/officeDocument/2006/relationships/tags" Target="../tags/tag166.xml"/><Relationship Id="rId14" Type="http://schemas.openxmlformats.org/officeDocument/2006/relationships/tags" Target="../tags/tag165.xml"/><Relationship Id="rId13" Type="http://schemas.openxmlformats.org/officeDocument/2006/relationships/tags" Target="../tags/tag164.xml"/><Relationship Id="rId12" Type="http://schemas.openxmlformats.org/officeDocument/2006/relationships/tags" Target="../tags/tag163.xml"/><Relationship Id="rId11" Type="http://schemas.openxmlformats.org/officeDocument/2006/relationships/tags" Target="../tags/tag162.xml"/><Relationship Id="rId10" Type="http://schemas.openxmlformats.org/officeDocument/2006/relationships/tags" Target="../tags/tag161.xml"/><Relationship Id="rId1" Type="http://schemas.openxmlformats.org/officeDocument/2006/relationships/tags" Target="../tags/tag154.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tags" Target="../tags/tag187.xml"/><Relationship Id="rId2" Type="http://schemas.openxmlformats.org/officeDocument/2006/relationships/image" Target="../media/image1.svg"/><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7.xml"/><Relationship Id="rId5" Type="http://schemas.openxmlformats.org/officeDocument/2006/relationships/tags" Target="../tags/tag189.xml"/><Relationship Id="rId4" Type="http://schemas.openxmlformats.org/officeDocument/2006/relationships/image" Target="../media/image12.jpeg"/><Relationship Id="rId3" Type="http://schemas.openxmlformats.org/officeDocument/2006/relationships/tags" Target="../tags/tag188.xml"/><Relationship Id="rId2" Type="http://schemas.openxmlformats.org/officeDocument/2006/relationships/image" Target="../media/image1.sv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tags" Target="../tags/tag190.xml"/><Relationship Id="rId3" Type="http://schemas.openxmlformats.org/officeDocument/2006/relationships/image" Target="../media/image10.jpeg"/><Relationship Id="rId2" Type="http://schemas.openxmlformats.org/officeDocument/2006/relationships/image" Target="../media/image1.svg"/><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tags" Target="../tags/tag191.xml"/><Relationship Id="rId3" Type="http://schemas.openxmlformats.org/officeDocument/2006/relationships/image" Target="../media/image13.jpeg"/><Relationship Id="rId2" Type="http://schemas.openxmlformats.org/officeDocument/2006/relationships/image" Target="../media/image1.svg"/><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tags" Target="../tags/tag192.xml"/><Relationship Id="rId3" Type="http://schemas.openxmlformats.org/officeDocument/2006/relationships/image" Target="../media/image14.jpeg"/><Relationship Id="rId2" Type="http://schemas.openxmlformats.org/officeDocument/2006/relationships/image" Target="../media/image1.sv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文本框 9217"/>
          <p:cNvSpPr txBox="1"/>
          <p:nvPr>
            <p:custDataLst>
              <p:tags r:id="rId1"/>
            </p:custDataLst>
          </p:nvPr>
        </p:nvSpPr>
        <p:spPr>
          <a:xfrm>
            <a:off x="3863975" y="1412875"/>
            <a:ext cx="5111750" cy="366713"/>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defTabSz="457200">
              <a:lnSpc>
                <a:spcPct val="100000"/>
              </a:lnSpc>
              <a:spcBef>
                <a:spcPct val="50000"/>
              </a:spcBef>
              <a:buNone/>
            </a:pPr>
            <a:endParaRPr lang="zh-CN" altLang="en-US" sz="1800" dirty="0">
              <a:latin typeface="微软雅黑" panose="020B0503020204020204" charset="-122"/>
              <a:ea typeface="微软雅黑" panose="020B0503020204020204" charset="-122"/>
            </a:endParaRPr>
          </a:p>
        </p:txBody>
      </p:sp>
      <p:sp>
        <p:nvSpPr>
          <p:cNvPr id="9219" name="文本框 9219"/>
          <p:cNvSpPr txBox="1"/>
          <p:nvPr>
            <p:custDataLst>
              <p:tags r:id="rId2"/>
            </p:custDataLst>
          </p:nvPr>
        </p:nvSpPr>
        <p:spPr>
          <a:xfrm>
            <a:off x="2233295" y="2745105"/>
            <a:ext cx="7724775" cy="1968500"/>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defTabSz="457200">
              <a:lnSpc>
                <a:spcPct val="100000"/>
              </a:lnSpc>
              <a:spcBef>
                <a:spcPts val="600"/>
              </a:spcBef>
              <a:buNone/>
            </a:pPr>
            <a:r>
              <a:rPr lang="zh-CN" altLang="en-US" sz="4000" b="1" dirty="0">
                <a:latin typeface="微软雅黑" panose="020B0503020204020204" charset="-122"/>
                <a:ea typeface="微软雅黑" panose="020B0503020204020204" charset="-122"/>
              </a:rPr>
              <a:t>第三课  把握世界的规律</a:t>
            </a:r>
            <a:endParaRPr lang="zh-CN" altLang="en-US" sz="4000" b="1" dirty="0">
              <a:latin typeface="微软雅黑" panose="020B0503020204020204" charset="-122"/>
              <a:ea typeface="微软雅黑" panose="020B0503020204020204" charset="-122"/>
            </a:endParaRPr>
          </a:p>
          <a:p>
            <a:pPr marL="0" lvl="0" indent="0" algn="ctr" defTabSz="457200">
              <a:lnSpc>
                <a:spcPct val="100000"/>
              </a:lnSpc>
              <a:spcBef>
                <a:spcPts val="600"/>
              </a:spcBef>
              <a:buNone/>
            </a:pPr>
            <a:endParaRPr lang="zh-CN" altLang="en-US" sz="1800" b="1" dirty="0">
              <a:latin typeface="微软雅黑" panose="020B0503020204020204" charset="-122"/>
              <a:ea typeface="微软雅黑" panose="020B0503020204020204" charset="-122"/>
            </a:endParaRPr>
          </a:p>
          <a:p>
            <a:pPr marL="0" lvl="0" indent="0" defTabSz="457200">
              <a:lnSpc>
                <a:spcPct val="100000"/>
              </a:lnSpc>
              <a:spcBef>
                <a:spcPts val="600"/>
              </a:spcBef>
              <a:buNone/>
            </a:pPr>
            <a:r>
              <a:rPr lang="en-US" altLang="zh-CN" sz="5400" b="1" u="sng" dirty="0">
                <a:solidFill>
                  <a:srgbClr val="33CC33"/>
                </a:solidFill>
                <a:latin typeface="微软雅黑" panose="020B0503020204020204" charset="-122"/>
                <a:ea typeface="微软雅黑" panose="020B0503020204020204" charset="-122"/>
              </a:rPr>
              <a:t>3.1 </a:t>
            </a:r>
            <a:r>
              <a:rPr lang="zh-CN" altLang="en-US" sz="5400" b="1" u="sng" dirty="0">
                <a:solidFill>
                  <a:srgbClr val="33CC33"/>
                </a:solidFill>
                <a:latin typeface="微软雅黑" panose="020B0503020204020204" charset="-122"/>
                <a:ea typeface="微软雅黑" panose="020B0503020204020204" charset="-122"/>
              </a:rPr>
              <a:t>世界是普遍联系的</a:t>
            </a:r>
            <a:endParaRPr lang="zh-CN" altLang="en-US" sz="5400" b="1" u="sng" dirty="0">
              <a:solidFill>
                <a:srgbClr val="33CC33"/>
              </a:solidFill>
              <a:latin typeface="微软雅黑" panose="020B0503020204020204" charset="-122"/>
              <a:ea typeface="微软雅黑" panose="020B0503020204020204" charset="-122"/>
            </a:endParaRPr>
          </a:p>
        </p:txBody>
      </p:sp>
      <p:sp>
        <p:nvSpPr>
          <p:cNvPr id="9223" name="矩形 1"/>
          <p:cNvSpPr/>
          <p:nvPr>
            <p:custDataLst>
              <p:tags r:id="rId3"/>
            </p:custDataLst>
          </p:nvPr>
        </p:nvSpPr>
        <p:spPr>
          <a:xfrm>
            <a:off x="2136458" y="1322388"/>
            <a:ext cx="7102475" cy="927100"/>
          </a:xfrm>
          <a:prstGeom prst="rect">
            <a:avLst/>
          </a:prstGeom>
          <a:noFill/>
          <a:ln w="9525">
            <a:noFill/>
          </a:ln>
        </p:spPr>
        <p:txBody>
          <a:bodyPr wrap="non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defTabSz="457200" eaLnBrk="0" hangingPunct="0">
              <a:lnSpc>
                <a:spcPct val="150000"/>
              </a:lnSpc>
              <a:spcBef>
                <a:spcPct val="0"/>
              </a:spcBef>
              <a:buFontTx/>
              <a:buNone/>
            </a:pPr>
            <a:r>
              <a:rPr lang="zh-CN" altLang="en-US" sz="4000" b="1" dirty="0">
                <a:solidFill>
                  <a:schemeClr val="accent2"/>
                </a:solidFill>
                <a:latin typeface="华文新魏" panose="02010800040101010101" pitchFamily="2" charset="-122"/>
                <a:ea typeface="华文新魏" panose="02010800040101010101" pitchFamily="2" charset="-122"/>
              </a:rPr>
              <a:t>第一单元  探索世界与把握规律</a:t>
            </a:r>
            <a:endParaRPr lang="en-US" altLang="zh-CN" sz="4000" b="1" dirty="0">
              <a:solidFill>
                <a:schemeClr val="accent2"/>
              </a:solidFill>
              <a:latin typeface="华文新魏" panose="02010800040101010101" pitchFamily="2" charset="-122"/>
              <a:ea typeface="华文新魏" panose="02010800040101010101" pitchFamily="2" charset="-122"/>
            </a:endParaRPr>
          </a:p>
        </p:txBody>
      </p:sp>
      <p:pic>
        <p:nvPicPr>
          <p:cNvPr id="9224" name="图片 1"/>
          <p:cNvPicPr>
            <a:picLocks noChangeAspect="1"/>
          </p:cNvPicPr>
          <p:nvPr>
            <p:custDataLst>
              <p:tags r:id="rId4"/>
            </p:custDataLst>
          </p:nvPr>
        </p:nvPicPr>
        <p:blipFill>
          <a:blip r:embed="rId5"/>
          <a:stretch>
            <a:fillRect/>
          </a:stretch>
        </p:blipFill>
        <p:spPr>
          <a:xfrm>
            <a:off x="9239250" y="138113"/>
            <a:ext cx="2781300" cy="3613150"/>
          </a:xfrm>
          <a:prstGeom prst="rect">
            <a:avLst/>
          </a:prstGeom>
          <a:noFill/>
          <a:ln w="9525">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形 1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759585" y="1815465"/>
            <a:ext cx="8672195" cy="2419350"/>
          </a:xfrm>
          <a:prstGeom prst="rect">
            <a:avLst/>
          </a:prstGeom>
        </p:spPr>
      </p:pic>
      <p:sp>
        <p:nvSpPr>
          <p:cNvPr id="6" name="文本框 5"/>
          <p:cNvSpPr txBox="1"/>
          <p:nvPr/>
        </p:nvSpPr>
        <p:spPr>
          <a:xfrm>
            <a:off x="3486150" y="2671445"/>
            <a:ext cx="5036185" cy="706755"/>
          </a:xfrm>
          <a:prstGeom prst="rect">
            <a:avLst/>
          </a:prstGeom>
          <a:noFill/>
        </p:spPr>
        <p:txBody>
          <a:bodyPr wrap="square" rtlCol="0">
            <a:spAutoFit/>
          </a:bodyPr>
          <a:p>
            <a:r>
              <a:rPr lang="zh-CN" altLang="en-US" sz="4000" b="1"/>
              <a:t>六</a:t>
            </a:r>
            <a:r>
              <a:rPr lang="en-US" altLang="zh-CN" sz="4000" b="1"/>
              <a:t>  </a:t>
            </a:r>
            <a:r>
              <a:rPr lang="zh-CN" altLang="en-US" sz="4000" b="1"/>
              <a:t>、</a:t>
            </a:r>
            <a:r>
              <a:rPr lang="en-US" altLang="zh-CN" sz="4000" b="1"/>
              <a:t>   </a:t>
            </a:r>
            <a:r>
              <a:rPr lang="zh-CN" altLang="en-US" sz="4000" b="1"/>
              <a:t>教学活动设计</a:t>
            </a:r>
            <a:endParaRPr lang="zh-CN" altLang="en-US" sz="4000" b="1"/>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6"/>
          <p:cNvSpPr>
            <a:spLocks noChangeArrowheads="1"/>
          </p:cNvSpPr>
          <p:nvPr>
            <p:custDataLst>
              <p:tags r:id="rId1"/>
            </p:custDataLst>
          </p:nvPr>
        </p:nvSpPr>
        <p:spPr bwMode="auto">
          <a:xfrm>
            <a:off x="2473325" y="3492500"/>
            <a:ext cx="1800225" cy="1800225"/>
          </a:xfrm>
          <a:prstGeom prst="rect">
            <a:avLst/>
          </a:prstGeom>
          <a:blipFill rotWithShape="1">
            <a:blip r:embed="rId2"/>
            <a:stretch>
              <a:fillRect/>
            </a:stretch>
          </a:blipFill>
          <a:ln w="12700" cmpd="sng">
            <a:solidFill>
              <a:srgbClr val="006699"/>
            </a:solidFill>
            <a:miter lim="800000"/>
          </a:ln>
        </p:spPr>
        <p:txBody>
          <a:bodyPr wrap="none" anchor="ctr"/>
          <a:lstStyle/>
          <a:p>
            <a:pPr marL="0" marR="0" lvl="0" indent="0" algn="ctr" defTabSz="457200" rtl="0" eaLnBrk="1" fontAlgn="base" latinLnBrk="0" hangingPunct="1">
              <a:lnSpc>
                <a:spcPct val="100000"/>
              </a:lnSpc>
              <a:spcBef>
                <a:spcPct val="20000"/>
              </a:spcBef>
              <a:spcAft>
                <a:spcPct val="0"/>
              </a:spcAft>
              <a:buClrTx/>
              <a:buSzTx/>
              <a:buFontTx/>
              <a:buNone/>
              <a:defRPr/>
            </a:pPr>
            <a:endParaRPr kumimoji="0" lang="zh-CN" altLang="en-US" sz="2400" b="0" i="0" u="none" strike="noStrike" kern="1200" cap="none" spc="0" normalizeH="0" baseline="0" noProof="0">
              <a:ln>
                <a:noFill/>
              </a:ln>
              <a:solidFill>
                <a:schemeClr val="tx1">
                  <a:lumMod val="75000"/>
                  <a:lumOff val="25000"/>
                </a:schemeClr>
              </a:solidFill>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457200" rtl="0" eaLnBrk="1" fontAlgn="base" latinLnBrk="0" hangingPunct="1">
              <a:lnSpc>
                <a:spcPct val="100000"/>
              </a:lnSpc>
              <a:spcBef>
                <a:spcPct val="20000"/>
              </a:spcBef>
              <a:spcAft>
                <a:spcPct val="0"/>
              </a:spcAft>
              <a:buClrTx/>
              <a:buSzTx/>
              <a:buFontTx/>
              <a:buNone/>
              <a:defRPr/>
            </a:pPr>
            <a:endParaRPr kumimoji="0" lang="zh-CN" altLang="en-US" sz="2800" b="0" i="0" u="none" strike="noStrike" kern="1200" cap="none" spc="0" normalizeH="0" baseline="0" noProof="0">
              <a:ln>
                <a:noFill/>
              </a:ln>
              <a:solidFill>
                <a:schemeClr val="tx1">
                  <a:lumMod val="75000"/>
                  <a:lumOff val="25000"/>
                </a:schemeClr>
              </a:solidFill>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457200" rtl="0" eaLnBrk="1" fontAlgn="base" latinLnBrk="0" hangingPunct="1">
              <a:lnSpc>
                <a:spcPct val="100000"/>
              </a:lnSpc>
              <a:spcBef>
                <a:spcPct val="20000"/>
              </a:spcBef>
              <a:spcAft>
                <a:spcPct val="0"/>
              </a:spcAft>
              <a:buClrTx/>
              <a:buSzTx/>
              <a:buFontTx/>
              <a:buNone/>
              <a:defRPr/>
            </a:pPr>
            <a:endParaRPr kumimoji="0" lang="zh-CN" altLang="en-US" sz="2800" b="0" i="0" u="none" strike="noStrike" kern="1200" cap="none" spc="0" normalizeH="0" baseline="0" noProof="0">
              <a:ln>
                <a:noFill/>
              </a:ln>
              <a:solidFill>
                <a:schemeClr val="tx1">
                  <a:lumMod val="75000"/>
                  <a:lumOff val="25000"/>
                </a:schemeClr>
              </a:solidFill>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457200" rtl="0" eaLnBrk="1" fontAlgn="base" latinLnBrk="0" hangingPunct="1">
              <a:lnSpc>
                <a:spcPct val="100000"/>
              </a:lnSpc>
              <a:spcBef>
                <a:spcPct val="20000"/>
              </a:spcBef>
              <a:spcAft>
                <a:spcPct val="0"/>
              </a:spcAft>
              <a:buClrTx/>
              <a:buSzTx/>
              <a:buFontTx/>
              <a:buNone/>
              <a:defRPr/>
            </a:pPr>
            <a:endParaRPr kumimoji="0" lang="zh-CN" altLang="en-US" sz="2000" b="0" i="0" u="none" strike="noStrike" kern="1200" cap="none" spc="0" normalizeH="0" baseline="0" noProof="0">
              <a:ln>
                <a:noFill/>
              </a:ln>
              <a:solidFill>
                <a:schemeClr val="tx1">
                  <a:lumMod val="75000"/>
                  <a:lumOff val="25000"/>
                </a:schemeClr>
              </a:solidFill>
              <a:effectLst/>
              <a:uLnTx/>
              <a:uFillTx/>
              <a:latin typeface="华文新魏" panose="02010800040101010101" pitchFamily="2" charset="-122"/>
              <a:ea typeface="华文新魏" panose="02010800040101010101" pitchFamily="2" charset="-122"/>
              <a:cs typeface="+mn-ea"/>
              <a:sym typeface="+mn-lt"/>
            </a:endParaRPr>
          </a:p>
        </p:txBody>
      </p:sp>
      <p:sp>
        <p:nvSpPr>
          <p:cNvPr id="3" name="Rectangle 19"/>
          <p:cNvSpPr>
            <a:spLocks noChangeArrowheads="1"/>
          </p:cNvSpPr>
          <p:nvPr>
            <p:custDataLst>
              <p:tags r:id="rId3"/>
            </p:custDataLst>
          </p:nvPr>
        </p:nvSpPr>
        <p:spPr bwMode="auto">
          <a:xfrm>
            <a:off x="4273550" y="1692275"/>
            <a:ext cx="1800225" cy="1800225"/>
          </a:xfrm>
          <a:prstGeom prst="rect">
            <a:avLst/>
          </a:prstGeom>
          <a:blipFill rotWithShape="1">
            <a:blip r:embed="rId4"/>
            <a:stretch>
              <a:fillRect/>
            </a:stretch>
          </a:blipFill>
          <a:ln w="12700" cmpd="sng">
            <a:solidFill>
              <a:srgbClr val="006699"/>
            </a:solidFill>
            <a:miter lim="800000"/>
          </a:ln>
        </p:spPr>
        <p:txBody>
          <a:bodyPr wrap="none" anchor="b" anchorCtr="1"/>
          <a:lstStyle/>
          <a:p>
            <a:pPr marL="0" marR="0" lvl="0" indent="0" algn="ctr" defTabSz="457200" rtl="0" eaLnBrk="1" fontAlgn="base" latinLnBrk="0" hangingPunct="1">
              <a:lnSpc>
                <a:spcPct val="100000"/>
              </a:lnSpc>
              <a:spcBef>
                <a:spcPct val="20000"/>
              </a:spcBef>
              <a:spcAft>
                <a:spcPct val="0"/>
              </a:spcAft>
              <a:buClrTx/>
              <a:buSzTx/>
              <a:buFontTx/>
              <a:buNone/>
              <a:defRPr/>
            </a:pPr>
            <a:endParaRPr kumimoji="0" lang="zh-CN" altLang="en-US" sz="2400" b="0" i="0" u="none" strike="noStrike" kern="1200" cap="none" spc="0" normalizeH="0" baseline="0" noProof="0">
              <a:ln>
                <a:noFill/>
              </a:ln>
              <a:solidFill>
                <a:schemeClr val="tx1">
                  <a:lumMod val="75000"/>
                  <a:lumOff val="25000"/>
                </a:schemeClr>
              </a:solidFill>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457200" rtl="0" eaLnBrk="1" fontAlgn="base" latinLnBrk="0" hangingPunct="1">
              <a:lnSpc>
                <a:spcPct val="100000"/>
              </a:lnSpc>
              <a:spcBef>
                <a:spcPct val="20000"/>
              </a:spcBef>
              <a:spcAft>
                <a:spcPct val="0"/>
              </a:spcAft>
              <a:buClrTx/>
              <a:buSzTx/>
              <a:buFontTx/>
              <a:buNone/>
              <a:defRPr/>
            </a:pPr>
            <a:endParaRPr kumimoji="0" lang="zh-CN" altLang="en-US" sz="2000" b="0" i="0" u="none" strike="noStrike" kern="1200" cap="none" spc="0" normalizeH="0" baseline="0" noProof="0">
              <a:ln>
                <a:noFill/>
              </a:ln>
              <a:solidFill>
                <a:schemeClr val="tx1">
                  <a:lumMod val="75000"/>
                  <a:lumOff val="25000"/>
                </a:schemeClr>
              </a:solidFill>
              <a:effectLst/>
              <a:uLnTx/>
              <a:uFillTx/>
              <a:latin typeface="华文新魏" panose="02010800040101010101" pitchFamily="2" charset="-122"/>
              <a:ea typeface="华文新魏" panose="02010800040101010101" pitchFamily="2" charset="-122"/>
              <a:cs typeface="+mn-ea"/>
              <a:sym typeface="+mn-lt"/>
            </a:endParaRPr>
          </a:p>
        </p:txBody>
      </p:sp>
      <p:sp>
        <p:nvSpPr>
          <p:cNvPr id="4" name="Rectangle 23"/>
          <p:cNvSpPr>
            <a:spLocks noChangeArrowheads="1"/>
          </p:cNvSpPr>
          <p:nvPr>
            <p:custDataLst>
              <p:tags r:id="rId5"/>
            </p:custDataLst>
          </p:nvPr>
        </p:nvSpPr>
        <p:spPr bwMode="auto">
          <a:xfrm>
            <a:off x="673100" y="1636713"/>
            <a:ext cx="1800225" cy="1800225"/>
          </a:xfrm>
          <a:prstGeom prst="rect">
            <a:avLst/>
          </a:prstGeom>
          <a:blipFill rotWithShape="1">
            <a:blip r:embed="rId6"/>
            <a:stretch>
              <a:fillRect/>
            </a:stretch>
          </a:blipFill>
          <a:ln w="12700" cmpd="sng">
            <a:solidFill>
              <a:srgbClr val="3366CC"/>
            </a:solidFill>
            <a:miter lim="800000"/>
          </a:ln>
        </p:spPr>
        <p:txBody>
          <a:bodyPr wrap="none" anchor="b" anchorCtr="1"/>
          <a:lstStyle/>
          <a:p>
            <a:pPr marL="0" marR="0" lvl="0" indent="0" algn="ctr" defTabSz="457200" rtl="0" eaLnBrk="1" fontAlgn="base" latinLnBrk="0" hangingPunct="1">
              <a:lnSpc>
                <a:spcPct val="100000"/>
              </a:lnSpc>
              <a:spcBef>
                <a:spcPct val="20000"/>
              </a:spcBef>
              <a:spcAft>
                <a:spcPct val="0"/>
              </a:spcAft>
              <a:buClrTx/>
              <a:buSzTx/>
              <a:buFontTx/>
              <a:buNone/>
              <a:defRPr/>
            </a:pPr>
            <a:endParaRPr kumimoji="0" lang="zh-CN" altLang="en-US" sz="2000" b="0" i="0" u="none" strike="noStrike" kern="1200" cap="none" spc="0" normalizeH="0" baseline="0" noProof="0">
              <a:ln>
                <a:noFill/>
              </a:ln>
              <a:solidFill>
                <a:schemeClr val="tx1">
                  <a:lumMod val="75000"/>
                  <a:lumOff val="25000"/>
                </a:schemeClr>
              </a:solidFill>
              <a:effectLst/>
              <a:uLnTx/>
              <a:uFillTx/>
              <a:latin typeface="华文新魏" panose="02010800040101010101" pitchFamily="2" charset="-122"/>
              <a:ea typeface="华文新魏" panose="02010800040101010101" pitchFamily="2" charset="-122"/>
              <a:cs typeface="+mn-ea"/>
              <a:sym typeface="+mn-lt"/>
            </a:endParaRPr>
          </a:p>
        </p:txBody>
      </p:sp>
      <p:cxnSp>
        <p:nvCxnSpPr>
          <p:cNvPr id="11269" name="AutoShape 25"/>
          <p:cNvCxnSpPr>
            <a:stCxn id="4" idx="2"/>
            <a:endCxn id="2" idx="1"/>
          </p:cNvCxnSpPr>
          <p:nvPr>
            <p:custDataLst>
              <p:tags r:id="rId7"/>
            </p:custDataLst>
          </p:nvPr>
        </p:nvCxnSpPr>
        <p:spPr>
          <a:xfrm rot="5400000" flipV="1">
            <a:off x="1544638" y="3465513"/>
            <a:ext cx="957262" cy="900112"/>
          </a:xfrm>
          <a:prstGeom prst="bentConnector2">
            <a:avLst/>
          </a:prstGeom>
          <a:ln w="101600" cap="rnd" cmpd="sng">
            <a:solidFill>
              <a:srgbClr val="459BBE"/>
            </a:solidFill>
            <a:prstDash val="sysDot"/>
            <a:miter/>
            <a:headEnd type="none" w="med" len="med"/>
            <a:tailEnd type="none" w="med" len="med"/>
          </a:ln>
        </p:spPr>
      </p:cxnSp>
      <p:sp>
        <p:nvSpPr>
          <p:cNvPr id="6" name="Rectangle 28"/>
          <p:cNvSpPr>
            <a:spLocks noChangeArrowheads="1"/>
          </p:cNvSpPr>
          <p:nvPr>
            <p:custDataLst>
              <p:tags r:id="rId8"/>
            </p:custDataLst>
          </p:nvPr>
        </p:nvSpPr>
        <p:spPr bwMode="auto">
          <a:xfrm>
            <a:off x="6118225" y="3436938"/>
            <a:ext cx="1800225" cy="1800225"/>
          </a:xfrm>
          <a:prstGeom prst="rect">
            <a:avLst/>
          </a:prstGeom>
          <a:blipFill rotWithShape="1">
            <a:blip r:embed="rId9"/>
            <a:stretch>
              <a:fillRect/>
            </a:stretch>
          </a:blipFill>
          <a:ln w="12700" cmpd="sng">
            <a:solidFill>
              <a:srgbClr val="006699"/>
            </a:solidFill>
            <a:miter lim="800000"/>
          </a:ln>
        </p:spPr>
        <p:txBody>
          <a:bodyPr wrap="none" anchor="b" anchorCtr="1"/>
          <a:lstStyle/>
          <a:p>
            <a:pPr marL="0" marR="0" lvl="0" indent="0" algn="ctr" defTabSz="457200" rtl="0" eaLnBrk="1" fontAlgn="base" latinLnBrk="0" hangingPunct="1">
              <a:lnSpc>
                <a:spcPct val="100000"/>
              </a:lnSpc>
              <a:spcBef>
                <a:spcPct val="20000"/>
              </a:spcBef>
              <a:spcAft>
                <a:spcPct val="0"/>
              </a:spcAft>
              <a:buClrTx/>
              <a:buSzTx/>
              <a:buFontTx/>
              <a:buNone/>
              <a:defRPr/>
            </a:pPr>
            <a:endParaRPr kumimoji="0" lang="zh-CN" altLang="en-US" sz="2400" b="0" i="0" u="none" strike="noStrike" kern="1200" cap="none" spc="0" normalizeH="0" baseline="0" noProof="0">
              <a:ln>
                <a:noFill/>
              </a:ln>
              <a:solidFill>
                <a:schemeClr val="tx1">
                  <a:lumMod val="75000"/>
                  <a:lumOff val="25000"/>
                </a:schemeClr>
              </a:solidFill>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457200" rtl="0" eaLnBrk="1" fontAlgn="base" latinLnBrk="0" hangingPunct="1">
              <a:lnSpc>
                <a:spcPct val="100000"/>
              </a:lnSpc>
              <a:spcBef>
                <a:spcPct val="20000"/>
              </a:spcBef>
              <a:spcAft>
                <a:spcPct val="0"/>
              </a:spcAft>
              <a:buClrTx/>
              <a:buSzTx/>
              <a:buFontTx/>
              <a:buNone/>
              <a:defRPr/>
            </a:pPr>
            <a:endParaRPr kumimoji="0" lang="zh-CN" altLang="en-US" sz="2000" b="0" i="0" u="none" strike="noStrike" kern="1200" cap="none" spc="0" normalizeH="0" baseline="0" noProof="0">
              <a:ln>
                <a:noFill/>
              </a:ln>
              <a:solidFill>
                <a:schemeClr val="tx1">
                  <a:lumMod val="75000"/>
                  <a:lumOff val="25000"/>
                </a:schemeClr>
              </a:solidFill>
              <a:effectLst/>
              <a:uLnTx/>
              <a:uFillTx/>
              <a:latin typeface="华文新魏" panose="02010800040101010101" pitchFamily="2" charset="-122"/>
              <a:ea typeface="华文新魏" panose="02010800040101010101" pitchFamily="2" charset="-122"/>
              <a:cs typeface="+mn-ea"/>
              <a:sym typeface="+mn-lt"/>
            </a:endParaRPr>
          </a:p>
        </p:txBody>
      </p:sp>
      <p:cxnSp>
        <p:nvCxnSpPr>
          <p:cNvPr id="11271" name="AutoShape 30"/>
          <p:cNvCxnSpPr>
            <a:stCxn id="6" idx="0"/>
          </p:cNvCxnSpPr>
          <p:nvPr>
            <p:custDataLst>
              <p:tags r:id="rId10"/>
            </p:custDataLst>
          </p:nvPr>
        </p:nvCxnSpPr>
        <p:spPr>
          <a:xfrm rot="-5400000" flipV="1">
            <a:off x="6100763" y="2519363"/>
            <a:ext cx="890587" cy="944562"/>
          </a:xfrm>
          <a:prstGeom prst="bentConnector2">
            <a:avLst/>
          </a:prstGeom>
          <a:ln w="101600" cap="rnd" cmpd="sng">
            <a:solidFill>
              <a:srgbClr val="459BBE"/>
            </a:solidFill>
            <a:prstDash val="sysDot"/>
            <a:miter/>
            <a:headEnd type="none" w="med" len="med"/>
            <a:tailEnd type="none" w="med" len="med"/>
          </a:ln>
        </p:spPr>
      </p:cxnSp>
      <p:sp>
        <p:nvSpPr>
          <p:cNvPr id="8" name="Rectangle 19"/>
          <p:cNvSpPr>
            <a:spLocks noChangeArrowheads="1"/>
          </p:cNvSpPr>
          <p:nvPr>
            <p:custDataLst>
              <p:tags r:id="rId11"/>
            </p:custDataLst>
          </p:nvPr>
        </p:nvSpPr>
        <p:spPr bwMode="auto">
          <a:xfrm>
            <a:off x="7964488" y="1636713"/>
            <a:ext cx="1800225" cy="1800225"/>
          </a:xfrm>
          <a:prstGeom prst="rect">
            <a:avLst/>
          </a:prstGeom>
          <a:blipFill rotWithShape="1">
            <a:blip r:embed="rId12"/>
            <a:stretch>
              <a:fillRect/>
            </a:stretch>
          </a:blipFill>
          <a:ln w="12700" cmpd="sng">
            <a:solidFill>
              <a:srgbClr val="006699"/>
            </a:solidFill>
            <a:miter lim="800000"/>
          </a:ln>
        </p:spPr>
        <p:txBody>
          <a:bodyPr wrap="none" anchor="b" anchorCtr="1"/>
          <a:lstStyle/>
          <a:p>
            <a:pPr marL="0" marR="0" lvl="0" indent="0" algn="ctr" defTabSz="457200" rtl="0" eaLnBrk="1" fontAlgn="base" latinLnBrk="0" hangingPunct="1">
              <a:lnSpc>
                <a:spcPct val="100000"/>
              </a:lnSpc>
              <a:spcBef>
                <a:spcPct val="20000"/>
              </a:spcBef>
              <a:spcAft>
                <a:spcPct val="0"/>
              </a:spcAft>
              <a:buClrTx/>
              <a:buSzTx/>
              <a:buFontTx/>
              <a:buNone/>
              <a:defRPr/>
            </a:pPr>
            <a:endParaRPr kumimoji="0" lang="zh-CN" altLang="en-US" sz="2400" b="0" i="0" u="none" strike="noStrike" kern="1200" cap="none" spc="0" normalizeH="0" baseline="0" noProof="0">
              <a:ln>
                <a:noFill/>
              </a:ln>
              <a:solidFill>
                <a:schemeClr val="tx1">
                  <a:lumMod val="75000"/>
                  <a:lumOff val="25000"/>
                </a:schemeClr>
              </a:solidFill>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457200" rtl="0" eaLnBrk="1" fontAlgn="base" latinLnBrk="0" hangingPunct="1">
              <a:lnSpc>
                <a:spcPct val="100000"/>
              </a:lnSpc>
              <a:spcBef>
                <a:spcPct val="20000"/>
              </a:spcBef>
              <a:spcAft>
                <a:spcPct val="0"/>
              </a:spcAft>
              <a:buClrTx/>
              <a:buSzTx/>
              <a:buFontTx/>
              <a:buNone/>
              <a:defRPr/>
            </a:pPr>
            <a:endParaRPr kumimoji="0" lang="zh-CN" altLang="en-US" sz="2000" b="0" i="0" u="none" strike="noStrike" kern="1200" cap="none" spc="0" normalizeH="0" baseline="0" noProof="0">
              <a:ln>
                <a:noFill/>
              </a:ln>
              <a:solidFill>
                <a:schemeClr val="tx1">
                  <a:lumMod val="75000"/>
                  <a:lumOff val="25000"/>
                </a:schemeClr>
              </a:solidFill>
              <a:effectLst/>
              <a:uLnTx/>
              <a:uFillTx/>
              <a:latin typeface="华文新魏" panose="02010800040101010101" pitchFamily="2" charset="-122"/>
              <a:ea typeface="华文新魏" panose="02010800040101010101" pitchFamily="2" charset="-122"/>
              <a:cs typeface="+mn-ea"/>
              <a:sym typeface="+mn-lt"/>
            </a:endParaRPr>
          </a:p>
        </p:txBody>
      </p:sp>
      <p:cxnSp>
        <p:nvCxnSpPr>
          <p:cNvPr id="11273" name="AutoShape 30"/>
          <p:cNvCxnSpPr>
            <a:stCxn id="8" idx="2"/>
            <a:endCxn id="6" idx="3"/>
          </p:cNvCxnSpPr>
          <p:nvPr>
            <p:custDataLst>
              <p:tags r:id="rId13"/>
            </p:custDataLst>
          </p:nvPr>
        </p:nvCxnSpPr>
        <p:spPr>
          <a:xfrm rot="5400000">
            <a:off x="7940675" y="3413125"/>
            <a:ext cx="900113" cy="946150"/>
          </a:xfrm>
          <a:prstGeom prst="bentConnector2">
            <a:avLst/>
          </a:prstGeom>
          <a:ln w="101600" cap="rnd" cmpd="sng">
            <a:solidFill>
              <a:srgbClr val="459BBE"/>
            </a:solidFill>
            <a:prstDash val="sysDot"/>
            <a:miter/>
            <a:headEnd type="none" w="med" len="med"/>
            <a:tailEnd type="none" w="med" len="med"/>
          </a:ln>
        </p:spPr>
      </p:cxnSp>
      <p:sp>
        <p:nvSpPr>
          <p:cNvPr id="10" name="Rectangle 19"/>
          <p:cNvSpPr>
            <a:spLocks noChangeArrowheads="1"/>
          </p:cNvSpPr>
          <p:nvPr>
            <p:custDataLst>
              <p:tags r:id="rId14"/>
            </p:custDataLst>
          </p:nvPr>
        </p:nvSpPr>
        <p:spPr bwMode="auto">
          <a:xfrm>
            <a:off x="9764713" y="3492500"/>
            <a:ext cx="1800225" cy="1800225"/>
          </a:xfrm>
          <a:prstGeom prst="rect">
            <a:avLst/>
          </a:prstGeom>
          <a:blipFill rotWithShape="1">
            <a:blip r:embed="rId15"/>
            <a:stretch>
              <a:fillRect/>
            </a:stretch>
          </a:blipFill>
          <a:ln w="12700" cmpd="sng">
            <a:solidFill>
              <a:srgbClr val="006699"/>
            </a:solidFill>
            <a:miter lim="800000"/>
          </a:ln>
        </p:spPr>
        <p:txBody>
          <a:bodyPr wrap="none" anchor="b" anchorCtr="1"/>
          <a:lstStyle/>
          <a:p>
            <a:pPr marL="0" marR="0" lvl="0" indent="0" algn="ctr" defTabSz="457200" rtl="0" eaLnBrk="1" fontAlgn="base" latinLnBrk="0" hangingPunct="1">
              <a:lnSpc>
                <a:spcPct val="100000"/>
              </a:lnSpc>
              <a:spcBef>
                <a:spcPct val="20000"/>
              </a:spcBef>
              <a:spcAft>
                <a:spcPct val="0"/>
              </a:spcAft>
              <a:buClrTx/>
              <a:buSzTx/>
              <a:buFontTx/>
              <a:buNone/>
              <a:defRPr/>
            </a:pPr>
            <a:endParaRPr kumimoji="0" lang="zh-CN" altLang="en-US" sz="2400" b="0" i="0" u="none" strike="noStrike" kern="1200" cap="none" spc="0" normalizeH="0" baseline="0" noProof="0">
              <a:ln>
                <a:noFill/>
              </a:ln>
              <a:solidFill>
                <a:schemeClr val="tx1">
                  <a:lumMod val="75000"/>
                  <a:lumOff val="25000"/>
                </a:schemeClr>
              </a:solidFill>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457200" rtl="0" eaLnBrk="1" fontAlgn="base" latinLnBrk="0" hangingPunct="1">
              <a:lnSpc>
                <a:spcPct val="100000"/>
              </a:lnSpc>
              <a:spcBef>
                <a:spcPct val="20000"/>
              </a:spcBef>
              <a:spcAft>
                <a:spcPct val="0"/>
              </a:spcAft>
              <a:buClrTx/>
              <a:buSzTx/>
              <a:buFontTx/>
              <a:buNone/>
              <a:defRPr/>
            </a:pPr>
            <a:endParaRPr kumimoji="0" lang="zh-CN" altLang="en-US" sz="2000" b="0" i="0" u="none" strike="noStrike" kern="1200" cap="none" spc="0" normalizeH="0" baseline="0" noProof="0">
              <a:ln>
                <a:noFill/>
              </a:ln>
              <a:solidFill>
                <a:schemeClr val="tx1">
                  <a:lumMod val="75000"/>
                  <a:lumOff val="25000"/>
                </a:schemeClr>
              </a:solidFill>
              <a:effectLst/>
              <a:uLnTx/>
              <a:uFillTx/>
              <a:latin typeface="华文新魏" panose="02010800040101010101" pitchFamily="2" charset="-122"/>
              <a:ea typeface="华文新魏" panose="02010800040101010101" pitchFamily="2" charset="-122"/>
              <a:cs typeface="+mn-ea"/>
              <a:sym typeface="+mn-lt"/>
            </a:endParaRPr>
          </a:p>
        </p:txBody>
      </p:sp>
      <p:cxnSp>
        <p:nvCxnSpPr>
          <p:cNvPr id="11275" name="AutoShape 30"/>
          <p:cNvCxnSpPr>
            <a:stCxn id="3" idx="2"/>
            <a:endCxn id="2" idx="3"/>
          </p:cNvCxnSpPr>
          <p:nvPr>
            <p:custDataLst>
              <p:tags r:id="rId16"/>
            </p:custDataLst>
          </p:nvPr>
        </p:nvCxnSpPr>
        <p:spPr>
          <a:xfrm rot="5400000">
            <a:off x="4271963" y="3492500"/>
            <a:ext cx="901700" cy="900113"/>
          </a:xfrm>
          <a:prstGeom prst="bentConnector2">
            <a:avLst/>
          </a:prstGeom>
          <a:ln w="101600" cap="rnd" cmpd="sng">
            <a:solidFill>
              <a:srgbClr val="459BBE"/>
            </a:solidFill>
            <a:prstDash val="sysDot"/>
            <a:miter/>
            <a:headEnd type="none" w="med" len="med"/>
            <a:tailEnd type="none" w="med" len="med"/>
          </a:ln>
        </p:spPr>
      </p:cxnSp>
      <p:cxnSp>
        <p:nvCxnSpPr>
          <p:cNvPr id="12" name="AutoShape 30"/>
          <p:cNvCxnSpPr>
            <a:stCxn id="10" idx="0"/>
          </p:cNvCxnSpPr>
          <p:nvPr>
            <p:custDataLst>
              <p:tags r:id="rId17"/>
            </p:custDataLst>
          </p:nvPr>
        </p:nvCxnSpPr>
        <p:spPr>
          <a:xfrm rot="-5400000" flipV="1">
            <a:off x="9747250" y="2574925"/>
            <a:ext cx="950913" cy="884238"/>
          </a:xfrm>
          <a:prstGeom prst="bentConnector3">
            <a:avLst>
              <a:gd name="adj1" fmla="val 104204"/>
            </a:avLst>
          </a:prstGeom>
          <a:ln w="101600" cap="rnd" cmpd="sng">
            <a:solidFill>
              <a:srgbClr val="459BBE"/>
            </a:solidFill>
            <a:prstDash val="sysDot"/>
            <a:miter/>
            <a:headEnd type="none" w="med" len="med"/>
            <a:tailEnd type="none" w="med" len="med"/>
          </a:ln>
        </p:spPr>
      </p:cxnSp>
      <p:sp>
        <p:nvSpPr>
          <p:cNvPr id="13" name="TextBox 11"/>
          <p:cNvSpPr txBox="1"/>
          <p:nvPr>
            <p:custDataLst>
              <p:tags r:id="rId18"/>
            </p:custDataLst>
          </p:nvPr>
        </p:nvSpPr>
        <p:spPr>
          <a:xfrm>
            <a:off x="673100" y="915988"/>
            <a:ext cx="1800225" cy="684212"/>
          </a:xfrm>
          <a:prstGeom prst="rect">
            <a:avLst/>
          </a:prstGeom>
          <a:noFill/>
          <a:ln w="9525">
            <a:noFill/>
          </a:ln>
        </p:spPr>
        <p:txBody>
          <a:bodyPr lIns="162549" tIns="81274" rIns="162549" bIns="81274">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defTabSz="457200" eaLnBrk="0" hangingPunct="0">
              <a:lnSpc>
                <a:spcPct val="130000"/>
              </a:lnSpc>
              <a:spcBef>
                <a:spcPct val="0"/>
              </a:spcBef>
              <a:buFontTx/>
              <a:buNone/>
            </a:pPr>
            <a:r>
              <a:rPr lang="zh-CN" altLang="en-US" dirty="0">
                <a:latin typeface="华文新魏" panose="02010800040101010101" pitchFamily="2" charset="-122"/>
                <a:ea typeface="华文新魏" panose="02010800040101010101" pitchFamily="2" charset="-122"/>
                <a:sym typeface="+mn-lt"/>
              </a:rPr>
              <a:t>新冠病毒</a:t>
            </a:r>
            <a:endParaRPr lang="zh-CN" altLang="en-US" dirty="0">
              <a:latin typeface="华文新魏" panose="02010800040101010101" pitchFamily="2" charset="-122"/>
              <a:ea typeface="华文新魏" panose="02010800040101010101" pitchFamily="2" charset="-122"/>
              <a:sym typeface="+mn-lt"/>
            </a:endParaRPr>
          </a:p>
        </p:txBody>
      </p:sp>
      <p:sp>
        <p:nvSpPr>
          <p:cNvPr id="14" name="TextBox 11"/>
          <p:cNvSpPr txBox="1"/>
          <p:nvPr>
            <p:custDataLst>
              <p:tags r:id="rId19"/>
            </p:custDataLst>
          </p:nvPr>
        </p:nvSpPr>
        <p:spPr>
          <a:xfrm>
            <a:off x="2473325" y="5110163"/>
            <a:ext cx="1800225" cy="684212"/>
          </a:xfrm>
          <a:prstGeom prst="rect">
            <a:avLst/>
          </a:prstGeom>
          <a:noFill/>
          <a:ln w="9525">
            <a:noFill/>
          </a:ln>
        </p:spPr>
        <p:txBody>
          <a:bodyPr lIns="162549" tIns="81274" rIns="162549" bIns="81274">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defTabSz="457200" eaLnBrk="0" hangingPunct="0">
              <a:lnSpc>
                <a:spcPct val="130000"/>
              </a:lnSpc>
              <a:spcBef>
                <a:spcPct val="0"/>
              </a:spcBef>
              <a:buFontTx/>
              <a:buNone/>
            </a:pPr>
            <a:r>
              <a:rPr lang="zh-CN" altLang="en-US" dirty="0">
                <a:latin typeface="华文新魏" panose="02010800040101010101" pitchFamily="2" charset="-122"/>
                <a:ea typeface="华文新魏" panose="02010800040101010101" pitchFamily="2" charset="-122"/>
                <a:sym typeface="+mn-lt"/>
              </a:rPr>
              <a:t>动物宿主</a:t>
            </a:r>
            <a:endParaRPr lang="zh-CN" altLang="en-US" dirty="0">
              <a:latin typeface="华文新魏" panose="02010800040101010101" pitchFamily="2" charset="-122"/>
              <a:ea typeface="华文新魏" panose="02010800040101010101" pitchFamily="2" charset="-122"/>
              <a:sym typeface="+mn-lt"/>
            </a:endParaRPr>
          </a:p>
        </p:txBody>
      </p:sp>
      <p:sp>
        <p:nvSpPr>
          <p:cNvPr id="15" name="TextBox 11"/>
          <p:cNvSpPr txBox="1"/>
          <p:nvPr>
            <p:custDataLst>
              <p:tags r:id="rId20"/>
            </p:custDataLst>
          </p:nvPr>
        </p:nvSpPr>
        <p:spPr>
          <a:xfrm>
            <a:off x="4273550" y="971550"/>
            <a:ext cx="1800225" cy="684213"/>
          </a:xfrm>
          <a:prstGeom prst="rect">
            <a:avLst/>
          </a:prstGeom>
          <a:noFill/>
          <a:ln w="9525">
            <a:noFill/>
          </a:ln>
        </p:spPr>
        <p:txBody>
          <a:bodyPr lIns="162549" tIns="81274" rIns="162549" bIns="81274">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defTabSz="457200" eaLnBrk="0" hangingPunct="0">
              <a:lnSpc>
                <a:spcPct val="130000"/>
              </a:lnSpc>
              <a:spcBef>
                <a:spcPct val="0"/>
              </a:spcBef>
              <a:buFontTx/>
              <a:buNone/>
            </a:pPr>
            <a:r>
              <a:rPr lang="zh-CN" altLang="en-US" dirty="0">
                <a:latin typeface="华文新魏" panose="02010800040101010101" pitchFamily="2" charset="-122"/>
                <a:ea typeface="华文新魏" panose="02010800040101010101" pitchFamily="2" charset="-122"/>
                <a:sym typeface="+mn-lt"/>
              </a:rPr>
              <a:t>食用野味</a:t>
            </a:r>
            <a:endParaRPr lang="zh-CN" altLang="en-US" dirty="0">
              <a:latin typeface="华文新魏" panose="02010800040101010101" pitchFamily="2" charset="-122"/>
              <a:ea typeface="华文新魏" panose="02010800040101010101" pitchFamily="2" charset="-122"/>
              <a:sym typeface="+mn-lt"/>
            </a:endParaRPr>
          </a:p>
        </p:txBody>
      </p:sp>
      <p:sp>
        <p:nvSpPr>
          <p:cNvPr id="16" name="TextBox 11"/>
          <p:cNvSpPr txBox="1"/>
          <p:nvPr>
            <p:custDataLst>
              <p:tags r:id="rId21"/>
            </p:custDataLst>
          </p:nvPr>
        </p:nvSpPr>
        <p:spPr>
          <a:xfrm>
            <a:off x="6119813" y="5054600"/>
            <a:ext cx="1800225" cy="684213"/>
          </a:xfrm>
          <a:prstGeom prst="rect">
            <a:avLst/>
          </a:prstGeom>
          <a:noFill/>
          <a:ln w="9525">
            <a:noFill/>
          </a:ln>
        </p:spPr>
        <p:txBody>
          <a:bodyPr lIns="162549" tIns="81274" rIns="162549" bIns="81274">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defTabSz="457200" eaLnBrk="0" hangingPunct="0">
              <a:lnSpc>
                <a:spcPct val="130000"/>
              </a:lnSpc>
              <a:spcBef>
                <a:spcPct val="0"/>
              </a:spcBef>
              <a:buFontTx/>
              <a:buNone/>
            </a:pPr>
            <a:r>
              <a:rPr lang="zh-CN" altLang="en-US" dirty="0">
                <a:latin typeface="华文新魏" panose="02010800040101010101" pitchFamily="2" charset="-122"/>
                <a:ea typeface="华文新魏" panose="02010800040101010101" pitchFamily="2" charset="-122"/>
                <a:sym typeface="+mn-lt"/>
              </a:rPr>
              <a:t>人类感染</a:t>
            </a:r>
            <a:endParaRPr lang="zh-CN" altLang="en-US" dirty="0">
              <a:latin typeface="华文新魏" panose="02010800040101010101" pitchFamily="2" charset="-122"/>
              <a:ea typeface="华文新魏" panose="02010800040101010101" pitchFamily="2" charset="-122"/>
              <a:sym typeface="+mn-lt"/>
            </a:endParaRPr>
          </a:p>
        </p:txBody>
      </p:sp>
      <p:sp>
        <p:nvSpPr>
          <p:cNvPr id="17" name="TextBox 11"/>
          <p:cNvSpPr txBox="1"/>
          <p:nvPr>
            <p:custDataLst>
              <p:tags r:id="rId22"/>
            </p:custDataLst>
          </p:nvPr>
        </p:nvSpPr>
        <p:spPr>
          <a:xfrm>
            <a:off x="7980363" y="915988"/>
            <a:ext cx="1800225" cy="684212"/>
          </a:xfrm>
          <a:prstGeom prst="rect">
            <a:avLst/>
          </a:prstGeom>
          <a:noFill/>
          <a:ln w="9525">
            <a:noFill/>
          </a:ln>
        </p:spPr>
        <p:txBody>
          <a:bodyPr lIns="162549" tIns="81274" rIns="162549" bIns="81274">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defTabSz="457200" eaLnBrk="0" hangingPunct="0">
              <a:lnSpc>
                <a:spcPct val="130000"/>
              </a:lnSpc>
              <a:spcBef>
                <a:spcPct val="0"/>
              </a:spcBef>
              <a:buFontTx/>
              <a:buNone/>
            </a:pPr>
            <a:r>
              <a:rPr lang="zh-CN" altLang="en-US" dirty="0">
                <a:latin typeface="华文新魏" panose="02010800040101010101" pitchFamily="2" charset="-122"/>
                <a:ea typeface="华文新魏" panose="02010800040101010101" pitchFamily="2" charset="-122"/>
                <a:sym typeface="+mn-lt"/>
              </a:rPr>
              <a:t>人们接触</a:t>
            </a:r>
            <a:endParaRPr lang="zh-CN" altLang="en-US" dirty="0">
              <a:latin typeface="华文新魏" panose="02010800040101010101" pitchFamily="2" charset="-122"/>
              <a:ea typeface="华文新魏" panose="02010800040101010101" pitchFamily="2" charset="-122"/>
              <a:sym typeface="+mn-lt"/>
            </a:endParaRPr>
          </a:p>
        </p:txBody>
      </p:sp>
      <p:sp>
        <p:nvSpPr>
          <p:cNvPr id="18" name="TextBox 11"/>
          <p:cNvSpPr txBox="1"/>
          <p:nvPr>
            <p:custDataLst>
              <p:tags r:id="rId23"/>
            </p:custDataLst>
          </p:nvPr>
        </p:nvSpPr>
        <p:spPr>
          <a:xfrm>
            <a:off x="9766300" y="5110163"/>
            <a:ext cx="1800225" cy="684212"/>
          </a:xfrm>
          <a:prstGeom prst="rect">
            <a:avLst/>
          </a:prstGeom>
          <a:noFill/>
          <a:ln w="9525">
            <a:noFill/>
          </a:ln>
        </p:spPr>
        <p:txBody>
          <a:bodyPr lIns="162549" tIns="81274" rIns="162549" bIns="81274">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defTabSz="457200" eaLnBrk="0" hangingPunct="0">
              <a:lnSpc>
                <a:spcPct val="130000"/>
              </a:lnSpc>
              <a:spcBef>
                <a:spcPct val="0"/>
              </a:spcBef>
              <a:buFontTx/>
              <a:buNone/>
            </a:pPr>
            <a:r>
              <a:rPr lang="zh-CN" altLang="en-US" dirty="0">
                <a:latin typeface="华文新魏" panose="02010800040101010101" pitchFamily="2" charset="-122"/>
                <a:ea typeface="华文新魏" panose="02010800040101010101" pitchFamily="2" charset="-122"/>
                <a:sym typeface="+mn-lt"/>
              </a:rPr>
              <a:t>扩散全球</a:t>
            </a:r>
            <a:endParaRPr lang="zh-CN" altLang="en-US" dirty="0">
              <a:latin typeface="华文新魏" panose="02010800040101010101" pitchFamily="2" charset="-122"/>
              <a:ea typeface="华文新魏" panose="02010800040101010101" pitchFamily="2" charset="-122"/>
              <a:sym typeface="+mn-lt"/>
            </a:endParaRPr>
          </a:p>
        </p:txBody>
      </p:sp>
      <p:sp>
        <p:nvSpPr>
          <p:cNvPr id="19" name="MH_SubTitle_1"/>
          <p:cNvSpPr/>
          <p:nvPr>
            <p:custDataLst>
              <p:tags r:id="rId24"/>
            </p:custDataLst>
          </p:nvPr>
        </p:nvSpPr>
        <p:spPr>
          <a:xfrm>
            <a:off x="4267200" y="5384800"/>
            <a:ext cx="3652838" cy="1473200"/>
          </a:xfrm>
          <a:custGeom>
            <a:avLst/>
            <a:gdLst>
              <a:gd name="connsiteX0" fmla="*/ 867833 w 1735666"/>
              <a:gd name="connsiteY0" fmla="*/ 0 h 459312"/>
              <a:gd name="connsiteX1" fmla="*/ 1022348 w 1735666"/>
              <a:gd name="connsiteY1" fmla="*/ 137579 h 459312"/>
              <a:gd name="connsiteX2" fmla="*/ 1735666 w 1735666"/>
              <a:gd name="connsiteY2" fmla="*/ 137579 h 459312"/>
              <a:gd name="connsiteX3" fmla="*/ 1735666 w 1735666"/>
              <a:gd name="connsiteY3" fmla="*/ 459312 h 459312"/>
              <a:gd name="connsiteX4" fmla="*/ 0 w 1735666"/>
              <a:gd name="connsiteY4" fmla="*/ 459312 h 459312"/>
              <a:gd name="connsiteX5" fmla="*/ 0 w 1735666"/>
              <a:gd name="connsiteY5" fmla="*/ 137579 h 459312"/>
              <a:gd name="connsiteX6" fmla="*/ 713318 w 1735666"/>
              <a:gd name="connsiteY6" fmla="*/ 137579 h 4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5666" h="459312">
                <a:moveTo>
                  <a:pt x="867833" y="0"/>
                </a:moveTo>
                <a:lnTo>
                  <a:pt x="1022348" y="137579"/>
                </a:lnTo>
                <a:lnTo>
                  <a:pt x="1735666" y="137579"/>
                </a:lnTo>
                <a:lnTo>
                  <a:pt x="1735666" y="459312"/>
                </a:lnTo>
                <a:lnTo>
                  <a:pt x="0" y="459312"/>
                </a:lnTo>
                <a:lnTo>
                  <a:pt x="0" y="137579"/>
                </a:lnTo>
                <a:lnTo>
                  <a:pt x="713318" y="137579"/>
                </a:lnTo>
                <a:close/>
              </a:path>
            </a:pathLst>
          </a:custGeom>
          <a:gradFill>
            <a:gsLst>
              <a:gs pos="0">
                <a:srgbClr val="68DEDB"/>
              </a:gs>
              <a:gs pos="89000">
                <a:srgbClr val="3E8EB9"/>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62549" tIns="319977" rIns="162549" bIns="81274" anchor="b"/>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FEFFFF"/>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ea"/>
                <a:sym typeface="+mn-lt"/>
              </a:rPr>
              <a:t>事物之间的联系</a:t>
            </a:r>
            <a:endParaRPr kumimoji="0" lang="zh-CN" altLang="en-US" sz="2800" b="1" i="0" u="none" strike="noStrike" kern="1200" cap="none" spc="0" normalizeH="0" baseline="0" noProof="0">
              <a:ln>
                <a:noFill/>
              </a:ln>
              <a:solidFill>
                <a:srgbClr val="FEFFFF"/>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ea"/>
              <a:sym typeface="+mn-lt"/>
            </a:endParaRPr>
          </a:p>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FEFFFF"/>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ea"/>
                <a:sym typeface="+mn-lt"/>
              </a:rPr>
              <a:t>（外部联系）</a:t>
            </a:r>
            <a:endParaRPr kumimoji="0" lang="zh-CN" altLang="en-US" sz="2800" b="1" i="0" u="none" strike="noStrike" kern="1200" cap="none" spc="0" normalizeH="0" baseline="0" noProof="0">
              <a:ln>
                <a:noFill/>
              </a:ln>
              <a:solidFill>
                <a:srgbClr val="FEFFFF"/>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ea"/>
              <a:sym typeface="+mn-lt"/>
            </a:endParaRPr>
          </a:p>
        </p:txBody>
      </p:sp>
      <p:sp>
        <p:nvSpPr>
          <p:cNvPr id="11284" name="文本框 19"/>
          <p:cNvSpPr txBox="1"/>
          <p:nvPr>
            <p:custDataLst>
              <p:tags r:id="rId25"/>
            </p:custDataLst>
          </p:nvPr>
        </p:nvSpPr>
        <p:spPr>
          <a:xfrm>
            <a:off x="2135188" y="106363"/>
            <a:ext cx="8856662" cy="760412"/>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defTabSz="457200" eaLnBrk="0" hangingPunct="0">
              <a:lnSpc>
                <a:spcPct val="150000"/>
              </a:lnSpc>
              <a:spcBef>
                <a:spcPct val="0"/>
              </a:spcBef>
              <a:buFontTx/>
              <a:buNone/>
            </a:pPr>
            <a:r>
              <a:rPr lang="zh-CN" altLang="en-US" sz="3200" b="1" dirty="0">
                <a:latin typeface="华文新魏" panose="02010800040101010101" pitchFamily="2" charset="-122"/>
                <a:ea typeface="华文新魏" panose="02010800040101010101" pitchFamily="2" charset="-122"/>
                <a:sym typeface="+mn-ea"/>
              </a:rPr>
              <a:t>思考：新冠病毒疫情扩散至今，存在哪些联系？</a:t>
            </a:r>
            <a:endParaRPr lang="zh-CN" altLang="en-US" sz="3200" b="1" dirty="0">
              <a:latin typeface="华文新魏" panose="02010800040101010101" pitchFamily="2" charset="-122"/>
              <a:ea typeface="华文新魏" panose="0201080004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7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7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27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75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250"/>
                                        <p:tgtEl>
                                          <p:spTgt spid="19"/>
                                        </p:tgtEl>
                                      </p:cBhvr>
                                    </p:animEffect>
                                    <p:anim calcmode="lin" valueType="num">
                                      <p:cBhvr>
                                        <p:cTn id="44" dur="250" fill="hold"/>
                                        <p:tgtEl>
                                          <p:spTgt spid="19"/>
                                        </p:tgtEl>
                                        <p:attrNameLst>
                                          <p:attrName>ppt_x</p:attrName>
                                        </p:attrNameLst>
                                      </p:cBhvr>
                                      <p:tavLst>
                                        <p:tav tm="0">
                                          <p:val>
                                            <p:strVal val="#ppt_x"/>
                                          </p:val>
                                        </p:tav>
                                        <p:tav tm="100000">
                                          <p:val>
                                            <p:strVal val="#ppt_x"/>
                                          </p:val>
                                        </p:tav>
                                      </p:tavLst>
                                    </p:anim>
                                    <p:anim calcmode="lin" valueType="num">
                                      <p:cBhvr>
                                        <p:cTn id="45" dur="2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6" grpId="0" bldLvl="0" animBg="1"/>
      <p:bldP spid="8" grpId="0" bldLvl="0" animBg="1"/>
      <p:bldP spid="10" grpId="0" bldLvl="0" animBg="1"/>
      <p:bldP spid="13" grpId="0"/>
      <p:bldP spid="14" grpId="0"/>
      <p:bldP spid="15" grpId="0"/>
      <p:bldP spid="16" grpId="0"/>
      <p:bldP spid="17" grpId="0"/>
      <p:bldP spid="18" grpId="0"/>
      <p:bldP spid="1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MH_SubTitle_1"/>
          <p:cNvSpPr/>
          <p:nvPr>
            <p:custDataLst>
              <p:tags r:id="rId1"/>
            </p:custDataLst>
          </p:nvPr>
        </p:nvSpPr>
        <p:spPr>
          <a:xfrm>
            <a:off x="4084638" y="4919663"/>
            <a:ext cx="4527550" cy="1473200"/>
          </a:xfrm>
          <a:custGeom>
            <a:avLst/>
            <a:gdLst>
              <a:gd name="connsiteX0" fmla="*/ 867833 w 1735666"/>
              <a:gd name="connsiteY0" fmla="*/ 0 h 459312"/>
              <a:gd name="connsiteX1" fmla="*/ 1022348 w 1735666"/>
              <a:gd name="connsiteY1" fmla="*/ 137579 h 459312"/>
              <a:gd name="connsiteX2" fmla="*/ 1735666 w 1735666"/>
              <a:gd name="connsiteY2" fmla="*/ 137579 h 459312"/>
              <a:gd name="connsiteX3" fmla="*/ 1735666 w 1735666"/>
              <a:gd name="connsiteY3" fmla="*/ 459312 h 459312"/>
              <a:gd name="connsiteX4" fmla="*/ 0 w 1735666"/>
              <a:gd name="connsiteY4" fmla="*/ 459312 h 459312"/>
              <a:gd name="connsiteX5" fmla="*/ 0 w 1735666"/>
              <a:gd name="connsiteY5" fmla="*/ 137579 h 459312"/>
              <a:gd name="connsiteX6" fmla="*/ 713318 w 1735666"/>
              <a:gd name="connsiteY6" fmla="*/ 137579 h 4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5666" h="459312">
                <a:moveTo>
                  <a:pt x="867833" y="0"/>
                </a:moveTo>
                <a:lnTo>
                  <a:pt x="1022348" y="137579"/>
                </a:lnTo>
                <a:lnTo>
                  <a:pt x="1735666" y="137579"/>
                </a:lnTo>
                <a:lnTo>
                  <a:pt x="1735666" y="459312"/>
                </a:lnTo>
                <a:lnTo>
                  <a:pt x="0" y="459312"/>
                </a:lnTo>
                <a:lnTo>
                  <a:pt x="0" y="137579"/>
                </a:lnTo>
                <a:lnTo>
                  <a:pt x="713318" y="137579"/>
                </a:lnTo>
                <a:close/>
              </a:path>
            </a:pathLst>
          </a:custGeom>
          <a:gradFill>
            <a:gsLst>
              <a:gs pos="0">
                <a:srgbClr val="68DEDB"/>
              </a:gs>
              <a:gs pos="89000">
                <a:srgbClr val="3E8EB9"/>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62549" tIns="319977" rIns="162549" bIns="81274" anchor="b"/>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FEFFFF"/>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ea"/>
                <a:sym typeface="+mn-lt"/>
              </a:rPr>
              <a:t>事物内部要素之间的联系（内部联系）</a:t>
            </a:r>
            <a:endParaRPr kumimoji="0" lang="zh-CN" altLang="en-US" sz="2800" b="1" i="0" u="none" strike="noStrike" kern="1200" cap="none" spc="0" normalizeH="0" baseline="0" noProof="0">
              <a:ln>
                <a:noFill/>
              </a:ln>
              <a:solidFill>
                <a:srgbClr val="FEFFFF"/>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ea"/>
              <a:sym typeface="+mn-lt"/>
            </a:endParaRPr>
          </a:p>
        </p:txBody>
      </p:sp>
      <p:pic>
        <p:nvPicPr>
          <p:cNvPr id="13315" name="图片 2"/>
          <p:cNvPicPr>
            <a:picLocks noChangeAspect="1"/>
          </p:cNvPicPr>
          <p:nvPr>
            <p:custDataLst>
              <p:tags r:id="rId2"/>
            </p:custDataLst>
          </p:nvPr>
        </p:nvPicPr>
        <p:blipFill>
          <a:blip r:embed="rId3"/>
          <a:srcRect b="30386"/>
          <a:stretch>
            <a:fillRect/>
          </a:stretch>
        </p:blipFill>
        <p:spPr>
          <a:xfrm>
            <a:off x="1271588" y="1125538"/>
            <a:ext cx="5203825" cy="3489325"/>
          </a:xfrm>
          <a:prstGeom prst="rect">
            <a:avLst/>
          </a:prstGeom>
          <a:noFill/>
          <a:ln w="9525">
            <a:noFill/>
          </a:ln>
        </p:spPr>
      </p:pic>
      <p:sp>
        <p:nvSpPr>
          <p:cNvPr id="4" name="Rectangle 30"/>
          <p:cNvSpPr>
            <a:spLocks noChangeArrowheads="1"/>
          </p:cNvSpPr>
          <p:nvPr>
            <p:custDataLst>
              <p:tags r:id="rId4"/>
            </p:custDataLst>
          </p:nvPr>
        </p:nvSpPr>
        <p:spPr bwMode="auto">
          <a:xfrm>
            <a:off x="6794500" y="1254125"/>
            <a:ext cx="4446588"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676" tIns="67838" rIns="135676" bIns="67838"/>
          <a:lstStyle/>
          <a:p>
            <a:pPr marL="0" marR="0" lvl="0" indent="0" algn="just" defTabSz="457200" rtl="0" eaLnBrk="0" fontAlgn="base" latinLnBrk="0" hangingPunct="0">
              <a:lnSpc>
                <a:spcPct val="15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ea"/>
                <a:sym typeface="+mn-lt"/>
              </a:rPr>
              <a:t>新冠病毒</a:t>
            </a:r>
            <a:r>
              <a:rPr kumimoji="0" lang="en-US" altLang="zh-CN" sz="2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ea"/>
                <a:sym typeface="+mn-lt"/>
              </a:rPr>
              <a:t>RNA</a:t>
            </a:r>
            <a:r>
              <a:rPr kumimoji="0" lang="zh-CN" altLang="en-US" sz="2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ea"/>
                <a:sym typeface="+mn-lt"/>
              </a:rPr>
              <a:t>的</a:t>
            </a:r>
            <a:r>
              <a:rPr kumimoji="0" lang="en-US" altLang="zh-CN" sz="2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ea"/>
                <a:sym typeface="+mn-lt"/>
              </a:rPr>
              <a:t>A</a:t>
            </a:r>
            <a:r>
              <a:rPr kumimoji="0" lang="zh-CN" altLang="en-US" sz="2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ea"/>
                <a:sym typeface="+mn-lt"/>
              </a:rPr>
              <a:t>、</a:t>
            </a:r>
            <a:r>
              <a:rPr kumimoji="0" lang="en-US" altLang="zh-CN" sz="2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ea"/>
                <a:sym typeface="+mn-lt"/>
              </a:rPr>
              <a:t>T</a:t>
            </a:r>
            <a:r>
              <a:rPr kumimoji="0" lang="zh-CN" altLang="en-US" sz="2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ea"/>
                <a:sym typeface="+mn-lt"/>
              </a:rPr>
              <a:t>、</a:t>
            </a:r>
            <a:r>
              <a:rPr kumimoji="0" lang="en-US" altLang="zh-CN" sz="2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ea"/>
                <a:sym typeface="+mn-lt"/>
              </a:rPr>
              <a:t>G</a:t>
            </a:r>
            <a:r>
              <a:rPr kumimoji="0" lang="zh-CN" altLang="en-US" sz="2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ea"/>
                <a:sym typeface="+mn-lt"/>
              </a:rPr>
              <a:t>、</a:t>
            </a:r>
            <a:r>
              <a:rPr kumimoji="0" lang="en-US" altLang="zh-CN" sz="2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ea"/>
                <a:sym typeface="+mn-lt"/>
              </a:rPr>
              <a:t>C</a:t>
            </a:r>
            <a:r>
              <a:rPr kumimoji="0" lang="zh-CN" altLang="en-US" sz="2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ea"/>
                <a:sym typeface="+mn-lt"/>
              </a:rPr>
              <a:t>四种核苷酸之间密切联系、相互依赖。当出现一个复制错误后，会互相影响，产生病毒变异。</a:t>
            </a:r>
            <a:endParaRPr kumimoji="0" lang="zh-CN" altLang="en-US" sz="2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ea"/>
              <a:sym typeface="+mn-lt"/>
            </a:endParaRPr>
          </a:p>
        </p:txBody>
      </p:sp>
      <p:sp>
        <p:nvSpPr>
          <p:cNvPr id="5" name="MH_Text_1"/>
          <p:cNvSpPr/>
          <p:nvPr>
            <p:custDataLst>
              <p:tags r:id="rId5"/>
            </p:custDataLst>
          </p:nvPr>
        </p:nvSpPr>
        <p:spPr>
          <a:xfrm>
            <a:off x="7323138" y="738188"/>
            <a:ext cx="3387725" cy="574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78042" tIns="0" rIns="178042" bIns="0"/>
          <a:lstStyle/>
          <a:p>
            <a:pPr marL="319405" marR="0" lvl="0" indent="-319405" algn="ctr" defTabSz="457200" rtl="0" eaLnBrk="0" fontAlgn="base" latinLnBrk="0" hangingPunct="0">
              <a:lnSpc>
                <a:spcPct val="120000"/>
              </a:lnSpc>
              <a:spcBef>
                <a:spcPct val="0"/>
              </a:spcBef>
              <a:spcAft>
                <a:spcPct val="0"/>
              </a:spcAft>
              <a:buClr>
                <a:schemeClr val="accent1"/>
              </a:buClr>
              <a:buSzTx/>
              <a:buFont typeface="Wingdings" panose="05000000000000000000" pitchFamily="2" charset="2"/>
              <a:buChar char="n"/>
              <a:defRPr/>
            </a:pPr>
            <a:r>
              <a:rPr kumimoji="0" lang="zh-CN" altLang="en-US" sz="29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ea"/>
                <a:sym typeface="+mn-lt"/>
              </a:rPr>
              <a:t>新冠病毒在变异</a:t>
            </a:r>
            <a:endParaRPr kumimoji="0" lang="zh-CN" altLang="en-US" sz="29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75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50"/>
                                        <p:tgtEl>
                                          <p:spTgt spid="2"/>
                                        </p:tgtEl>
                                      </p:cBhvr>
                                    </p:animEffect>
                                    <p:anim calcmode="lin" valueType="num">
                                      <p:cBhvr>
                                        <p:cTn id="20" dur="250" fill="hold"/>
                                        <p:tgtEl>
                                          <p:spTgt spid="2"/>
                                        </p:tgtEl>
                                        <p:attrNameLst>
                                          <p:attrName>ppt_x</p:attrName>
                                        </p:attrNameLst>
                                      </p:cBhvr>
                                      <p:tavLst>
                                        <p:tav tm="0">
                                          <p:val>
                                            <p:strVal val="#ppt_x"/>
                                          </p:val>
                                        </p:tav>
                                        <p:tav tm="100000">
                                          <p:val>
                                            <p:strVal val="#ppt_x"/>
                                          </p:val>
                                        </p:tav>
                                      </p:tavLst>
                                    </p:anim>
                                    <p:anim calcmode="lin" valueType="num">
                                      <p:cBhvr>
                                        <p:cTn id="21" dur="2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p:bldP spid="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TextBox 18"/>
          <p:cNvSpPr txBox="1">
            <a:spLocks noChangeArrowheads="1"/>
          </p:cNvSpPr>
          <p:nvPr>
            <p:custDataLst>
              <p:tags r:id="rId1"/>
            </p:custDataLst>
          </p:nvPr>
        </p:nvSpPr>
        <p:spPr bwMode="auto">
          <a:xfrm>
            <a:off x="815975" y="1689100"/>
            <a:ext cx="10560050" cy="1076325"/>
          </a:xfrm>
          <a:prstGeom prst="rect">
            <a:avLst/>
          </a:prstGeom>
          <a:solidFill>
            <a:schemeClr val="accent4">
              <a:lumMod val="20000"/>
              <a:lumOff val="80000"/>
            </a:schemeClr>
          </a:solidFill>
          <a:ln w="9525">
            <a:solidFill>
              <a:schemeClr val="tx1"/>
            </a:solidFill>
            <a:miter lim="800000"/>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sng"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mn-cs"/>
              </a:rPr>
              <a:t>事物之间</a:t>
            </a:r>
            <a:r>
              <a:rPr kumimoji="0" lang="zh-CN" altLang="en-US" sz="32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以及</a:t>
            </a:r>
            <a:r>
              <a:rPr kumimoji="0" lang="zh-CN" altLang="en-US" sz="3200" b="1" i="0" u="sng"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mn-cs"/>
              </a:rPr>
              <a:t>事物内部</a:t>
            </a:r>
            <a:r>
              <a:rPr kumimoji="0" lang="zh-CN" altLang="en-US" sz="3200" b="1"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mn-cs"/>
              </a:rPr>
              <a:t>各要素之间</a:t>
            </a:r>
            <a:r>
              <a:rPr kumimoji="0" lang="zh-CN" altLang="en-US" sz="32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相互依赖，相互影响，相互制约和相互作用。</a:t>
            </a:r>
            <a:endParaRPr kumimoji="0" lang="zh-CN" altLang="en-US" sz="32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15363" name="Text Box 4"/>
          <p:cNvSpPr txBox="1"/>
          <p:nvPr>
            <p:custDataLst>
              <p:tags r:id="rId2"/>
            </p:custDataLst>
          </p:nvPr>
        </p:nvSpPr>
        <p:spPr>
          <a:xfrm>
            <a:off x="1449388" y="411163"/>
            <a:ext cx="5078412" cy="646112"/>
          </a:xfrm>
          <a:prstGeom prst="rect">
            <a:avLst/>
          </a:prstGeom>
          <a:solidFill>
            <a:srgbClr val="CCFFCC"/>
          </a:solid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defTabSz="457200">
              <a:lnSpc>
                <a:spcPct val="100000"/>
              </a:lnSpc>
              <a:spcBef>
                <a:spcPct val="0"/>
              </a:spcBef>
              <a:buNone/>
            </a:pPr>
            <a:r>
              <a:rPr lang="zh-CN" altLang="en-US" sz="3600" b="1" dirty="0">
                <a:latin typeface="微软雅黑" panose="020B0503020204020204" charset="-122"/>
                <a:ea typeface="微软雅黑" panose="020B0503020204020204" charset="-122"/>
              </a:rPr>
              <a:t>（一）联系含义及特点</a:t>
            </a:r>
            <a:endParaRPr lang="zh-CN" altLang="en-US" sz="3600" b="1" dirty="0">
              <a:latin typeface="微软雅黑" panose="020B0503020204020204" charset="-122"/>
              <a:ea typeface="微软雅黑" panose="020B0503020204020204" charset="-122"/>
            </a:endParaRPr>
          </a:p>
        </p:txBody>
      </p:sp>
      <p:sp>
        <p:nvSpPr>
          <p:cNvPr id="20" name="文本框 1040"/>
          <p:cNvSpPr txBox="1"/>
          <p:nvPr>
            <p:custDataLst>
              <p:tags r:id="rId3"/>
            </p:custDataLst>
          </p:nvPr>
        </p:nvSpPr>
        <p:spPr>
          <a:xfrm>
            <a:off x="550863" y="1165225"/>
            <a:ext cx="3790950" cy="523875"/>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defTabSz="457200">
              <a:lnSpc>
                <a:spcPct val="100000"/>
              </a:lnSpc>
              <a:spcBef>
                <a:spcPct val="50000"/>
              </a:spcBef>
              <a:buFontTx/>
              <a:buNone/>
            </a:pPr>
            <a:r>
              <a:rPr lang="zh-CN" altLang="en-US" b="1" dirty="0">
                <a:latin typeface="微软雅黑" panose="020B0503020204020204" charset="-122"/>
                <a:ea typeface="微软雅黑" panose="020B0503020204020204" charset="-122"/>
              </a:rPr>
              <a:t>（</a:t>
            </a:r>
            <a:r>
              <a:rPr lang="zh-CN" altLang="en-US" b="1" u="sng" dirty="0">
                <a:solidFill>
                  <a:srgbClr val="C00000"/>
                </a:solidFill>
                <a:latin typeface="微软雅黑" panose="020B0503020204020204" charset="-122"/>
                <a:ea typeface="微软雅黑" panose="020B0503020204020204" charset="-122"/>
              </a:rPr>
              <a:t>外部</a:t>
            </a:r>
            <a:r>
              <a:rPr lang="zh-CN" altLang="en-US" b="1" dirty="0">
                <a:latin typeface="微软雅黑" panose="020B0503020204020204" charset="-122"/>
                <a:ea typeface="微软雅黑" panose="020B0503020204020204" charset="-122"/>
              </a:rPr>
              <a:t>联系）</a:t>
            </a:r>
            <a:endParaRPr lang="zh-CN" altLang="en-US" b="1" dirty="0">
              <a:latin typeface="微软雅黑" panose="020B0503020204020204" charset="-122"/>
              <a:ea typeface="微软雅黑" panose="020B0503020204020204" charset="-122"/>
            </a:endParaRPr>
          </a:p>
        </p:txBody>
      </p:sp>
      <p:sp>
        <p:nvSpPr>
          <p:cNvPr id="21" name="文本框 1042"/>
          <p:cNvSpPr txBox="1"/>
          <p:nvPr>
            <p:custDataLst>
              <p:tags r:id="rId4"/>
            </p:custDataLst>
          </p:nvPr>
        </p:nvSpPr>
        <p:spPr>
          <a:xfrm>
            <a:off x="3017838" y="1185863"/>
            <a:ext cx="3675062" cy="523875"/>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defTabSz="457200">
              <a:lnSpc>
                <a:spcPct val="100000"/>
              </a:lnSpc>
              <a:spcBef>
                <a:spcPct val="50000"/>
              </a:spcBef>
              <a:buFontTx/>
              <a:buNone/>
            </a:pPr>
            <a:r>
              <a:rPr lang="zh-CN" altLang="en-US" b="1" dirty="0">
                <a:latin typeface="微软雅黑" panose="020B0503020204020204" charset="-122"/>
                <a:ea typeface="微软雅黑" panose="020B0503020204020204" charset="-122"/>
              </a:rPr>
              <a:t>（</a:t>
            </a:r>
            <a:r>
              <a:rPr lang="zh-CN" altLang="en-US" b="1" u="sng" dirty="0">
                <a:solidFill>
                  <a:srgbClr val="C00000"/>
                </a:solidFill>
                <a:latin typeface="微软雅黑" panose="020B0503020204020204" charset="-122"/>
                <a:ea typeface="微软雅黑" panose="020B0503020204020204" charset="-122"/>
              </a:rPr>
              <a:t>内部</a:t>
            </a:r>
            <a:r>
              <a:rPr lang="zh-CN" altLang="en-US" b="1" dirty="0">
                <a:latin typeface="微软雅黑" panose="020B0503020204020204" charset="-122"/>
                <a:ea typeface="微软雅黑" panose="020B0503020204020204" charset="-122"/>
              </a:rPr>
              <a:t>联系）</a:t>
            </a:r>
            <a:endParaRPr lang="zh-CN" altLang="en-US" b="1" dirty="0">
              <a:latin typeface="微软雅黑" panose="020B0503020204020204" charset="-122"/>
              <a:ea typeface="微软雅黑" panose="020B0503020204020204" charset="-122"/>
            </a:endParaRPr>
          </a:p>
        </p:txBody>
      </p:sp>
      <p:sp>
        <p:nvSpPr>
          <p:cNvPr id="22" name="矩形 21"/>
          <p:cNvSpPr/>
          <p:nvPr>
            <p:custDataLst>
              <p:tags r:id="rId5"/>
            </p:custDataLst>
          </p:nvPr>
        </p:nvSpPr>
        <p:spPr>
          <a:xfrm>
            <a:off x="804863" y="2859088"/>
            <a:ext cx="5065713" cy="1077913"/>
          </a:xfrm>
          <a:prstGeom prst="rect">
            <a:avLst/>
          </a:prstGeom>
        </p:spPr>
        <p:txBody>
          <a:bodyPr>
            <a:spAutoFit/>
          </a:bodyPr>
          <a:lstStyle/>
          <a:p>
            <a:pPr marL="0" marR="0" lvl="0" indent="0" algn="l" defTabSz="4572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任何事物都与</a:t>
            </a:r>
            <a:r>
              <a:rPr kumimoji="0" lang="zh-CN" altLang="en-US" sz="32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周围其他事物</a:t>
            </a:r>
            <a:r>
              <a:rPr kumimoji="0" lang="zh-CN" altLang="en-US" sz="32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有着这样或那样的联系</a:t>
            </a:r>
            <a:endParaRPr kumimoji="0" lang="zh-CN" altLang="en-US" sz="32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23" name="矩形 22"/>
          <p:cNvSpPr/>
          <p:nvPr>
            <p:custDataLst>
              <p:tags r:id="rId6"/>
            </p:custDataLst>
          </p:nvPr>
        </p:nvSpPr>
        <p:spPr>
          <a:xfrm>
            <a:off x="6251575" y="2846388"/>
            <a:ext cx="4840288" cy="1076325"/>
          </a:xfrm>
          <a:prstGeom prst="rect">
            <a:avLst/>
          </a:prstGeom>
        </p:spPr>
        <p:txBody>
          <a:bodyPr>
            <a:spAutoFit/>
          </a:bodyPr>
          <a:lstStyle/>
          <a:p>
            <a:pPr marL="0" marR="0" lvl="0" indent="0" algn="l" defTabSz="4572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事物</a:t>
            </a:r>
            <a:r>
              <a:rPr kumimoji="0" lang="zh-CN" altLang="en-US" sz="32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内部的各个部分、</a:t>
            </a:r>
            <a:br>
              <a:rPr kumimoji="0" lang="en-US" altLang="zh-CN" sz="32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br>
            <a:r>
              <a:rPr kumimoji="0" lang="zh-CN" altLang="en-US" sz="32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要素之间</a:t>
            </a:r>
            <a:r>
              <a:rPr kumimoji="0" lang="zh-CN" altLang="en-US" sz="32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也是相互联系的</a:t>
            </a:r>
            <a:endParaRPr kumimoji="0" lang="zh-CN" altLang="en-US" sz="32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24" name="矩形 23"/>
          <p:cNvSpPr/>
          <p:nvPr>
            <p:custDataLst>
              <p:tags r:id="rId7"/>
            </p:custDataLst>
          </p:nvPr>
        </p:nvSpPr>
        <p:spPr>
          <a:xfrm>
            <a:off x="2932113" y="4092575"/>
            <a:ext cx="6327775" cy="1076325"/>
          </a:xfrm>
          <a:prstGeom prst="rect">
            <a:avLst/>
          </a:prstGeom>
          <a:solidFill>
            <a:schemeClr val="accent4">
              <a:lumMod val="20000"/>
              <a:lumOff val="80000"/>
            </a:schemeClr>
          </a:solidFill>
        </p:spPr>
        <p:txBody>
          <a:bodyPr>
            <a:spAutoFit/>
          </a:bodyP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00B050"/>
                </a:solidFill>
                <a:effectLst/>
                <a:uLnTx/>
                <a:uFillTx/>
                <a:latin typeface="微软雅黑" panose="020B0503020204020204" charset="-122"/>
                <a:ea typeface="微软雅黑" panose="020B0503020204020204" charset="-122"/>
                <a:cs typeface="+mn-cs"/>
              </a:rPr>
              <a:t>世界</a:t>
            </a:r>
            <a:r>
              <a:rPr kumimoji="0" lang="zh-CN" altLang="en-US" sz="32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是一个</a:t>
            </a:r>
            <a:r>
              <a:rPr kumimoji="0" lang="zh-CN" altLang="en-US" sz="3200" b="1"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mn-cs"/>
              </a:rPr>
              <a:t>普遍联系的有机整体</a:t>
            </a:r>
            <a:r>
              <a:rPr kumimoji="0" lang="zh-CN" altLang="en-US" sz="32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a:t>
            </a:r>
            <a:r>
              <a:rPr kumimoji="0" lang="zh-CN" altLang="en-US" sz="3200" b="1" i="0" u="none" strike="noStrike" kern="1200" cap="none" spc="0" normalizeH="0" baseline="0" noProof="0">
                <a:ln>
                  <a:noFill/>
                </a:ln>
                <a:solidFill>
                  <a:schemeClr val="accent5"/>
                </a:solidFill>
                <a:effectLst/>
                <a:uLnTx/>
                <a:uFillTx/>
                <a:latin typeface="微软雅黑" panose="020B0503020204020204" charset="-122"/>
                <a:ea typeface="微软雅黑" panose="020B0503020204020204" charset="-122"/>
                <a:cs typeface="+mn-cs"/>
              </a:rPr>
              <a:t>没有一个事物是孤立存在的。</a:t>
            </a:r>
            <a:endParaRPr kumimoji="0" lang="zh-CN" altLang="en-US" sz="3200" b="1" i="0" u="none" strike="noStrike" kern="1200" cap="none" spc="0" normalizeH="0" baseline="0" noProof="0">
              <a:ln>
                <a:noFill/>
              </a:ln>
              <a:solidFill>
                <a:schemeClr val="accent5"/>
              </a:solidFill>
              <a:effectLst/>
              <a:uLnTx/>
              <a:uFillTx/>
              <a:latin typeface="微软雅黑" panose="020B0503020204020204" charset="-122"/>
              <a:ea typeface="微软雅黑" panose="020B0503020204020204" charset="-122"/>
              <a:cs typeface="+mn-cs"/>
            </a:endParaRPr>
          </a:p>
        </p:txBody>
      </p:sp>
      <p:sp>
        <p:nvSpPr>
          <p:cNvPr id="2" name="左大括号 1"/>
          <p:cNvSpPr/>
          <p:nvPr>
            <p:custDataLst>
              <p:tags r:id="rId8"/>
            </p:custDataLst>
          </p:nvPr>
        </p:nvSpPr>
        <p:spPr>
          <a:xfrm rot="16200000">
            <a:off x="5562600" y="2490788"/>
            <a:ext cx="217488" cy="2890838"/>
          </a:xfrm>
          <a:prstGeom prst="leftBrace">
            <a:avLst/>
          </a:prstGeom>
          <a:ln w="38100"/>
        </p:spPr>
        <p:style>
          <a:lnRef idx="1">
            <a:schemeClr val="dk1"/>
          </a:lnRef>
          <a:fillRef idx="0">
            <a:schemeClr val="dk1"/>
          </a:fillRef>
          <a:effectRef idx="0">
            <a:schemeClr val="dk1"/>
          </a:effectRef>
          <a:fontRef idx="minor">
            <a:schemeClr val="tx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0734" name="Text Box 4"/>
          <p:cNvSpPr txBox="1"/>
          <p:nvPr>
            <p:custDataLst>
              <p:tags r:id="rId9"/>
            </p:custDataLst>
          </p:nvPr>
        </p:nvSpPr>
        <p:spPr>
          <a:xfrm>
            <a:off x="820738" y="5445125"/>
            <a:ext cx="3938587" cy="646113"/>
          </a:xfrm>
          <a:prstGeom prst="rect">
            <a:avLst/>
          </a:prstGeom>
          <a:solidFill>
            <a:srgbClr val="CCFFCC"/>
          </a:solidFill>
          <a:ln w="9525" cap="flat" cmpd="sng">
            <a:solidFill>
              <a:srgbClr val="000000"/>
            </a:solidFill>
            <a:prstDash val="solid"/>
            <a:miter/>
            <a:headEnd type="none" w="med" len="med"/>
            <a:tailEnd type="none" w="med" len="med"/>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defTabSz="457200">
              <a:lnSpc>
                <a:spcPct val="100000"/>
              </a:lnSpc>
              <a:spcBef>
                <a:spcPct val="0"/>
              </a:spcBef>
              <a:buNone/>
            </a:pPr>
            <a:r>
              <a:rPr lang="en-US" altLang="zh-CN" sz="3600" b="1" dirty="0">
                <a:latin typeface="微软雅黑" panose="020B0503020204020204" charset="-122"/>
                <a:ea typeface="微软雅黑" panose="020B0503020204020204" charset="-122"/>
              </a:rPr>
              <a:t>1</a:t>
            </a:r>
            <a:r>
              <a:rPr lang="zh-CN" altLang="en-US" sz="3600" b="1" dirty="0">
                <a:latin typeface="微软雅黑" panose="020B0503020204020204" charset="-122"/>
                <a:ea typeface="微软雅黑" panose="020B0503020204020204" charset="-122"/>
              </a:rPr>
              <a:t>、联系是普遍的</a:t>
            </a:r>
            <a:endParaRPr lang="zh-CN" altLang="en-US" sz="3600" b="1" dirty="0">
              <a:latin typeface="微软雅黑" panose="020B0503020204020204" charset="-122"/>
              <a:ea typeface="微软雅黑" panose="020B0503020204020204" charset="-122"/>
            </a:endParaRPr>
          </a:p>
        </p:txBody>
      </p:sp>
      <p:cxnSp>
        <p:nvCxnSpPr>
          <p:cNvPr id="4" name="直接箭头连接符 3"/>
          <p:cNvCxnSpPr/>
          <p:nvPr>
            <p:custDataLst>
              <p:tags r:id="rId10"/>
            </p:custDataLst>
          </p:nvPr>
        </p:nvCxnSpPr>
        <p:spPr>
          <a:xfrm>
            <a:off x="1847850" y="2276475"/>
            <a:ext cx="1511300" cy="720725"/>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custDataLst>
              <p:tags r:id="rId11"/>
            </p:custDataLst>
          </p:nvPr>
        </p:nvCxnSpPr>
        <p:spPr>
          <a:xfrm>
            <a:off x="5167313" y="2227263"/>
            <a:ext cx="1511300" cy="719138"/>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heel spokes="4"/>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1" presetClass="entr" presetSubtype="0" fill="hold" grpId="0" nodeType="withEffect">
                                  <p:stCondLst>
                                    <p:cond delay="0"/>
                                  </p:stCondLst>
                                  <p:childTnLst>
                                    <p:set>
                                      <p:cBhvr>
                                        <p:cTn id="9" dur="1" fill="hold">
                                          <p:stCondLst>
                                            <p:cond delay="499"/>
                                          </p:stCondLst>
                                        </p:cTn>
                                        <p:tgtEl>
                                          <p:spTgt spid="20"/>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2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0734"/>
                                        </p:tgtEl>
                                        <p:attrNameLst>
                                          <p:attrName>style.visibility</p:attrName>
                                        </p:attrNameLst>
                                      </p:cBhvr>
                                      <p:to>
                                        <p:strVal val="visible"/>
                                      </p:to>
                                    </p:set>
                                    <p:animEffect transition="in" filter="barn(inVertical)">
                                      <p:cBhvr>
                                        <p:cTn id="35" dur="500"/>
                                        <p:tgtEl>
                                          <p:spTgt spid="30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20" grpId="0"/>
      <p:bldP spid="21" grpId="0"/>
      <p:bldP spid="22" grpId="0"/>
      <p:bldP spid="23" grpId="0"/>
      <p:bldP spid="24" grpId="0" bldLvl="0" animBg="1"/>
      <p:bldP spid="2" grpId="0" bldLvl="0" animBg="1"/>
      <p:bldP spid="3073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Text Box 2"/>
          <p:cNvSpPr txBox="1"/>
          <p:nvPr>
            <p:custDataLst>
              <p:tags r:id="rId1"/>
            </p:custDataLst>
          </p:nvPr>
        </p:nvSpPr>
        <p:spPr>
          <a:xfrm>
            <a:off x="1558925" y="911225"/>
            <a:ext cx="7993063" cy="4278313"/>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defTabSz="457200" eaLnBrk="0" hangingPunct="0">
              <a:lnSpc>
                <a:spcPct val="100000"/>
              </a:lnSpc>
              <a:spcBef>
                <a:spcPct val="50000"/>
              </a:spcBef>
              <a:buFontTx/>
              <a:buNone/>
            </a:pPr>
            <a:r>
              <a:rPr lang="en-US" altLang="zh-CN" sz="3200" b="1" dirty="0">
                <a:latin typeface="微软雅黑" panose="020B0503020204020204" charset="-122"/>
                <a:ea typeface="微软雅黑" panose="020B0503020204020204" charset="-122"/>
                <a:sym typeface="宋体" panose="02010600030101010101" pitchFamily="2" charset="-122"/>
              </a:rPr>
              <a:t>1.</a:t>
            </a:r>
            <a:r>
              <a:rPr lang="zh-CN" altLang="en-US" sz="3200" b="1" dirty="0">
                <a:latin typeface="微软雅黑" panose="020B0503020204020204" charset="-122"/>
                <a:ea typeface="微软雅黑" panose="020B0503020204020204" charset="-122"/>
                <a:sym typeface="宋体" panose="02010600030101010101" pitchFamily="2" charset="-122"/>
              </a:rPr>
              <a:t> 任何事物都与其周围的事物相联系</a:t>
            </a:r>
            <a:r>
              <a:rPr lang="zh-CN" altLang="zh-CN" sz="3200" b="1" dirty="0">
                <a:latin typeface="微软雅黑" panose="020B0503020204020204" charset="-122"/>
                <a:ea typeface="微软雅黑" panose="020B0503020204020204" charset="-122"/>
                <a:sym typeface="宋体" panose="02010600030101010101" pitchFamily="2" charset="-122"/>
              </a:rPr>
              <a:t>。</a:t>
            </a:r>
            <a:endParaRPr lang="zh-CN" altLang="zh-CN" sz="3200" b="1" dirty="0">
              <a:latin typeface="微软雅黑" panose="020B0503020204020204" charset="-122"/>
              <a:ea typeface="微软雅黑" panose="020B0503020204020204" charset="-122"/>
              <a:sym typeface="宋体" panose="02010600030101010101" pitchFamily="2" charset="-122"/>
            </a:endParaRPr>
          </a:p>
          <a:p>
            <a:pPr marL="0" lvl="0" indent="0" defTabSz="457200" eaLnBrk="0" hangingPunct="0">
              <a:lnSpc>
                <a:spcPct val="100000"/>
              </a:lnSpc>
              <a:spcBef>
                <a:spcPct val="50000"/>
              </a:spcBef>
              <a:buFontTx/>
              <a:buNone/>
            </a:pPr>
            <a:r>
              <a:rPr lang="en-US" altLang="zh-CN" sz="3200" b="1" dirty="0">
                <a:latin typeface="微软雅黑" panose="020B0503020204020204" charset="-122"/>
                <a:ea typeface="微软雅黑" panose="020B0503020204020204" charset="-122"/>
              </a:rPr>
              <a:t>2.</a:t>
            </a:r>
            <a:r>
              <a:rPr lang="zh-CN" altLang="en-US" sz="3200" b="1" dirty="0">
                <a:latin typeface="微软雅黑" panose="020B0503020204020204" charset="-122"/>
                <a:ea typeface="微软雅黑" panose="020B0503020204020204" charset="-122"/>
              </a:rPr>
              <a:t>任何事物都处在联系之中。</a:t>
            </a:r>
            <a:endParaRPr lang="zh-CN" altLang="en-US" sz="3200" b="1" dirty="0">
              <a:latin typeface="微软雅黑" panose="020B0503020204020204" charset="-122"/>
              <a:ea typeface="微软雅黑" panose="020B0503020204020204" charset="-122"/>
            </a:endParaRPr>
          </a:p>
          <a:p>
            <a:pPr marL="0" lvl="0" indent="0" defTabSz="457200" eaLnBrk="0" hangingPunct="0">
              <a:lnSpc>
                <a:spcPct val="100000"/>
              </a:lnSpc>
              <a:spcBef>
                <a:spcPct val="50000"/>
              </a:spcBef>
              <a:buFontTx/>
              <a:buNone/>
            </a:pPr>
            <a:r>
              <a:rPr lang="en-US" altLang="zh-CN" sz="3200" b="1" dirty="0">
                <a:latin typeface="微软雅黑" panose="020B0503020204020204" charset="-122"/>
                <a:ea typeface="微软雅黑" panose="020B0503020204020204" charset="-122"/>
              </a:rPr>
              <a:t>3.</a:t>
            </a:r>
            <a:r>
              <a:rPr lang="zh-CN" altLang="en-US" sz="3200" b="1" dirty="0">
                <a:latin typeface="微软雅黑" panose="020B0503020204020204" charset="-122"/>
                <a:ea typeface="微软雅黑" panose="020B0503020204020204" charset="-122"/>
              </a:rPr>
              <a:t>任何事物间都是相互联系的。</a:t>
            </a:r>
            <a:endParaRPr lang="en-US" altLang="zh-CN" sz="3200" b="1" dirty="0">
              <a:latin typeface="微软雅黑" panose="020B0503020204020204" charset="-122"/>
              <a:ea typeface="微软雅黑" panose="020B0503020204020204" charset="-122"/>
            </a:endParaRPr>
          </a:p>
          <a:p>
            <a:pPr marL="0" lvl="0" indent="0" defTabSz="457200" eaLnBrk="0" hangingPunct="0">
              <a:lnSpc>
                <a:spcPct val="100000"/>
              </a:lnSpc>
              <a:spcBef>
                <a:spcPct val="50000"/>
              </a:spcBef>
              <a:buFontTx/>
              <a:buNone/>
            </a:pPr>
            <a:endParaRPr lang="en-US" altLang="zh-CN" sz="3200" b="1" dirty="0">
              <a:latin typeface="微软雅黑" panose="020B0503020204020204" charset="-122"/>
              <a:ea typeface="微软雅黑" panose="020B0503020204020204" charset="-122"/>
            </a:endParaRPr>
          </a:p>
          <a:p>
            <a:pPr marL="0" lvl="0" indent="0" defTabSz="457200" eaLnBrk="0" hangingPunct="0">
              <a:lnSpc>
                <a:spcPct val="100000"/>
              </a:lnSpc>
              <a:spcBef>
                <a:spcPct val="50000"/>
              </a:spcBef>
              <a:buFontTx/>
              <a:buNone/>
            </a:pPr>
            <a:endParaRPr lang="en-US" altLang="zh-CN" sz="3200" b="1" dirty="0">
              <a:latin typeface="微软雅黑" panose="020B0503020204020204" charset="-122"/>
              <a:ea typeface="微软雅黑" panose="020B0503020204020204" charset="-122"/>
            </a:endParaRPr>
          </a:p>
          <a:p>
            <a:pPr marL="0" lvl="0" indent="0" defTabSz="457200" eaLnBrk="0" hangingPunct="0">
              <a:lnSpc>
                <a:spcPct val="100000"/>
              </a:lnSpc>
              <a:spcBef>
                <a:spcPct val="50000"/>
              </a:spcBef>
              <a:buFontTx/>
              <a:buNone/>
            </a:pPr>
            <a:r>
              <a:rPr lang="en-US" altLang="zh-CN" sz="3200" b="1" dirty="0">
                <a:latin typeface="微软雅黑" panose="020B0503020204020204" charset="-122"/>
                <a:ea typeface="微软雅黑" panose="020B0503020204020204" charset="-122"/>
              </a:rPr>
              <a:t>4.</a:t>
            </a:r>
            <a:r>
              <a:rPr lang="zh-CN" altLang="en-US" sz="3200" b="1" dirty="0">
                <a:latin typeface="微软雅黑" panose="020B0503020204020204" charset="-122"/>
                <a:ea typeface="微软雅黑" panose="020B0503020204020204" charset="-122"/>
              </a:rPr>
              <a:t>事物之间联系是必然的。</a:t>
            </a:r>
            <a:endParaRPr lang="en-US" altLang="zh-CN" sz="3200" b="1" dirty="0">
              <a:latin typeface="微软雅黑" panose="020B0503020204020204" charset="-122"/>
              <a:ea typeface="微软雅黑" panose="020B0503020204020204" charset="-122"/>
            </a:endParaRPr>
          </a:p>
        </p:txBody>
      </p:sp>
      <p:sp>
        <p:nvSpPr>
          <p:cNvPr id="3" name="乘号 2"/>
          <p:cNvSpPr/>
          <p:nvPr>
            <p:custDataLst>
              <p:tags r:id="rId2"/>
            </p:custDataLst>
          </p:nvPr>
        </p:nvSpPr>
        <p:spPr>
          <a:xfrm>
            <a:off x="7067550" y="2136775"/>
            <a:ext cx="514350" cy="936625"/>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lt1"/>
              </a:solidFill>
              <a:effectLst/>
              <a:uLnTx/>
              <a:uFillTx/>
              <a:latin typeface="+mn-lt"/>
              <a:ea typeface="+mn-ea"/>
              <a:cs typeface="+mn-cs"/>
            </a:endParaRPr>
          </a:p>
        </p:txBody>
      </p:sp>
      <p:sp>
        <p:nvSpPr>
          <p:cNvPr id="4" name="半闭框 3"/>
          <p:cNvSpPr/>
          <p:nvPr>
            <p:custDataLst>
              <p:tags r:id="rId3"/>
            </p:custDataLst>
          </p:nvPr>
        </p:nvSpPr>
        <p:spPr>
          <a:xfrm rot="12480000">
            <a:off x="8596313" y="887413"/>
            <a:ext cx="295275" cy="604838"/>
          </a:xfrm>
          <a:prstGeom prst="half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5" name="矩形 4"/>
          <p:cNvSpPr/>
          <p:nvPr>
            <p:custDataLst>
              <p:tags r:id="rId4"/>
            </p:custDataLst>
          </p:nvPr>
        </p:nvSpPr>
        <p:spPr>
          <a:xfrm>
            <a:off x="571500" y="3060700"/>
            <a:ext cx="11341100" cy="1323975"/>
          </a:xfrm>
          <a:prstGeom prst="rect">
            <a:avLst/>
          </a:prstGeom>
          <a:solidFill>
            <a:schemeClr val="accent4">
              <a:lumMod val="20000"/>
              <a:lumOff val="80000"/>
            </a:schemeClr>
          </a:solidFill>
        </p:spPr>
        <p:txBody>
          <a:bodyPr>
            <a:spAutoFit/>
          </a:body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mn-cs"/>
              </a:rPr>
              <a:t>联系是</a:t>
            </a:r>
            <a:r>
              <a:rPr kumimoji="0" lang="zh-CN" altLang="en-US" sz="3200" b="1" i="0" u="none" strike="noStrike" kern="1200" cap="none" spc="0" normalizeH="0" baseline="0" noProof="0">
                <a:ln>
                  <a:noFill/>
                </a:ln>
                <a:solidFill>
                  <a:schemeClr val="accent5"/>
                </a:solidFill>
                <a:effectLst/>
                <a:uLnTx/>
                <a:uFillTx/>
                <a:latin typeface="微软雅黑" panose="020B0503020204020204" charset="-122"/>
                <a:ea typeface="微软雅黑" panose="020B0503020204020204" charset="-122"/>
                <a:cs typeface="+mn-cs"/>
              </a:rPr>
              <a:t>普遍</a:t>
            </a:r>
            <a:r>
              <a:rPr kumimoji="0" lang="zh-CN" altLang="en-US" sz="2800" b="1"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mn-cs"/>
              </a:rPr>
              <a:t>的。强调孤立的事物是不存在的</a:t>
            </a:r>
            <a:r>
              <a:rPr kumimoji="0" lang="zh-CN" altLang="en-US" sz="28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rPr>
              <a:t>。</a:t>
            </a:r>
            <a:endParaRPr kumimoji="0" lang="en-US" altLang="zh-CN" sz="28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mn-cs"/>
              </a:rPr>
              <a:t>联系是</a:t>
            </a:r>
            <a:r>
              <a:rPr kumimoji="0" lang="zh-CN" altLang="en-US" sz="3200" b="1" i="0" u="none" strike="noStrike" kern="1200" cap="none" spc="0" normalizeH="0" baseline="0" noProof="0">
                <a:ln>
                  <a:noFill/>
                </a:ln>
                <a:solidFill>
                  <a:schemeClr val="accent5"/>
                </a:solidFill>
                <a:effectLst/>
                <a:uLnTx/>
                <a:uFillTx/>
                <a:latin typeface="微软雅黑" panose="020B0503020204020204" charset="-122"/>
                <a:ea typeface="微软雅黑" panose="020B0503020204020204" charset="-122"/>
                <a:cs typeface="+mn-cs"/>
              </a:rPr>
              <a:t>有条件</a:t>
            </a:r>
            <a:r>
              <a:rPr kumimoji="0" lang="zh-CN" altLang="en-US" sz="2800" b="1"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mn-cs"/>
              </a:rPr>
              <a:t>的</a:t>
            </a:r>
            <a:r>
              <a:rPr kumimoji="0" lang="zh-CN" altLang="en-US" sz="28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rPr>
              <a:t>。</a:t>
            </a:r>
            <a:r>
              <a:rPr kumimoji="0" lang="zh-CN" altLang="en-US" sz="2800" b="1"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mn-cs"/>
              </a:rPr>
              <a:t>并非世界上任何两个事物都有联系</a:t>
            </a:r>
            <a:r>
              <a:rPr kumimoji="0" lang="zh-CN" altLang="en-US" sz="28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rPr>
              <a:t>。</a:t>
            </a:r>
            <a:endParaRPr kumimoji="0" lang="zh-CN" altLang="en-US" sz="2800" b="1" i="0" u="none" strike="noStrike" kern="1200" cap="none" spc="0" normalizeH="0" baseline="0" noProof="0">
              <a:ln>
                <a:noFill/>
              </a:ln>
              <a:solidFill>
                <a:srgbClr val="0070C0"/>
              </a:solidFill>
              <a:effectLst/>
              <a:uLnTx/>
              <a:uFillTx/>
              <a:latin typeface="微软雅黑" panose="020B0503020204020204" charset="-122"/>
              <a:ea typeface="微软雅黑" panose="020B0503020204020204" charset="-122"/>
              <a:cs typeface="+mn-cs"/>
            </a:endParaRPr>
          </a:p>
        </p:txBody>
      </p:sp>
      <p:sp>
        <p:nvSpPr>
          <p:cNvPr id="6" name="半闭框 5"/>
          <p:cNvSpPr/>
          <p:nvPr>
            <p:custDataLst>
              <p:tags r:id="rId5"/>
            </p:custDataLst>
          </p:nvPr>
        </p:nvSpPr>
        <p:spPr>
          <a:xfrm rot="12480000">
            <a:off x="6940550" y="1441450"/>
            <a:ext cx="293688" cy="604838"/>
          </a:xfrm>
          <a:prstGeom prst="half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7" name="矩形 6"/>
          <p:cNvSpPr/>
          <p:nvPr>
            <p:custDataLst>
              <p:tags r:id="rId6"/>
            </p:custDataLst>
          </p:nvPr>
        </p:nvSpPr>
        <p:spPr>
          <a:xfrm>
            <a:off x="2711450" y="5319713"/>
            <a:ext cx="2319338" cy="584200"/>
          </a:xfrm>
          <a:prstGeom prst="rect">
            <a:avLst/>
          </a:prstGeom>
          <a:solidFill>
            <a:schemeClr val="accent4">
              <a:lumMod val="20000"/>
              <a:lumOff val="80000"/>
            </a:schemeClr>
          </a:solidFill>
        </p:spPr>
        <p:txBody>
          <a:bodyPr>
            <a:spAutoFit/>
          </a:body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mn-cs"/>
              </a:rPr>
              <a:t>联系≠规律</a:t>
            </a:r>
            <a:endParaRPr kumimoji="0" lang="zh-CN" altLang="en-US" sz="3200" b="1" i="0" u="none" strike="noStrike" kern="1200" cap="none" spc="0" normalizeH="0" baseline="0" noProof="0">
              <a:ln>
                <a:noFill/>
              </a:ln>
              <a:solidFill>
                <a:srgbClr val="0070C0"/>
              </a:solidFill>
              <a:effectLst/>
              <a:uLnTx/>
              <a:uFillTx/>
              <a:latin typeface="微软雅黑" panose="020B0503020204020204" charset="-122"/>
              <a:ea typeface="微软雅黑" panose="020B0503020204020204" charset="-122"/>
              <a:cs typeface="+mn-cs"/>
            </a:endParaRPr>
          </a:p>
        </p:txBody>
      </p:sp>
      <p:sp>
        <p:nvSpPr>
          <p:cNvPr id="8" name="乘号 7"/>
          <p:cNvSpPr/>
          <p:nvPr>
            <p:custDataLst>
              <p:tags r:id="rId7"/>
            </p:custDataLst>
          </p:nvPr>
        </p:nvSpPr>
        <p:spPr>
          <a:xfrm>
            <a:off x="6242050" y="4413250"/>
            <a:ext cx="514350" cy="936625"/>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lt1"/>
              </a:solidFill>
              <a:effectLst/>
              <a:uLnTx/>
              <a:uFillTx/>
              <a:latin typeface="+mn-lt"/>
              <a:ea typeface="+mn-ea"/>
              <a:cs typeface="+mn-cs"/>
            </a:endParaRPr>
          </a:p>
        </p:txBody>
      </p:sp>
      <p:pic>
        <p:nvPicPr>
          <p:cNvPr id="17417" name="图片 1"/>
          <p:cNvPicPr>
            <a:picLocks noChangeAspect="1"/>
          </p:cNvPicPr>
          <p:nvPr>
            <p:custDataLst>
              <p:tags r:id="rId8"/>
            </p:custDataLst>
          </p:nvPr>
        </p:nvPicPr>
        <p:blipFill>
          <a:blip r:embed="rId9"/>
          <a:stretch>
            <a:fillRect/>
          </a:stretch>
        </p:blipFill>
        <p:spPr>
          <a:xfrm>
            <a:off x="9647238" y="119063"/>
            <a:ext cx="2192337" cy="2954337"/>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ext Box 4"/>
          <p:cNvSpPr txBox="1"/>
          <p:nvPr>
            <p:custDataLst>
              <p:tags r:id="rId1"/>
            </p:custDataLst>
          </p:nvPr>
        </p:nvSpPr>
        <p:spPr>
          <a:xfrm>
            <a:off x="1449388" y="411163"/>
            <a:ext cx="5078412" cy="646112"/>
          </a:xfrm>
          <a:prstGeom prst="rect">
            <a:avLst/>
          </a:prstGeom>
          <a:solidFill>
            <a:srgbClr val="CCFFCC"/>
          </a:solid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defTabSz="457200">
              <a:lnSpc>
                <a:spcPct val="100000"/>
              </a:lnSpc>
              <a:spcBef>
                <a:spcPct val="0"/>
              </a:spcBef>
              <a:buNone/>
            </a:pPr>
            <a:r>
              <a:rPr lang="zh-CN" altLang="en-US" sz="3600" b="1" dirty="0">
                <a:latin typeface="微软雅黑" panose="020B0503020204020204" charset="-122"/>
                <a:ea typeface="微软雅黑" panose="020B0503020204020204" charset="-122"/>
              </a:rPr>
              <a:t>（一）联系含义及特点</a:t>
            </a:r>
            <a:endParaRPr lang="zh-CN" altLang="en-US" sz="3600" b="1" dirty="0">
              <a:latin typeface="微软雅黑" panose="020B0503020204020204" charset="-122"/>
              <a:ea typeface="微软雅黑" panose="020B0503020204020204" charset="-122"/>
            </a:endParaRPr>
          </a:p>
        </p:txBody>
      </p:sp>
      <p:sp>
        <p:nvSpPr>
          <p:cNvPr id="19459" name="Text Box 4"/>
          <p:cNvSpPr txBox="1"/>
          <p:nvPr>
            <p:custDataLst>
              <p:tags r:id="rId2"/>
            </p:custDataLst>
          </p:nvPr>
        </p:nvSpPr>
        <p:spPr>
          <a:xfrm>
            <a:off x="1423988" y="1196975"/>
            <a:ext cx="3938587" cy="646113"/>
          </a:xfrm>
          <a:prstGeom prst="rect">
            <a:avLst/>
          </a:prstGeom>
          <a:solidFill>
            <a:srgbClr val="CCFFCC"/>
          </a:solid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defTabSz="457200">
              <a:lnSpc>
                <a:spcPct val="100000"/>
              </a:lnSpc>
              <a:spcBef>
                <a:spcPct val="0"/>
              </a:spcBef>
              <a:buNone/>
            </a:pPr>
            <a:r>
              <a:rPr lang="en-US" altLang="zh-CN" sz="3600" b="1" dirty="0">
                <a:latin typeface="微软雅黑" panose="020B0503020204020204" charset="-122"/>
                <a:ea typeface="微软雅黑" panose="020B0503020204020204" charset="-122"/>
              </a:rPr>
              <a:t>1</a:t>
            </a:r>
            <a:r>
              <a:rPr lang="zh-CN" altLang="en-US" sz="3600" b="1" dirty="0">
                <a:latin typeface="微软雅黑" panose="020B0503020204020204" charset="-122"/>
                <a:ea typeface="微软雅黑" panose="020B0503020204020204" charset="-122"/>
              </a:rPr>
              <a:t>、联系是普遍的</a:t>
            </a:r>
            <a:endParaRPr lang="zh-CN" altLang="en-US" sz="3600" b="1" dirty="0">
              <a:latin typeface="微软雅黑" panose="020B0503020204020204" charset="-122"/>
              <a:ea typeface="微软雅黑" panose="020B0503020204020204" charset="-122"/>
            </a:endParaRPr>
          </a:p>
        </p:txBody>
      </p:sp>
      <p:sp>
        <p:nvSpPr>
          <p:cNvPr id="19460" name="Text Box 4"/>
          <p:cNvSpPr txBox="1"/>
          <p:nvPr>
            <p:custDataLst>
              <p:tags r:id="rId3"/>
            </p:custDataLst>
          </p:nvPr>
        </p:nvSpPr>
        <p:spPr>
          <a:xfrm>
            <a:off x="344488" y="1978025"/>
            <a:ext cx="3938587" cy="646113"/>
          </a:xfrm>
          <a:prstGeom prst="rect">
            <a:avLst/>
          </a:prstGeom>
          <a:solidFill>
            <a:srgbClr val="CCFFCC"/>
          </a:solid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defTabSz="457200">
              <a:lnSpc>
                <a:spcPct val="100000"/>
              </a:lnSpc>
              <a:spcBef>
                <a:spcPct val="0"/>
              </a:spcBef>
              <a:buNone/>
            </a:pPr>
            <a:r>
              <a:rPr lang="en-US" altLang="zh-CN" sz="3600" b="1" dirty="0">
                <a:latin typeface="微软雅黑" panose="020B0503020204020204" charset="-122"/>
                <a:ea typeface="微软雅黑" panose="020B0503020204020204" charset="-122"/>
              </a:rPr>
              <a:t>2</a:t>
            </a:r>
            <a:r>
              <a:rPr lang="zh-CN" altLang="en-US" sz="3600" b="1" dirty="0">
                <a:latin typeface="微软雅黑" panose="020B0503020204020204" charset="-122"/>
                <a:ea typeface="微软雅黑" panose="020B0503020204020204" charset="-122"/>
              </a:rPr>
              <a:t>、联系是客观的</a:t>
            </a:r>
            <a:endParaRPr lang="zh-CN" altLang="en-US" sz="3600" b="1" dirty="0">
              <a:latin typeface="微软雅黑" panose="020B0503020204020204" charset="-122"/>
              <a:ea typeface="微软雅黑" panose="020B0503020204020204" charset="-122"/>
            </a:endParaRPr>
          </a:p>
        </p:txBody>
      </p:sp>
      <p:sp>
        <p:nvSpPr>
          <p:cNvPr id="3" name="矩形 2"/>
          <p:cNvSpPr/>
          <p:nvPr>
            <p:custDataLst>
              <p:tags r:id="rId4"/>
            </p:custDataLst>
          </p:nvPr>
        </p:nvSpPr>
        <p:spPr>
          <a:xfrm>
            <a:off x="5356225" y="1319213"/>
            <a:ext cx="4135438" cy="523875"/>
          </a:xfrm>
          <a:prstGeom prst="rect">
            <a:avLst/>
          </a:prstGeom>
        </p:spPr>
        <p:txBody>
          <a:bodyPr wrap="none">
            <a:spAutoFit/>
          </a:bodyP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accent5"/>
                </a:solidFill>
                <a:effectLst/>
                <a:uLnTx/>
                <a:uFillTx/>
                <a:latin typeface="微软雅黑" panose="020B0503020204020204" charset="-122"/>
                <a:ea typeface="微软雅黑" panose="020B0503020204020204" charset="-122"/>
                <a:cs typeface="+mn-cs"/>
              </a:rPr>
              <a:t>没有一个事物孤立存在。</a:t>
            </a:r>
            <a:endParaRPr kumimoji="0" lang="zh-CN" altLang="en-US" sz="2800" b="1" i="0" u="none" strike="noStrike" kern="1200" cap="none" spc="0" normalizeH="0" baseline="0" noProof="0">
              <a:ln>
                <a:noFill/>
              </a:ln>
              <a:solidFill>
                <a:schemeClr val="accent5"/>
              </a:solidFill>
              <a:effectLst/>
              <a:uLnTx/>
              <a:uFillTx/>
              <a:latin typeface="微软雅黑" panose="020B0503020204020204" charset="-122"/>
              <a:ea typeface="微软雅黑" panose="020B0503020204020204" charset="-122"/>
              <a:cs typeface="+mn-cs"/>
            </a:endParaRPr>
          </a:p>
        </p:txBody>
      </p:sp>
      <p:sp>
        <p:nvSpPr>
          <p:cNvPr id="27" name="Text Box 3"/>
          <p:cNvSpPr txBox="1">
            <a:spLocks noChangeArrowheads="1"/>
          </p:cNvSpPr>
          <p:nvPr>
            <p:custDataLst>
              <p:tags r:id="rId5"/>
            </p:custDataLst>
          </p:nvPr>
        </p:nvSpPr>
        <p:spPr bwMode="auto">
          <a:xfrm>
            <a:off x="4275138" y="2016125"/>
            <a:ext cx="7150100" cy="568325"/>
          </a:xfrm>
          <a:prstGeom prst="rect">
            <a:avLst/>
          </a:prstGeom>
          <a:solidFill>
            <a:schemeClr val="accent4">
              <a:lumMod val="20000"/>
              <a:lumOff val="80000"/>
            </a:schemeClr>
          </a:solidFill>
          <a:ln>
            <a:noFill/>
          </a:ln>
          <a:effectLst/>
        </p:spPr>
        <p:txBody>
          <a:bodyPr lIns="73938" tIns="36971" rIns="73938" bIns="36971">
            <a:spAutoFit/>
          </a:bodyPr>
          <a:lstStyle/>
          <a:p>
            <a:pPr marR="0" defTabSz="457200">
              <a:buClrTx/>
              <a:buSzTx/>
              <a:buFontTx/>
              <a:buNone/>
              <a:defRPr/>
            </a:pPr>
            <a:r>
              <a:rPr kumimoji="0" lang="zh-CN" altLang="en-US" sz="2800" b="1" kern="1200" cap="none" spc="0" normalizeH="0" baseline="0" noProof="0">
                <a:latin typeface="微软雅黑" panose="020B0503020204020204" charset="-122"/>
                <a:ea typeface="微软雅黑" panose="020B0503020204020204" charset="-122"/>
                <a:cs typeface="+mn-cs"/>
              </a:rPr>
              <a:t>事物</a:t>
            </a:r>
            <a:r>
              <a:rPr kumimoji="0" lang="zh-CN" altLang="en-US" sz="2800" b="1" kern="1200" cap="none" spc="0" normalizeH="0" baseline="0" noProof="0">
                <a:solidFill>
                  <a:srgbClr val="0000FF"/>
                </a:solidFill>
                <a:latin typeface="微软雅黑" panose="020B0503020204020204" charset="-122"/>
                <a:ea typeface="微软雅黑" panose="020B0503020204020204" charset="-122"/>
                <a:cs typeface="+mn-cs"/>
              </a:rPr>
              <a:t>本身</a:t>
            </a:r>
            <a:r>
              <a:rPr kumimoji="0" lang="zh-CN" altLang="en-US" sz="2800" b="1" kern="1200" cap="none" spc="0" normalizeH="0" baseline="0" noProof="0">
                <a:latin typeface="微软雅黑" panose="020B0503020204020204" charset="-122"/>
                <a:ea typeface="微软雅黑" panose="020B0503020204020204" charset="-122"/>
                <a:cs typeface="+mn-cs"/>
              </a:rPr>
              <a:t>所</a:t>
            </a:r>
            <a:r>
              <a:rPr kumimoji="0" lang="zh-CN" altLang="en-US" sz="3200" b="1" kern="1200" cap="none" spc="0" normalizeH="0" baseline="0" noProof="0">
                <a:solidFill>
                  <a:srgbClr val="C00000"/>
                </a:solidFill>
                <a:latin typeface="微软雅黑" panose="020B0503020204020204" charset="-122"/>
                <a:ea typeface="微软雅黑" panose="020B0503020204020204" charset="-122"/>
                <a:cs typeface="+mn-cs"/>
              </a:rPr>
              <a:t>固有</a:t>
            </a:r>
            <a:r>
              <a:rPr kumimoji="0" lang="zh-CN" altLang="en-US" sz="2800" b="1" kern="1200" cap="none" spc="0" normalizeH="0" baseline="0" noProof="0">
                <a:latin typeface="微软雅黑" panose="020B0503020204020204" charset="-122"/>
                <a:ea typeface="微软雅黑" panose="020B0503020204020204" charset="-122"/>
                <a:cs typeface="+mn-cs"/>
              </a:rPr>
              <a:t>的，</a:t>
            </a:r>
            <a:r>
              <a:rPr kumimoji="0" lang="zh-CN" altLang="en-US" sz="2800" b="1" kern="1200" cap="none" spc="0" normalizeH="0" baseline="0" noProof="0">
                <a:solidFill>
                  <a:srgbClr val="0000FF"/>
                </a:solidFill>
                <a:latin typeface="微软雅黑" panose="020B0503020204020204" charset="-122"/>
                <a:ea typeface="微软雅黑" panose="020B0503020204020204" charset="-122"/>
                <a:cs typeface="+mn-cs"/>
              </a:rPr>
              <a:t>不以人的意志为转移</a:t>
            </a:r>
            <a:r>
              <a:rPr kumimoji="0" lang="zh-CN" altLang="en-US" sz="2800" b="1" kern="1200" cap="none" spc="0" normalizeH="0" baseline="0" noProof="0">
                <a:latin typeface="微软雅黑" panose="020B0503020204020204" charset="-122"/>
                <a:ea typeface="微软雅黑" panose="020B0503020204020204" charset="-122"/>
                <a:cs typeface="+mn-cs"/>
              </a:rPr>
              <a:t>。</a:t>
            </a:r>
            <a:endParaRPr kumimoji="0" lang="en-US" altLang="zh-CN" sz="2800" b="1" kern="1200" cap="none" spc="0" normalizeH="0" baseline="0" noProof="0">
              <a:latin typeface="微软雅黑" panose="020B0503020204020204" charset="-122"/>
              <a:ea typeface="微软雅黑" panose="020B0503020204020204" charset="-122"/>
              <a:cs typeface="+mn-cs"/>
            </a:endParaRPr>
          </a:p>
        </p:txBody>
      </p:sp>
      <p:sp>
        <p:nvSpPr>
          <p:cNvPr id="28" name="Text Box 3"/>
          <p:cNvSpPr txBox="1">
            <a:spLocks noChangeArrowheads="1"/>
          </p:cNvSpPr>
          <p:nvPr>
            <p:custDataLst>
              <p:tags r:id="rId6"/>
            </p:custDataLst>
          </p:nvPr>
        </p:nvSpPr>
        <p:spPr bwMode="auto">
          <a:xfrm>
            <a:off x="-11112" y="2773363"/>
            <a:ext cx="12288838" cy="484188"/>
          </a:xfrm>
          <a:prstGeom prst="rect">
            <a:avLst/>
          </a:prstGeom>
          <a:solidFill>
            <a:schemeClr val="bg1">
              <a:lumMod val="95000"/>
            </a:schemeClr>
          </a:solidFill>
          <a:ln>
            <a:noFill/>
          </a:ln>
          <a:effectLst/>
        </p:spPr>
        <p:txBody>
          <a:bodyPr lIns="73938" tIns="36971" rIns="73938" bIns="36971">
            <a:spAutoFit/>
          </a:bodyPr>
          <a:lstStyle/>
          <a:p>
            <a:pPr marR="0" defTabSz="457200">
              <a:lnSpc>
                <a:spcPts val="3235"/>
              </a:lnSpc>
              <a:buClrTx/>
              <a:buSzTx/>
              <a:buFontTx/>
              <a:buNone/>
              <a:defRPr/>
            </a:pPr>
            <a:r>
              <a:rPr kumimoji="0" lang="en-US" altLang="zh-CN" sz="2800" b="1" kern="1200" cap="none" spc="0" normalizeH="0" baseline="0" noProof="0">
                <a:latin typeface="微软雅黑" panose="020B0503020204020204" charset="-122"/>
                <a:ea typeface="微软雅黑" panose="020B0503020204020204" charset="-122"/>
                <a:cs typeface="+mn-cs"/>
              </a:rPr>
              <a:t>①</a:t>
            </a:r>
            <a:r>
              <a:rPr kumimoji="0" lang="zh-CN" altLang="en-US" sz="2800" b="1" kern="1200" cap="none" spc="0" normalizeH="0" baseline="0" noProof="0">
                <a:latin typeface="微软雅黑" panose="020B0503020204020204" charset="-122"/>
                <a:ea typeface="微软雅黑" panose="020B0503020204020204" charset="-122"/>
                <a:cs typeface="+mn-cs"/>
              </a:rPr>
              <a:t>京沪高铁 ②花开花落，潮起潮落  ③宇宙星辰运转 ④自然降雨 ⑤人工增雨</a:t>
            </a:r>
            <a:endParaRPr kumimoji="0" lang="zh-CN" altLang="en-US" sz="2800" b="1" kern="1200" cap="none" spc="0" normalizeH="0" baseline="0" noProof="0">
              <a:latin typeface="微软雅黑" panose="020B0503020204020204" charset="-122"/>
              <a:ea typeface="微软雅黑" panose="020B0503020204020204" charset="-122"/>
              <a:cs typeface="+mn-cs"/>
            </a:endParaRPr>
          </a:p>
        </p:txBody>
      </p:sp>
      <p:grpSp>
        <p:nvGrpSpPr>
          <p:cNvPr id="29" name="组合 28"/>
          <p:cNvGrpSpPr/>
          <p:nvPr/>
        </p:nvGrpSpPr>
        <p:grpSpPr>
          <a:xfrm>
            <a:off x="0" y="3257550"/>
            <a:ext cx="4597400" cy="1385888"/>
            <a:chOff x="4381105" y="3501008"/>
            <a:chExt cx="5345891" cy="1846660"/>
          </a:xfrm>
        </p:grpSpPr>
        <p:sp>
          <p:nvSpPr>
            <p:cNvPr id="19477" name="Text Box 10"/>
            <p:cNvSpPr txBox="1"/>
            <p:nvPr>
              <p:custDataLst>
                <p:tags r:id="rId7"/>
              </p:custDataLst>
            </p:nvPr>
          </p:nvSpPr>
          <p:spPr>
            <a:xfrm>
              <a:off x="7789564" y="3973826"/>
              <a:ext cx="1937432" cy="861775"/>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defTabSz="457200" eaLnBrk="0" hangingPunct="0">
                <a:lnSpc>
                  <a:spcPct val="100000"/>
                </a:lnSpc>
                <a:spcBef>
                  <a:spcPct val="0"/>
                </a:spcBef>
                <a:buFontTx/>
                <a:buNone/>
              </a:pPr>
              <a:r>
                <a:rPr lang="zh-CN" altLang="en-US" sz="3600" b="1" dirty="0">
                  <a:solidFill>
                    <a:srgbClr val="C00000"/>
                  </a:solidFill>
                  <a:latin typeface="微软雅黑" panose="020B0503020204020204" charset="-122"/>
                  <a:ea typeface="微软雅黑" panose="020B0503020204020204" charset="-122"/>
                </a:rPr>
                <a:t>客观性</a:t>
              </a:r>
              <a:endParaRPr lang="zh-CN" altLang="en-US" sz="3600" b="1" dirty="0">
                <a:solidFill>
                  <a:srgbClr val="C00000"/>
                </a:solidFill>
                <a:latin typeface="微软雅黑" panose="020B0503020204020204" charset="-122"/>
                <a:ea typeface="微软雅黑" panose="020B0503020204020204" charset="-122"/>
              </a:endParaRPr>
            </a:p>
          </p:txBody>
        </p:sp>
        <p:grpSp>
          <p:nvGrpSpPr>
            <p:cNvPr id="19478" name="组合 30"/>
            <p:cNvGrpSpPr/>
            <p:nvPr/>
          </p:nvGrpSpPr>
          <p:grpSpPr>
            <a:xfrm>
              <a:off x="4381105" y="3501008"/>
              <a:ext cx="3623852" cy="1846660"/>
              <a:chOff x="4381105" y="3501008"/>
              <a:chExt cx="3623852" cy="1846660"/>
            </a:xfrm>
          </p:grpSpPr>
          <p:sp>
            <p:nvSpPr>
              <p:cNvPr id="32" name="Text Box 8"/>
              <p:cNvSpPr txBox="1">
                <a:spLocks noChangeArrowheads="1"/>
              </p:cNvSpPr>
              <p:nvPr>
                <p:custDataLst>
                  <p:tags r:id="rId8"/>
                </p:custDataLst>
              </p:nvPr>
            </p:nvSpPr>
            <p:spPr bwMode="auto">
              <a:xfrm>
                <a:off x="4381105" y="3501008"/>
                <a:ext cx="3623614" cy="1846660"/>
              </a:xfrm>
              <a:prstGeom prst="rect">
                <a:avLst/>
              </a:prstGeom>
              <a:noFill/>
              <a:ln>
                <a:noFill/>
              </a:ln>
              <a:effectLst/>
            </p:spPr>
            <p:txBody>
              <a:bodyPr>
                <a:spAutoFit/>
              </a:bodyPr>
              <a:lstStyle/>
              <a:p>
                <a:pPr marR="0" defTabSz="457200">
                  <a:lnSpc>
                    <a:spcPct val="150000"/>
                  </a:lnSpc>
                  <a:buClrTx/>
                  <a:buSzTx/>
                  <a:buFontTx/>
                  <a:buNone/>
                  <a:defRPr/>
                </a:pPr>
                <a:r>
                  <a:rPr kumimoji="0" lang="zh-CN" altLang="en-US" sz="2800" b="1" kern="1200" cap="none" spc="0" normalizeH="0" baseline="0" noProof="0">
                    <a:solidFill>
                      <a:srgbClr val="C00000"/>
                    </a:solidFill>
                    <a:effectLst>
                      <a:outerShdw blurRad="38100" dist="38100" dir="2700000" algn="tl">
                        <a:srgbClr val="C0C0C0"/>
                      </a:outerShdw>
                    </a:effectLst>
                    <a:latin typeface="微软雅黑" panose="020B0503020204020204" charset="-122"/>
                    <a:ea typeface="微软雅黑" panose="020B0503020204020204" charset="-122"/>
                    <a:cs typeface="+mn-cs"/>
                  </a:rPr>
                  <a:t>自在</a:t>
                </a:r>
                <a:r>
                  <a:rPr kumimoji="0" lang="zh-CN" altLang="en-US" sz="2800" b="1" kern="1200" cap="none" spc="0" normalizeH="0" baseline="0" noProof="0">
                    <a:effectLst>
                      <a:outerShdw blurRad="38100" dist="38100" dir="2700000" algn="tl">
                        <a:srgbClr val="C0C0C0"/>
                      </a:outerShdw>
                    </a:effectLst>
                    <a:latin typeface="微软雅黑" panose="020B0503020204020204" charset="-122"/>
                    <a:ea typeface="微软雅黑" panose="020B0503020204020204" charset="-122"/>
                    <a:cs typeface="+mn-cs"/>
                  </a:rPr>
                  <a:t>事物的联系</a:t>
                </a:r>
                <a:endParaRPr kumimoji="0" lang="zh-CN" altLang="en-US" sz="2800" b="1" kern="1200" cap="none" spc="0" normalizeH="0" baseline="0" noProof="0">
                  <a:effectLst>
                    <a:outerShdw blurRad="38100" dist="38100" dir="2700000" algn="tl">
                      <a:srgbClr val="C0C0C0"/>
                    </a:outerShdw>
                  </a:effectLst>
                  <a:latin typeface="微软雅黑" panose="020B0503020204020204" charset="-122"/>
                  <a:ea typeface="微软雅黑" panose="020B0503020204020204" charset="-122"/>
                  <a:cs typeface="+mn-cs"/>
                </a:endParaRPr>
              </a:p>
              <a:p>
                <a:pPr marR="0" defTabSz="457200">
                  <a:lnSpc>
                    <a:spcPct val="150000"/>
                  </a:lnSpc>
                  <a:buClrTx/>
                  <a:buSzTx/>
                  <a:buFontTx/>
                  <a:buNone/>
                  <a:defRPr/>
                </a:pPr>
                <a:r>
                  <a:rPr kumimoji="0" lang="zh-CN" altLang="en-US" sz="2800" b="1" kern="1200" cap="none" spc="0" normalizeH="0" baseline="0" noProof="0">
                    <a:solidFill>
                      <a:srgbClr val="C00000"/>
                    </a:solidFill>
                    <a:effectLst>
                      <a:outerShdw blurRad="38100" dist="38100" dir="2700000" algn="tl">
                        <a:srgbClr val="C0C0C0"/>
                      </a:outerShdw>
                    </a:effectLst>
                    <a:latin typeface="微软雅黑" panose="020B0503020204020204" charset="-122"/>
                    <a:ea typeface="微软雅黑" panose="020B0503020204020204" charset="-122"/>
                    <a:cs typeface="+mn-cs"/>
                  </a:rPr>
                  <a:t>人为</a:t>
                </a:r>
                <a:r>
                  <a:rPr kumimoji="0" lang="zh-CN" altLang="en-US" sz="2800" b="1" kern="1200" cap="none" spc="0" normalizeH="0" baseline="0" noProof="0">
                    <a:effectLst>
                      <a:outerShdw blurRad="38100" dist="38100" dir="2700000" algn="tl">
                        <a:srgbClr val="C0C0C0"/>
                      </a:outerShdw>
                    </a:effectLst>
                    <a:latin typeface="微软雅黑" panose="020B0503020204020204" charset="-122"/>
                    <a:ea typeface="微软雅黑" panose="020B0503020204020204" charset="-122"/>
                    <a:cs typeface="+mn-cs"/>
                  </a:rPr>
                  <a:t>事物的联系</a:t>
                </a:r>
                <a:endParaRPr kumimoji="0" lang="zh-CN" altLang="en-US" sz="2800" b="1" kern="1200" cap="none" spc="0" normalizeH="0" baseline="0" noProof="0">
                  <a:effectLst>
                    <a:outerShdw blurRad="38100" dist="38100" dir="2700000" algn="tl">
                      <a:srgbClr val="C0C0C0"/>
                    </a:outerShdw>
                  </a:effectLst>
                  <a:latin typeface="微软雅黑" panose="020B0503020204020204" charset="-122"/>
                  <a:ea typeface="微软雅黑" panose="020B0503020204020204" charset="-122"/>
                  <a:cs typeface="+mn-cs"/>
                </a:endParaRPr>
              </a:p>
            </p:txBody>
          </p:sp>
          <p:sp>
            <p:nvSpPr>
              <p:cNvPr id="19480" name="右大括号 32"/>
              <p:cNvSpPr/>
              <p:nvPr>
                <p:custDataLst>
                  <p:tags r:id="rId9"/>
                </p:custDataLst>
              </p:nvPr>
            </p:nvSpPr>
            <p:spPr>
              <a:xfrm>
                <a:off x="7513322" y="3884484"/>
                <a:ext cx="340188" cy="1016582"/>
              </a:xfrm>
              <a:prstGeom prst="rightBrace">
                <a:avLst>
                  <a:gd name="adj1" fmla="val 23311"/>
                  <a:gd name="adj2" fmla="val 50000"/>
                </a:avLst>
              </a:prstGeom>
              <a:noFill/>
              <a:ln w="38100" cap="flat" cmpd="sng">
                <a:solidFill>
                  <a:schemeClr val="tx1"/>
                </a:solidFill>
                <a:prstDash val="solid"/>
                <a:headEnd type="none" w="med" len="med"/>
                <a:tailEnd type="none" w="med" len="med"/>
              </a:ln>
            </p:spPr>
            <p:txBody>
              <a:bodyPr wrap="none" anchor="ctr"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defTabSz="457200" eaLnBrk="0" hangingPunct="0">
                  <a:lnSpc>
                    <a:spcPct val="100000"/>
                  </a:lnSpc>
                  <a:spcBef>
                    <a:spcPct val="0"/>
                  </a:spcBef>
                  <a:buFontTx/>
                  <a:buNone/>
                </a:pPr>
                <a:endParaRPr lang="zh-CN" altLang="en-US" sz="1800" dirty="0">
                  <a:latin typeface="微软雅黑" panose="020B0503020204020204" charset="-122"/>
                  <a:ea typeface="微软雅黑" panose="020B0503020204020204" charset="-122"/>
                </a:endParaRPr>
              </a:p>
            </p:txBody>
          </p:sp>
        </p:grpSp>
      </p:grpSp>
      <p:sp>
        <p:nvSpPr>
          <p:cNvPr id="35" name="Text Box 8"/>
          <p:cNvSpPr txBox="1">
            <a:spLocks noChangeArrowheads="1"/>
          </p:cNvSpPr>
          <p:nvPr>
            <p:custDataLst>
              <p:tags r:id="rId10"/>
            </p:custDataLst>
          </p:nvPr>
        </p:nvSpPr>
        <p:spPr bwMode="auto">
          <a:xfrm>
            <a:off x="4440238" y="3494088"/>
            <a:ext cx="7751763" cy="954088"/>
          </a:xfrm>
          <a:prstGeom prst="rect">
            <a:avLst/>
          </a:prstGeom>
          <a:solidFill>
            <a:schemeClr val="accent4">
              <a:lumMod val="20000"/>
              <a:lumOff val="80000"/>
            </a:schemeClr>
          </a:solidFill>
          <a:ln>
            <a:solidFill>
              <a:schemeClr val="tx1"/>
            </a:solidFill>
          </a:ln>
          <a:effectLst/>
        </p:spPr>
        <p:txBody>
          <a:bodyPr>
            <a:spAutoFit/>
          </a:bodyPr>
          <a:lstStyle/>
          <a:p>
            <a:pPr marR="0" defTabSz="457200">
              <a:buClrTx/>
              <a:buSzTx/>
              <a:buFontTx/>
              <a:buNone/>
              <a:defRPr/>
            </a:pPr>
            <a:r>
              <a:rPr kumimoji="0" lang="zh-CN" altLang="en-US" sz="2800" b="1" kern="1200" cap="none" spc="0" normalizeH="0" baseline="0" noProof="0">
                <a:solidFill>
                  <a:schemeClr val="bg2">
                    <a:lumMod val="25000"/>
                  </a:schemeClr>
                </a:solidFill>
                <a:latin typeface="微软雅黑" panose="020B0503020204020204" charset="-122"/>
                <a:ea typeface="微软雅黑" panose="020B0503020204020204" charset="-122"/>
                <a:cs typeface="+mn-cs"/>
              </a:rPr>
              <a:t>联系的客观性要求从事物</a:t>
            </a:r>
            <a:r>
              <a:rPr kumimoji="0" lang="zh-CN" altLang="en-US" sz="2800" b="1" kern="1200" cap="none" spc="0" normalizeH="0" baseline="0" noProof="0">
                <a:solidFill>
                  <a:srgbClr val="FF0000"/>
                </a:solidFill>
                <a:latin typeface="微软雅黑" panose="020B0503020204020204" charset="-122"/>
                <a:ea typeface="微软雅黑" panose="020B0503020204020204" charset="-122"/>
                <a:cs typeface="+mn-cs"/>
              </a:rPr>
              <a:t>固有的联系中</a:t>
            </a:r>
            <a:r>
              <a:rPr kumimoji="0" lang="zh-CN" altLang="en-US" sz="2800" b="1" kern="1200" cap="none" spc="0" normalizeH="0" baseline="0" noProof="0">
                <a:solidFill>
                  <a:schemeClr val="bg2">
                    <a:lumMod val="25000"/>
                  </a:schemeClr>
                </a:solidFill>
                <a:latin typeface="微软雅黑" panose="020B0503020204020204" charset="-122"/>
                <a:ea typeface="微软雅黑" panose="020B0503020204020204" charset="-122"/>
                <a:cs typeface="+mn-cs"/>
              </a:rPr>
              <a:t>把握事物，切忌主观随意性。</a:t>
            </a:r>
            <a:endParaRPr kumimoji="0" lang="zh-CN" altLang="en-US" sz="2800" b="1" kern="1200" cap="none" spc="0" normalizeH="0" baseline="0" noProof="0">
              <a:solidFill>
                <a:schemeClr val="bg2">
                  <a:lumMod val="25000"/>
                </a:schemeClr>
              </a:solidFill>
              <a:latin typeface="微软雅黑" panose="020B0503020204020204" charset="-122"/>
              <a:ea typeface="微软雅黑" panose="020B0503020204020204" charset="-122"/>
              <a:cs typeface="+mn-cs"/>
            </a:endParaRPr>
          </a:p>
        </p:txBody>
      </p:sp>
      <p:pic>
        <p:nvPicPr>
          <p:cNvPr id="4" name="图片 3"/>
          <p:cNvPicPr>
            <a:picLocks noChangeAspect="1"/>
          </p:cNvPicPr>
          <p:nvPr>
            <p:custDataLst>
              <p:tags r:id="rId11"/>
            </p:custDataLst>
          </p:nvPr>
        </p:nvPicPr>
        <p:blipFill>
          <a:blip r:embed="rId12"/>
          <a:srcRect t="3974"/>
          <a:stretch>
            <a:fillRect/>
          </a:stretch>
        </p:blipFill>
        <p:spPr>
          <a:xfrm>
            <a:off x="9675813" y="4643438"/>
            <a:ext cx="2376488" cy="1766888"/>
          </a:xfrm>
          <a:prstGeom prst="rect">
            <a:avLst/>
          </a:prstGeom>
          <a:ln>
            <a:noFill/>
          </a:ln>
          <a:effectLst>
            <a:outerShdw blurRad="292100" dist="139700" dir="2700000" algn="tl" rotWithShape="0">
              <a:srgbClr val="333333">
                <a:alpha val="65000"/>
              </a:srgbClr>
            </a:outerShdw>
          </a:effectLst>
        </p:spPr>
      </p:pic>
      <p:grpSp>
        <p:nvGrpSpPr>
          <p:cNvPr id="11" name="组合 10"/>
          <p:cNvGrpSpPr/>
          <p:nvPr/>
        </p:nvGrpSpPr>
        <p:grpSpPr>
          <a:xfrm>
            <a:off x="7742238" y="4652963"/>
            <a:ext cx="1954212" cy="2176462"/>
            <a:chOff x="1453" y="2471"/>
            <a:chExt cx="5077" cy="5655"/>
          </a:xfrm>
        </p:grpSpPr>
        <p:grpSp>
          <p:nvGrpSpPr>
            <p:cNvPr id="12" name="组合 11"/>
            <p:cNvGrpSpPr/>
            <p:nvPr>
              <p:custDataLst>
                <p:tags r:id="rId13"/>
              </p:custDataLst>
            </p:nvPr>
          </p:nvGrpSpPr>
          <p:grpSpPr>
            <a:xfrm>
              <a:off x="1453" y="2471"/>
              <a:ext cx="4307" cy="4307"/>
              <a:chOff x="691954" y="1364474"/>
              <a:chExt cx="2051246" cy="2051246"/>
            </a:xfrm>
            <a:gradFill>
              <a:gsLst>
                <a:gs pos="0">
                  <a:srgbClr val="68DEDB"/>
                </a:gs>
                <a:gs pos="89000">
                  <a:srgbClr val="3E8EB9"/>
                </a:gs>
              </a:gsLst>
              <a:lin ang="2700000" scaled="0"/>
            </a:gradFill>
          </p:grpSpPr>
          <p:sp>
            <p:nvSpPr>
              <p:cNvPr id="14" name="椭圆 13"/>
              <p:cNvSpPr/>
              <p:nvPr/>
            </p:nvSpPr>
            <p:spPr>
              <a:xfrm>
                <a:off x="691954" y="1364474"/>
                <a:ext cx="2051246" cy="2051246"/>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15" name="椭圆 14"/>
              <p:cNvSpPr/>
              <p:nvPr/>
            </p:nvSpPr>
            <p:spPr>
              <a:xfrm>
                <a:off x="827584" y="1499570"/>
                <a:ext cx="1800000" cy="1800000"/>
              </a:xfrm>
              <a:prstGeom prst="ellipse">
                <a:avLst/>
              </a:prstGeom>
              <a:blipFill dpi="0" rotWithShape="1">
                <a:blip r:embed="rId14"/>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ea"/>
                  <a:sym typeface="+mn-lt"/>
                </a:endParaRPr>
              </a:p>
            </p:txBody>
          </p:sp>
        </p:grpSp>
        <p:sp>
          <p:nvSpPr>
            <p:cNvPr id="19476" name="TextBox 19"/>
            <p:cNvSpPr txBox="1"/>
            <p:nvPr>
              <p:custDataLst>
                <p:tags r:id="rId15"/>
              </p:custDataLst>
            </p:nvPr>
          </p:nvSpPr>
          <p:spPr>
            <a:xfrm>
              <a:off x="1855" y="6546"/>
              <a:ext cx="4675" cy="1580"/>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defTabSz="457200" eaLnBrk="0" hangingPunct="0">
                <a:lnSpc>
                  <a:spcPct val="130000"/>
                </a:lnSpc>
                <a:spcBef>
                  <a:spcPct val="0"/>
                </a:spcBef>
                <a:spcAft>
                  <a:spcPts val="600"/>
                </a:spcAft>
                <a:buFontTx/>
                <a:buNone/>
              </a:pPr>
              <a:r>
                <a:rPr lang="zh-CN" altLang="en-US" dirty="0">
                  <a:latin typeface="华文新魏" panose="02010800040101010101" pitchFamily="2" charset="-122"/>
                  <a:ea typeface="华文新魏" panose="02010800040101010101" pitchFamily="2" charset="-122"/>
                  <a:sym typeface="+mn-lt"/>
                </a:rPr>
                <a:t>线上教学</a:t>
              </a:r>
              <a:endParaRPr lang="zh-CN" altLang="en-US" dirty="0">
                <a:latin typeface="华文新魏" panose="02010800040101010101" pitchFamily="2" charset="-122"/>
                <a:ea typeface="华文新魏" panose="02010800040101010101" pitchFamily="2" charset="-122"/>
                <a:sym typeface="+mn-lt"/>
              </a:endParaRPr>
            </a:p>
          </p:txBody>
        </p:sp>
      </p:grpSp>
      <p:cxnSp>
        <p:nvCxnSpPr>
          <p:cNvPr id="16" name="直接箭头连接符 15"/>
          <p:cNvCxnSpPr/>
          <p:nvPr>
            <p:custDataLst>
              <p:tags r:id="rId16"/>
            </p:custDataLst>
          </p:nvPr>
        </p:nvCxnSpPr>
        <p:spPr>
          <a:xfrm>
            <a:off x="2290763" y="6373813"/>
            <a:ext cx="5583238" cy="36513"/>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492125" y="4643438"/>
            <a:ext cx="1914525" cy="2154237"/>
            <a:chOff x="492459" y="4643886"/>
            <a:chExt cx="1913857" cy="2153283"/>
          </a:xfrm>
        </p:grpSpPr>
        <p:grpSp>
          <p:nvGrpSpPr>
            <p:cNvPr id="19471" name="组合 4"/>
            <p:cNvGrpSpPr/>
            <p:nvPr/>
          </p:nvGrpSpPr>
          <p:grpSpPr>
            <a:xfrm>
              <a:off x="492459" y="4643886"/>
              <a:ext cx="1913857" cy="2153283"/>
              <a:chOff x="1453" y="2471"/>
              <a:chExt cx="4972" cy="5594"/>
            </a:xfrm>
          </p:grpSpPr>
          <p:sp>
            <p:nvSpPr>
              <p:cNvPr id="9" name="椭圆 8"/>
              <p:cNvSpPr/>
              <p:nvPr>
                <p:custDataLst>
                  <p:tags r:id="rId17"/>
                </p:custDataLst>
              </p:nvPr>
            </p:nvSpPr>
            <p:spPr>
              <a:xfrm>
                <a:off x="1453" y="2471"/>
                <a:ext cx="4308" cy="4308"/>
              </a:xfrm>
              <a:prstGeom prst="ellipse">
                <a:avLst/>
              </a:prstGeom>
              <a:gradFill>
                <a:gsLst>
                  <a:gs pos="0">
                    <a:srgbClr val="68DEDB"/>
                  </a:gs>
                  <a:gs pos="89000">
                    <a:srgbClr val="3E8EB9"/>
                  </a:gs>
                </a:gsLst>
                <a:lin ang="2700000" scaled="0"/>
              </a:gra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8" name="TextBox 19"/>
              <p:cNvSpPr txBox="1"/>
              <p:nvPr>
                <p:custDataLst>
                  <p:tags r:id="rId18"/>
                </p:custDataLst>
              </p:nvPr>
            </p:nvSpPr>
            <p:spPr>
              <a:xfrm>
                <a:off x="1750" y="6486"/>
                <a:ext cx="4675" cy="1579"/>
              </a:xfrm>
              <a:prstGeom prst="rect">
                <a:avLst/>
              </a:prstGeom>
              <a:noFill/>
            </p:spPr>
            <p:txBody>
              <a:bodyPr>
                <a:spAutoFit/>
              </a:bodyPr>
              <a:lstStyle/>
              <a:p>
                <a:pPr marR="0" algn="just" defTabSz="457200">
                  <a:lnSpc>
                    <a:spcPct val="130000"/>
                  </a:lnSpc>
                  <a:spcAft>
                    <a:spcPts val="600"/>
                  </a:spcAft>
                  <a:buClrTx/>
                  <a:buSzTx/>
                  <a:buFontTx/>
                  <a:buNone/>
                  <a:defRPr/>
                </a:pPr>
                <a:r>
                  <a:rPr kumimoji="0" lang="zh-CN" altLang="en-US" sz="2800" kern="1200" cap="none" spc="0" normalizeH="0" baseline="0" noProof="0">
                    <a:latin typeface="华文新魏" panose="02010800040101010101" pitchFamily="2" charset="-122"/>
                    <a:ea typeface="华文新魏" panose="02010800040101010101" pitchFamily="2" charset="-122"/>
                    <a:cs typeface="+mn-ea"/>
                    <a:sym typeface="+mn-lt"/>
                  </a:rPr>
                  <a:t>线下教学</a:t>
                </a:r>
                <a:endParaRPr kumimoji="0" lang="zh-CN" sz="2800" kern="1200" cap="none" spc="0" normalizeH="0" baseline="0" noProof="0">
                  <a:latin typeface="华文新魏" panose="02010800040101010101" pitchFamily="2" charset="-122"/>
                  <a:ea typeface="华文新魏" panose="02010800040101010101" pitchFamily="2" charset="-122"/>
                  <a:cs typeface="+mn-ea"/>
                  <a:sym typeface="+mn-lt"/>
                </a:endParaRPr>
              </a:p>
            </p:txBody>
          </p:sp>
        </p:grpSp>
        <p:pic>
          <p:nvPicPr>
            <p:cNvPr id="19" name="图片 18"/>
            <p:cNvPicPr>
              <a:picLocks noChangeAspect="1"/>
            </p:cNvPicPr>
            <p:nvPr>
              <p:custDataLst>
                <p:tags r:id="rId19"/>
              </p:custDataLst>
            </p:nvPr>
          </p:nvPicPr>
          <p:blipFill>
            <a:blip r:embed="rId20" cstate="print">
              <a:extLst>
                <a:ext uri="{28A0092B-C50C-407E-A947-70E740481C1C}">
                  <a14:useLocalDpi xmlns:a14="http://schemas.microsoft.com/office/drawing/2010/main" val="0"/>
                </a:ext>
              </a:extLst>
            </a:blip>
            <a:srcRect l="32227"/>
            <a:stretch>
              <a:fillRect/>
            </a:stretch>
          </p:blipFill>
          <p:spPr>
            <a:xfrm>
              <a:off x="606866" y="4787539"/>
              <a:ext cx="1408875" cy="1385888"/>
            </a:xfrm>
            <a:prstGeom prst="flowChartConnector">
              <a:avLst/>
            </a:prstGeom>
            <a:blipFill dpi="0" rotWithShape="1">
              <a:blip r:embed="rId14"/>
              <a:stretch>
                <a:fillRect/>
              </a:stretch>
            </a:blipFill>
            <a:ln w="38100">
              <a:noFill/>
            </a:ln>
          </p:spPr>
        </p:pic>
      </p:grpSp>
      <p:sp>
        <p:nvSpPr>
          <p:cNvPr id="20" name="Text Box 10"/>
          <p:cNvSpPr txBox="1"/>
          <p:nvPr>
            <p:custDataLst>
              <p:tags r:id="rId21"/>
            </p:custDataLst>
          </p:nvPr>
        </p:nvSpPr>
        <p:spPr>
          <a:xfrm>
            <a:off x="2516188" y="4765675"/>
            <a:ext cx="5091112" cy="1570038"/>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defTabSz="457200" eaLnBrk="0" hangingPunct="0">
              <a:lnSpc>
                <a:spcPct val="100000"/>
              </a:lnSpc>
              <a:spcBef>
                <a:spcPct val="0"/>
              </a:spcBef>
              <a:buFontTx/>
              <a:buNone/>
            </a:pPr>
            <a:r>
              <a:rPr lang="zh-CN" altLang="en-US" sz="3200" b="1" dirty="0">
                <a:latin typeface="微软雅黑" panose="020B0503020204020204" charset="-122"/>
                <a:ea typeface="微软雅黑" panose="020B0503020204020204" charset="-122"/>
              </a:rPr>
              <a:t>可以</a:t>
            </a:r>
            <a:r>
              <a:rPr lang="zh-CN" altLang="en-US" sz="3200" b="1" dirty="0">
                <a:solidFill>
                  <a:srgbClr val="C00000"/>
                </a:solidFill>
                <a:latin typeface="微软雅黑" panose="020B0503020204020204" charset="-122"/>
                <a:ea typeface="微软雅黑" panose="020B0503020204020204" charset="-122"/>
              </a:rPr>
              <a:t>根据事物固有的联系，</a:t>
            </a:r>
            <a:r>
              <a:rPr lang="zh-CN" altLang="en-US" sz="3200" b="1" dirty="0">
                <a:latin typeface="微软雅黑" panose="020B0503020204020204" charset="-122"/>
                <a:ea typeface="微软雅黑" panose="020B0503020204020204" charset="-122"/>
              </a:rPr>
              <a:t>改变事物的状态，调整原有的联系，</a:t>
            </a:r>
            <a:r>
              <a:rPr lang="zh-CN" altLang="en-US" sz="3200" b="1" dirty="0">
                <a:solidFill>
                  <a:srgbClr val="C00000"/>
                </a:solidFill>
                <a:latin typeface="微软雅黑" panose="020B0503020204020204" charset="-122"/>
                <a:ea typeface="微软雅黑" panose="020B0503020204020204" charset="-122"/>
              </a:rPr>
              <a:t>建立新的具体联系</a:t>
            </a:r>
            <a:endParaRPr lang="zh-CN" altLang="en-US" sz="3200" b="1" dirty="0">
              <a:solidFill>
                <a:srgbClr val="C00000"/>
              </a:solidFill>
              <a:latin typeface="微软雅黑" panose="020B0503020204020204" charset="-122"/>
              <a:ea typeface="微软雅黑" panose="020B0503020204020204" charset="-122"/>
            </a:endParaRPr>
          </a:p>
        </p:txBody>
      </p:sp>
    </p:spTree>
  </p:cSld>
  <p:clrMapOvr>
    <a:masterClrMapping/>
  </p:clrMapOvr>
  <p:transition>
    <p:wheel spokes="4"/>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xEl>
                                              <p:charRg st="0" end="20"/>
                                            </p:txEl>
                                          </p:spTgt>
                                        </p:tgtEl>
                                        <p:attrNameLst>
                                          <p:attrName>style.visibility</p:attrName>
                                        </p:attrNameLst>
                                      </p:cBhvr>
                                      <p:to>
                                        <p:strVal val="visible"/>
                                      </p:to>
                                    </p:set>
                                    <p:anim calcmode="lin" valueType="num">
                                      <p:cBhvr additive="base">
                                        <p:cTn id="7" dur="500" fill="hold"/>
                                        <p:tgtEl>
                                          <p:spTgt spid="27">
                                            <p:txEl>
                                              <p:charRg st="0" end="2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
                                            <p:txEl>
                                              <p:charRg st="0" end="2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linds(horizontal)">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barn(inVertical)">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par>
                                <p:cTn id="34" presetID="22" presetClass="entr" presetSubtype="4"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par>
                                <p:cTn id="37" presetID="22" presetClass="entr" presetSubtype="4"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inVertical)">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35" grpId="0" bldLvl="0" animBg="1"/>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文本框 3"/>
          <p:cNvSpPr txBox="1"/>
          <p:nvPr>
            <p:custDataLst>
              <p:tags r:id="rId1"/>
            </p:custDataLst>
          </p:nvPr>
        </p:nvSpPr>
        <p:spPr>
          <a:xfrm>
            <a:off x="1504950" y="144463"/>
            <a:ext cx="10601325" cy="1077912"/>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defTabSz="457200" eaLnBrk="0" hangingPunct="0">
              <a:lnSpc>
                <a:spcPct val="100000"/>
              </a:lnSpc>
              <a:spcBef>
                <a:spcPct val="0"/>
              </a:spcBef>
              <a:buFontTx/>
              <a:buNone/>
            </a:pPr>
            <a:r>
              <a:rPr lang="zh-CN" altLang="en-US" sz="3200" b="1" dirty="0">
                <a:solidFill>
                  <a:srgbClr val="00B050"/>
                </a:solidFill>
                <a:latin typeface="华文新魏" panose="02010800040101010101" pitchFamily="2" charset="-122"/>
                <a:ea typeface="华文新魏" panose="02010800040101010101" pitchFamily="2" charset="-122"/>
                <a:sym typeface="宋体" panose="02010600030101010101" pitchFamily="2" charset="-122"/>
              </a:rPr>
              <a:t>新冠肺炎疫情对我们的生活、学习和工作有何影响？</a:t>
            </a:r>
            <a:endParaRPr lang="en-US" altLang="zh-CN" sz="3200" b="1" dirty="0">
              <a:solidFill>
                <a:srgbClr val="00B050"/>
              </a:solidFill>
              <a:latin typeface="华文新魏" panose="02010800040101010101" pitchFamily="2" charset="-122"/>
              <a:ea typeface="华文新魏" panose="02010800040101010101" pitchFamily="2" charset="-122"/>
              <a:sym typeface="宋体" panose="02010600030101010101" pitchFamily="2" charset="-122"/>
            </a:endParaRPr>
          </a:p>
          <a:p>
            <a:pPr marL="0" lvl="0" indent="0" defTabSz="457200" eaLnBrk="0" hangingPunct="0">
              <a:lnSpc>
                <a:spcPct val="100000"/>
              </a:lnSpc>
              <a:spcBef>
                <a:spcPct val="0"/>
              </a:spcBef>
              <a:buFontTx/>
              <a:buNone/>
            </a:pPr>
            <a:r>
              <a:rPr lang="zh-CN" altLang="en-US" sz="3200" b="1" dirty="0">
                <a:solidFill>
                  <a:srgbClr val="00B050"/>
                </a:solidFill>
                <a:latin typeface="华文新魏" panose="02010800040101010101" pitchFamily="2" charset="-122"/>
                <a:ea typeface="华文新魏" panose="02010800040101010101" pitchFamily="2" charset="-122"/>
                <a:sym typeface="宋体" panose="02010600030101010101" pitchFamily="2" charset="-122"/>
              </a:rPr>
              <a:t>并从中归纳出联系有什么特点？</a:t>
            </a:r>
            <a:endParaRPr lang="zh-CN" altLang="en-US" sz="3200" b="1" dirty="0">
              <a:solidFill>
                <a:srgbClr val="00B050"/>
              </a:solidFill>
              <a:latin typeface="华文新魏" panose="02010800040101010101" pitchFamily="2" charset="-122"/>
              <a:ea typeface="华文新魏" panose="02010800040101010101" pitchFamily="2" charset="-122"/>
              <a:sym typeface="宋体" panose="02010600030101010101" pitchFamily="2" charset="-122"/>
            </a:endParaRPr>
          </a:p>
        </p:txBody>
      </p:sp>
      <p:grpSp>
        <p:nvGrpSpPr>
          <p:cNvPr id="5" name="组合 4"/>
          <p:cNvGrpSpPr/>
          <p:nvPr>
            <p:custDataLst>
              <p:tags r:id="rId2"/>
            </p:custDataLst>
          </p:nvPr>
        </p:nvGrpSpPr>
        <p:grpSpPr>
          <a:xfrm>
            <a:off x="5473667" y="2621702"/>
            <a:ext cx="1503680" cy="1533525"/>
            <a:chOff x="3544350" y="2884333"/>
            <a:chExt cx="2043650" cy="2043650"/>
          </a:xfrm>
          <a:gradFill>
            <a:gsLst>
              <a:gs pos="0">
                <a:srgbClr val="68DEDB"/>
              </a:gs>
              <a:gs pos="89000">
                <a:srgbClr val="3E8EB9"/>
              </a:gs>
            </a:gsLst>
            <a:lin ang="2700000" scaled="0"/>
          </a:gradFill>
        </p:grpSpPr>
        <p:sp>
          <p:nvSpPr>
            <p:cNvPr id="6" name="椭圆 5"/>
            <p:cNvSpPr/>
            <p:nvPr/>
          </p:nvSpPr>
          <p:spPr>
            <a:xfrm>
              <a:off x="3544350" y="2884333"/>
              <a:ext cx="2043650" cy="2043650"/>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lt1"/>
                </a:solidFill>
                <a:effectLst/>
                <a:uLnTx/>
                <a:uFillTx/>
                <a:latin typeface="华文新魏" panose="02010800040101010101" pitchFamily="2" charset="-122"/>
                <a:ea typeface="华文新魏" panose="02010800040101010101" pitchFamily="2" charset="-122"/>
                <a:cs typeface="+mn-ea"/>
                <a:sym typeface="+mn-lt"/>
              </a:endParaRPr>
            </a:p>
          </p:txBody>
        </p:sp>
        <p:sp>
          <p:nvSpPr>
            <p:cNvPr id="7" name="椭圆 6"/>
            <p:cNvSpPr/>
            <p:nvPr/>
          </p:nvSpPr>
          <p:spPr>
            <a:xfrm flipH="1">
              <a:off x="3666175" y="3020337"/>
              <a:ext cx="1800000" cy="1800000"/>
            </a:xfrm>
            <a:prstGeom prst="ellipse">
              <a:avLst/>
            </a:prstGeom>
            <a:blipFill dpi="0" rotWithShape="1">
              <a:blip r:embed="rId3"/>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lt1"/>
                </a:solidFill>
                <a:effectLst/>
                <a:uLnTx/>
                <a:uFillTx/>
                <a:latin typeface="华文新魏" panose="02010800040101010101" pitchFamily="2" charset="-122"/>
                <a:ea typeface="华文新魏" panose="02010800040101010101" pitchFamily="2" charset="-122"/>
                <a:cs typeface="+mn-ea"/>
                <a:sym typeface="+mn-lt"/>
              </a:endParaRPr>
            </a:p>
          </p:txBody>
        </p:sp>
      </p:grpSp>
      <p:sp>
        <p:nvSpPr>
          <p:cNvPr id="8" name="文本框 7"/>
          <p:cNvSpPr txBox="1"/>
          <p:nvPr>
            <p:custDataLst>
              <p:tags r:id="rId4"/>
            </p:custDataLst>
          </p:nvPr>
        </p:nvSpPr>
        <p:spPr>
          <a:xfrm>
            <a:off x="3359150" y="2000250"/>
            <a:ext cx="1831975" cy="954088"/>
          </a:xfrm>
          <a:prstGeom prst="rect">
            <a:avLst/>
          </a:prstGeom>
          <a:noFill/>
          <a:ln w="9525" cap="flat" cmpd="sng">
            <a:solidFill>
              <a:schemeClr val="accent1"/>
            </a:solidFill>
            <a:prstDash val="solid"/>
            <a:miter/>
            <a:headEnd type="none" w="med" len="med"/>
            <a:tailEnd type="none" w="med" len="med"/>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defTabSz="457200" eaLnBrk="0" hangingPunct="0">
              <a:lnSpc>
                <a:spcPct val="100000"/>
              </a:lnSpc>
              <a:spcBef>
                <a:spcPct val="0"/>
              </a:spcBef>
              <a:buFontTx/>
              <a:buNone/>
            </a:pPr>
            <a:r>
              <a:rPr lang="zh-CN" altLang="en-US" b="1" dirty="0">
                <a:latin typeface="华文新魏" panose="02010800040101010101" pitchFamily="2" charset="-122"/>
                <a:ea typeface="华文新魏" panose="02010800040101010101" pitchFamily="2" charset="-122"/>
              </a:rPr>
              <a:t>无法正常开学</a:t>
            </a:r>
            <a:endParaRPr lang="zh-CN" altLang="en-US" b="1" dirty="0">
              <a:latin typeface="华文新魏" panose="02010800040101010101" pitchFamily="2" charset="-122"/>
              <a:ea typeface="华文新魏" panose="02010800040101010101" pitchFamily="2" charset="-122"/>
            </a:endParaRPr>
          </a:p>
        </p:txBody>
      </p:sp>
      <p:sp>
        <p:nvSpPr>
          <p:cNvPr id="9" name="文本框 8"/>
          <p:cNvSpPr txBox="1"/>
          <p:nvPr>
            <p:custDataLst>
              <p:tags r:id="rId5"/>
            </p:custDataLst>
          </p:nvPr>
        </p:nvSpPr>
        <p:spPr>
          <a:xfrm>
            <a:off x="6854825" y="2000250"/>
            <a:ext cx="2344738" cy="523875"/>
          </a:xfrm>
          <a:prstGeom prst="rect">
            <a:avLst/>
          </a:prstGeom>
          <a:noFill/>
          <a:ln w="9525" cap="flat" cmpd="sng">
            <a:solidFill>
              <a:schemeClr val="accent1"/>
            </a:solidFill>
            <a:prstDash val="solid"/>
            <a:miter/>
            <a:headEnd type="none" w="med" len="med"/>
            <a:tailEnd type="none" w="med" len="med"/>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defTabSz="457200" eaLnBrk="0" hangingPunct="0">
              <a:lnSpc>
                <a:spcPct val="100000"/>
              </a:lnSpc>
              <a:spcBef>
                <a:spcPct val="0"/>
              </a:spcBef>
              <a:buFontTx/>
              <a:buNone/>
            </a:pPr>
            <a:r>
              <a:rPr lang="zh-CN" altLang="en-US" b="1" dirty="0">
                <a:latin typeface="华文新魏" panose="02010800040101010101" pitchFamily="2" charset="-122"/>
                <a:ea typeface="华文新魏" panose="02010800040101010101" pitchFamily="2" charset="-122"/>
              </a:rPr>
              <a:t>威胁生命安全</a:t>
            </a:r>
            <a:endParaRPr lang="zh-CN" altLang="en-US" b="1" dirty="0">
              <a:latin typeface="华文新魏" panose="02010800040101010101" pitchFamily="2" charset="-122"/>
              <a:ea typeface="华文新魏" panose="02010800040101010101" pitchFamily="2" charset="-122"/>
            </a:endParaRPr>
          </a:p>
        </p:txBody>
      </p:sp>
      <p:sp>
        <p:nvSpPr>
          <p:cNvPr id="10" name="文本框 9"/>
          <p:cNvSpPr txBox="1"/>
          <p:nvPr>
            <p:custDataLst>
              <p:tags r:id="rId6"/>
            </p:custDataLst>
          </p:nvPr>
        </p:nvSpPr>
        <p:spPr>
          <a:xfrm>
            <a:off x="3489325" y="3773488"/>
            <a:ext cx="1792288" cy="954087"/>
          </a:xfrm>
          <a:prstGeom prst="rect">
            <a:avLst/>
          </a:prstGeom>
          <a:noFill/>
          <a:ln w="9525" cap="flat" cmpd="sng">
            <a:solidFill>
              <a:schemeClr val="accent1"/>
            </a:solidFill>
            <a:prstDash val="solid"/>
            <a:miter/>
            <a:headEnd type="none" w="med" len="med"/>
            <a:tailEnd type="none" w="med" len="med"/>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defTabSz="457200" eaLnBrk="0" hangingPunct="0">
              <a:lnSpc>
                <a:spcPct val="100000"/>
              </a:lnSpc>
              <a:spcBef>
                <a:spcPct val="0"/>
              </a:spcBef>
              <a:buFontTx/>
              <a:buNone/>
            </a:pPr>
            <a:r>
              <a:rPr lang="zh-CN" altLang="en-US" b="1" dirty="0">
                <a:latin typeface="华文新魏" panose="02010800040101010101" pitchFamily="2" charset="-122"/>
                <a:ea typeface="华文新魏" panose="02010800040101010101" pitchFamily="2" charset="-122"/>
              </a:rPr>
              <a:t>无法正常上班</a:t>
            </a:r>
            <a:endParaRPr lang="zh-CN" altLang="en-US" b="1" dirty="0">
              <a:latin typeface="华文新魏" panose="02010800040101010101" pitchFamily="2" charset="-122"/>
              <a:ea typeface="华文新魏" panose="02010800040101010101" pitchFamily="2" charset="-122"/>
            </a:endParaRPr>
          </a:p>
        </p:txBody>
      </p:sp>
      <p:sp>
        <p:nvSpPr>
          <p:cNvPr id="11" name="文本框 10"/>
          <p:cNvSpPr txBox="1"/>
          <p:nvPr>
            <p:custDataLst>
              <p:tags r:id="rId7"/>
            </p:custDataLst>
          </p:nvPr>
        </p:nvSpPr>
        <p:spPr>
          <a:xfrm>
            <a:off x="430213" y="1601788"/>
            <a:ext cx="2344737" cy="523875"/>
          </a:xfrm>
          <a:prstGeom prst="rect">
            <a:avLst/>
          </a:prstGeom>
          <a:noFill/>
          <a:ln w="9525" cap="flat" cmpd="sng">
            <a:solidFill>
              <a:schemeClr val="accent1"/>
            </a:solidFill>
            <a:prstDash val="solid"/>
            <a:miter/>
            <a:headEnd type="none" w="med" len="med"/>
            <a:tailEnd type="none" w="med" len="med"/>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defTabSz="457200" eaLnBrk="0" hangingPunct="0">
              <a:lnSpc>
                <a:spcPct val="100000"/>
              </a:lnSpc>
              <a:spcBef>
                <a:spcPct val="0"/>
              </a:spcBef>
              <a:buFontTx/>
              <a:buNone/>
            </a:pPr>
            <a:r>
              <a:rPr lang="zh-CN" altLang="en-US" b="1" dirty="0">
                <a:latin typeface="华文新魏" panose="02010800040101010101" pitchFamily="2" charset="-122"/>
                <a:ea typeface="华文新魏" panose="02010800040101010101" pitchFamily="2" charset="-122"/>
              </a:rPr>
              <a:t>推动教育改革</a:t>
            </a:r>
            <a:endParaRPr lang="zh-CN" altLang="en-US" b="1" dirty="0">
              <a:latin typeface="华文新魏" panose="02010800040101010101" pitchFamily="2" charset="-122"/>
              <a:ea typeface="华文新魏" panose="02010800040101010101" pitchFamily="2" charset="-122"/>
            </a:endParaRPr>
          </a:p>
        </p:txBody>
      </p:sp>
      <p:sp>
        <p:nvSpPr>
          <p:cNvPr id="12" name="文本框 11"/>
          <p:cNvSpPr txBox="1"/>
          <p:nvPr>
            <p:custDataLst>
              <p:tags r:id="rId8"/>
            </p:custDataLst>
          </p:nvPr>
        </p:nvSpPr>
        <p:spPr>
          <a:xfrm>
            <a:off x="10088563" y="2000250"/>
            <a:ext cx="1263650" cy="954088"/>
          </a:xfrm>
          <a:prstGeom prst="rect">
            <a:avLst/>
          </a:prstGeom>
          <a:noFill/>
          <a:ln w="9525" cap="flat" cmpd="sng">
            <a:solidFill>
              <a:schemeClr val="accent1"/>
            </a:solidFill>
            <a:prstDash val="solid"/>
            <a:miter/>
            <a:headEnd type="none" w="med" len="med"/>
            <a:tailEnd type="none" w="med" len="med"/>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defTabSz="457200" eaLnBrk="0" hangingPunct="0">
              <a:lnSpc>
                <a:spcPct val="100000"/>
              </a:lnSpc>
              <a:spcBef>
                <a:spcPct val="0"/>
              </a:spcBef>
              <a:buFontTx/>
              <a:buNone/>
            </a:pPr>
            <a:r>
              <a:rPr lang="zh-CN" altLang="en-US" b="1" dirty="0">
                <a:latin typeface="华文新魏" panose="02010800040101010101" pitchFamily="2" charset="-122"/>
                <a:ea typeface="华文新魏" panose="02010800040101010101" pitchFamily="2" charset="-122"/>
              </a:rPr>
              <a:t>健康意识增强</a:t>
            </a:r>
            <a:endParaRPr lang="zh-CN" altLang="en-US" b="1" dirty="0">
              <a:latin typeface="华文新魏" panose="02010800040101010101" pitchFamily="2" charset="-122"/>
              <a:ea typeface="华文新魏" panose="02010800040101010101" pitchFamily="2" charset="-122"/>
            </a:endParaRPr>
          </a:p>
        </p:txBody>
      </p:sp>
      <p:sp>
        <p:nvSpPr>
          <p:cNvPr id="13" name="文本框 12"/>
          <p:cNvSpPr txBox="1"/>
          <p:nvPr>
            <p:custDataLst>
              <p:tags r:id="rId9"/>
            </p:custDataLst>
          </p:nvPr>
        </p:nvSpPr>
        <p:spPr>
          <a:xfrm>
            <a:off x="7280275" y="3773488"/>
            <a:ext cx="2344738" cy="954087"/>
          </a:xfrm>
          <a:prstGeom prst="rect">
            <a:avLst/>
          </a:prstGeom>
          <a:noFill/>
          <a:ln w="9525" cap="flat" cmpd="sng">
            <a:solidFill>
              <a:schemeClr val="accent1"/>
            </a:solidFill>
            <a:prstDash val="solid"/>
            <a:miter/>
            <a:headEnd type="none" w="med" len="med"/>
            <a:tailEnd type="none" w="med" len="med"/>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defTabSz="457200" eaLnBrk="0" hangingPunct="0">
              <a:lnSpc>
                <a:spcPct val="100000"/>
              </a:lnSpc>
              <a:spcBef>
                <a:spcPct val="0"/>
              </a:spcBef>
              <a:buFontTx/>
              <a:buNone/>
            </a:pPr>
            <a:r>
              <a:rPr lang="zh-CN" altLang="en-US" b="1" dirty="0">
                <a:latin typeface="华文新魏" panose="02010800040101010101" pitchFamily="2" charset="-122"/>
                <a:ea typeface="华文新魏" panose="02010800040101010101" pitchFamily="2" charset="-122"/>
              </a:rPr>
              <a:t>挑战处理突发事件的能力</a:t>
            </a:r>
            <a:endParaRPr lang="zh-CN" altLang="en-US" b="1" dirty="0">
              <a:latin typeface="华文新魏" panose="02010800040101010101" pitchFamily="2" charset="-122"/>
              <a:ea typeface="华文新魏" panose="02010800040101010101" pitchFamily="2" charset="-122"/>
            </a:endParaRPr>
          </a:p>
        </p:txBody>
      </p:sp>
      <p:sp>
        <p:nvSpPr>
          <p:cNvPr id="14" name="文本框 13"/>
          <p:cNvSpPr txBox="1"/>
          <p:nvPr>
            <p:custDataLst>
              <p:tags r:id="rId10"/>
            </p:custDataLst>
          </p:nvPr>
        </p:nvSpPr>
        <p:spPr>
          <a:xfrm>
            <a:off x="10123488" y="3887788"/>
            <a:ext cx="1660525" cy="954087"/>
          </a:xfrm>
          <a:prstGeom prst="rect">
            <a:avLst/>
          </a:prstGeom>
          <a:noFill/>
          <a:ln w="9525" cap="flat" cmpd="sng">
            <a:solidFill>
              <a:schemeClr val="accent1"/>
            </a:solidFill>
            <a:prstDash val="solid"/>
            <a:miter/>
            <a:headEnd type="none" w="med" len="med"/>
            <a:tailEnd type="none" w="med" len="med"/>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defTabSz="457200" eaLnBrk="0" hangingPunct="0">
              <a:lnSpc>
                <a:spcPct val="100000"/>
              </a:lnSpc>
              <a:spcBef>
                <a:spcPct val="0"/>
              </a:spcBef>
              <a:buFontTx/>
              <a:buNone/>
            </a:pPr>
            <a:r>
              <a:rPr lang="zh-CN" altLang="en-US" b="1" dirty="0">
                <a:latin typeface="华文新魏" panose="02010800040101010101" pitchFamily="2" charset="-122"/>
                <a:ea typeface="华文新魏" panose="02010800040101010101" pitchFamily="2" charset="-122"/>
              </a:rPr>
              <a:t>提升国家治理能力</a:t>
            </a:r>
            <a:endParaRPr lang="zh-CN" altLang="en-US" b="1" dirty="0">
              <a:latin typeface="华文新魏" panose="02010800040101010101" pitchFamily="2" charset="-122"/>
              <a:ea typeface="华文新魏" panose="02010800040101010101" pitchFamily="2" charset="-122"/>
            </a:endParaRPr>
          </a:p>
        </p:txBody>
      </p:sp>
      <p:sp>
        <p:nvSpPr>
          <p:cNvPr id="15" name="文本框 14"/>
          <p:cNvSpPr txBox="1"/>
          <p:nvPr>
            <p:custDataLst>
              <p:tags r:id="rId11"/>
            </p:custDataLst>
          </p:nvPr>
        </p:nvSpPr>
        <p:spPr>
          <a:xfrm>
            <a:off x="1314450" y="4302125"/>
            <a:ext cx="1624013" cy="830263"/>
          </a:xfrm>
          <a:prstGeom prst="rect">
            <a:avLst/>
          </a:prstGeom>
          <a:noFill/>
          <a:ln w="9525" cap="flat" cmpd="sng">
            <a:solidFill>
              <a:schemeClr val="accent1"/>
            </a:solidFill>
            <a:prstDash val="solid"/>
            <a:miter/>
            <a:headEnd type="none" w="med" len="med"/>
            <a:tailEnd type="none" w="med" len="med"/>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defTabSz="457200" eaLnBrk="0" hangingPunct="0">
              <a:lnSpc>
                <a:spcPct val="100000"/>
              </a:lnSpc>
              <a:spcBef>
                <a:spcPct val="0"/>
              </a:spcBef>
              <a:buFontTx/>
              <a:buNone/>
            </a:pPr>
            <a:r>
              <a:rPr lang="zh-CN" altLang="en-US" b="1" dirty="0">
                <a:latin typeface="华文新魏" panose="02010800040101010101" pitchFamily="2" charset="-122"/>
                <a:ea typeface="华文新魏" panose="02010800040101010101" pitchFamily="2" charset="-122"/>
              </a:rPr>
              <a:t>部分中小企业破产</a:t>
            </a:r>
            <a:endParaRPr lang="zh-CN" altLang="en-US" b="1" dirty="0">
              <a:latin typeface="华文新魏" panose="02010800040101010101" pitchFamily="2" charset="-122"/>
              <a:ea typeface="华文新魏" panose="02010800040101010101" pitchFamily="2" charset="-122"/>
            </a:endParaRPr>
          </a:p>
        </p:txBody>
      </p:sp>
      <p:cxnSp>
        <p:nvCxnSpPr>
          <p:cNvPr id="16" name="曲线连接符 18"/>
          <p:cNvCxnSpPr>
            <a:stCxn id="6" idx="1"/>
            <a:endCxn id="8" idx="3"/>
          </p:cNvCxnSpPr>
          <p:nvPr>
            <p:custDataLst>
              <p:tags r:id="rId12"/>
            </p:custDataLst>
          </p:nvPr>
        </p:nvCxnSpPr>
        <p:spPr>
          <a:xfrm rot="16200000" flipV="1">
            <a:off x="5258594" y="2410619"/>
            <a:ext cx="368300" cy="503238"/>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17" name="曲线连接符 19"/>
          <p:cNvCxnSpPr>
            <a:stCxn id="8" idx="1"/>
            <a:endCxn id="11" idx="3"/>
          </p:cNvCxnSpPr>
          <p:nvPr>
            <p:custDataLst>
              <p:tags r:id="rId13"/>
            </p:custDataLst>
          </p:nvPr>
        </p:nvCxnSpPr>
        <p:spPr>
          <a:xfrm rot="10800000">
            <a:off x="2774950" y="1863725"/>
            <a:ext cx="584200" cy="614363"/>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8" name="曲线连接符 20"/>
          <p:cNvCxnSpPr>
            <a:stCxn id="7" idx="6"/>
            <a:endCxn id="10" idx="3"/>
          </p:cNvCxnSpPr>
          <p:nvPr>
            <p:custDataLst>
              <p:tags r:id="rId14"/>
            </p:custDataLst>
          </p:nvPr>
        </p:nvCxnSpPr>
        <p:spPr>
          <a:xfrm rot="10800000" flipV="1">
            <a:off x="5281613" y="3398838"/>
            <a:ext cx="280988" cy="852488"/>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9" name="曲线连接符 21"/>
          <p:cNvCxnSpPr>
            <a:stCxn id="9" idx="1"/>
            <a:endCxn id="6" idx="7"/>
          </p:cNvCxnSpPr>
          <p:nvPr>
            <p:custDataLst>
              <p:tags r:id="rId15"/>
            </p:custDataLst>
          </p:nvPr>
        </p:nvCxnSpPr>
        <p:spPr>
          <a:xfrm rot="10800000" flipV="1">
            <a:off x="6756400" y="2262188"/>
            <a:ext cx="98425" cy="584200"/>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20" name="曲线连接符 23"/>
          <p:cNvCxnSpPr>
            <a:stCxn id="10" idx="1"/>
            <a:endCxn id="15" idx="3"/>
          </p:cNvCxnSpPr>
          <p:nvPr>
            <p:custDataLst>
              <p:tags r:id="rId16"/>
            </p:custDataLst>
          </p:nvPr>
        </p:nvCxnSpPr>
        <p:spPr>
          <a:xfrm rot="10800000" flipV="1">
            <a:off x="2938463" y="4251325"/>
            <a:ext cx="550863" cy="52705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1" name="文本框 20"/>
          <p:cNvSpPr txBox="1"/>
          <p:nvPr>
            <p:custDataLst>
              <p:tags r:id="rId17"/>
            </p:custDataLst>
          </p:nvPr>
        </p:nvSpPr>
        <p:spPr>
          <a:xfrm>
            <a:off x="263525" y="5410200"/>
            <a:ext cx="1574800" cy="954088"/>
          </a:xfrm>
          <a:prstGeom prst="rect">
            <a:avLst/>
          </a:prstGeom>
          <a:noFill/>
          <a:ln w="9525" cap="flat" cmpd="sng">
            <a:solidFill>
              <a:schemeClr val="accent1"/>
            </a:solidFill>
            <a:prstDash val="solid"/>
            <a:miter/>
            <a:headEnd type="none" w="med" len="med"/>
            <a:tailEnd type="none" w="med" len="med"/>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defTabSz="457200" eaLnBrk="0" hangingPunct="0">
              <a:lnSpc>
                <a:spcPct val="100000"/>
              </a:lnSpc>
              <a:spcBef>
                <a:spcPct val="0"/>
              </a:spcBef>
              <a:buFontTx/>
              <a:buNone/>
            </a:pPr>
            <a:r>
              <a:rPr lang="zh-CN" altLang="en-US" b="1" dirty="0">
                <a:latin typeface="华文新魏" panose="02010800040101010101" pitchFamily="2" charset="-122"/>
                <a:ea typeface="华文新魏" panose="02010800040101010101" pitchFamily="2" charset="-122"/>
              </a:rPr>
              <a:t>失业率增加</a:t>
            </a:r>
            <a:endParaRPr lang="zh-CN" altLang="en-US" b="1" dirty="0">
              <a:latin typeface="华文新魏" panose="02010800040101010101" pitchFamily="2" charset="-122"/>
              <a:ea typeface="华文新魏" panose="02010800040101010101" pitchFamily="2" charset="-122"/>
            </a:endParaRPr>
          </a:p>
        </p:txBody>
      </p:sp>
      <p:cxnSp>
        <p:nvCxnSpPr>
          <p:cNvPr id="22" name="曲线连接符 25"/>
          <p:cNvCxnSpPr>
            <a:stCxn id="15" idx="2"/>
            <a:endCxn id="21" idx="3"/>
          </p:cNvCxnSpPr>
          <p:nvPr>
            <p:custDataLst>
              <p:tags r:id="rId18"/>
            </p:custDataLst>
          </p:nvPr>
        </p:nvCxnSpPr>
        <p:spPr>
          <a:xfrm rot="5400000">
            <a:off x="1666875" y="5427663"/>
            <a:ext cx="631825" cy="288925"/>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23" name="曲线连接符 26"/>
          <p:cNvCxnSpPr>
            <a:stCxn id="10" idx="0"/>
            <a:endCxn id="24" idx="3"/>
          </p:cNvCxnSpPr>
          <p:nvPr>
            <p:custDataLst>
              <p:tags r:id="rId19"/>
            </p:custDataLst>
          </p:nvPr>
        </p:nvCxnSpPr>
        <p:spPr>
          <a:xfrm rot="16200000" flipV="1">
            <a:off x="3541713" y="2928938"/>
            <a:ext cx="509588" cy="1179513"/>
          </a:xfrm>
          <a:prstGeom prst="curvedConnector2">
            <a:avLst/>
          </a:prstGeom>
        </p:spPr>
        <p:style>
          <a:lnRef idx="1">
            <a:schemeClr val="accent1"/>
          </a:lnRef>
          <a:fillRef idx="0">
            <a:schemeClr val="accent1"/>
          </a:fillRef>
          <a:effectRef idx="0">
            <a:schemeClr val="accent1"/>
          </a:effectRef>
          <a:fontRef idx="minor">
            <a:schemeClr val="tx1"/>
          </a:fontRef>
        </p:style>
      </p:cxnSp>
      <p:sp>
        <p:nvSpPr>
          <p:cNvPr id="24" name="文本框 23"/>
          <p:cNvSpPr txBox="1"/>
          <p:nvPr>
            <p:custDataLst>
              <p:tags r:id="rId20"/>
            </p:custDataLst>
          </p:nvPr>
        </p:nvSpPr>
        <p:spPr>
          <a:xfrm>
            <a:off x="839788" y="3001963"/>
            <a:ext cx="2366962" cy="523875"/>
          </a:xfrm>
          <a:prstGeom prst="rect">
            <a:avLst/>
          </a:prstGeom>
          <a:noFill/>
          <a:ln w="9525" cap="flat" cmpd="sng">
            <a:solidFill>
              <a:schemeClr val="accent1"/>
            </a:solidFill>
            <a:prstDash val="solid"/>
            <a:miter/>
            <a:headEnd type="none" w="med" len="med"/>
            <a:tailEnd type="none" w="med" len="med"/>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defTabSz="457200" eaLnBrk="0" hangingPunct="0">
              <a:lnSpc>
                <a:spcPct val="100000"/>
              </a:lnSpc>
              <a:spcBef>
                <a:spcPct val="0"/>
              </a:spcBef>
              <a:buFontTx/>
              <a:buNone/>
            </a:pPr>
            <a:r>
              <a:rPr lang="zh-CN" altLang="en-US" b="1" dirty="0">
                <a:latin typeface="华文新魏" panose="02010800040101010101" pitchFamily="2" charset="-122"/>
                <a:ea typeface="华文新魏" panose="02010800040101010101" pitchFamily="2" charset="-122"/>
              </a:rPr>
              <a:t>促进云端办公</a:t>
            </a:r>
            <a:endParaRPr lang="zh-CN" altLang="en-US" b="1" dirty="0">
              <a:latin typeface="华文新魏" panose="02010800040101010101" pitchFamily="2" charset="-122"/>
              <a:ea typeface="华文新魏" panose="02010800040101010101" pitchFamily="2" charset="-122"/>
            </a:endParaRPr>
          </a:p>
        </p:txBody>
      </p:sp>
      <p:cxnSp>
        <p:nvCxnSpPr>
          <p:cNvPr id="25" name="曲线连接符 29"/>
          <p:cNvCxnSpPr>
            <a:stCxn id="12" idx="1"/>
            <a:endCxn id="9" idx="3"/>
          </p:cNvCxnSpPr>
          <p:nvPr>
            <p:custDataLst>
              <p:tags r:id="rId21"/>
            </p:custDataLst>
          </p:nvPr>
        </p:nvCxnSpPr>
        <p:spPr>
          <a:xfrm rot="10800000">
            <a:off x="9199563" y="2262188"/>
            <a:ext cx="889000" cy="2159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6" name="曲线连接符 33"/>
          <p:cNvCxnSpPr/>
          <p:nvPr>
            <p:custDataLst>
              <p:tags r:id="rId22"/>
            </p:custDataLst>
          </p:nvPr>
        </p:nvCxnSpPr>
        <p:spPr>
          <a:xfrm rot="10800000">
            <a:off x="6756400" y="3930650"/>
            <a:ext cx="523875" cy="258763"/>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27" name="曲线连接符 34"/>
          <p:cNvCxnSpPr>
            <a:stCxn id="14" idx="1"/>
            <a:endCxn id="13" idx="3"/>
          </p:cNvCxnSpPr>
          <p:nvPr>
            <p:custDataLst>
              <p:tags r:id="rId23"/>
            </p:custDataLst>
          </p:nvPr>
        </p:nvCxnSpPr>
        <p:spPr>
          <a:xfrm rot="10800000">
            <a:off x="9625013" y="4251325"/>
            <a:ext cx="498475" cy="112713"/>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par>
                                <p:cTn id="14" presetID="16" presetClass="entr" presetSubtype="21"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16" presetClass="entr" presetSubtype="21"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par>
                                <p:cTn id="28" presetID="16" presetClass="entr" presetSubtype="21"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arn(inVertical)">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par>
                                <p:cTn id="39" presetID="16" presetClass="entr" presetSubtype="21"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par>
                                <p:cTn id="42" presetID="16" presetClass="entr" presetSubtype="21"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arn(inVertical)">
                                      <p:cBhvr>
                                        <p:cTn id="49" dur="500"/>
                                        <p:tgtEl>
                                          <p:spTgt spid="10"/>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par>
                                <p:cTn id="53" presetID="16" presetClass="entr" presetSubtype="21"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barn(inVertical)">
                                      <p:cBhvr>
                                        <p:cTn id="55" dur="500"/>
                                        <p:tgtEl>
                                          <p:spTgt spid="18"/>
                                        </p:tgtEl>
                                      </p:cBhvr>
                                    </p:animEffect>
                                  </p:childTnLst>
                                </p:cTn>
                              </p:par>
                              <p:par>
                                <p:cTn id="56" presetID="16" presetClass="entr" presetSubtype="21"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barn(inVertical)">
                                      <p:cBhvr>
                                        <p:cTn id="58" dur="500"/>
                                        <p:tgtEl>
                                          <p:spTgt spid="20"/>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barn(inVertical)">
                                      <p:cBhvr>
                                        <p:cTn id="61" dur="500"/>
                                        <p:tgtEl>
                                          <p:spTgt spid="21"/>
                                        </p:tgtEl>
                                      </p:cBhvr>
                                    </p:animEffect>
                                  </p:childTnLst>
                                </p:cTn>
                              </p:par>
                              <p:par>
                                <p:cTn id="62" presetID="16" presetClass="entr" presetSubtype="21"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barn(inVertical)">
                                      <p:cBhvr>
                                        <p:cTn id="64" dur="500"/>
                                        <p:tgtEl>
                                          <p:spTgt spid="22"/>
                                        </p:tgtEl>
                                      </p:cBhvr>
                                    </p:animEffect>
                                  </p:childTnLst>
                                </p:cTn>
                              </p:par>
                              <p:par>
                                <p:cTn id="65" presetID="16" presetClass="entr" presetSubtype="21"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arn(inVertical)">
                                      <p:cBhvr>
                                        <p:cTn id="67" dur="500"/>
                                        <p:tgtEl>
                                          <p:spTgt spid="23"/>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barn(inVertical)">
                                      <p:cBhvr>
                                        <p:cTn id="7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21" grpId="0" bldLvl="0" animBg="1"/>
      <p:bldP spid="24"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Text Box 4"/>
          <p:cNvSpPr txBox="1"/>
          <p:nvPr>
            <p:custDataLst>
              <p:tags r:id="rId1"/>
            </p:custDataLst>
          </p:nvPr>
        </p:nvSpPr>
        <p:spPr>
          <a:xfrm>
            <a:off x="1449388" y="411163"/>
            <a:ext cx="5078412" cy="646112"/>
          </a:xfrm>
          <a:prstGeom prst="rect">
            <a:avLst/>
          </a:prstGeom>
          <a:solidFill>
            <a:srgbClr val="CCFFCC"/>
          </a:solid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defTabSz="457200">
              <a:lnSpc>
                <a:spcPct val="100000"/>
              </a:lnSpc>
              <a:spcBef>
                <a:spcPct val="0"/>
              </a:spcBef>
              <a:buNone/>
            </a:pPr>
            <a:r>
              <a:rPr lang="zh-CN" altLang="en-US" sz="3600" b="1" dirty="0">
                <a:latin typeface="微软雅黑" panose="020B0503020204020204" charset="-122"/>
                <a:ea typeface="微软雅黑" panose="020B0503020204020204" charset="-122"/>
              </a:rPr>
              <a:t>（一）联系含义及特点</a:t>
            </a:r>
            <a:endParaRPr lang="zh-CN" altLang="en-US" sz="3600" b="1" dirty="0">
              <a:latin typeface="微软雅黑" panose="020B0503020204020204" charset="-122"/>
              <a:ea typeface="微软雅黑" panose="020B0503020204020204" charset="-122"/>
            </a:endParaRPr>
          </a:p>
        </p:txBody>
      </p:sp>
      <p:sp>
        <p:nvSpPr>
          <p:cNvPr id="25603" name="Text Box 4"/>
          <p:cNvSpPr txBox="1"/>
          <p:nvPr>
            <p:custDataLst>
              <p:tags r:id="rId2"/>
            </p:custDataLst>
          </p:nvPr>
        </p:nvSpPr>
        <p:spPr>
          <a:xfrm>
            <a:off x="1423988" y="1196975"/>
            <a:ext cx="3938587" cy="646113"/>
          </a:xfrm>
          <a:prstGeom prst="rect">
            <a:avLst/>
          </a:prstGeom>
          <a:solidFill>
            <a:srgbClr val="CCFFCC"/>
          </a:solid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defTabSz="457200">
              <a:lnSpc>
                <a:spcPct val="100000"/>
              </a:lnSpc>
              <a:spcBef>
                <a:spcPct val="0"/>
              </a:spcBef>
              <a:buNone/>
            </a:pPr>
            <a:r>
              <a:rPr lang="en-US" altLang="zh-CN" sz="3600" b="1" dirty="0">
                <a:latin typeface="微软雅黑" panose="020B0503020204020204" charset="-122"/>
                <a:ea typeface="微软雅黑" panose="020B0503020204020204" charset="-122"/>
              </a:rPr>
              <a:t>1</a:t>
            </a:r>
            <a:r>
              <a:rPr lang="zh-CN" altLang="en-US" sz="3600" b="1" dirty="0">
                <a:latin typeface="微软雅黑" panose="020B0503020204020204" charset="-122"/>
                <a:ea typeface="微软雅黑" panose="020B0503020204020204" charset="-122"/>
              </a:rPr>
              <a:t>、联系是普遍的</a:t>
            </a:r>
            <a:endParaRPr lang="zh-CN" altLang="en-US" sz="3600" b="1" dirty="0">
              <a:latin typeface="微软雅黑" panose="020B0503020204020204" charset="-122"/>
              <a:ea typeface="微软雅黑" panose="020B0503020204020204" charset="-122"/>
            </a:endParaRPr>
          </a:p>
        </p:txBody>
      </p:sp>
      <p:sp>
        <p:nvSpPr>
          <p:cNvPr id="25604" name="Text Box 4"/>
          <p:cNvSpPr txBox="1"/>
          <p:nvPr>
            <p:custDataLst>
              <p:tags r:id="rId3"/>
            </p:custDataLst>
          </p:nvPr>
        </p:nvSpPr>
        <p:spPr>
          <a:xfrm>
            <a:off x="1422400" y="1982788"/>
            <a:ext cx="3940175" cy="646112"/>
          </a:xfrm>
          <a:prstGeom prst="rect">
            <a:avLst/>
          </a:prstGeom>
          <a:solidFill>
            <a:srgbClr val="CCFFCC"/>
          </a:solid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defTabSz="457200">
              <a:lnSpc>
                <a:spcPct val="100000"/>
              </a:lnSpc>
              <a:spcBef>
                <a:spcPct val="0"/>
              </a:spcBef>
              <a:buNone/>
            </a:pPr>
            <a:r>
              <a:rPr lang="en-US" altLang="zh-CN" sz="3600" b="1" dirty="0">
                <a:latin typeface="微软雅黑" panose="020B0503020204020204" charset="-122"/>
                <a:ea typeface="微软雅黑" panose="020B0503020204020204" charset="-122"/>
              </a:rPr>
              <a:t>2</a:t>
            </a:r>
            <a:r>
              <a:rPr lang="zh-CN" altLang="en-US" sz="3600" b="1" dirty="0">
                <a:latin typeface="微软雅黑" panose="020B0503020204020204" charset="-122"/>
                <a:ea typeface="微软雅黑" panose="020B0503020204020204" charset="-122"/>
              </a:rPr>
              <a:t>、联系是客观的</a:t>
            </a:r>
            <a:endParaRPr lang="zh-CN" altLang="en-US" sz="3600" b="1" dirty="0">
              <a:latin typeface="微软雅黑" panose="020B0503020204020204" charset="-122"/>
              <a:ea typeface="微软雅黑" panose="020B0503020204020204" charset="-122"/>
            </a:endParaRPr>
          </a:p>
        </p:txBody>
      </p:sp>
      <p:sp>
        <p:nvSpPr>
          <p:cNvPr id="3" name="矩形 2"/>
          <p:cNvSpPr/>
          <p:nvPr>
            <p:custDataLst>
              <p:tags r:id="rId4"/>
            </p:custDataLst>
          </p:nvPr>
        </p:nvSpPr>
        <p:spPr>
          <a:xfrm>
            <a:off x="5356225" y="1319213"/>
            <a:ext cx="4135438" cy="523875"/>
          </a:xfrm>
          <a:prstGeom prst="rect">
            <a:avLst/>
          </a:prstGeom>
        </p:spPr>
        <p:txBody>
          <a:bodyPr wrap="none">
            <a:spAutoFit/>
          </a:bodyP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accent5"/>
                </a:solidFill>
                <a:effectLst/>
                <a:uLnTx/>
                <a:uFillTx/>
                <a:latin typeface="微软雅黑" panose="020B0503020204020204" charset="-122"/>
                <a:ea typeface="微软雅黑" panose="020B0503020204020204" charset="-122"/>
                <a:cs typeface="+mn-cs"/>
              </a:rPr>
              <a:t>没有一个事物孤立存在。</a:t>
            </a:r>
            <a:endParaRPr kumimoji="0" lang="zh-CN" altLang="en-US" sz="2800" b="1" i="0" u="none" strike="noStrike" kern="1200" cap="none" spc="0" normalizeH="0" baseline="0" noProof="0">
              <a:ln>
                <a:noFill/>
              </a:ln>
              <a:solidFill>
                <a:schemeClr val="accent5"/>
              </a:solidFill>
              <a:effectLst/>
              <a:uLnTx/>
              <a:uFillTx/>
              <a:latin typeface="微软雅黑" panose="020B0503020204020204" charset="-122"/>
              <a:ea typeface="微软雅黑" panose="020B0503020204020204" charset="-122"/>
              <a:cs typeface="+mn-cs"/>
            </a:endParaRPr>
          </a:p>
        </p:txBody>
      </p:sp>
      <p:sp>
        <p:nvSpPr>
          <p:cNvPr id="25606" name="Text Box 3"/>
          <p:cNvSpPr txBox="1"/>
          <p:nvPr>
            <p:custDataLst>
              <p:tags r:id="rId5"/>
            </p:custDataLst>
          </p:nvPr>
        </p:nvSpPr>
        <p:spPr>
          <a:xfrm>
            <a:off x="5354638" y="2020888"/>
            <a:ext cx="7150100" cy="568325"/>
          </a:xfrm>
          <a:prstGeom prst="rect">
            <a:avLst/>
          </a:prstGeom>
          <a:noFill/>
          <a:ln w="9525">
            <a:noFill/>
          </a:ln>
        </p:spPr>
        <p:txBody>
          <a:bodyPr lIns="73938" tIns="36971" rIns="73938" bIns="36971">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defTabSz="457200" eaLnBrk="0" hangingPunct="0">
              <a:lnSpc>
                <a:spcPct val="100000"/>
              </a:lnSpc>
              <a:spcBef>
                <a:spcPct val="0"/>
              </a:spcBef>
              <a:buFontTx/>
              <a:buNone/>
            </a:pPr>
            <a:r>
              <a:rPr lang="zh-CN" altLang="en-US" b="1" dirty="0">
                <a:latin typeface="微软雅黑" panose="020B0503020204020204" charset="-122"/>
                <a:ea typeface="微软雅黑" panose="020B0503020204020204" charset="-122"/>
              </a:rPr>
              <a:t>事物</a:t>
            </a:r>
            <a:r>
              <a:rPr lang="zh-CN" altLang="en-US" b="1" dirty="0">
                <a:solidFill>
                  <a:srgbClr val="0000FF"/>
                </a:solidFill>
                <a:latin typeface="微软雅黑" panose="020B0503020204020204" charset="-122"/>
                <a:ea typeface="微软雅黑" panose="020B0503020204020204" charset="-122"/>
              </a:rPr>
              <a:t>本身</a:t>
            </a:r>
            <a:r>
              <a:rPr lang="zh-CN" altLang="en-US" b="1" dirty="0">
                <a:latin typeface="微软雅黑" panose="020B0503020204020204" charset="-122"/>
                <a:ea typeface="微软雅黑" panose="020B0503020204020204" charset="-122"/>
              </a:rPr>
              <a:t>所</a:t>
            </a:r>
            <a:r>
              <a:rPr lang="zh-CN" altLang="en-US" sz="3200" b="1" dirty="0">
                <a:solidFill>
                  <a:srgbClr val="C00000"/>
                </a:solidFill>
                <a:latin typeface="微软雅黑" panose="020B0503020204020204" charset="-122"/>
                <a:ea typeface="微软雅黑" panose="020B0503020204020204" charset="-122"/>
              </a:rPr>
              <a:t>固有</a:t>
            </a:r>
            <a:r>
              <a:rPr lang="zh-CN" altLang="en-US" b="1" dirty="0">
                <a:latin typeface="微软雅黑" panose="020B0503020204020204" charset="-122"/>
                <a:ea typeface="微软雅黑" panose="020B0503020204020204" charset="-122"/>
              </a:rPr>
              <a:t>的，</a:t>
            </a:r>
            <a:r>
              <a:rPr lang="zh-CN" altLang="en-US" b="1" dirty="0">
                <a:solidFill>
                  <a:srgbClr val="0000FF"/>
                </a:solidFill>
                <a:latin typeface="微软雅黑" panose="020B0503020204020204" charset="-122"/>
                <a:ea typeface="微软雅黑" panose="020B0503020204020204" charset="-122"/>
              </a:rPr>
              <a:t>不以人的意志为转移</a:t>
            </a:r>
            <a:r>
              <a:rPr lang="zh-CN" altLang="en-US" b="1" dirty="0">
                <a:latin typeface="微软雅黑" panose="020B0503020204020204" charset="-122"/>
                <a:ea typeface="微软雅黑" panose="020B0503020204020204" charset="-122"/>
              </a:rPr>
              <a:t>。</a:t>
            </a:r>
            <a:endParaRPr lang="en-US" altLang="zh-CN" b="1" dirty="0">
              <a:latin typeface="微软雅黑" panose="020B0503020204020204" charset="-122"/>
              <a:ea typeface="微软雅黑" panose="020B0503020204020204" charset="-122"/>
            </a:endParaRPr>
          </a:p>
        </p:txBody>
      </p:sp>
      <p:sp>
        <p:nvSpPr>
          <p:cNvPr id="25607" name="Text Box 4"/>
          <p:cNvSpPr txBox="1"/>
          <p:nvPr>
            <p:custDataLst>
              <p:tags r:id="rId6"/>
            </p:custDataLst>
          </p:nvPr>
        </p:nvSpPr>
        <p:spPr>
          <a:xfrm>
            <a:off x="334963" y="2752725"/>
            <a:ext cx="3940175" cy="646113"/>
          </a:xfrm>
          <a:prstGeom prst="rect">
            <a:avLst/>
          </a:prstGeom>
          <a:solidFill>
            <a:srgbClr val="CCFFCC"/>
          </a:solid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defTabSz="457200">
              <a:lnSpc>
                <a:spcPct val="100000"/>
              </a:lnSpc>
              <a:spcBef>
                <a:spcPct val="0"/>
              </a:spcBef>
              <a:buNone/>
            </a:pPr>
            <a:r>
              <a:rPr lang="en-US" altLang="zh-CN" sz="3600" b="1" dirty="0">
                <a:latin typeface="微软雅黑" panose="020B0503020204020204" charset="-122"/>
                <a:ea typeface="微软雅黑" panose="020B0503020204020204" charset="-122"/>
              </a:rPr>
              <a:t>3</a:t>
            </a:r>
            <a:r>
              <a:rPr lang="zh-CN" altLang="en-US" sz="3600" b="1" dirty="0">
                <a:latin typeface="微软雅黑" panose="020B0503020204020204" charset="-122"/>
                <a:ea typeface="微软雅黑" panose="020B0503020204020204" charset="-122"/>
              </a:rPr>
              <a:t>、联系是多样的</a:t>
            </a:r>
            <a:endParaRPr lang="zh-CN" altLang="en-US" sz="3600" b="1" dirty="0">
              <a:latin typeface="微软雅黑" panose="020B0503020204020204" charset="-122"/>
              <a:ea typeface="微软雅黑" panose="020B0503020204020204" charset="-122"/>
            </a:endParaRPr>
          </a:p>
        </p:txBody>
      </p:sp>
      <p:sp>
        <p:nvSpPr>
          <p:cNvPr id="16" name="Text Box 3"/>
          <p:cNvSpPr txBox="1">
            <a:spLocks noChangeArrowheads="1"/>
          </p:cNvSpPr>
          <p:nvPr>
            <p:custDataLst>
              <p:tags r:id="rId7"/>
            </p:custDataLst>
          </p:nvPr>
        </p:nvSpPr>
        <p:spPr bwMode="auto">
          <a:xfrm>
            <a:off x="4440238" y="2776538"/>
            <a:ext cx="6911975" cy="936625"/>
          </a:xfrm>
          <a:prstGeom prst="rect">
            <a:avLst/>
          </a:prstGeom>
          <a:solidFill>
            <a:schemeClr val="accent4">
              <a:lumMod val="20000"/>
              <a:lumOff val="80000"/>
            </a:schemeClr>
          </a:solidFill>
          <a:ln>
            <a:noFill/>
          </a:ln>
          <a:effectLst/>
        </p:spPr>
        <p:txBody>
          <a:bodyPr lIns="73938" tIns="36971" rIns="73938" bIns="36971">
            <a:spAutoFit/>
          </a:bodyPr>
          <a:lstStyle/>
          <a:p>
            <a:pPr marR="0" defTabSz="457200">
              <a:buClrTx/>
              <a:buSzTx/>
              <a:buFontTx/>
              <a:buNone/>
              <a:defRPr/>
            </a:pPr>
            <a:r>
              <a:rPr kumimoji="0" lang="zh-CN" altLang="en-US" sz="2800" b="1" kern="1200" cap="none" spc="0" normalizeH="0" baseline="0" noProof="0">
                <a:latin typeface="微软雅黑" panose="020B0503020204020204" charset="-122"/>
                <a:ea typeface="微软雅黑" panose="020B0503020204020204" charset="-122"/>
                <a:cs typeface="+mn-cs"/>
              </a:rPr>
              <a:t>联系具有</a:t>
            </a:r>
            <a:r>
              <a:rPr kumimoji="0" lang="zh-CN" altLang="en-US" sz="2800" b="1" kern="1200" cap="none" spc="0" normalizeH="0" baseline="0" noProof="0">
                <a:solidFill>
                  <a:srgbClr val="C00000"/>
                </a:solidFill>
                <a:latin typeface="微软雅黑" panose="020B0503020204020204" charset="-122"/>
                <a:ea typeface="微软雅黑" panose="020B0503020204020204" charset="-122"/>
                <a:cs typeface="+mn-cs"/>
              </a:rPr>
              <a:t>不同形式</a:t>
            </a:r>
            <a:r>
              <a:rPr kumimoji="0" lang="zh-CN" altLang="en-US" sz="2800" b="1" kern="1200" cap="none" spc="0" normalizeH="0" baseline="0" noProof="0">
                <a:latin typeface="微软雅黑" panose="020B0503020204020204" charset="-122"/>
                <a:ea typeface="微软雅黑" panose="020B0503020204020204" charset="-122"/>
                <a:cs typeface="+mn-cs"/>
              </a:rPr>
              <a:t>：</a:t>
            </a:r>
            <a:r>
              <a:rPr kumimoji="0" lang="zh-CN" altLang="en-US" sz="2400" b="1" kern="1200" cap="none" spc="0" normalizeH="0" baseline="0" noProof="0">
                <a:latin typeface="微软雅黑" panose="020B0503020204020204" charset="-122"/>
                <a:ea typeface="微软雅黑" panose="020B0503020204020204" charset="-122"/>
                <a:cs typeface="+mn-cs"/>
              </a:rPr>
              <a:t>直接、间接联系；内部、外部联系；本质、非本质联系；必然、偶然联系</a:t>
            </a:r>
            <a:r>
              <a:rPr kumimoji="0" lang="en-US" altLang="zh-CN" sz="2800" b="1" kern="1200" cap="none" spc="0" normalizeH="0" baseline="0" noProof="0">
                <a:latin typeface="微软雅黑" panose="020B0503020204020204" charset="-122"/>
                <a:ea typeface="微软雅黑" panose="020B0503020204020204" charset="-122"/>
                <a:cs typeface="+mn-cs"/>
              </a:rPr>
              <a:t>..</a:t>
            </a:r>
            <a:endParaRPr kumimoji="0" lang="en-US" altLang="zh-CN" sz="2800" b="1" kern="1200" cap="none" spc="0" normalizeH="0" baseline="0" noProof="0">
              <a:latin typeface="微软雅黑" panose="020B0503020204020204" charset="-122"/>
              <a:ea typeface="微软雅黑" panose="020B0503020204020204" charset="-122"/>
              <a:cs typeface="+mn-cs"/>
            </a:endParaRPr>
          </a:p>
        </p:txBody>
      </p:sp>
      <p:sp>
        <p:nvSpPr>
          <p:cNvPr id="17" name="Text Box 42"/>
          <p:cNvSpPr txBox="1"/>
          <p:nvPr>
            <p:custDataLst>
              <p:tags r:id="rId8"/>
            </p:custDataLst>
          </p:nvPr>
        </p:nvSpPr>
        <p:spPr>
          <a:xfrm>
            <a:off x="439738" y="3725863"/>
            <a:ext cx="10769600" cy="615950"/>
          </a:xfrm>
          <a:prstGeom prst="rect">
            <a:avLst/>
          </a:prstGeom>
          <a:noFill/>
          <a:ln w="9525">
            <a:noFill/>
          </a:ln>
        </p:spPr>
        <p:txBody>
          <a:bodyPr lIns="121917" tIns="60958" rIns="121917" bIns="60958">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defTabSz="457200">
              <a:lnSpc>
                <a:spcPct val="100000"/>
              </a:lnSpc>
              <a:spcBef>
                <a:spcPct val="50000"/>
              </a:spcBef>
              <a:buNone/>
            </a:pPr>
            <a:r>
              <a:rPr lang="zh-CN" altLang="en-US" sz="3200" b="1" dirty="0">
                <a:latin typeface="微软雅黑" panose="020B0503020204020204" charset="-122"/>
                <a:ea typeface="微软雅黑" panose="020B0503020204020204" charset="-122"/>
              </a:rPr>
              <a:t>把握联系的多样性，对于我们</a:t>
            </a:r>
            <a:r>
              <a:rPr lang="zh-CN" altLang="en-US" sz="3200" b="1" dirty="0">
                <a:solidFill>
                  <a:srgbClr val="C00000"/>
                </a:solidFill>
                <a:latin typeface="微软雅黑" panose="020B0503020204020204" charset="-122"/>
                <a:ea typeface="微软雅黑" panose="020B0503020204020204" charset="-122"/>
              </a:rPr>
              <a:t>正确认识事物</a:t>
            </a:r>
            <a:r>
              <a:rPr lang="zh-CN" altLang="en-US" sz="3200" b="1" dirty="0">
                <a:latin typeface="微软雅黑" panose="020B0503020204020204" charset="-122"/>
                <a:ea typeface="微软雅黑" panose="020B0503020204020204" charset="-122"/>
              </a:rPr>
              <a:t>具有重要意义。</a:t>
            </a:r>
            <a:endParaRPr lang="zh-CN" altLang="en-US" sz="3200" b="1" dirty="0">
              <a:latin typeface="微软雅黑" panose="020B0503020204020204" charset="-122"/>
              <a:ea typeface="微软雅黑" panose="020B0503020204020204" charset="-122"/>
            </a:endParaRPr>
          </a:p>
        </p:txBody>
      </p:sp>
      <p:sp>
        <p:nvSpPr>
          <p:cNvPr id="18" name="Text Box 8"/>
          <p:cNvSpPr txBox="1">
            <a:spLocks noChangeArrowheads="1"/>
          </p:cNvSpPr>
          <p:nvPr>
            <p:custDataLst>
              <p:tags r:id="rId9"/>
            </p:custDataLst>
          </p:nvPr>
        </p:nvSpPr>
        <p:spPr bwMode="auto">
          <a:xfrm>
            <a:off x="334963" y="4308475"/>
            <a:ext cx="11593513" cy="2406650"/>
          </a:xfrm>
          <a:prstGeom prst="rect">
            <a:avLst/>
          </a:prstGeom>
          <a:solidFill>
            <a:schemeClr val="accent4">
              <a:lumMod val="20000"/>
              <a:lumOff val="80000"/>
            </a:schemeClr>
          </a:solidFill>
          <a:ln>
            <a:noFill/>
          </a:ln>
          <a:effectLst/>
        </p:spPr>
        <p:txBody>
          <a:bodyPr lIns="98582" tIns="49293" rIns="98582" bIns="49293">
            <a:spAutoFit/>
          </a:bodyPr>
          <a:lstStyle/>
          <a:p>
            <a:pPr marR="0" defTabSz="457200">
              <a:lnSpc>
                <a:spcPts val="4530"/>
              </a:lnSpc>
              <a:buClrTx/>
              <a:buSzTx/>
              <a:buFontTx/>
              <a:buNone/>
              <a:defRPr/>
            </a:pPr>
            <a:r>
              <a:rPr kumimoji="0" lang="zh-CN" altLang="en-US" sz="3100" b="1" kern="1200" cap="none" spc="0" normalizeH="0" baseline="0" noProof="0">
                <a:latin typeface="微软雅黑" panose="020B0503020204020204" charset="-122"/>
                <a:ea typeface="微软雅黑" panose="020B0503020204020204" charset="-122"/>
                <a:cs typeface="+mn-cs"/>
              </a:rPr>
              <a:t>方法论要求： </a:t>
            </a:r>
            <a:endParaRPr kumimoji="0" lang="en-US" altLang="zh-CN" sz="3100" b="1" kern="1200" cap="none" spc="0" normalizeH="0" baseline="0" noProof="0">
              <a:latin typeface="微软雅黑" panose="020B0503020204020204" charset="-122"/>
              <a:ea typeface="微软雅黑" panose="020B0503020204020204" charset="-122"/>
              <a:cs typeface="+mn-cs"/>
            </a:endParaRPr>
          </a:p>
          <a:p>
            <a:pPr marR="0" defTabSz="457200">
              <a:lnSpc>
                <a:spcPts val="4530"/>
              </a:lnSpc>
              <a:buClrTx/>
              <a:buSzTx/>
              <a:buFontTx/>
              <a:buNone/>
              <a:defRPr/>
            </a:pPr>
            <a:r>
              <a:rPr kumimoji="0" lang="zh-CN" altLang="en-US" sz="3100" b="1" u="sng" kern="1200" cap="none" spc="0" normalizeH="0" baseline="0" noProof="0">
                <a:latin typeface="微软雅黑" panose="020B0503020204020204" charset="-122"/>
                <a:ea typeface="微软雅黑" panose="020B0503020204020204" charset="-122"/>
                <a:cs typeface="+mn-cs"/>
              </a:rPr>
              <a:t>要善于</a:t>
            </a:r>
            <a:r>
              <a:rPr kumimoji="0" lang="zh-CN" altLang="en-US" sz="3100" b="1" u="sng" kern="1200" cap="none" spc="0" normalizeH="0" baseline="0" noProof="0">
                <a:solidFill>
                  <a:srgbClr val="FF0000"/>
                </a:solidFill>
                <a:latin typeface="微软雅黑" panose="020B0503020204020204" charset="-122"/>
                <a:ea typeface="微软雅黑" panose="020B0503020204020204" charset="-122"/>
                <a:cs typeface="+mn-cs"/>
              </a:rPr>
              <a:t>分析和把握</a:t>
            </a:r>
            <a:r>
              <a:rPr kumimoji="0" lang="zh-CN" altLang="en-US" sz="3100" b="1" u="sng" kern="1200" cap="none" spc="0" normalizeH="0" baseline="0" noProof="0">
                <a:latin typeface="微软雅黑" panose="020B0503020204020204" charset="-122"/>
                <a:ea typeface="微软雅黑" panose="020B0503020204020204" charset="-122"/>
                <a:cs typeface="+mn-cs"/>
              </a:rPr>
              <a:t>事物存在和发展的各种</a:t>
            </a:r>
            <a:r>
              <a:rPr kumimoji="0" lang="zh-CN" altLang="en-US" sz="3100" b="1" u="sng" kern="1200" cap="none" spc="0" normalizeH="0" baseline="0" noProof="0">
                <a:solidFill>
                  <a:srgbClr val="FF0000"/>
                </a:solidFill>
                <a:latin typeface="微软雅黑" panose="020B0503020204020204" charset="-122"/>
                <a:ea typeface="微软雅黑" panose="020B0503020204020204" charset="-122"/>
                <a:cs typeface="+mn-cs"/>
              </a:rPr>
              <a:t>条件</a:t>
            </a:r>
            <a:r>
              <a:rPr kumimoji="0" lang="zh-CN" altLang="en-US" sz="3100" b="1" kern="1200" cap="none" spc="0" normalizeH="0" baseline="0" noProof="0">
                <a:latin typeface="微软雅黑" panose="020B0503020204020204" charset="-122"/>
                <a:ea typeface="微软雅黑" panose="020B0503020204020204" charset="-122"/>
                <a:cs typeface="+mn-cs"/>
              </a:rPr>
              <a:t>。（客观条件与主观条件，内部条件与外部条件，有利条件与不利条件） </a:t>
            </a:r>
            <a:endParaRPr kumimoji="0" lang="en-US" altLang="zh-CN" sz="3100" b="1" kern="1200" cap="none" spc="0" normalizeH="0" baseline="0" noProof="0">
              <a:latin typeface="微软雅黑" panose="020B0503020204020204" charset="-122"/>
              <a:ea typeface="微软雅黑" panose="020B0503020204020204" charset="-122"/>
              <a:cs typeface="+mn-cs"/>
            </a:endParaRPr>
          </a:p>
          <a:p>
            <a:pPr marR="0" defTabSz="457200">
              <a:lnSpc>
                <a:spcPts val="4530"/>
              </a:lnSpc>
              <a:buClrTx/>
              <a:buSzTx/>
              <a:buFontTx/>
              <a:buNone/>
              <a:defRPr/>
            </a:pPr>
            <a:r>
              <a:rPr kumimoji="0" lang="zh-CN" altLang="en-US" sz="3100" b="1" u="sng" kern="1200" cap="none" spc="0" normalizeH="0" baseline="0" noProof="0">
                <a:solidFill>
                  <a:srgbClr val="FF0000"/>
                </a:solidFill>
                <a:latin typeface="微软雅黑" panose="020B0503020204020204" charset="-122"/>
                <a:ea typeface="微软雅黑" panose="020B0503020204020204" charset="-122"/>
                <a:cs typeface="+mn-cs"/>
              </a:rPr>
              <a:t>一切以时间、地点和条件为转移</a:t>
            </a:r>
            <a:r>
              <a:rPr kumimoji="0" lang="zh-CN" altLang="en-US" sz="3100" b="1" u="sng" kern="1200" cap="none" spc="0" normalizeH="0" baseline="0" noProof="0">
                <a:latin typeface="微软雅黑" panose="020B0503020204020204" charset="-122"/>
                <a:ea typeface="微软雅黑" panose="020B0503020204020204" charset="-122"/>
                <a:cs typeface="+mn-cs"/>
              </a:rPr>
              <a:t>。</a:t>
            </a:r>
            <a:endParaRPr kumimoji="0" lang="zh-CN" altLang="en-US" sz="3100" b="1" u="sng" kern="1200" cap="none" spc="0" normalizeH="0" baseline="0" noProof="0">
              <a:latin typeface="微软雅黑" panose="020B0503020204020204" charset="-122"/>
              <a:ea typeface="微软雅黑" panose="020B0503020204020204" charset="-122"/>
              <a:cs typeface="+mn-cs"/>
            </a:endParaRPr>
          </a:p>
        </p:txBody>
      </p:sp>
    </p:spTree>
  </p:cSld>
  <p:clrMapOvr>
    <a:masterClrMapping/>
  </p:clrMapOvr>
  <p:transition>
    <p:wheel spokes="4"/>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charRg st="0" end="44"/>
                                            </p:txEl>
                                          </p:spTgt>
                                        </p:tgtEl>
                                        <p:attrNameLst>
                                          <p:attrName>style.visibility</p:attrName>
                                        </p:attrNameLst>
                                      </p:cBhvr>
                                      <p:to>
                                        <p:strVal val="visible"/>
                                      </p:to>
                                    </p:set>
                                    <p:anim calcmode="lin" valueType="num">
                                      <p:cBhvr additive="base">
                                        <p:cTn id="7" dur="500" fill="hold"/>
                                        <p:tgtEl>
                                          <p:spTgt spid="16">
                                            <p:txEl>
                                              <p:charRg st="0" end="4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charRg st="0" end="4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slide(fromBottom)">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6" name="图片 1"/>
          <p:cNvPicPr>
            <a:picLocks noChangeAspect="1"/>
          </p:cNvPicPr>
          <p:nvPr>
            <p:custDataLst>
              <p:tags r:id="rId1"/>
            </p:custDataLst>
          </p:nvPr>
        </p:nvPicPr>
        <p:blipFill>
          <a:blip r:embed="rId2"/>
          <a:stretch>
            <a:fillRect/>
          </a:stretch>
        </p:blipFill>
        <p:spPr>
          <a:xfrm>
            <a:off x="7151688" y="125413"/>
            <a:ext cx="4673600" cy="6607175"/>
          </a:xfrm>
          <a:prstGeom prst="rect">
            <a:avLst/>
          </a:prstGeom>
          <a:noFill/>
          <a:ln w="9525">
            <a:noFill/>
          </a:ln>
        </p:spPr>
      </p:pic>
      <p:sp>
        <p:nvSpPr>
          <p:cNvPr id="31747" name="文本框 3"/>
          <p:cNvSpPr txBox="1"/>
          <p:nvPr>
            <p:custDataLst>
              <p:tags r:id="rId3"/>
            </p:custDataLst>
          </p:nvPr>
        </p:nvSpPr>
        <p:spPr>
          <a:xfrm>
            <a:off x="1127125" y="1268413"/>
            <a:ext cx="6311900" cy="3786187"/>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defTabSz="457200" eaLnBrk="0" hangingPunct="0">
              <a:lnSpc>
                <a:spcPct val="100000"/>
              </a:lnSpc>
              <a:spcBef>
                <a:spcPct val="0"/>
              </a:spcBef>
              <a:buFontTx/>
              <a:buNone/>
            </a:pPr>
            <a:r>
              <a:rPr lang="en-US" altLang="zh-CN" sz="4000" dirty="0">
                <a:latin typeface="华文新魏" panose="02010800040101010101" pitchFamily="2" charset="-122"/>
                <a:ea typeface="华文新魏" panose="02010800040101010101" pitchFamily="2" charset="-122"/>
                <a:sym typeface="+mn-lt"/>
              </a:rPr>
              <a:t>“</a:t>
            </a:r>
            <a:r>
              <a:rPr lang="zh-CN" altLang="en-US" sz="4000" dirty="0">
                <a:latin typeface="华文新魏" panose="02010800040101010101" pitchFamily="2" charset="-122"/>
                <a:ea typeface="华文新魏" panose="02010800040101010101" pitchFamily="2" charset="-122"/>
                <a:sym typeface="+mn-lt"/>
              </a:rPr>
              <a:t>武汉胜则全国胜</a:t>
            </a:r>
            <a:r>
              <a:rPr lang="en-US" altLang="zh-CN" sz="4000" dirty="0">
                <a:latin typeface="华文新魏" panose="02010800040101010101" pitchFamily="2" charset="-122"/>
                <a:ea typeface="华文新魏" panose="02010800040101010101" pitchFamily="2" charset="-122"/>
                <a:sym typeface="+mn-lt"/>
              </a:rPr>
              <a:t>”</a:t>
            </a:r>
            <a:endParaRPr lang="en-US" altLang="zh-CN" sz="4000" dirty="0">
              <a:latin typeface="华文新魏" panose="02010800040101010101" pitchFamily="2" charset="-122"/>
              <a:ea typeface="华文新魏" panose="02010800040101010101" pitchFamily="2" charset="-122"/>
              <a:sym typeface="+mn-lt"/>
            </a:endParaRPr>
          </a:p>
          <a:p>
            <a:pPr marL="0" lvl="0" indent="0" defTabSz="457200" eaLnBrk="0" hangingPunct="0">
              <a:lnSpc>
                <a:spcPct val="100000"/>
              </a:lnSpc>
              <a:spcBef>
                <a:spcPct val="0"/>
              </a:spcBef>
              <a:buFontTx/>
              <a:buNone/>
            </a:pPr>
            <a:r>
              <a:rPr lang="zh-CN" altLang="en-US" sz="4000" dirty="0">
                <a:latin typeface="华文新魏" panose="02010800040101010101" pitchFamily="2" charset="-122"/>
                <a:ea typeface="华文新魏" panose="02010800040101010101" pitchFamily="2" charset="-122"/>
                <a:sym typeface="+mn-lt"/>
              </a:rPr>
              <a:t>“上海胜则全国胜〞</a:t>
            </a:r>
            <a:endParaRPr lang="en-US" altLang="zh-CN" sz="4000" dirty="0">
              <a:latin typeface="华文新魏" panose="02010800040101010101" pitchFamily="2" charset="-122"/>
              <a:ea typeface="华文新魏" panose="02010800040101010101" pitchFamily="2" charset="-122"/>
              <a:sym typeface="+mn-lt"/>
            </a:endParaRPr>
          </a:p>
          <a:p>
            <a:pPr marL="0" lvl="0" indent="0" defTabSz="457200" eaLnBrk="0" hangingPunct="0">
              <a:lnSpc>
                <a:spcPct val="100000"/>
              </a:lnSpc>
              <a:spcBef>
                <a:spcPct val="0"/>
              </a:spcBef>
              <a:buFontTx/>
              <a:buNone/>
            </a:pPr>
            <a:r>
              <a:rPr lang="en-US" altLang="zh-CN" sz="4000" dirty="0">
                <a:latin typeface="华文新魏" panose="02010800040101010101" pitchFamily="2" charset="-122"/>
                <a:ea typeface="华文新魏" panose="02010800040101010101" pitchFamily="2" charset="-122"/>
                <a:sym typeface="+mn-lt"/>
              </a:rPr>
              <a:t>“</a:t>
            </a:r>
            <a:r>
              <a:rPr lang="zh-CN" altLang="en-US" sz="4000" dirty="0">
                <a:latin typeface="华文新魏" panose="02010800040101010101" pitchFamily="2" charset="-122"/>
                <a:ea typeface="华文新魏" panose="02010800040101010101" pitchFamily="2" charset="-122"/>
                <a:sym typeface="+mn-lt"/>
              </a:rPr>
              <a:t>北京胜则全国胜 </a:t>
            </a:r>
            <a:r>
              <a:rPr lang="en-US" altLang="zh-CN" sz="4000" dirty="0">
                <a:latin typeface="华文新魏" panose="02010800040101010101" pitchFamily="2" charset="-122"/>
                <a:ea typeface="华文新魏" panose="02010800040101010101" pitchFamily="2" charset="-122"/>
                <a:sym typeface="+mn-lt"/>
              </a:rPr>
              <a:t>”</a:t>
            </a:r>
            <a:endParaRPr lang="en-US" altLang="zh-CN" sz="4000" dirty="0">
              <a:latin typeface="华文新魏" panose="02010800040101010101" pitchFamily="2" charset="-122"/>
              <a:ea typeface="华文新魏" panose="02010800040101010101" pitchFamily="2" charset="-122"/>
              <a:sym typeface="+mn-lt"/>
            </a:endParaRPr>
          </a:p>
          <a:p>
            <a:pPr marL="0" lvl="0" indent="0" defTabSz="457200" eaLnBrk="0" hangingPunct="0">
              <a:lnSpc>
                <a:spcPct val="100000"/>
              </a:lnSpc>
              <a:spcBef>
                <a:spcPct val="0"/>
              </a:spcBef>
              <a:buFontTx/>
              <a:buNone/>
            </a:pPr>
            <a:endParaRPr lang="en-US" altLang="zh-CN" sz="4000" dirty="0">
              <a:latin typeface="华文新魏" panose="02010800040101010101" pitchFamily="2" charset="-122"/>
              <a:ea typeface="华文新魏" panose="02010800040101010101" pitchFamily="2" charset="-122"/>
              <a:sym typeface="+mn-lt"/>
            </a:endParaRPr>
          </a:p>
          <a:p>
            <a:pPr marL="0" lvl="0" indent="0" defTabSz="457200" eaLnBrk="0" hangingPunct="0">
              <a:lnSpc>
                <a:spcPct val="100000"/>
              </a:lnSpc>
              <a:spcBef>
                <a:spcPct val="0"/>
              </a:spcBef>
              <a:buFontTx/>
              <a:buNone/>
            </a:pPr>
            <a:r>
              <a:rPr lang="zh-CN" altLang="en-US" sz="4000" dirty="0">
                <a:latin typeface="华文新魏" panose="02010800040101010101" pitchFamily="2" charset="-122"/>
                <a:ea typeface="华文新魏" panose="02010800040101010101" pitchFamily="2" charset="-122"/>
                <a:sym typeface="+mn-lt"/>
              </a:rPr>
              <a:t>“坚持全国一盘棋，</a:t>
            </a:r>
            <a:br>
              <a:rPr lang="en-US" altLang="zh-CN" sz="4000" dirty="0">
                <a:latin typeface="华文新魏" panose="02010800040101010101" pitchFamily="2" charset="-122"/>
                <a:ea typeface="华文新魏" panose="02010800040101010101" pitchFamily="2" charset="-122"/>
                <a:sym typeface="+mn-lt"/>
              </a:rPr>
            </a:br>
            <a:r>
              <a:rPr lang="zh-CN" altLang="en-US" sz="4000" dirty="0">
                <a:latin typeface="华文新魏" panose="02010800040101010101" pitchFamily="2" charset="-122"/>
                <a:ea typeface="华文新魏" panose="02010800040101010101" pitchFamily="2" charset="-122"/>
                <a:sym typeface="+mn-lt"/>
              </a:rPr>
              <a:t>统筹兼顾、协调联动”</a:t>
            </a:r>
            <a:endParaRPr lang="zh-CN" altLang="en-US" sz="4000" dirty="0">
              <a:latin typeface="华文新魏" panose="02010800040101010101" pitchFamily="2" charset="-122"/>
              <a:ea typeface="华文新魏" panose="02010800040101010101" pitchFamily="2"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Text Box 4"/>
          <p:cNvSpPr txBox="1"/>
          <p:nvPr>
            <p:custDataLst>
              <p:tags r:id="rId1"/>
            </p:custDataLst>
          </p:nvPr>
        </p:nvSpPr>
        <p:spPr>
          <a:xfrm>
            <a:off x="1487488" y="404813"/>
            <a:ext cx="5976937" cy="585787"/>
          </a:xfrm>
          <a:prstGeom prst="rect">
            <a:avLst/>
          </a:prstGeom>
          <a:solidFill>
            <a:srgbClr val="CCFFCC"/>
          </a:solid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defTabSz="457200">
              <a:lnSpc>
                <a:spcPct val="100000"/>
              </a:lnSpc>
              <a:spcBef>
                <a:spcPct val="0"/>
              </a:spcBef>
              <a:buNone/>
            </a:pPr>
            <a:r>
              <a:rPr lang="zh-CN" altLang="en-US" sz="3200" b="1" dirty="0">
                <a:latin typeface="微软雅黑" panose="020B0503020204020204" charset="-122"/>
                <a:ea typeface="微软雅黑" panose="020B0503020204020204" charset="-122"/>
              </a:rPr>
              <a:t>（二）用</a:t>
            </a:r>
            <a:r>
              <a:rPr lang="zh-CN" altLang="en-US" sz="3200" b="1" dirty="0">
                <a:solidFill>
                  <a:srgbClr val="C00000"/>
                </a:solidFill>
                <a:latin typeface="微软雅黑" panose="020B0503020204020204" charset="-122"/>
                <a:ea typeface="微软雅黑" panose="020B0503020204020204" charset="-122"/>
              </a:rPr>
              <a:t>联系</a:t>
            </a:r>
            <a:r>
              <a:rPr lang="zh-CN" altLang="en-US" sz="3200" b="1" dirty="0">
                <a:latin typeface="微软雅黑" panose="020B0503020204020204" charset="-122"/>
                <a:ea typeface="微软雅黑" panose="020B0503020204020204" charset="-122"/>
              </a:rPr>
              <a:t>的观点看问题：</a:t>
            </a:r>
            <a:endParaRPr lang="zh-CN" altLang="en-US" sz="3200" b="1" dirty="0">
              <a:latin typeface="微软雅黑" panose="020B0503020204020204" charset="-122"/>
              <a:ea typeface="微软雅黑" panose="020B0503020204020204" charset="-122"/>
            </a:endParaRPr>
          </a:p>
        </p:txBody>
      </p:sp>
      <p:sp>
        <p:nvSpPr>
          <p:cNvPr id="33795" name="Rectangle 6"/>
          <p:cNvSpPr/>
          <p:nvPr>
            <p:custDataLst>
              <p:tags r:id="rId2"/>
            </p:custDataLst>
          </p:nvPr>
        </p:nvSpPr>
        <p:spPr>
          <a:xfrm>
            <a:off x="493713" y="931863"/>
            <a:ext cx="7618412" cy="592137"/>
          </a:xfrm>
          <a:prstGeom prst="rect">
            <a:avLst/>
          </a:prstGeom>
          <a:solidFill>
            <a:srgbClr val="CCFFCC"/>
          </a:solid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defTabSz="457200">
              <a:lnSpc>
                <a:spcPct val="100000"/>
              </a:lnSpc>
              <a:spcBef>
                <a:spcPct val="0"/>
              </a:spcBef>
              <a:buNone/>
            </a:pPr>
            <a:r>
              <a:rPr lang="en-US" altLang="zh-CN" sz="3200" b="1" dirty="0">
                <a:latin typeface="微软雅黑" panose="020B0503020204020204" charset="-122"/>
                <a:ea typeface="微软雅黑" panose="020B0503020204020204" charset="-122"/>
              </a:rPr>
              <a:t>1.</a:t>
            </a:r>
            <a:r>
              <a:rPr lang="zh-CN" altLang="en-US" sz="3200" b="1" dirty="0">
                <a:latin typeface="微软雅黑" panose="020B0503020204020204" charset="-122"/>
                <a:ea typeface="微软雅黑" panose="020B0503020204020204" charset="-122"/>
              </a:rPr>
              <a:t>正确认识和处理</a:t>
            </a:r>
            <a:r>
              <a:rPr lang="zh-CN" altLang="en-US" sz="3200" b="1" dirty="0">
                <a:solidFill>
                  <a:srgbClr val="C00000"/>
                </a:solidFill>
                <a:latin typeface="微软雅黑" panose="020B0503020204020204" charset="-122"/>
                <a:ea typeface="微软雅黑" panose="020B0503020204020204" charset="-122"/>
              </a:rPr>
              <a:t>整体与部分的辩证关系</a:t>
            </a:r>
            <a:endParaRPr lang="zh-CN" altLang="en-US" sz="3200" b="1" dirty="0">
              <a:solidFill>
                <a:srgbClr val="C00000"/>
              </a:solidFill>
              <a:latin typeface="微软雅黑" panose="020B0503020204020204" charset="-122"/>
              <a:ea typeface="微软雅黑" panose="020B0503020204020204" charset="-122"/>
            </a:endParaRPr>
          </a:p>
        </p:txBody>
      </p:sp>
      <p:graphicFrame>
        <p:nvGraphicFramePr>
          <p:cNvPr id="4" name="Group 35"/>
          <p:cNvGraphicFramePr>
            <a:graphicFrameLocks noGrp="1"/>
          </p:cNvGraphicFramePr>
          <p:nvPr/>
        </p:nvGraphicFramePr>
        <p:xfrm>
          <a:off x="119063" y="1585913"/>
          <a:ext cx="11880850" cy="5011738"/>
        </p:xfrm>
        <a:graphic>
          <a:graphicData uri="http://schemas.openxmlformats.org/drawingml/2006/table">
            <a:tbl>
              <a:tblPr/>
              <a:tblGrid>
                <a:gridCol w="655495"/>
                <a:gridCol w="1468079"/>
                <a:gridCol w="4841061"/>
                <a:gridCol w="4916215"/>
              </a:tblGrid>
              <a:tr h="518585">
                <a:tc gridSpan="2">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103224" marR="1032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kern="1200" cap="none" normalizeH="0" baseline="0">
                          <a:ln>
                            <a:noFill/>
                          </a:ln>
                          <a:solidFill>
                            <a:schemeClr val="tx1"/>
                          </a:solidFill>
                          <a:effectLst/>
                          <a:latin typeface="微软雅黑" panose="020B0503020204020204" charset="-122"/>
                          <a:ea typeface="微软雅黑" panose="020B0503020204020204" charset="-122"/>
                          <a:cs typeface="+mn-cs"/>
                        </a:rPr>
                        <a:t>整  体</a:t>
                      </a:r>
                      <a:endParaRPr kumimoji="0" lang="zh-CN" altLang="en-US" sz="2800" b="1" i="0" u="none" strike="noStrike" kern="1200" cap="none" normalizeH="0" baseline="0">
                        <a:ln>
                          <a:noFill/>
                        </a:ln>
                        <a:solidFill>
                          <a:schemeClr val="tx1"/>
                        </a:solidFill>
                        <a:effectLst/>
                        <a:latin typeface="微软雅黑" panose="020B0503020204020204" charset="-122"/>
                        <a:ea typeface="微软雅黑" panose="020B0503020204020204" charset="-122"/>
                        <a:cs typeface="+mn-cs"/>
                      </a:endParaRPr>
                    </a:p>
                  </a:txBody>
                  <a:tcPr marL="103224" marR="1032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kern="1200" cap="none" normalizeH="0" baseline="0">
                          <a:ln>
                            <a:noFill/>
                          </a:ln>
                          <a:solidFill>
                            <a:schemeClr val="tx1"/>
                          </a:solidFill>
                          <a:effectLst/>
                          <a:latin typeface="微软雅黑" panose="020B0503020204020204" charset="-122"/>
                          <a:ea typeface="微软雅黑" panose="020B0503020204020204" charset="-122"/>
                          <a:cs typeface="+mn-cs"/>
                        </a:rPr>
                        <a:t>部  分</a:t>
                      </a:r>
                      <a:endParaRPr kumimoji="0" lang="zh-CN" altLang="en-US" sz="2800" b="1" i="0" u="none" strike="noStrike" kern="1200" cap="none" normalizeH="0" baseline="0">
                        <a:ln>
                          <a:noFill/>
                        </a:ln>
                        <a:solidFill>
                          <a:schemeClr val="tx1"/>
                        </a:solidFill>
                        <a:effectLst/>
                        <a:latin typeface="微软雅黑" panose="020B0503020204020204" charset="-122"/>
                        <a:ea typeface="微软雅黑" panose="020B0503020204020204" charset="-122"/>
                        <a:cs typeface="+mn-cs"/>
                      </a:endParaRPr>
                    </a:p>
                  </a:txBody>
                  <a:tcPr marL="103224" marR="1032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913">
                <a:tc rowSpan="2">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kern="1200" cap="none" normalizeH="0" baseline="0">
                          <a:ln>
                            <a:noFill/>
                          </a:ln>
                          <a:solidFill>
                            <a:schemeClr val="tx1"/>
                          </a:solidFill>
                          <a:effectLst/>
                          <a:latin typeface="微软雅黑" panose="020B0503020204020204" charset="-122"/>
                          <a:ea typeface="微软雅黑" panose="020B0503020204020204" charset="-122"/>
                          <a:cs typeface="+mn-cs"/>
                        </a:rPr>
                        <a:t>相互区</a:t>
                      </a:r>
                      <a:endParaRPr kumimoji="0" lang="zh-CN" altLang="en-US" sz="2800" b="1" i="0" u="none" strike="noStrike" kern="1200" cap="none" normalizeH="0" baseline="0">
                        <a:ln>
                          <a:noFill/>
                        </a:ln>
                        <a:solidFill>
                          <a:schemeClr val="tx1"/>
                        </a:solidFill>
                        <a:effectLst/>
                        <a:latin typeface="微软雅黑" panose="020B0503020204020204" charset="-122"/>
                        <a:ea typeface="微软雅黑" panose="020B0503020204020204" charset="-122"/>
                        <a:cs typeface="+mn-cs"/>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kern="1200" cap="none" normalizeH="0" baseline="0">
                          <a:ln>
                            <a:noFill/>
                          </a:ln>
                          <a:solidFill>
                            <a:schemeClr val="tx1"/>
                          </a:solidFill>
                          <a:effectLst/>
                          <a:latin typeface="微软雅黑" panose="020B0503020204020204" charset="-122"/>
                          <a:ea typeface="微软雅黑" panose="020B0503020204020204" charset="-122"/>
                          <a:cs typeface="+mn-cs"/>
                        </a:rPr>
                        <a:t>别</a:t>
                      </a:r>
                      <a:endParaRPr kumimoji="0" lang="zh-CN" altLang="en-US" sz="2800" b="1" i="0" u="none" strike="noStrike" kern="1200" cap="none" normalizeH="0" baseline="0">
                        <a:ln>
                          <a:noFill/>
                        </a:ln>
                        <a:solidFill>
                          <a:schemeClr val="tx1"/>
                        </a:solidFill>
                        <a:effectLst/>
                        <a:latin typeface="微软雅黑" panose="020B0503020204020204" charset="-122"/>
                        <a:ea typeface="微软雅黑" panose="020B0503020204020204" charset="-122"/>
                        <a:cs typeface="+mn-cs"/>
                      </a:endParaRPr>
                    </a:p>
                  </a:txBody>
                  <a:tcPr marL="103224" marR="1032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a:ln>
                            <a:noFill/>
                          </a:ln>
                          <a:solidFill>
                            <a:schemeClr val="tx1"/>
                          </a:solidFill>
                          <a:effectLst/>
                          <a:latin typeface="微软雅黑" panose="020B0503020204020204" charset="-122"/>
                          <a:ea typeface="微软雅黑" panose="020B0503020204020204" charset="-122"/>
                        </a:rPr>
                        <a:t>含义不同</a:t>
                      </a:r>
                      <a:endParaRPr kumimoji="0" lang="zh-CN" altLang="en-US" sz="24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103224" marR="1032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a:ln>
                            <a:noFill/>
                          </a:ln>
                          <a:solidFill>
                            <a:schemeClr val="tx1"/>
                          </a:solidFill>
                          <a:effectLst/>
                          <a:latin typeface="微软雅黑" panose="020B0503020204020204" charset="-122"/>
                          <a:ea typeface="微软雅黑" panose="020B0503020204020204" charset="-122"/>
                        </a:rPr>
                        <a:t>事物的</a:t>
                      </a:r>
                      <a:r>
                        <a:rPr kumimoji="0" lang="zh-CN" altLang="en-US" sz="2800" b="1" i="0" u="none" strike="noStrike" cap="none" normalizeH="0" baseline="0">
                          <a:ln>
                            <a:noFill/>
                          </a:ln>
                          <a:solidFill>
                            <a:srgbClr val="0000FF"/>
                          </a:solidFill>
                          <a:effectLst/>
                          <a:latin typeface="微软雅黑" panose="020B0503020204020204" charset="-122"/>
                          <a:ea typeface="微软雅黑" panose="020B0503020204020204" charset="-122"/>
                        </a:rPr>
                        <a:t>全局</a:t>
                      </a:r>
                      <a:r>
                        <a:rPr kumimoji="0" lang="zh-CN" altLang="en-US" sz="2800" b="1" i="0" u="none" strike="noStrike" cap="none" normalizeH="0" baseline="0">
                          <a:ln>
                            <a:noFill/>
                          </a:ln>
                          <a:solidFill>
                            <a:schemeClr val="tx1"/>
                          </a:solidFill>
                          <a:effectLst/>
                          <a:latin typeface="微软雅黑" panose="020B0503020204020204" charset="-122"/>
                          <a:ea typeface="微软雅黑" panose="020B0503020204020204" charset="-122"/>
                        </a:rPr>
                        <a:t>和发展的</a:t>
                      </a:r>
                      <a:r>
                        <a:rPr kumimoji="0" lang="zh-CN" altLang="en-US" sz="2800" b="1" i="0" u="none" strike="noStrike" kern="1200" cap="none" normalizeH="0" baseline="0">
                          <a:ln>
                            <a:noFill/>
                          </a:ln>
                          <a:solidFill>
                            <a:srgbClr val="0000FF"/>
                          </a:solidFill>
                          <a:effectLst/>
                          <a:latin typeface="微软雅黑" panose="020B0503020204020204" charset="-122"/>
                          <a:ea typeface="微软雅黑" panose="020B0503020204020204" charset="-122"/>
                          <a:cs typeface="+mn-cs"/>
                        </a:rPr>
                        <a:t>全过程</a:t>
                      </a:r>
                      <a:endParaRPr kumimoji="0" lang="zh-CN" altLang="en-US" sz="28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103224" marR="1032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kern="1200" cap="none" normalizeH="0" baseline="0">
                          <a:ln>
                            <a:noFill/>
                          </a:ln>
                          <a:solidFill>
                            <a:schemeClr val="tx1"/>
                          </a:solidFill>
                          <a:effectLst/>
                          <a:latin typeface="微软雅黑" panose="020B0503020204020204" charset="-122"/>
                          <a:ea typeface="微软雅黑" panose="020B0503020204020204" charset="-122"/>
                          <a:cs typeface="+mn-cs"/>
                        </a:rPr>
                        <a:t>事物的</a:t>
                      </a:r>
                      <a:r>
                        <a:rPr kumimoji="0" lang="zh-CN" altLang="en-US" sz="2800" b="1" i="0" u="none" strike="noStrike" kern="1200" cap="none" normalizeH="0" baseline="0">
                          <a:ln>
                            <a:noFill/>
                          </a:ln>
                          <a:solidFill>
                            <a:srgbClr val="0000FF"/>
                          </a:solidFill>
                          <a:effectLst/>
                          <a:latin typeface="微软雅黑" panose="020B0503020204020204" charset="-122"/>
                          <a:ea typeface="微软雅黑" panose="020B0503020204020204" charset="-122"/>
                          <a:cs typeface="+mn-cs"/>
                        </a:rPr>
                        <a:t>局部</a:t>
                      </a:r>
                      <a:r>
                        <a:rPr kumimoji="0" lang="zh-CN" altLang="en-US" sz="2800" b="1" i="0" u="none" strike="noStrike" kern="1200" cap="none" normalizeH="0" baseline="0">
                          <a:ln>
                            <a:noFill/>
                          </a:ln>
                          <a:solidFill>
                            <a:schemeClr val="tx1"/>
                          </a:solidFill>
                          <a:effectLst/>
                          <a:latin typeface="微软雅黑" panose="020B0503020204020204" charset="-122"/>
                          <a:ea typeface="微软雅黑" panose="020B0503020204020204" charset="-122"/>
                          <a:cs typeface="+mn-cs"/>
                        </a:rPr>
                        <a:t>和发展的</a:t>
                      </a:r>
                      <a:r>
                        <a:rPr kumimoji="0" lang="zh-CN" altLang="en-US" sz="2800" b="1" i="0" u="none" strike="noStrike" kern="1200" cap="none" normalizeH="0" baseline="0">
                          <a:ln>
                            <a:noFill/>
                          </a:ln>
                          <a:solidFill>
                            <a:srgbClr val="0000FF"/>
                          </a:solidFill>
                          <a:effectLst/>
                          <a:latin typeface="微软雅黑" panose="020B0503020204020204" charset="-122"/>
                          <a:ea typeface="微软雅黑" panose="020B0503020204020204" charset="-122"/>
                          <a:cs typeface="+mn-cs"/>
                        </a:rPr>
                        <a:t>各个阶段</a:t>
                      </a:r>
                      <a:endParaRPr kumimoji="0" lang="zh-CN" altLang="en-US" sz="2800" b="1" i="0" u="none" strike="noStrike" kern="1200" cap="none" normalizeH="0" baseline="0">
                        <a:ln>
                          <a:noFill/>
                        </a:ln>
                        <a:solidFill>
                          <a:srgbClr val="0000FF"/>
                        </a:solidFill>
                        <a:effectLst/>
                        <a:latin typeface="微软雅黑" panose="020B0503020204020204" charset="-122"/>
                        <a:ea typeface="微软雅黑" panose="020B0503020204020204" charset="-122"/>
                        <a:cs typeface="+mn-cs"/>
                      </a:endParaRPr>
                    </a:p>
                  </a:txBody>
                  <a:tcPr marL="103224" marR="1032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28966">
                <a:tc vMerge="1">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a:ln>
                            <a:noFill/>
                          </a:ln>
                          <a:solidFill>
                            <a:schemeClr val="tx1"/>
                          </a:solidFill>
                          <a:effectLst/>
                          <a:latin typeface="微软雅黑" panose="020B0503020204020204" charset="-122"/>
                          <a:ea typeface="微软雅黑" panose="020B0503020204020204" charset="-122"/>
                        </a:rPr>
                        <a:t>地位作用</a:t>
                      </a:r>
                      <a:endParaRPr kumimoji="0" lang="en-US" altLang="zh-CN" sz="2400" b="1" i="0" u="none" strike="noStrike" cap="none" normalizeH="0" baseline="0">
                        <a:ln>
                          <a:noFill/>
                        </a:ln>
                        <a:solidFill>
                          <a:schemeClr val="tx1"/>
                        </a:solidFill>
                        <a:effectLst/>
                        <a:latin typeface="微软雅黑" panose="020B0503020204020204" charset="-122"/>
                        <a:ea typeface="微软雅黑" panose="020B0503020204020204" charset="-122"/>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a:ln>
                            <a:noFill/>
                          </a:ln>
                          <a:solidFill>
                            <a:schemeClr val="tx1"/>
                          </a:solidFill>
                          <a:effectLst/>
                          <a:latin typeface="微软雅黑" panose="020B0503020204020204" charset="-122"/>
                          <a:ea typeface="微软雅黑" panose="020B0503020204020204" charset="-122"/>
                        </a:rPr>
                        <a:t>功能不同</a:t>
                      </a:r>
                      <a:endParaRPr kumimoji="0" lang="zh-CN" altLang="en-US" sz="24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103224" marR="1032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sng" strike="noStrike" kern="1200" cap="none" normalizeH="0" baseline="0">
                          <a:ln>
                            <a:noFill/>
                          </a:ln>
                          <a:solidFill>
                            <a:schemeClr val="tx1"/>
                          </a:solidFill>
                          <a:effectLst/>
                          <a:latin typeface="微软雅黑" panose="020B0503020204020204" charset="-122"/>
                          <a:ea typeface="微软雅黑" panose="020B0503020204020204" charset="-122"/>
                          <a:cs typeface="+mn-cs"/>
                        </a:rPr>
                        <a:t>整体居于</a:t>
                      </a:r>
                      <a:r>
                        <a:rPr kumimoji="0" lang="zh-CN" altLang="en-US" sz="2800" b="1" i="0" u="sng" strike="noStrike" kern="1200" cap="none" normalizeH="0" baseline="0">
                          <a:ln>
                            <a:noFill/>
                          </a:ln>
                          <a:solidFill>
                            <a:srgbClr val="0000FF"/>
                          </a:solidFill>
                          <a:effectLst/>
                          <a:latin typeface="微软雅黑" panose="020B0503020204020204" charset="-122"/>
                          <a:ea typeface="微软雅黑" panose="020B0503020204020204" charset="-122"/>
                          <a:cs typeface="+mn-cs"/>
                        </a:rPr>
                        <a:t>主导</a:t>
                      </a:r>
                      <a:r>
                        <a:rPr kumimoji="0" lang="zh-CN" altLang="en-US" sz="2800" b="1" i="0" u="sng" strike="noStrike" kern="1200" cap="none" normalizeH="0" baseline="0">
                          <a:ln>
                            <a:noFill/>
                          </a:ln>
                          <a:solidFill>
                            <a:schemeClr val="tx1"/>
                          </a:solidFill>
                          <a:effectLst/>
                          <a:latin typeface="微软雅黑" panose="020B0503020204020204" charset="-122"/>
                          <a:ea typeface="微软雅黑" panose="020B0503020204020204" charset="-122"/>
                          <a:cs typeface="+mn-cs"/>
                        </a:rPr>
                        <a:t>地位，</a:t>
                      </a:r>
                      <a:endParaRPr kumimoji="0" lang="en-US" altLang="zh-CN" sz="2800" b="1" i="0" u="sng" strike="noStrike" kern="1200" cap="none" normalizeH="0" baseline="0">
                        <a:ln>
                          <a:noFill/>
                        </a:ln>
                        <a:solidFill>
                          <a:schemeClr val="tx1"/>
                        </a:solidFill>
                        <a:effectLst/>
                        <a:latin typeface="微软雅黑" panose="020B0503020204020204" charset="-122"/>
                        <a:ea typeface="微软雅黑" panose="020B0503020204020204" charset="-122"/>
                        <a:cs typeface="+mn-cs"/>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sng" strike="noStrike" kern="1200" cap="none" normalizeH="0" baseline="0">
                          <a:ln>
                            <a:noFill/>
                          </a:ln>
                          <a:solidFill>
                            <a:schemeClr val="tx1"/>
                          </a:solidFill>
                          <a:effectLst/>
                          <a:latin typeface="微软雅黑" panose="020B0503020204020204" charset="-122"/>
                          <a:ea typeface="微软雅黑" panose="020B0503020204020204" charset="-122"/>
                          <a:cs typeface="+mn-cs"/>
                        </a:rPr>
                        <a:t>整体</a:t>
                      </a:r>
                      <a:r>
                        <a:rPr kumimoji="0" lang="zh-CN" altLang="en-US" sz="2800" b="1" i="0" u="sng" strike="noStrike" kern="1200" cap="none" normalizeH="0" baseline="0">
                          <a:ln>
                            <a:noFill/>
                          </a:ln>
                          <a:solidFill>
                            <a:srgbClr val="0000FF"/>
                          </a:solidFill>
                          <a:effectLst/>
                          <a:latin typeface="微软雅黑" panose="020B0503020204020204" charset="-122"/>
                          <a:ea typeface="微软雅黑" panose="020B0503020204020204" charset="-122"/>
                          <a:cs typeface="+mn-cs"/>
                        </a:rPr>
                        <a:t>统率</a:t>
                      </a:r>
                      <a:r>
                        <a:rPr kumimoji="0" lang="zh-CN" altLang="en-US" sz="2800" b="1" i="0" u="sng" strike="noStrike" kern="1200" cap="none" normalizeH="0" baseline="0">
                          <a:ln>
                            <a:noFill/>
                          </a:ln>
                          <a:solidFill>
                            <a:schemeClr val="tx1"/>
                          </a:solidFill>
                          <a:effectLst/>
                          <a:latin typeface="微软雅黑" panose="020B0503020204020204" charset="-122"/>
                          <a:ea typeface="微软雅黑" panose="020B0503020204020204" charset="-122"/>
                          <a:cs typeface="+mn-cs"/>
                        </a:rPr>
                        <a:t>部分</a:t>
                      </a:r>
                      <a:r>
                        <a:rPr kumimoji="0" lang="zh-CN" altLang="en-US" sz="2800" b="1" i="0" u="none" strike="noStrike" kern="1200" cap="none" normalizeH="0" baseline="0">
                          <a:ln>
                            <a:noFill/>
                          </a:ln>
                          <a:solidFill>
                            <a:schemeClr val="tx1"/>
                          </a:solidFill>
                          <a:effectLst/>
                          <a:latin typeface="微软雅黑" panose="020B0503020204020204" charset="-122"/>
                          <a:ea typeface="微软雅黑" panose="020B0503020204020204" charset="-122"/>
                          <a:cs typeface="+mn-cs"/>
                        </a:rPr>
                        <a:t>，</a:t>
                      </a:r>
                      <a:endParaRPr kumimoji="0" lang="en-US" altLang="zh-CN" sz="2800" b="1" i="0" u="none" strike="noStrike" kern="1200" cap="none" normalizeH="0" baseline="0">
                        <a:ln>
                          <a:noFill/>
                        </a:ln>
                        <a:solidFill>
                          <a:schemeClr val="tx1"/>
                        </a:solidFill>
                        <a:effectLst/>
                        <a:latin typeface="微软雅黑" panose="020B0503020204020204" charset="-122"/>
                        <a:ea typeface="微软雅黑" panose="020B0503020204020204" charset="-122"/>
                        <a:cs typeface="+mn-cs"/>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kern="1200" cap="none" normalizeH="0" baseline="0">
                          <a:ln>
                            <a:noFill/>
                          </a:ln>
                          <a:solidFill>
                            <a:schemeClr val="tx1"/>
                          </a:solidFill>
                          <a:effectLst/>
                          <a:latin typeface="微软雅黑" panose="020B0503020204020204" charset="-122"/>
                          <a:ea typeface="微软雅黑" panose="020B0503020204020204" charset="-122"/>
                          <a:cs typeface="+mn-cs"/>
                        </a:rPr>
                        <a:t>具有部分所不具备的功能。</a:t>
                      </a:r>
                      <a:endParaRPr kumimoji="0" lang="zh-CN" altLang="en-US" sz="2800" b="1" i="0" u="none" strike="noStrike" kern="1200" cap="none" normalizeH="0" baseline="0">
                        <a:ln>
                          <a:noFill/>
                        </a:ln>
                        <a:solidFill>
                          <a:schemeClr val="tx1"/>
                        </a:solidFill>
                        <a:effectLst/>
                        <a:latin typeface="微软雅黑" panose="020B0503020204020204" charset="-122"/>
                        <a:ea typeface="微软雅黑" panose="020B0503020204020204" charset="-122"/>
                        <a:cs typeface="+mn-cs"/>
                      </a:endParaRPr>
                    </a:p>
                  </a:txBody>
                  <a:tcPr marL="103224" marR="1032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sng" strike="noStrike" kern="1200" cap="none" normalizeH="0" baseline="0">
                          <a:ln>
                            <a:noFill/>
                          </a:ln>
                          <a:solidFill>
                            <a:schemeClr val="tx1"/>
                          </a:solidFill>
                          <a:effectLst/>
                          <a:latin typeface="微软雅黑" panose="020B0503020204020204" charset="-122"/>
                          <a:ea typeface="微软雅黑" panose="020B0503020204020204" charset="-122"/>
                          <a:cs typeface="+mn-cs"/>
                        </a:rPr>
                        <a:t>部分处于</a:t>
                      </a:r>
                      <a:r>
                        <a:rPr kumimoji="0" lang="zh-CN" altLang="en-US" sz="2800" b="1" i="0" u="sng" strike="noStrike" kern="1200" cap="none" normalizeH="0" baseline="0">
                          <a:ln>
                            <a:noFill/>
                          </a:ln>
                          <a:solidFill>
                            <a:srgbClr val="0000FF"/>
                          </a:solidFill>
                          <a:effectLst/>
                          <a:latin typeface="微软雅黑" panose="020B0503020204020204" charset="-122"/>
                          <a:ea typeface="微软雅黑" panose="020B0503020204020204" charset="-122"/>
                          <a:cs typeface="+mn-cs"/>
                        </a:rPr>
                        <a:t>被支配</a:t>
                      </a:r>
                      <a:r>
                        <a:rPr kumimoji="0" lang="zh-CN" altLang="en-US" sz="2800" b="1" i="0" u="sng" strike="noStrike" kern="1200" cap="none" normalizeH="0" baseline="0">
                          <a:ln>
                            <a:noFill/>
                          </a:ln>
                          <a:solidFill>
                            <a:schemeClr val="tx1"/>
                          </a:solidFill>
                          <a:effectLst/>
                          <a:latin typeface="微软雅黑" panose="020B0503020204020204" charset="-122"/>
                          <a:ea typeface="微软雅黑" panose="020B0503020204020204" charset="-122"/>
                          <a:cs typeface="+mn-cs"/>
                        </a:rPr>
                        <a:t>的地位，</a:t>
                      </a:r>
                      <a:endParaRPr kumimoji="0" lang="en-US" altLang="zh-CN" sz="2800" b="1" i="0" u="sng" strike="noStrike" kern="1200" cap="none" normalizeH="0" baseline="0">
                        <a:ln>
                          <a:noFill/>
                        </a:ln>
                        <a:solidFill>
                          <a:schemeClr val="tx1"/>
                        </a:solidFill>
                        <a:effectLst/>
                        <a:latin typeface="微软雅黑" panose="020B0503020204020204" charset="-122"/>
                        <a:ea typeface="微软雅黑" panose="020B0503020204020204" charset="-122"/>
                        <a:cs typeface="+mn-cs"/>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sng" strike="noStrike" kern="1200" cap="none" normalizeH="0" baseline="0">
                          <a:ln>
                            <a:noFill/>
                          </a:ln>
                          <a:solidFill>
                            <a:schemeClr val="tx1"/>
                          </a:solidFill>
                          <a:effectLst/>
                          <a:latin typeface="微软雅黑" panose="020B0503020204020204" charset="-122"/>
                          <a:ea typeface="微软雅黑" panose="020B0503020204020204" charset="-122"/>
                          <a:cs typeface="+mn-cs"/>
                        </a:rPr>
                        <a:t>部分</a:t>
                      </a:r>
                      <a:r>
                        <a:rPr kumimoji="0" lang="zh-CN" altLang="en-US" sz="2800" b="1" i="0" u="sng" strike="noStrike" kern="1200" cap="none" normalizeH="0" baseline="0">
                          <a:ln>
                            <a:noFill/>
                          </a:ln>
                          <a:solidFill>
                            <a:srgbClr val="0000FF"/>
                          </a:solidFill>
                          <a:effectLst/>
                          <a:latin typeface="微软雅黑" panose="020B0503020204020204" charset="-122"/>
                          <a:ea typeface="微软雅黑" panose="020B0503020204020204" charset="-122"/>
                          <a:cs typeface="+mn-cs"/>
                        </a:rPr>
                        <a:t>服从和服务于</a:t>
                      </a:r>
                      <a:r>
                        <a:rPr kumimoji="0" lang="zh-CN" altLang="en-US" sz="2800" b="1" i="0" u="sng" strike="noStrike" kern="1200" cap="none" normalizeH="0" baseline="0">
                          <a:ln>
                            <a:noFill/>
                          </a:ln>
                          <a:solidFill>
                            <a:schemeClr val="tx1"/>
                          </a:solidFill>
                          <a:effectLst/>
                          <a:latin typeface="微软雅黑" panose="020B0503020204020204" charset="-122"/>
                          <a:ea typeface="微软雅黑" panose="020B0503020204020204" charset="-122"/>
                          <a:cs typeface="+mn-cs"/>
                        </a:rPr>
                        <a:t>整体</a:t>
                      </a:r>
                      <a:r>
                        <a:rPr kumimoji="0" lang="zh-CN" altLang="en-US" sz="2800" b="1" i="0" u="none" strike="noStrike" cap="none" normalizeH="0" baseline="0">
                          <a:ln>
                            <a:noFill/>
                          </a:ln>
                          <a:solidFill>
                            <a:schemeClr val="tx1"/>
                          </a:solidFill>
                          <a:effectLst/>
                          <a:latin typeface="微软雅黑" panose="020B0503020204020204" charset="-122"/>
                          <a:ea typeface="微软雅黑" panose="020B0503020204020204" charset="-122"/>
                        </a:rPr>
                        <a:t>。</a:t>
                      </a:r>
                      <a:endParaRPr kumimoji="0" lang="zh-CN" altLang="en-US" sz="28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103224" marR="1032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11273">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kern="1200" cap="none" normalizeH="0" baseline="0">
                          <a:ln>
                            <a:noFill/>
                          </a:ln>
                          <a:solidFill>
                            <a:schemeClr val="tx1"/>
                          </a:solidFill>
                          <a:effectLst/>
                          <a:latin typeface="微软雅黑" panose="020B0503020204020204" charset="-122"/>
                          <a:ea typeface="微软雅黑" panose="020B0503020204020204" charset="-122"/>
                          <a:cs typeface="+mn-cs"/>
                        </a:rPr>
                        <a:t>相互联</a:t>
                      </a:r>
                      <a:endParaRPr kumimoji="0" lang="zh-CN" altLang="en-US" sz="2800" b="1" i="0" u="none" strike="noStrike" kern="1200" cap="none" normalizeH="0" baseline="0">
                        <a:ln>
                          <a:noFill/>
                        </a:ln>
                        <a:solidFill>
                          <a:schemeClr val="tx1"/>
                        </a:solidFill>
                        <a:effectLst/>
                        <a:latin typeface="微软雅黑" panose="020B0503020204020204" charset="-122"/>
                        <a:ea typeface="微软雅黑" panose="020B0503020204020204" charset="-122"/>
                        <a:cs typeface="+mn-cs"/>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kern="1200" cap="none" normalizeH="0" baseline="0">
                          <a:ln>
                            <a:noFill/>
                          </a:ln>
                          <a:solidFill>
                            <a:schemeClr val="tx1"/>
                          </a:solidFill>
                          <a:effectLst/>
                          <a:latin typeface="微软雅黑" panose="020B0503020204020204" charset="-122"/>
                          <a:ea typeface="微软雅黑" panose="020B0503020204020204" charset="-122"/>
                          <a:cs typeface="+mn-cs"/>
                        </a:rPr>
                        <a:t>系</a:t>
                      </a:r>
                      <a:endParaRPr kumimoji="0" lang="zh-CN" altLang="en-US" sz="2800" b="1" i="0" u="none" strike="noStrike" kern="1200" cap="none" normalizeH="0" baseline="0">
                        <a:ln>
                          <a:noFill/>
                        </a:ln>
                        <a:solidFill>
                          <a:schemeClr val="tx1"/>
                        </a:solidFill>
                        <a:effectLst/>
                        <a:latin typeface="微软雅黑" panose="020B0503020204020204" charset="-122"/>
                        <a:ea typeface="微软雅黑" panose="020B0503020204020204" charset="-122"/>
                        <a:cs typeface="+mn-cs"/>
                      </a:endParaRPr>
                    </a:p>
                  </a:txBody>
                  <a:tcPr marL="103224" marR="1032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kern="1200" cap="none" normalizeH="0" baseline="0">
                          <a:ln>
                            <a:noFill/>
                          </a:ln>
                          <a:solidFill>
                            <a:schemeClr val="tx1"/>
                          </a:solidFill>
                          <a:effectLst/>
                          <a:latin typeface="微软雅黑" panose="020B0503020204020204" charset="-122"/>
                          <a:ea typeface="微软雅黑" panose="020B0503020204020204" charset="-122"/>
                          <a:cs typeface="+mn-cs"/>
                        </a:rPr>
                        <a:t>整体由</a:t>
                      </a:r>
                      <a:r>
                        <a:rPr kumimoji="0" lang="zh-CN" altLang="en-US" sz="2800" b="1" i="0" u="none" strike="noStrike" kern="1200" cap="none" normalizeH="0" baseline="0">
                          <a:ln>
                            <a:noFill/>
                          </a:ln>
                          <a:solidFill>
                            <a:srgbClr val="C00000"/>
                          </a:solidFill>
                          <a:effectLst/>
                          <a:latin typeface="微软雅黑" panose="020B0503020204020204" charset="-122"/>
                          <a:ea typeface="微软雅黑" panose="020B0503020204020204" charset="-122"/>
                          <a:cs typeface="+mn-cs"/>
                        </a:rPr>
                        <a:t>部分</a:t>
                      </a:r>
                      <a:r>
                        <a:rPr kumimoji="0" lang="zh-CN" altLang="en-US" sz="2800" b="1" i="0" u="none" strike="noStrike" kern="1200" cap="none" normalizeH="0" baseline="0">
                          <a:ln>
                            <a:noFill/>
                          </a:ln>
                          <a:solidFill>
                            <a:schemeClr val="tx1"/>
                          </a:solidFill>
                          <a:effectLst/>
                          <a:latin typeface="微软雅黑" panose="020B0503020204020204" charset="-122"/>
                          <a:ea typeface="微软雅黑" panose="020B0503020204020204" charset="-122"/>
                          <a:cs typeface="+mn-cs"/>
                        </a:rPr>
                        <a:t>构成，</a:t>
                      </a:r>
                      <a:r>
                        <a:rPr kumimoji="0" lang="zh-CN" altLang="en-US" sz="2800" b="1" i="0" u="none" strike="noStrike" kern="1200" cap="none" normalizeH="0" baseline="0">
                          <a:ln>
                            <a:noFill/>
                          </a:ln>
                          <a:solidFill>
                            <a:srgbClr val="C00000"/>
                          </a:solidFill>
                          <a:effectLst/>
                          <a:latin typeface="微软雅黑" panose="020B0503020204020204" charset="-122"/>
                          <a:ea typeface="微软雅黑" panose="020B0503020204020204" charset="-122"/>
                          <a:cs typeface="+mn-cs"/>
                        </a:rPr>
                        <a:t>部分</a:t>
                      </a:r>
                      <a:r>
                        <a:rPr kumimoji="0" lang="zh-CN" altLang="en-US" sz="2800" b="1" i="0" u="none" strike="noStrike" kern="1200" cap="none" normalizeH="0" baseline="0">
                          <a:ln>
                            <a:noFill/>
                          </a:ln>
                          <a:solidFill>
                            <a:schemeClr val="tx1"/>
                          </a:solidFill>
                          <a:effectLst/>
                          <a:latin typeface="微软雅黑" panose="020B0503020204020204" charset="-122"/>
                          <a:ea typeface="微软雅黑" panose="020B0503020204020204" charset="-122"/>
                          <a:cs typeface="+mn-cs"/>
                        </a:rPr>
                        <a:t>的功能及其变化会影响整体的功能；</a:t>
                      </a:r>
                      <a:endParaRPr kumimoji="0" lang="en-US" altLang="zh-CN" sz="2800" b="1" i="0" u="none" strike="noStrike" kern="1200" cap="none" normalizeH="0" baseline="0">
                        <a:ln>
                          <a:noFill/>
                        </a:ln>
                        <a:solidFill>
                          <a:schemeClr val="tx1"/>
                        </a:solidFill>
                        <a:effectLst/>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kern="1200" cap="none" normalizeH="0" baseline="0">
                          <a:ln>
                            <a:noFill/>
                          </a:ln>
                          <a:solidFill>
                            <a:schemeClr val="tx1"/>
                          </a:solidFill>
                          <a:effectLst/>
                          <a:latin typeface="微软雅黑" panose="020B0503020204020204" charset="-122"/>
                          <a:ea typeface="微软雅黑" panose="020B0503020204020204" charset="-122"/>
                          <a:cs typeface="+mn-cs"/>
                        </a:rPr>
                        <a:t>部分是</a:t>
                      </a:r>
                      <a:r>
                        <a:rPr kumimoji="0" lang="zh-CN" altLang="en-US" sz="2800" b="1" i="0" u="none" strike="noStrike" kern="1200" cap="none" normalizeH="0" baseline="0">
                          <a:ln>
                            <a:noFill/>
                          </a:ln>
                          <a:solidFill>
                            <a:srgbClr val="C00000"/>
                          </a:solidFill>
                          <a:effectLst/>
                          <a:latin typeface="微软雅黑" panose="020B0503020204020204" charset="-122"/>
                          <a:ea typeface="微软雅黑" panose="020B0503020204020204" charset="-122"/>
                          <a:cs typeface="+mn-cs"/>
                        </a:rPr>
                        <a:t>整体</a:t>
                      </a:r>
                      <a:r>
                        <a:rPr kumimoji="0" lang="zh-CN" altLang="en-US" sz="2800" b="1" i="0" u="none" strike="noStrike" kern="1200" cap="none" normalizeH="0" baseline="0">
                          <a:ln>
                            <a:noFill/>
                          </a:ln>
                          <a:solidFill>
                            <a:schemeClr val="tx1"/>
                          </a:solidFill>
                          <a:effectLst/>
                          <a:latin typeface="微软雅黑" panose="020B0503020204020204" charset="-122"/>
                          <a:ea typeface="微软雅黑" panose="020B0503020204020204" charset="-122"/>
                          <a:cs typeface="+mn-cs"/>
                        </a:rPr>
                        <a:t>中的部分，</a:t>
                      </a:r>
                      <a:r>
                        <a:rPr kumimoji="0" lang="zh-CN" altLang="en-US" sz="2800" b="1" i="0" u="none" strike="noStrike" kern="1200" cap="none" normalizeH="0" baseline="0">
                          <a:ln>
                            <a:noFill/>
                          </a:ln>
                          <a:solidFill>
                            <a:srgbClr val="C00000"/>
                          </a:solidFill>
                          <a:effectLst/>
                          <a:latin typeface="微软雅黑" panose="020B0503020204020204" charset="-122"/>
                          <a:ea typeface="微软雅黑" panose="020B0503020204020204" charset="-122"/>
                          <a:cs typeface="+mn-cs"/>
                        </a:rPr>
                        <a:t>整体</a:t>
                      </a:r>
                      <a:r>
                        <a:rPr kumimoji="0" lang="zh-CN" altLang="en-US" sz="2800" b="1" i="0" u="none" strike="noStrike" kern="1200" cap="none" normalizeH="0" baseline="0">
                          <a:ln>
                            <a:noFill/>
                          </a:ln>
                          <a:solidFill>
                            <a:schemeClr val="tx1"/>
                          </a:solidFill>
                          <a:effectLst/>
                          <a:latin typeface="微软雅黑" panose="020B0503020204020204" charset="-122"/>
                          <a:ea typeface="微软雅黑" panose="020B0503020204020204" charset="-122"/>
                          <a:cs typeface="+mn-cs"/>
                        </a:rPr>
                        <a:t>的功能、状态及其变化也会影响部分。</a:t>
                      </a:r>
                      <a:endParaRPr kumimoji="0" lang="zh-CN" altLang="en-US" sz="2800" b="1" i="0" u="none" strike="noStrike" kern="1200" cap="none" normalizeH="0" baseline="0">
                        <a:ln>
                          <a:noFill/>
                        </a:ln>
                        <a:solidFill>
                          <a:schemeClr val="tx1"/>
                        </a:solidFill>
                        <a:effectLst/>
                        <a:latin typeface="微软雅黑" panose="020B0503020204020204" charset="-122"/>
                        <a:ea typeface="微软雅黑" panose="020B0503020204020204" charset="-122"/>
                        <a:cs typeface="+mn-cs"/>
                      </a:endParaRPr>
                    </a:p>
                  </a:txBody>
                  <a:tcPr marL="103224" marR="1032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cPr/>
                </a:tc>
                <a:tc hMerge="1">
                  <a:tcPr/>
                </a:tc>
              </a:tr>
            </a:tbl>
          </a:graphicData>
        </a:graphic>
      </p:graphicFrame>
      <p:sp>
        <p:nvSpPr>
          <p:cNvPr id="6" name="矩形 5"/>
          <p:cNvSpPr/>
          <p:nvPr>
            <p:custDataLst>
              <p:tags r:id="rId3"/>
            </p:custDataLst>
          </p:nvPr>
        </p:nvSpPr>
        <p:spPr>
          <a:xfrm>
            <a:off x="2351088" y="3105150"/>
            <a:ext cx="4545013" cy="1468438"/>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7" name="矩形 6"/>
          <p:cNvSpPr/>
          <p:nvPr>
            <p:custDataLst>
              <p:tags r:id="rId4"/>
            </p:custDataLst>
          </p:nvPr>
        </p:nvSpPr>
        <p:spPr>
          <a:xfrm>
            <a:off x="7315200" y="3105150"/>
            <a:ext cx="4541838" cy="1468438"/>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8" name="矩形 7"/>
          <p:cNvSpPr/>
          <p:nvPr>
            <p:custDataLst>
              <p:tags r:id="rId5"/>
            </p:custDataLst>
          </p:nvPr>
        </p:nvSpPr>
        <p:spPr>
          <a:xfrm>
            <a:off x="839788" y="4700588"/>
            <a:ext cx="10693400" cy="1851025"/>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9" name="矩形 8"/>
          <p:cNvSpPr/>
          <p:nvPr>
            <p:custDataLst>
              <p:tags r:id="rId6"/>
            </p:custDataLst>
          </p:nvPr>
        </p:nvSpPr>
        <p:spPr>
          <a:xfrm>
            <a:off x="1165225" y="4722813"/>
            <a:ext cx="1979613" cy="522287"/>
          </a:xfrm>
          <a:prstGeom prst="rect">
            <a:avLst/>
          </a:prstGeom>
          <a:noFill/>
          <a:ln w="9525">
            <a:noFill/>
          </a:ln>
        </p:spPr>
        <p:txBody>
          <a:bodyPr wrap="non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20000"/>
              </a:spcBef>
              <a:buFontTx/>
              <a:buNone/>
            </a:pPr>
            <a:r>
              <a:rPr lang="zh-CN" altLang="en-US" b="1" dirty="0">
                <a:solidFill>
                  <a:srgbClr val="C00000"/>
                </a:solidFill>
                <a:latin typeface="微软雅黑" panose="020B0503020204020204" charset="-122"/>
                <a:ea typeface="微软雅黑" panose="020B0503020204020204" charset="-122"/>
              </a:rPr>
              <a:t>部分</a:t>
            </a:r>
            <a:r>
              <a:rPr lang="zh-CN" altLang="en-US" b="1" dirty="0">
                <a:solidFill>
                  <a:srgbClr val="00B050"/>
                </a:solidFill>
                <a:latin typeface="微软雅黑" panose="020B0503020204020204" charset="-122"/>
                <a:ea typeface="微软雅黑" panose="020B0503020204020204" charset="-122"/>
              </a:rPr>
              <a:t>→整体</a:t>
            </a:r>
            <a:endParaRPr lang="en-US" altLang="zh-CN" b="1" dirty="0">
              <a:solidFill>
                <a:srgbClr val="00B050"/>
              </a:solidFill>
              <a:latin typeface="微软雅黑" panose="020B0503020204020204" charset="-122"/>
              <a:ea typeface="微软雅黑" panose="020B0503020204020204" charset="-122"/>
            </a:endParaRPr>
          </a:p>
        </p:txBody>
      </p:sp>
      <p:sp>
        <p:nvSpPr>
          <p:cNvPr id="10" name="矩形 9"/>
          <p:cNvSpPr/>
          <p:nvPr>
            <p:custDataLst>
              <p:tags r:id="rId7"/>
            </p:custDataLst>
          </p:nvPr>
        </p:nvSpPr>
        <p:spPr>
          <a:xfrm>
            <a:off x="1200150" y="6073775"/>
            <a:ext cx="1979613" cy="523875"/>
          </a:xfrm>
          <a:prstGeom prst="rect">
            <a:avLst/>
          </a:prstGeom>
          <a:noFill/>
          <a:ln w="9525">
            <a:noFill/>
          </a:ln>
        </p:spPr>
        <p:txBody>
          <a:bodyPr wrap="non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20000"/>
              </a:spcBef>
              <a:buFontTx/>
              <a:buNone/>
            </a:pPr>
            <a:r>
              <a:rPr lang="zh-CN" altLang="en-US" b="1" dirty="0">
                <a:solidFill>
                  <a:srgbClr val="C00000"/>
                </a:solidFill>
                <a:latin typeface="微软雅黑" panose="020B0503020204020204" charset="-122"/>
                <a:ea typeface="微软雅黑" panose="020B0503020204020204" charset="-122"/>
              </a:rPr>
              <a:t>整体</a:t>
            </a:r>
            <a:r>
              <a:rPr lang="zh-CN" altLang="en-US" b="1" dirty="0">
                <a:solidFill>
                  <a:srgbClr val="00B050"/>
                </a:solidFill>
                <a:latin typeface="微软雅黑" panose="020B0503020204020204" charset="-122"/>
                <a:ea typeface="微软雅黑" panose="020B0503020204020204" charset="-122"/>
              </a:rPr>
              <a:t>→部分</a:t>
            </a:r>
            <a:endParaRPr lang="zh-CN" altLang="en-US" b="1" dirty="0">
              <a:solidFill>
                <a:srgbClr val="00B050"/>
              </a:solidFill>
              <a:latin typeface="微软雅黑" panose="020B0503020204020204" charset="-122"/>
              <a:ea typeface="微软雅黑" panose="020B0503020204020204" charset="-122"/>
            </a:endParaRPr>
          </a:p>
        </p:txBody>
      </p:sp>
      <p:sp>
        <p:nvSpPr>
          <p:cNvPr id="11" name="矩形 10"/>
          <p:cNvSpPr/>
          <p:nvPr>
            <p:custDataLst>
              <p:tags r:id="rId8"/>
            </p:custDataLst>
          </p:nvPr>
        </p:nvSpPr>
        <p:spPr>
          <a:xfrm>
            <a:off x="7886700" y="233363"/>
            <a:ext cx="4135438" cy="523875"/>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accent2">
                    <a:lumMod val="75000"/>
                  </a:schemeClr>
                </a:solidFill>
                <a:effectLst/>
                <a:uLnTx/>
                <a:uFillTx/>
                <a:latin typeface="华文新魏" panose="02010800040101010101" pitchFamily="2" charset="-122"/>
                <a:ea typeface="华文新魏" panose="02010800040101010101" pitchFamily="2" charset="-122"/>
                <a:cs typeface="+mn-cs"/>
              </a:rPr>
              <a:t>国兴则家昌，国破则家亡</a:t>
            </a:r>
            <a:endParaRPr kumimoji="0" lang="zh-CN" altLang="en-US" sz="2800" b="1" i="0" u="none" strike="noStrike" kern="1200" cap="none" spc="0" normalizeH="0" baseline="0" noProof="0">
              <a:ln>
                <a:noFill/>
              </a:ln>
              <a:solidFill>
                <a:schemeClr val="accent2">
                  <a:lumMod val="75000"/>
                </a:schemeClr>
              </a:solidFill>
              <a:effectLst/>
              <a:uLnTx/>
              <a:uFillTx/>
              <a:latin typeface="华文新魏" panose="02010800040101010101" pitchFamily="2" charset="-122"/>
              <a:ea typeface="华文新魏" panose="02010800040101010101" pitchFamily="2" charset="-122"/>
              <a:cs typeface="+mn-cs"/>
            </a:endParaRPr>
          </a:p>
        </p:txBody>
      </p:sp>
      <p:sp>
        <p:nvSpPr>
          <p:cNvPr id="12" name="矩形 11"/>
          <p:cNvSpPr/>
          <p:nvPr>
            <p:custDataLst>
              <p:tags r:id="rId9"/>
            </p:custDataLst>
          </p:nvPr>
        </p:nvSpPr>
        <p:spPr>
          <a:xfrm>
            <a:off x="8529638" y="793750"/>
            <a:ext cx="3416300" cy="522288"/>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accent2">
                    <a:lumMod val="75000"/>
                  </a:schemeClr>
                </a:solidFill>
                <a:effectLst/>
                <a:uLnTx/>
                <a:uFillTx/>
                <a:latin typeface="华文新魏" panose="02010800040101010101" pitchFamily="2" charset="-122"/>
                <a:ea typeface="华文新魏" panose="02010800040101010101" pitchFamily="2" charset="-122"/>
                <a:cs typeface="+mn-cs"/>
              </a:rPr>
              <a:t>天下兴亡，匹夫有责</a:t>
            </a:r>
            <a:endParaRPr kumimoji="0" lang="zh-CN" altLang="en-US" sz="2800" b="1" i="0" u="none" strike="noStrike" kern="1200" cap="none" spc="0" normalizeH="0" baseline="0" noProof="0">
              <a:ln>
                <a:noFill/>
              </a:ln>
              <a:solidFill>
                <a:schemeClr val="accent2">
                  <a:lumMod val="75000"/>
                </a:schemeClr>
              </a:solidFill>
              <a:effectLst/>
              <a:uLnTx/>
              <a:uFillTx/>
              <a:latin typeface="华文新魏" panose="02010800040101010101" pitchFamily="2" charset="-122"/>
              <a:ea typeface="华文新魏" panose="0201080004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1108667" y="1478012"/>
            <a:ext cx="1531941" cy="1151165"/>
          </a:xfrm>
          <a:prstGeom prst="rect">
            <a:avLst/>
          </a:prstGeom>
          <a:noFill/>
        </p:spPr>
        <p:txBody>
          <a:bodyPr wrap="square" rtlCol="0" anchor="ctr" anchorCtr="0">
            <a:normAutofit/>
          </a:bodyPr>
          <a:lstStyle/>
          <a:p>
            <a:pPr algn="ctr"/>
            <a:r>
              <a:rPr lang="en-US" altLang="zh-TW" sz="6600" dirty="0">
                <a:solidFill>
                  <a:schemeClr val="accent1"/>
                </a:solidFill>
              </a:rPr>
              <a:t>01/</a:t>
            </a:r>
            <a:endParaRPr lang="zh-TW" altLang="en-US" sz="6600" dirty="0">
              <a:solidFill>
                <a:schemeClr val="accent1"/>
              </a:solidFill>
            </a:endParaRPr>
          </a:p>
        </p:txBody>
      </p:sp>
      <p:sp>
        <p:nvSpPr>
          <p:cNvPr id="7" name="文本框 6"/>
          <p:cNvSpPr txBox="1"/>
          <p:nvPr>
            <p:custDataLst>
              <p:tags r:id="rId2"/>
            </p:custDataLst>
          </p:nvPr>
        </p:nvSpPr>
        <p:spPr>
          <a:xfrm>
            <a:off x="1108667" y="3210014"/>
            <a:ext cx="1531941" cy="1151165"/>
          </a:xfrm>
          <a:prstGeom prst="rect">
            <a:avLst/>
          </a:prstGeom>
          <a:noFill/>
        </p:spPr>
        <p:txBody>
          <a:bodyPr wrap="square" rtlCol="0" anchor="ctr" anchorCtr="0">
            <a:normAutofit/>
          </a:bodyPr>
          <a:lstStyle/>
          <a:p>
            <a:pPr algn="ctr"/>
            <a:r>
              <a:rPr lang="en-US" altLang="zh-TW" sz="6600" dirty="0">
                <a:solidFill>
                  <a:schemeClr val="accent1"/>
                </a:solidFill>
              </a:rPr>
              <a:t>03/</a:t>
            </a:r>
            <a:endParaRPr lang="zh-TW" altLang="en-US" sz="6600" dirty="0">
              <a:solidFill>
                <a:schemeClr val="accent1"/>
              </a:solidFill>
            </a:endParaRPr>
          </a:p>
        </p:txBody>
      </p:sp>
      <p:sp>
        <p:nvSpPr>
          <p:cNvPr id="9" name="文本框 8"/>
          <p:cNvSpPr txBox="1"/>
          <p:nvPr>
            <p:custDataLst>
              <p:tags r:id="rId3"/>
            </p:custDataLst>
          </p:nvPr>
        </p:nvSpPr>
        <p:spPr>
          <a:xfrm>
            <a:off x="6652439" y="1478012"/>
            <a:ext cx="1531941" cy="1151165"/>
          </a:xfrm>
          <a:prstGeom prst="rect">
            <a:avLst/>
          </a:prstGeom>
          <a:noFill/>
        </p:spPr>
        <p:txBody>
          <a:bodyPr wrap="square" rtlCol="0" anchor="ctr" anchorCtr="0">
            <a:normAutofit/>
          </a:bodyPr>
          <a:lstStyle/>
          <a:p>
            <a:pPr algn="ctr"/>
            <a:r>
              <a:rPr lang="en-US" altLang="zh-TW" sz="6600" dirty="0">
                <a:solidFill>
                  <a:schemeClr val="accent1"/>
                </a:solidFill>
              </a:rPr>
              <a:t>02/</a:t>
            </a:r>
            <a:endParaRPr lang="zh-TW" altLang="en-US" sz="6600" dirty="0">
              <a:solidFill>
                <a:schemeClr val="accent1"/>
              </a:solidFill>
            </a:endParaRPr>
          </a:p>
        </p:txBody>
      </p:sp>
      <p:sp>
        <p:nvSpPr>
          <p:cNvPr id="11" name="文本框 10"/>
          <p:cNvSpPr txBox="1"/>
          <p:nvPr>
            <p:custDataLst>
              <p:tags r:id="rId4"/>
            </p:custDataLst>
          </p:nvPr>
        </p:nvSpPr>
        <p:spPr>
          <a:xfrm>
            <a:off x="6652439" y="3210014"/>
            <a:ext cx="1531941" cy="1151165"/>
          </a:xfrm>
          <a:prstGeom prst="rect">
            <a:avLst/>
          </a:prstGeom>
          <a:noFill/>
        </p:spPr>
        <p:txBody>
          <a:bodyPr wrap="square" rtlCol="0" anchor="ctr" anchorCtr="0">
            <a:normAutofit/>
          </a:bodyPr>
          <a:lstStyle/>
          <a:p>
            <a:pPr algn="ctr"/>
            <a:r>
              <a:rPr lang="en-US" altLang="zh-TW" sz="6600" dirty="0">
                <a:solidFill>
                  <a:schemeClr val="accent1"/>
                </a:solidFill>
              </a:rPr>
              <a:t>04/</a:t>
            </a:r>
            <a:endParaRPr lang="zh-TW" altLang="en-US" sz="6600" dirty="0">
              <a:solidFill>
                <a:schemeClr val="accent1"/>
              </a:solidFill>
            </a:endParaRPr>
          </a:p>
        </p:txBody>
      </p:sp>
      <p:sp>
        <p:nvSpPr>
          <p:cNvPr id="2" name="文本框 1"/>
          <p:cNvSpPr txBox="1"/>
          <p:nvPr>
            <p:custDataLst>
              <p:tags r:id="rId5"/>
            </p:custDataLst>
          </p:nvPr>
        </p:nvSpPr>
        <p:spPr>
          <a:xfrm>
            <a:off x="8286334" y="3571597"/>
            <a:ext cx="3123390" cy="789582"/>
          </a:xfrm>
          <a:prstGeom prst="rect">
            <a:avLst/>
          </a:prstGeom>
        </p:spPr>
        <p:txBody>
          <a:bodyPr wrap="square" anchor="ctr" anchorCtr="0">
            <a:normAutofit/>
          </a:bodyPr>
          <a:lstStyle>
            <a:defPPr>
              <a:defRPr lang="zh-CN"/>
            </a:defPPr>
            <a:lvl1pPr>
              <a:defRPr sz="2000"/>
            </a:lvl1pPr>
          </a:lstStyle>
          <a:p>
            <a:r>
              <a:rPr lang="zh-CN" altLang="en-US" sz="3200" b="1">
                <a:sym typeface="+mn-ea"/>
              </a:rPr>
              <a:t>学习目标</a:t>
            </a:r>
            <a:endParaRPr lang="zh-CN" altLang="en-US" sz="3200" b="1" dirty="0">
              <a:sym typeface="+mn-ea"/>
            </a:endParaRPr>
          </a:p>
        </p:txBody>
      </p:sp>
      <p:sp>
        <p:nvSpPr>
          <p:cNvPr id="4" name="文本框 3"/>
          <p:cNvSpPr txBox="1"/>
          <p:nvPr>
            <p:custDataLst>
              <p:tags r:id="rId6"/>
            </p:custDataLst>
          </p:nvPr>
        </p:nvSpPr>
        <p:spPr>
          <a:xfrm>
            <a:off x="8286334" y="1839595"/>
            <a:ext cx="3123390" cy="789582"/>
          </a:xfrm>
          <a:prstGeom prst="rect">
            <a:avLst/>
          </a:prstGeom>
        </p:spPr>
        <p:txBody>
          <a:bodyPr wrap="square" anchor="ctr" anchorCtr="0">
            <a:normAutofit/>
          </a:bodyPr>
          <a:lstStyle>
            <a:defPPr>
              <a:defRPr lang="zh-CN"/>
            </a:defPPr>
            <a:lvl1pPr>
              <a:defRPr sz="2000"/>
            </a:lvl1pPr>
          </a:lstStyle>
          <a:p>
            <a:r>
              <a:rPr lang="zh-CN" altLang="en-US" sz="3200" b="1">
                <a:sym typeface="+mn-ea"/>
              </a:rPr>
              <a:t>学情分析</a:t>
            </a:r>
            <a:endParaRPr lang="zh-CN" altLang="en-US" sz="3200" b="1" dirty="0">
              <a:sym typeface="+mn-ea"/>
            </a:endParaRPr>
          </a:p>
        </p:txBody>
      </p:sp>
      <p:sp>
        <p:nvSpPr>
          <p:cNvPr id="13" name="文本框 12"/>
          <p:cNvSpPr txBox="1"/>
          <p:nvPr>
            <p:custDataLst>
              <p:tags r:id="rId7"/>
            </p:custDataLst>
          </p:nvPr>
        </p:nvSpPr>
        <p:spPr>
          <a:xfrm>
            <a:off x="2742562" y="3571597"/>
            <a:ext cx="3123390" cy="789582"/>
          </a:xfrm>
          <a:prstGeom prst="rect">
            <a:avLst/>
          </a:prstGeom>
        </p:spPr>
        <p:txBody>
          <a:bodyPr wrap="square" anchor="ctr" anchorCtr="0">
            <a:normAutofit/>
          </a:bodyPr>
          <a:lstStyle>
            <a:defPPr>
              <a:defRPr lang="zh-CN"/>
            </a:defPPr>
            <a:lvl1pPr>
              <a:defRPr sz="2000"/>
            </a:lvl1pPr>
          </a:lstStyle>
          <a:p>
            <a:r>
              <a:rPr lang="zh-CN" altLang="en-US" sz="3200" b="1">
                <a:sym typeface="+mn-ea"/>
              </a:rPr>
              <a:t>核心素养</a:t>
            </a:r>
            <a:endParaRPr lang="zh-CN" altLang="en-US" sz="3200" b="1" dirty="0">
              <a:sym typeface="+mn-ea"/>
            </a:endParaRPr>
          </a:p>
        </p:txBody>
      </p:sp>
      <p:sp>
        <p:nvSpPr>
          <p:cNvPr id="14" name="文本框 13"/>
          <p:cNvSpPr txBox="1"/>
          <p:nvPr>
            <p:custDataLst>
              <p:tags r:id="rId8"/>
            </p:custDataLst>
          </p:nvPr>
        </p:nvSpPr>
        <p:spPr>
          <a:xfrm>
            <a:off x="2742562" y="1839595"/>
            <a:ext cx="3123390" cy="789582"/>
          </a:xfrm>
          <a:prstGeom prst="rect">
            <a:avLst/>
          </a:prstGeom>
        </p:spPr>
        <p:txBody>
          <a:bodyPr wrap="square" anchor="ctr" anchorCtr="0">
            <a:normAutofit/>
          </a:bodyPr>
          <a:lstStyle>
            <a:defPPr>
              <a:defRPr lang="zh-CN"/>
            </a:defPPr>
            <a:lvl1pPr>
              <a:defRPr sz="2000"/>
            </a:lvl1pPr>
          </a:lstStyle>
          <a:p>
            <a:r>
              <a:rPr lang="zh-CN" altLang="en-US" sz="3200" b="1" dirty="0"/>
              <a:t>教材分析</a:t>
            </a:r>
            <a:endParaRPr lang="zh-CN" altLang="en-US" sz="3200" b="1" dirty="0"/>
          </a:p>
        </p:txBody>
      </p:sp>
      <p:sp>
        <p:nvSpPr>
          <p:cNvPr id="15" name="文本框 14"/>
          <p:cNvSpPr txBox="1"/>
          <p:nvPr>
            <p:custDataLst>
              <p:tags r:id="rId9"/>
            </p:custDataLst>
          </p:nvPr>
        </p:nvSpPr>
        <p:spPr>
          <a:xfrm>
            <a:off x="2125980" y="394970"/>
            <a:ext cx="5255260" cy="709295"/>
          </a:xfrm>
          <a:prstGeom prst="rect">
            <a:avLst/>
          </a:prstGeom>
        </p:spPr>
        <p:txBody>
          <a:bodyPr vert="horz" lIns="91440" tIns="45720" rIns="91440" bIns="45720" rtlCol="0" anchor="ctr"/>
          <a:lstStyle>
            <a:lvl1pPr algn="ctr">
              <a:lnSpc>
                <a:spcPct val="90000"/>
              </a:lnSpc>
              <a:spcBef>
                <a:spcPct val="0"/>
              </a:spcBef>
              <a:buNone/>
              <a:defRPr sz="4400">
                <a:latin typeface="+mj-lt"/>
                <a:ea typeface="+mj-ea"/>
                <a:cs typeface="+mj-cs"/>
              </a:defRPr>
            </a:lvl1pPr>
          </a:lstStyle>
          <a:p>
            <a:r>
              <a:rPr lang="zh-CN" altLang="zh-CN" sz="4800" b="1"/>
              <a:t>目</a:t>
            </a:r>
            <a:r>
              <a:rPr lang="en-US" altLang="zh-CN" sz="4800" b="1"/>
              <a:t>   </a:t>
            </a:r>
            <a:r>
              <a:rPr lang="zh-CN" altLang="zh-CN" sz="4800" b="1"/>
              <a:t>录</a:t>
            </a:r>
            <a:endParaRPr lang="zh-CN" altLang="zh-CN" sz="4800" b="1"/>
          </a:p>
        </p:txBody>
      </p:sp>
      <p:sp>
        <p:nvSpPr>
          <p:cNvPr id="16" name="文本框 15"/>
          <p:cNvSpPr txBox="1"/>
          <p:nvPr>
            <p:custDataLst>
              <p:tags r:id="rId10"/>
            </p:custDataLst>
          </p:nvPr>
        </p:nvSpPr>
        <p:spPr>
          <a:xfrm>
            <a:off x="1108667" y="4839424"/>
            <a:ext cx="1531941" cy="1151165"/>
          </a:xfrm>
          <a:prstGeom prst="rect">
            <a:avLst/>
          </a:prstGeom>
          <a:noFill/>
        </p:spPr>
        <p:txBody>
          <a:bodyPr wrap="square" rtlCol="0" anchor="ctr" anchorCtr="0">
            <a:normAutofit/>
          </a:bodyPr>
          <a:lstStyle/>
          <a:p>
            <a:pPr algn="ctr"/>
            <a:r>
              <a:rPr lang="en-US" altLang="zh-TW" sz="6600" dirty="0">
                <a:solidFill>
                  <a:schemeClr val="accent1"/>
                </a:solidFill>
              </a:rPr>
              <a:t>05/</a:t>
            </a:r>
            <a:endParaRPr lang="zh-TW" altLang="en-US" sz="6600" dirty="0">
              <a:solidFill>
                <a:schemeClr val="accent1"/>
              </a:solidFill>
            </a:endParaRPr>
          </a:p>
        </p:txBody>
      </p:sp>
      <p:sp>
        <p:nvSpPr>
          <p:cNvPr id="17" name="文本框 16"/>
          <p:cNvSpPr txBox="1"/>
          <p:nvPr>
            <p:custDataLst>
              <p:tags r:id="rId11"/>
            </p:custDataLst>
          </p:nvPr>
        </p:nvSpPr>
        <p:spPr>
          <a:xfrm>
            <a:off x="6652439" y="4839424"/>
            <a:ext cx="1531941" cy="1151165"/>
          </a:xfrm>
          <a:prstGeom prst="rect">
            <a:avLst/>
          </a:prstGeom>
          <a:noFill/>
        </p:spPr>
        <p:txBody>
          <a:bodyPr wrap="square" rtlCol="0" anchor="ctr" anchorCtr="0">
            <a:normAutofit/>
          </a:bodyPr>
          <a:lstStyle/>
          <a:p>
            <a:pPr algn="ctr"/>
            <a:r>
              <a:rPr lang="en-US" altLang="zh-TW" sz="6600" dirty="0">
                <a:solidFill>
                  <a:schemeClr val="accent1"/>
                </a:solidFill>
              </a:rPr>
              <a:t>06/</a:t>
            </a:r>
            <a:endParaRPr lang="zh-TW" altLang="en-US" sz="6600" dirty="0">
              <a:solidFill>
                <a:schemeClr val="accent1"/>
              </a:solidFill>
            </a:endParaRPr>
          </a:p>
        </p:txBody>
      </p:sp>
      <p:sp>
        <p:nvSpPr>
          <p:cNvPr id="18" name="文本框 17"/>
          <p:cNvSpPr txBox="1"/>
          <p:nvPr>
            <p:custDataLst>
              <p:tags r:id="rId12"/>
            </p:custDataLst>
          </p:nvPr>
        </p:nvSpPr>
        <p:spPr>
          <a:xfrm>
            <a:off x="8286334" y="5201007"/>
            <a:ext cx="3123390" cy="789582"/>
          </a:xfrm>
          <a:prstGeom prst="rect">
            <a:avLst/>
          </a:prstGeom>
        </p:spPr>
        <p:txBody>
          <a:bodyPr wrap="square" anchor="ctr" anchorCtr="0"/>
          <a:lstStyle>
            <a:defPPr>
              <a:defRPr lang="zh-CN"/>
            </a:defPPr>
            <a:lvl1pPr>
              <a:defRPr sz="2000"/>
            </a:lvl1pPr>
          </a:lstStyle>
          <a:p>
            <a:r>
              <a:rPr lang="zh-CN" altLang="en-US" sz="3200" b="1">
                <a:sym typeface="+mn-ea"/>
              </a:rPr>
              <a:t>教学活动设计</a:t>
            </a:r>
            <a:endParaRPr lang="zh-CN" altLang="en-US" sz="3200" b="1" dirty="0">
              <a:sym typeface="+mn-ea"/>
            </a:endParaRPr>
          </a:p>
        </p:txBody>
      </p:sp>
      <p:sp>
        <p:nvSpPr>
          <p:cNvPr id="19" name="文本框 18"/>
          <p:cNvSpPr txBox="1"/>
          <p:nvPr>
            <p:custDataLst>
              <p:tags r:id="rId13"/>
            </p:custDataLst>
          </p:nvPr>
        </p:nvSpPr>
        <p:spPr>
          <a:xfrm>
            <a:off x="2742562" y="5201007"/>
            <a:ext cx="3123390" cy="789582"/>
          </a:xfrm>
          <a:prstGeom prst="rect">
            <a:avLst/>
          </a:prstGeom>
        </p:spPr>
        <p:txBody>
          <a:bodyPr wrap="square" anchor="ctr" anchorCtr="0">
            <a:normAutofit/>
          </a:bodyPr>
          <a:lstStyle>
            <a:defPPr>
              <a:defRPr lang="zh-CN"/>
            </a:defPPr>
            <a:lvl1pPr>
              <a:defRPr sz="2000"/>
            </a:lvl1pPr>
          </a:lstStyle>
          <a:p>
            <a:r>
              <a:rPr lang="zh-CN" altLang="en-US" sz="3200" b="1">
                <a:sym typeface="+mn-ea"/>
              </a:rPr>
              <a:t>学习重、难点</a:t>
            </a:r>
            <a:endParaRPr lang="zh-CN" altLang="en-US" sz="3200" b="1" dirty="0">
              <a:sym typeface="+mn-ea"/>
            </a:endParaRPr>
          </a:p>
        </p:txBody>
      </p:sp>
      <p:pic>
        <p:nvPicPr>
          <p:cNvPr id="100" name="图片 99"/>
          <p:cNvPicPr/>
          <p:nvPr/>
        </p:nvPicPr>
        <p:blipFill>
          <a:blip r:embed="rId14"/>
          <a:stretch>
            <a:fillRect/>
          </a:stretch>
        </p:blipFill>
        <p:spPr>
          <a:xfrm>
            <a:off x="7820025" y="0"/>
            <a:ext cx="4371975" cy="1240790"/>
          </a:xfrm>
          <a:prstGeom prst="rect">
            <a:avLst/>
          </a:prstGeom>
          <a:noFill/>
          <a:ln w="9525">
            <a:noFill/>
          </a:ln>
        </p:spPr>
      </p:pic>
    </p:spTree>
    <p:custDataLst>
      <p:tags r:id="rId1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Text Box 2"/>
          <p:cNvSpPr txBox="1"/>
          <p:nvPr>
            <p:custDataLst>
              <p:tags r:id="rId1"/>
            </p:custDataLst>
          </p:nvPr>
        </p:nvSpPr>
        <p:spPr>
          <a:xfrm>
            <a:off x="1390650" y="252413"/>
            <a:ext cx="2881313" cy="708025"/>
          </a:xfrm>
          <a:prstGeom prst="rect">
            <a:avLst/>
          </a:prstGeom>
          <a:solidFill>
            <a:srgbClr val="FFFF99"/>
          </a:solid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defTabSz="1217930" eaLnBrk="0" hangingPunct="0">
              <a:lnSpc>
                <a:spcPct val="100000"/>
              </a:lnSpc>
              <a:spcBef>
                <a:spcPct val="50000"/>
              </a:spcBef>
              <a:buFontTx/>
              <a:buNone/>
            </a:pPr>
            <a:r>
              <a:rPr lang="zh-CN" altLang="en-US" sz="4000" b="1" dirty="0">
                <a:solidFill>
                  <a:srgbClr val="CC0000"/>
                </a:solidFill>
                <a:latin typeface="微软雅黑" panose="020B0503020204020204" charset="-122"/>
                <a:ea typeface="微软雅黑" panose="020B0503020204020204" charset="-122"/>
              </a:rPr>
              <a:t>易错点：</a:t>
            </a:r>
            <a:endParaRPr lang="zh-CN" altLang="en-US" sz="4000" b="1" dirty="0">
              <a:solidFill>
                <a:srgbClr val="CC0000"/>
              </a:solidFill>
              <a:latin typeface="微软雅黑" panose="020B0503020204020204" charset="-122"/>
              <a:ea typeface="微软雅黑" panose="020B0503020204020204" charset="-122"/>
            </a:endParaRPr>
          </a:p>
        </p:txBody>
      </p:sp>
      <p:sp>
        <p:nvSpPr>
          <p:cNvPr id="37891" name="Text Box 3"/>
          <p:cNvSpPr txBox="1"/>
          <p:nvPr>
            <p:custDataLst>
              <p:tags r:id="rId2"/>
            </p:custDataLst>
          </p:nvPr>
        </p:nvSpPr>
        <p:spPr>
          <a:xfrm>
            <a:off x="814388" y="935038"/>
            <a:ext cx="12001500" cy="831850"/>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defTabSz="1217930" eaLnBrk="0" hangingPunct="0">
              <a:lnSpc>
                <a:spcPct val="100000"/>
              </a:lnSpc>
              <a:spcBef>
                <a:spcPct val="50000"/>
              </a:spcBef>
              <a:buFontTx/>
              <a:buNone/>
            </a:pPr>
            <a:r>
              <a:rPr lang="en-US" altLang="zh-CN" sz="4800" b="1" dirty="0">
                <a:solidFill>
                  <a:srgbClr val="333399"/>
                </a:solidFill>
                <a:latin typeface="华文新魏" panose="02010800040101010101" pitchFamily="2" charset="-122"/>
                <a:ea typeface="华文新魏" panose="02010800040101010101" pitchFamily="2" charset="-122"/>
              </a:rPr>
              <a:t>“</a:t>
            </a:r>
            <a:r>
              <a:rPr lang="zh-CN" altLang="en-US" sz="4800" b="1" dirty="0">
                <a:solidFill>
                  <a:srgbClr val="333399"/>
                </a:solidFill>
                <a:latin typeface="华文新魏" panose="02010800040101010101" pitchFamily="2" charset="-122"/>
                <a:ea typeface="华文新魏" panose="02010800040101010101" pitchFamily="2" charset="-122"/>
              </a:rPr>
              <a:t>整体的功能总是大于部分功能之和” ？</a:t>
            </a:r>
            <a:endParaRPr lang="zh-CN" altLang="en-US" sz="4800" b="1" dirty="0">
              <a:solidFill>
                <a:srgbClr val="333399"/>
              </a:solidFill>
              <a:latin typeface="华文新魏" panose="02010800040101010101" pitchFamily="2" charset="-122"/>
              <a:ea typeface="华文新魏" panose="02010800040101010101" pitchFamily="2" charset="-122"/>
            </a:endParaRPr>
          </a:p>
        </p:txBody>
      </p:sp>
      <p:sp>
        <p:nvSpPr>
          <p:cNvPr id="26628" name="Text Box 4"/>
          <p:cNvSpPr txBox="1">
            <a:spLocks noChangeArrowheads="1"/>
          </p:cNvSpPr>
          <p:nvPr>
            <p:custDataLst>
              <p:tags r:id="rId3"/>
            </p:custDataLst>
          </p:nvPr>
        </p:nvSpPr>
        <p:spPr bwMode="auto">
          <a:xfrm>
            <a:off x="5303838" y="1851025"/>
            <a:ext cx="6696075" cy="1816100"/>
          </a:xfrm>
          <a:prstGeom prst="rect">
            <a:avLst/>
          </a:prstGeom>
          <a:solidFill>
            <a:srgbClr val="FFFF99"/>
          </a:solid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1219200" rtl="0" eaLnBrk="0" fontAlgn="base" latinLnBrk="0" hangingPunct="0">
              <a:lnSpc>
                <a:spcPct val="100000"/>
              </a:lnSpc>
              <a:spcBef>
                <a:spcPct val="25000"/>
              </a:spcBef>
              <a:spcAft>
                <a:spcPct val="0"/>
              </a:spcAft>
              <a:buClrTx/>
              <a:buSzTx/>
              <a:buFontTx/>
              <a:buNone/>
              <a:defRPr/>
            </a:pPr>
            <a:r>
              <a:rPr kumimoji="0" lang="en-US" altLang="zh-CN" sz="3735"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rPr>
              <a:t>1</a:t>
            </a:r>
            <a:r>
              <a:rPr kumimoji="0" lang="zh-CN" altLang="en-US" sz="3735"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rPr>
              <a:t>、当部分以</a:t>
            </a:r>
            <a:r>
              <a:rPr kumimoji="0" lang="zh-CN" altLang="en-US" sz="3735" b="1" i="0" u="none" strike="noStrike" kern="1200" cap="none" spc="0" normalizeH="0" baseline="0" noProof="0">
                <a:ln>
                  <a:noFill/>
                </a:ln>
                <a:solidFill>
                  <a:srgbClr val="FF3300"/>
                </a:solidFill>
                <a:effectLst/>
                <a:uLnTx/>
                <a:uFillTx/>
                <a:latin typeface="微软雅黑" panose="020B0503020204020204" charset="-122"/>
                <a:ea typeface="微软雅黑" panose="020B0503020204020204" charset="-122"/>
                <a:cs typeface="+mn-cs"/>
              </a:rPr>
              <a:t>有序、合理、优化</a:t>
            </a:r>
            <a:r>
              <a:rPr kumimoji="0" lang="zh-CN" altLang="en-US" sz="3735"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rPr>
              <a:t>的结构形成整体时，整体功能就</a:t>
            </a:r>
            <a:r>
              <a:rPr kumimoji="0" lang="zh-CN" altLang="en-US" sz="3735" b="1" i="0" u="none" strike="noStrike" kern="1200" cap="none" spc="0" normalizeH="0" baseline="0" noProof="0">
                <a:ln>
                  <a:noFill/>
                </a:ln>
                <a:solidFill>
                  <a:srgbClr val="FF3300"/>
                </a:solidFill>
                <a:effectLst/>
                <a:uLnTx/>
                <a:uFillTx/>
                <a:latin typeface="微软雅黑" panose="020B0503020204020204" charset="-122"/>
                <a:ea typeface="微软雅黑" panose="020B0503020204020204" charset="-122"/>
                <a:cs typeface="+mn-cs"/>
              </a:rPr>
              <a:t>大于</a:t>
            </a:r>
            <a:r>
              <a:rPr kumimoji="0" lang="zh-CN" altLang="en-US" sz="3735"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rPr>
              <a:t>各部分功能之和；</a:t>
            </a:r>
            <a:endParaRPr kumimoji="0" lang="zh-CN" altLang="en-US" sz="3735" b="1" i="0" u="none" strike="noStrike" kern="1200" cap="none" spc="0" normalizeH="0" baseline="0" noProof="0">
              <a:ln>
                <a:noFill/>
              </a:ln>
              <a:solidFill>
                <a:srgbClr val="0000FF"/>
              </a:solidFill>
              <a:effectLst/>
              <a:uLnTx/>
              <a:uFillTx/>
              <a:latin typeface="微软雅黑" panose="020B0503020204020204" charset="-122"/>
              <a:ea typeface="微软雅黑" panose="020B0503020204020204" charset="-122"/>
              <a:cs typeface="+mn-cs"/>
            </a:endParaRPr>
          </a:p>
        </p:txBody>
      </p:sp>
      <p:sp>
        <p:nvSpPr>
          <p:cNvPr id="3" name="矩形 2"/>
          <p:cNvSpPr/>
          <p:nvPr>
            <p:custDataLst>
              <p:tags r:id="rId4"/>
            </p:custDataLst>
          </p:nvPr>
        </p:nvSpPr>
        <p:spPr>
          <a:xfrm>
            <a:off x="425450" y="1504950"/>
            <a:ext cx="1420813" cy="584200"/>
          </a:xfrm>
          <a:prstGeom prst="rect">
            <a:avLst/>
          </a:prstGeom>
          <a:noFill/>
          <a:ln w="9525">
            <a:noFill/>
          </a:ln>
        </p:spPr>
        <p:txBody>
          <a:bodyPr wrap="non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defTabSz="1217930" eaLnBrk="0" hangingPunct="0">
              <a:lnSpc>
                <a:spcPct val="100000"/>
              </a:lnSpc>
              <a:spcBef>
                <a:spcPct val="25000"/>
              </a:spcBef>
              <a:buFontTx/>
              <a:buNone/>
            </a:pPr>
            <a:r>
              <a:rPr lang="zh-CN" altLang="en-US" sz="3200" b="1" dirty="0">
                <a:solidFill>
                  <a:srgbClr val="000000"/>
                </a:solidFill>
                <a:latin typeface="微软雅黑" panose="020B0503020204020204" charset="-122"/>
                <a:ea typeface="微软雅黑" panose="020B0503020204020204" charset="-122"/>
              </a:rPr>
              <a:t>区分：</a:t>
            </a:r>
            <a:endParaRPr lang="zh-CN" altLang="en-US" sz="3200" b="1" dirty="0">
              <a:solidFill>
                <a:srgbClr val="000000"/>
              </a:solidFill>
              <a:latin typeface="微软雅黑" panose="020B0503020204020204" charset="-122"/>
              <a:ea typeface="微软雅黑" panose="020B0503020204020204" charset="-122"/>
            </a:endParaRPr>
          </a:p>
        </p:txBody>
      </p:sp>
      <p:sp>
        <p:nvSpPr>
          <p:cNvPr id="14" name="Text Box 4"/>
          <p:cNvSpPr txBox="1">
            <a:spLocks noChangeArrowheads="1"/>
          </p:cNvSpPr>
          <p:nvPr>
            <p:custDataLst>
              <p:tags r:id="rId5"/>
            </p:custDataLst>
          </p:nvPr>
        </p:nvSpPr>
        <p:spPr bwMode="auto">
          <a:xfrm>
            <a:off x="5353050" y="4011613"/>
            <a:ext cx="6462713" cy="1816100"/>
          </a:xfrm>
          <a:prstGeom prst="rect">
            <a:avLst/>
          </a:prstGeom>
          <a:solidFill>
            <a:srgbClr val="FFFF99"/>
          </a:solid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1219200" rtl="0" eaLnBrk="0" fontAlgn="base" latinLnBrk="0" hangingPunct="0">
              <a:lnSpc>
                <a:spcPct val="100000"/>
              </a:lnSpc>
              <a:spcBef>
                <a:spcPct val="25000"/>
              </a:spcBef>
              <a:spcAft>
                <a:spcPct val="0"/>
              </a:spcAft>
              <a:buClrTx/>
              <a:buSzTx/>
              <a:buFontTx/>
              <a:buNone/>
              <a:defRPr/>
            </a:pPr>
            <a:r>
              <a:rPr kumimoji="0" lang="en-US" altLang="zh-CN" sz="3735"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rPr>
              <a:t>2</a:t>
            </a:r>
            <a:r>
              <a:rPr kumimoji="0" lang="zh-CN" altLang="en-US" sz="3735"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rPr>
              <a:t>、当部分以</a:t>
            </a:r>
            <a:r>
              <a:rPr kumimoji="0" lang="zh-CN" altLang="en-US" sz="3735" b="1" i="0" u="none" strike="noStrike" kern="1200" cap="none" spc="0" normalizeH="0" baseline="0" noProof="0">
                <a:ln>
                  <a:noFill/>
                </a:ln>
                <a:solidFill>
                  <a:srgbClr val="FF3300"/>
                </a:solidFill>
                <a:effectLst/>
                <a:uLnTx/>
                <a:uFillTx/>
                <a:latin typeface="微软雅黑" panose="020B0503020204020204" charset="-122"/>
                <a:ea typeface="微软雅黑" panose="020B0503020204020204" charset="-122"/>
                <a:cs typeface="+mn-cs"/>
              </a:rPr>
              <a:t>无序、欠佳</a:t>
            </a:r>
            <a:r>
              <a:rPr kumimoji="0" lang="zh-CN" altLang="en-US" sz="3735"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rPr>
              <a:t>的结构形成整体时，整体功能就</a:t>
            </a:r>
            <a:r>
              <a:rPr kumimoji="0" lang="zh-CN" altLang="en-US" sz="3735" b="1" i="0" u="none" strike="noStrike" kern="1200" cap="none" spc="0" normalizeH="0" baseline="0" noProof="0">
                <a:ln>
                  <a:noFill/>
                </a:ln>
                <a:solidFill>
                  <a:srgbClr val="FF3300"/>
                </a:solidFill>
                <a:effectLst/>
                <a:uLnTx/>
                <a:uFillTx/>
                <a:latin typeface="微软雅黑" panose="020B0503020204020204" charset="-122"/>
                <a:ea typeface="微软雅黑" panose="020B0503020204020204" charset="-122"/>
                <a:cs typeface="+mn-cs"/>
              </a:rPr>
              <a:t>小于</a:t>
            </a:r>
            <a:r>
              <a:rPr kumimoji="0" lang="zh-CN" altLang="en-US" sz="3735"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rPr>
              <a:t>各部分功能之和。</a:t>
            </a:r>
            <a:r>
              <a:rPr kumimoji="0" lang="zh-CN" altLang="en-US" sz="3735" b="1" i="0" u="none" strike="noStrike" kern="1200" cap="none" spc="0" normalizeH="0" baseline="0" noProof="0">
                <a:ln>
                  <a:noFill/>
                </a:ln>
                <a:solidFill>
                  <a:srgbClr val="BBE0E3"/>
                </a:solidFill>
                <a:effectLst/>
                <a:uLnTx/>
                <a:uFillTx/>
                <a:latin typeface="微软雅黑" panose="020B0503020204020204" charset="-122"/>
                <a:ea typeface="微软雅黑" panose="020B0503020204020204" charset="-122"/>
                <a:cs typeface="+mn-cs"/>
              </a:rPr>
              <a:t> </a:t>
            </a:r>
            <a:endParaRPr kumimoji="0" lang="zh-CN" altLang="en-US" sz="3735" b="1" i="0" u="none" strike="noStrike" kern="1200" cap="none" spc="0" normalizeH="0" baseline="0" noProof="0">
              <a:ln>
                <a:noFill/>
              </a:ln>
              <a:solidFill>
                <a:srgbClr val="0000FF"/>
              </a:solidFill>
              <a:effectLst/>
              <a:uLnTx/>
              <a:uFillTx/>
              <a:latin typeface="微软雅黑" panose="020B0503020204020204" charset="-122"/>
              <a:ea typeface="微软雅黑" panose="020B0503020204020204" charset="-122"/>
              <a:cs typeface="+mn-cs"/>
            </a:endParaRPr>
          </a:p>
        </p:txBody>
      </p:sp>
      <p:grpSp>
        <p:nvGrpSpPr>
          <p:cNvPr id="2" name="组合 1"/>
          <p:cNvGrpSpPr/>
          <p:nvPr/>
        </p:nvGrpSpPr>
        <p:grpSpPr>
          <a:xfrm>
            <a:off x="449263" y="3746500"/>
            <a:ext cx="3884612" cy="1555750"/>
            <a:chOff x="3794" y="3952"/>
            <a:chExt cx="12318" cy="4930"/>
          </a:xfrm>
        </p:grpSpPr>
        <p:pic>
          <p:nvPicPr>
            <p:cNvPr id="37899" name="图片 3"/>
            <p:cNvPicPr>
              <a:picLocks noChangeAspect="1"/>
            </p:cNvPicPr>
            <p:nvPr>
              <p:custDataLst>
                <p:tags r:id="rId6"/>
              </p:custDataLst>
            </p:nvPr>
          </p:nvPicPr>
          <p:blipFill>
            <a:blip r:embed="rId7"/>
            <a:srcRect r="281" b="32622"/>
            <a:stretch>
              <a:fillRect/>
            </a:stretch>
          </p:blipFill>
          <p:spPr>
            <a:xfrm>
              <a:off x="3794" y="3952"/>
              <a:ext cx="5530" cy="4930"/>
            </a:xfrm>
            <a:prstGeom prst="rect">
              <a:avLst/>
            </a:prstGeom>
            <a:noFill/>
            <a:ln w="9525">
              <a:noFill/>
            </a:ln>
          </p:spPr>
        </p:pic>
        <p:pic>
          <p:nvPicPr>
            <p:cNvPr id="37900" name="图片 4"/>
            <p:cNvPicPr>
              <a:picLocks noChangeAspect="1"/>
            </p:cNvPicPr>
            <p:nvPr>
              <p:custDataLst>
                <p:tags r:id="rId8"/>
              </p:custDataLst>
            </p:nvPr>
          </p:nvPicPr>
          <p:blipFill>
            <a:blip r:embed="rId7"/>
            <a:srcRect l="24927" t="73634" r="18179" b="3569"/>
            <a:stretch>
              <a:fillRect/>
            </a:stretch>
          </p:blipFill>
          <p:spPr>
            <a:xfrm>
              <a:off x="9742" y="4451"/>
              <a:ext cx="6370" cy="3931"/>
            </a:xfrm>
            <a:prstGeom prst="rect">
              <a:avLst/>
            </a:prstGeom>
            <a:noFill/>
            <a:ln w="9525">
              <a:noFill/>
            </a:ln>
          </p:spPr>
        </p:pic>
      </p:grpSp>
      <p:sp>
        <p:nvSpPr>
          <p:cNvPr id="6" name="圆角矩形 1"/>
          <p:cNvSpPr/>
          <p:nvPr>
            <p:custDataLst>
              <p:tags r:id="rId9"/>
            </p:custDataLst>
          </p:nvPr>
        </p:nvSpPr>
        <p:spPr>
          <a:xfrm>
            <a:off x="457200" y="2089150"/>
            <a:ext cx="4332288" cy="128111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a:ln>
                  <a:noFill/>
                </a:ln>
                <a:solidFill>
                  <a:schemeClr val="accent2"/>
                </a:solidFill>
                <a:effectLst>
                  <a:outerShdw blurRad="38100" dist="38100" dir="2700000" algn="tl">
                    <a:srgbClr val="000000">
                      <a:alpha val="43137"/>
                    </a:srgbClr>
                  </a:outerShdw>
                </a:effectLst>
                <a:uLnTx/>
                <a:uFillTx/>
                <a:latin typeface="华文新魏" panose="02010800040101010101" pitchFamily="2" charset="-122"/>
                <a:ea typeface="华文新魏" panose="02010800040101010101" pitchFamily="2" charset="-122"/>
                <a:cs typeface="+mn-cs"/>
                <a:sym typeface="+mn-ea"/>
              </a:rPr>
              <a:t>三个臭皮匠，</a:t>
            </a:r>
            <a:endParaRPr kumimoji="0" lang="zh-CN" altLang="en-US" sz="3600" b="1" i="0" u="none" strike="noStrike" kern="1200" cap="none" spc="0" normalizeH="0" baseline="0" noProof="0">
              <a:ln>
                <a:noFill/>
              </a:ln>
              <a:solidFill>
                <a:schemeClr val="accent2"/>
              </a:solidFill>
              <a:effectLst>
                <a:outerShdw blurRad="38100" dist="38100" dir="2700000" algn="tl">
                  <a:srgbClr val="000000">
                    <a:alpha val="43137"/>
                  </a:srgbClr>
                </a:outerShdw>
              </a:effectLst>
              <a:uLnTx/>
              <a:uFillTx/>
              <a:latin typeface="华文新魏" panose="02010800040101010101" pitchFamily="2" charset="-122"/>
              <a:ea typeface="华文新魏" panose="02010800040101010101" pitchFamily="2" charset="-122"/>
              <a:cs typeface="+mn-cs"/>
              <a:sym typeface="+mn-ea"/>
            </a:endParaRPr>
          </a:p>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a:ln>
                  <a:noFill/>
                </a:ln>
                <a:solidFill>
                  <a:schemeClr val="accent2"/>
                </a:solidFill>
                <a:effectLst>
                  <a:outerShdw blurRad="38100" dist="38100" dir="2700000" algn="tl">
                    <a:srgbClr val="000000">
                      <a:alpha val="43137"/>
                    </a:srgbClr>
                  </a:outerShdw>
                </a:effectLst>
                <a:uLnTx/>
                <a:uFillTx/>
                <a:latin typeface="华文新魏" panose="02010800040101010101" pitchFamily="2" charset="-122"/>
                <a:ea typeface="华文新魏" panose="02010800040101010101" pitchFamily="2" charset="-122"/>
                <a:cs typeface="+mn-cs"/>
                <a:sym typeface="+mn-ea"/>
              </a:rPr>
              <a:t>胜过一个诸葛亮。</a:t>
            </a:r>
            <a:endParaRPr kumimoji="0" lang="zh-CN" altLang="en-US" sz="3600" b="1" i="0" u="none" strike="noStrike" kern="1200" cap="none" spc="0" normalizeH="0" baseline="0" noProof="0">
              <a:ln>
                <a:noFill/>
              </a:ln>
              <a:solidFill>
                <a:schemeClr val="accent2"/>
              </a:solidFill>
              <a:effectLst>
                <a:outerShdw blurRad="38100" dist="38100" dir="2700000" algn="tl">
                  <a:srgbClr val="000000">
                    <a:alpha val="43137"/>
                  </a:srgbClr>
                </a:outerShdw>
              </a:effectLst>
              <a:uLnTx/>
              <a:uFillTx/>
              <a:latin typeface="华文新魏" panose="02010800040101010101" pitchFamily="2" charset="-122"/>
              <a:ea typeface="华文新魏" panose="02010800040101010101" pitchFamily="2" charset="-122"/>
              <a:cs typeface="+mn-cs"/>
              <a:sym typeface="+mn-ea"/>
            </a:endParaRPr>
          </a:p>
        </p:txBody>
      </p:sp>
      <p:sp>
        <p:nvSpPr>
          <p:cNvPr id="8" name="右箭头 2"/>
          <p:cNvSpPr/>
          <p:nvPr>
            <p:custDataLst>
              <p:tags r:id="rId10"/>
            </p:custDataLst>
          </p:nvPr>
        </p:nvSpPr>
        <p:spPr>
          <a:xfrm>
            <a:off x="4394200" y="2449513"/>
            <a:ext cx="720725" cy="531813"/>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lt1"/>
              </a:solidFill>
              <a:effectLst/>
              <a:uLnTx/>
              <a:uFillTx/>
              <a:latin typeface="+mn-lt"/>
              <a:ea typeface="+mn-ea"/>
              <a:cs typeface="+mn-cs"/>
            </a:endParaRPr>
          </a:p>
        </p:txBody>
      </p:sp>
      <p:sp>
        <p:nvSpPr>
          <p:cNvPr id="9" name="右箭头 13"/>
          <p:cNvSpPr/>
          <p:nvPr>
            <p:custDataLst>
              <p:tags r:id="rId11"/>
            </p:custDataLst>
          </p:nvPr>
        </p:nvSpPr>
        <p:spPr>
          <a:xfrm>
            <a:off x="4465638" y="4257675"/>
            <a:ext cx="720725" cy="531813"/>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par>
                                <p:cTn id="10" presetID="14" presetClass="entr" presetSubtype="1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26628"/>
                                        </p:tgtEl>
                                        <p:attrNameLst>
                                          <p:attrName>style.visibility</p:attrName>
                                        </p:attrNameLst>
                                      </p:cBhvr>
                                      <p:to>
                                        <p:strVal val="visible"/>
                                      </p:to>
                                    </p:set>
                                    <p:animEffect transition="in" filter="wipe(down)">
                                      <p:cBhvr>
                                        <p:cTn id="17" dur="580">
                                          <p:stCondLst>
                                            <p:cond delay="0"/>
                                          </p:stCondLst>
                                        </p:cTn>
                                        <p:tgtEl>
                                          <p:spTgt spid="26628"/>
                                        </p:tgtEl>
                                      </p:cBhvr>
                                    </p:animEffect>
                                    <p:anim calcmode="lin" valueType="num">
                                      <p:cBhvr>
                                        <p:cTn id="18" dur="1822" tmFilter="0,0; 0.14,0.36; 0.43,0.73; 0.71,0.91; 1.0,1.0">
                                          <p:stCondLst>
                                            <p:cond delay="0"/>
                                          </p:stCondLst>
                                        </p:cTn>
                                        <p:tgtEl>
                                          <p:spTgt spid="2662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6628"/>
                                        </p:tgtEl>
                                        <p:attrNameLst>
                                          <p:attrName>ppt_y</p:attrName>
                                        </p:attrNameLst>
                                      </p:cBhvr>
                                      <p:tavLst>
                                        <p:tav tm="0" fmla="#ppt_y-sin(pi*$)/3">
                                          <p:val>
                                            <p:fltVal val="0.500000"/>
                                          </p:val>
                                        </p:tav>
                                        <p:tav tm="100000">
                                          <p:val>
                                            <p:fltVal val="1.000000"/>
                                          </p:val>
                                        </p:tav>
                                      </p:tavLst>
                                    </p:anim>
                                    <p:anim calcmode="lin" valueType="num">
                                      <p:cBhvr>
                                        <p:cTn id="20" dur="664" tmFilter="0, 0; 0.125,0.2665; 0.25,0.4; 0.375,0.465; 0.5,0.5;  0.625,0.535; 0.75,0.6; 0.875,0.7335; 1,1">
                                          <p:stCondLst>
                                            <p:cond delay="664"/>
                                          </p:stCondLst>
                                        </p:cTn>
                                        <p:tgtEl>
                                          <p:spTgt spid="26628"/>
                                        </p:tgtEl>
                                        <p:attrNameLst>
                                          <p:attrName>ppt_y</p:attrName>
                                        </p:attrNameLst>
                                      </p:cBhvr>
                                      <p:tavLst>
                                        <p:tav tm="0" fmla="#ppt_y-sin(pi*$)/9">
                                          <p:val>
                                            <p:fltVal val="0.000000"/>
                                          </p:val>
                                        </p:tav>
                                        <p:tav tm="100000">
                                          <p:val>
                                            <p:fltVal val="1.000000"/>
                                          </p:val>
                                        </p:tav>
                                      </p:tavLst>
                                    </p:anim>
                                    <p:anim calcmode="lin" valueType="num">
                                      <p:cBhvr>
                                        <p:cTn id="21" dur="332" tmFilter="0, 0; 0.125,0.2665; 0.25,0.4; 0.375,0.465; 0.5,0.5;  0.625,0.535; 0.75,0.6; 0.875,0.7335; 1,1">
                                          <p:stCondLst>
                                            <p:cond delay="1324"/>
                                          </p:stCondLst>
                                        </p:cTn>
                                        <p:tgtEl>
                                          <p:spTgt spid="26628"/>
                                        </p:tgtEl>
                                        <p:attrNameLst>
                                          <p:attrName>ppt_y</p:attrName>
                                        </p:attrNameLst>
                                      </p:cBhvr>
                                      <p:tavLst>
                                        <p:tav tm="0" fmla="#ppt_y-sin(pi*$)/27">
                                          <p:val>
                                            <p:fltVal val="0.000000"/>
                                          </p:val>
                                        </p:tav>
                                        <p:tav tm="100000">
                                          <p:val>
                                            <p:fltVal val="1.000000"/>
                                          </p:val>
                                        </p:tav>
                                      </p:tavLst>
                                    </p:anim>
                                    <p:anim calcmode="lin" valueType="num">
                                      <p:cBhvr>
                                        <p:cTn id="22" dur="164" tmFilter="0, 0; 0.125,0.2665; 0.25,0.4; 0.375,0.465; 0.5,0.5;  0.625,0.535; 0.75,0.6; 0.875,0.7335; 1,1">
                                          <p:stCondLst>
                                            <p:cond delay="1656"/>
                                          </p:stCondLst>
                                        </p:cTn>
                                        <p:tgtEl>
                                          <p:spTgt spid="26628"/>
                                        </p:tgtEl>
                                        <p:attrNameLst>
                                          <p:attrName>ppt_y</p:attrName>
                                        </p:attrNameLst>
                                      </p:cBhvr>
                                      <p:tavLst>
                                        <p:tav tm="0" fmla="#ppt_y-sin(pi*$)/81">
                                          <p:val>
                                            <p:fltVal val="0.000000"/>
                                          </p:val>
                                        </p:tav>
                                        <p:tav tm="100000">
                                          <p:val>
                                            <p:fltVal val="1.000000"/>
                                          </p:val>
                                        </p:tav>
                                      </p:tavLst>
                                    </p:anim>
                                    <p:animScale>
                                      <p:cBhvr>
                                        <p:cTn id="23" dur="26">
                                          <p:stCondLst>
                                            <p:cond delay="650"/>
                                          </p:stCondLst>
                                        </p:cTn>
                                        <p:tgtEl>
                                          <p:spTgt spid="26628"/>
                                        </p:tgtEl>
                                      </p:cBhvr>
                                      <p:to x="100000" y="60000"/>
                                    </p:animScale>
                                    <p:animScale>
                                      <p:cBhvr>
                                        <p:cTn id="24" dur="166" decel="50000">
                                          <p:stCondLst>
                                            <p:cond delay="676"/>
                                          </p:stCondLst>
                                        </p:cTn>
                                        <p:tgtEl>
                                          <p:spTgt spid="26628"/>
                                        </p:tgtEl>
                                      </p:cBhvr>
                                      <p:to x="100000" y="100000"/>
                                    </p:animScale>
                                    <p:animScale>
                                      <p:cBhvr>
                                        <p:cTn id="25" dur="26">
                                          <p:stCondLst>
                                            <p:cond delay="1312"/>
                                          </p:stCondLst>
                                        </p:cTn>
                                        <p:tgtEl>
                                          <p:spTgt spid="26628"/>
                                        </p:tgtEl>
                                      </p:cBhvr>
                                      <p:to x="100000" y="80000"/>
                                    </p:animScale>
                                    <p:animScale>
                                      <p:cBhvr>
                                        <p:cTn id="26" dur="166" decel="50000">
                                          <p:stCondLst>
                                            <p:cond delay="1338"/>
                                          </p:stCondLst>
                                        </p:cTn>
                                        <p:tgtEl>
                                          <p:spTgt spid="26628"/>
                                        </p:tgtEl>
                                      </p:cBhvr>
                                      <p:to x="100000" y="100000"/>
                                    </p:animScale>
                                    <p:animScale>
                                      <p:cBhvr>
                                        <p:cTn id="27" dur="26">
                                          <p:stCondLst>
                                            <p:cond delay="1642"/>
                                          </p:stCondLst>
                                        </p:cTn>
                                        <p:tgtEl>
                                          <p:spTgt spid="26628"/>
                                        </p:tgtEl>
                                      </p:cBhvr>
                                      <p:to x="100000" y="90000"/>
                                    </p:animScale>
                                    <p:animScale>
                                      <p:cBhvr>
                                        <p:cTn id="28" dur="166" decel="50000">
                                          <p:stCondLst>
                                            <p:cond delay="1668"/>
                                          </p:stCondLst>
                                        </p:cTn>
                                        <p:tgtEl>
                                          <p:spTgt spid="26628"/>
                                        </p:tgtEl>
                                      </p:cBhvr>
                                      <p:to x="100000" y="100000"/>
                                    </p:animScale>
                                    <p:animScale>
                                      <p:cBhvr>
                                        <p:cTn id="29" dur="26">
                                          <p:stCondLst>
                                            <p:cond delay="1808"/>
                                          </p:stCondLst>
                                        </p:cTn>
                                        <p:tgtEl>
                                          <p:spTgt spid="26628"/>
                                        </p:tgtEl>
                                      </p:cBhvr>
                                      <p:to x="100000" y="95000"/>
                                    </p:animScale>
                                    <p:animScale>
                                      <p:cBhvr>
                                        <p:cTn id="30" dur="166" decel="50000">
                                          <p:stCondLst>
                                            <p:cond delay="1834"/>
                                          </p:stCondLst>
                                        </p:cTn>
                                        <p:tgtEl>
                                          <p:spTgt spid="26628"/>
                                        </p:tgtEl>
                                      </p:cBhvr>
                                      <p:to x="100000" y="100000"/>
                                    </p:animScale>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80">
                                          <p:stCondLst>
                                            <p:cond delay="0"/>
                                          </p:stCondLst>
                                        </p:cTn>
                                        <p:tgtEl>
                                          <p:spTgt spid="14"/>
                                        </p:tgtEl>
                                      </p:cBhvr>
                                    </p:animEffect>
                                    <p:anim calcmode="lin" valueType="num">
                                      <p:cBhvr>
                                        <p:cTn id="4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4"/>
                                        </p:tgtEl>
                                        <p:attrNameLst>
                                          <p:attrName>ppt_y</p:attrName>
                                        </p:attrNameLst>
                                      </p:cBhvr>
                                      <p:tavLst>
                                        <p:tav tm="0" fmla="#ppt_y-sin(pi*$)/3">
                                          <p:val>
                                            <p:fltVal val="0.500000"/>
                                          </p:val>
                                        </p:tav>
                                        <p:tav tm="100000">
                                          <p:val>
                                            <p:fltVal val="1.000000"/>
                                          </p:val>
                                        </p:tav>
                                      </p:tavLst>
                                    </p:anim>
                                    <p:anim calcmode="lin" valueType="num">
                                      <p:cBhvr>
                                        <p:cTn id="42" dur="664" tmFilter="0, 0; 0.125,0.2665; 0.25,0.4; 0.375,0.465; 0.5,0.5;  0.625,0.535; 0.75,0.6; 0.875,0.7335; 1,1">
                                          <p:stCondLst>
                                            <p:cond delay="664"/>
                                          </p:stCondLst>
                                        </p:cTn>
                                        <p:tgtEl>
                                          <p:spTgt spid="14"/>
                                        </p:tgtEl>
                                        <p:attrNameLst>
                                          <p:attrName>ppt_y</p:attrName>
                                        </p:attrNameLst>
                                      </p:cBhvr>
                                      <p:tavLst>
                                        <p:tav tm="0" fmla="#ppt_y-sin(pi*$)/9">
                                          <p:val>
                                            <p:fltVal val="0.000000"/>
                                          </p:val>
                                        </p:tav>
                                        <p:tav tm="100000">
                                          <p:val>
                                            <p:fltVal val="1.000000"/>
                                          </p:val>
                                        </p:tav>
                                      </p:tavLst>
                                    </p:anim>
                                    <p:anim calcmode="lin" valueType="num">
                                      <p:cBhvr>
                                        <p:cTn id="43" dur="332" tmFilter="0, 0; 0.125,0.2665; 0.25,0.4; 0.375,0.465; 0.5,0.5;  0.625,0.535; 0.75,0.6; 0.875,0.7335; 1,1">
                                          <p:stCondLst>
                                            <p:cond delay="1324"/>
                                          </p:stCondLst>
                                        </p:cTn>
                                        <p:tgtEl>
                                          <p:spTgt spid="14"/>
                                        </p:tgtEl>
                                        <p:attrNameLst>
                                          <p:attrName>ppt_y</p:attrName>
                                        </p:attrNameLst>
                                      </p:cBhvr>
                                      <p:tavLst>
                                        <p:tav tm="0" fmla="#ppt_y-sin(pi*$)/27">
                                          <p:val>
                                            <p:fltVal val="0.000000"/>
                                          </p:val>
                                        </p:tav>
                                        <p:tav tm="100000">
                                          <p:val>
                                            <p:fltVal val="1.000000"/>
                                          </p:val>
                                        </p:tav>
                                      </p:tavLst>
                                    </p:anim>
                                    <p:anim calcmode="lin" valueType="num">
                                      <p:cBhvr>
                                        <p:cTn id="44" dur="164" tmFilter="0, 0; 0.125,0.2665; 0.25,0.4; 0.375,0.465; 0.5,0.5;  0.625,0.535; 0.75,0.6; 0.875,0.7335; 1,1">
                                          <p:stCondLst>
                                            <p:cond delay="1656"/>
                                          </p:stCondLst>
                                        </p:cTn>
                                        <p:tgtEl>
                                          <p:spTgt spid="14"/>
                                        </p:tgtEl>
                                        <p:attrNameLst>
                                          <p:attrName>ppt_y</p:attrName>
                                        </p:attrNameLst>
                                      </p:cBhvr>
                                      <p:tavLst>
                                        <p:tav tm="0" fmla="#ppt_y-sin(pi*$)/81">
                                          <p:val>
                                            <p:fltVal val="0.000000"/>
                                          </p:val>
                                        </p:tav>
                                        <p:tav tm="100000">
                                          <p:val>
                                            <p:fltVal val="1.000000"/>
                                          </p:val>
                                        </p:tav>
                                      </p:tavLst>
                                    </p:anim>
                                    <p:animScale>
                                      <p:cBhvr>
                                        <p:cTn id="45" dur="26">
                                          <p:stCondLst>
                                            <p:cond delay="650"/>
                                          </p:stCondLst>
                                        </p:cTn>
                                        <p:tgtEl>
                                          <p:spTgt spid="14"/>
                                        </p:tgtEl>
                                      </p:cBhvr>
                                      <p:to x="100000" y="60000"/>
                                    </p:animScale>
                                    <p:animScale>
                                      <p:cBhvr>
                                        <p:cTn id="46" dur="166" decel="50000">
                                          <p:stCondLst>
                                            <p:cond delay="676"/>
                                          </p:stCondLst>
                                        </p:cTn>
                                        <p:tgtEl>
                                          <p:spTgt spid="14"/>
                                        </p:tgtEl>
                                      </p:cBhvr>
                                      <p:to x="100000" y="100000"/>
                                    </p:animScale>
                                    <p:animScale>
                                      <p:cBhvr>
                                        <p:cTn id="47" dur="26">
                                          <p:stCondLst>
                                            <p:cond delay="1312"/>
                                          </p:stCondLst>
                                        </p:cTn>
                                        <p:tgtEl>
                                          <p:spTgt spid="14"/>
                                        </p:tgtEl>
                                      </p:cBhvr>
                                      <p:to x="100000" y="80000"/>
                                    </p:animScale>
                                    <p:animScale>
                                      <p:cBhvr>
                                        <p:cTn id="48" dur="166" decel="50000">
                                          <p:stCondLst>
                                            <p:cond delay="1338"/>
                                          </p:stCondLst>
                                        </p:cTn>
                                        <p:tgtEl>
                                          <p:spTgt spid="14"/>
                                        </p:tgtEl>
                                      </p:cBhvr>
                                      <p:to x="100000" y="100000"/>
                                    </p:animScale>
                                    <p:animScale>
                                      <p:cBhvr>
                                        <p:cTn id="49" dur="26">
                                          <p:stCondLst>
                                            <p:cond delay="1642"/>
                                          </p:stCondLst>
                                        </p:cTn>
                                        <p:tgtEl>
                                          <p:spTgt spid="14"/>
                                        </p:tgtEl>
                                      </p:cBhvr>
                                      <p:to x="100000" y="90000"/>
                                    </p:animScale>
                                    <p:animScale>
                                      <p:cBhvr>
                                        <p:cTn id="50" dur="166" decel="50000">
                                          <p:stCondLst>
                                            <p:cond delay="1668"/>
                                          </p:stCondLst>
                                        </p:cTn>
                                        <p:tgtEl>
                                          <p:spTgt spid="14"/>
                                        </p:tgtEl>
                                      </p:cBhvr>
                                      <p:to x="100000" y="100000"/>
                                    </p:animScale>
                                    <p:animScale>
                                      <p:cBhvr>
                                        <p:cTn id="51" dur="26">
                                          <p:stCondLst>
                                            <p:cond delay="1808"/>
                                          </p:stCondLst>
                                        </p:cTn>
                                        <p:tgtEl>
                                          <p:spTgt spid="14"/>
                                        </p:tgtEl>
                                      </p:cBhvr>
                                      <p:to x="100000" y="95000"/>
                                    </p:animScale>
                                    <p:animScale>
                                      <p:cBhvr>
                                        <p:cTn id="52"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ldLvl="0" animBg="1"/>
      <p:bldP spid="3" grpId="0"/>
      <p:bldP spid="14" grpId="0" bldLvl="0" animBg="1"/>
      <p:bldP spid="6" grpId="0" bldLvl="0" animBg="1"/>
      <p:bldP spid="8" grpId="0" bldLvl="0" animBg="1"/>
      <p:bldP spid="9"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3" name="直接连接符 2"/>
          <p:cNvCxnSpPr/>
          <p:nvPr>
            <p:custDataLst>
              <p:tags r:id="rId1"/>
            </p:custDataLst>
          </p:nvPr>
        </p:nvCxnSpPr>
        <p:spPr>
          <a:xfrm>
            <a:off x="5065713" y="1328738"/>
            <a:ext cx="2425700" cy="0"/>
          </a:xfrm>
          <a:prstGeom prst="line">
            <a:avLst/>
          </a:prstGeom>
          <a:ln w="57150" cap="flat" cmpd="sng">
            <a:solidFill>
              <a:srgbClr val="000000"/>
            </a:solidFill>
            <a:prstDash val="solid"/>
            <a:miter/>
            <a:headEnd type="none" w="med" len="med"/>
            <a:tailEnd type="none" w="med" len="med"/>
          </a:ln>
        </p:spPr>
      </p:cxnSp>
      <p:sp>
        <p:nvSpPr>
          <p:cNvPr id="4" name="文本框 3"/>
          <p:cNvSpPr txBox="1"/>
          <p:nvPr>
            <p:custDataLst>
              <p:tags r:id="rId2"/>
            </p:custDataLst>
          </p:nvPr>
        </p:nvSpPr>
        <p:spPr>
          <a:xfrm>
            <a:off x="5808663" y="1452563"/>
            <a:ext cx="711200" cy="522287"/>
          </a:xfrm>
          <a:prstGeom prst="rect">
            <a:avLst/>
          </a:prstGeom>
          <a:solidFill>
            <a:srgbClr val="EAEFF7"/>
          </a:solidFill>
          <a:ln w="9525">
            <a:noFill/>
          </a:ln>
        </p:spPr>
        <p:txBody>
          <a:bodyPr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zh-CN" altLang="en-US" b="1" dirty="0">
                <a:solidFill>
                  <a:srgbClr val="000000"/>
                </a:solidFill>
                <a:latin typeface="微软雅黑" panose="020B0503020204020204" charset="-122"/>
                <a:ea typeface="微软雅黑" panose="020B0503020204020204" charset="-122"/>
              </a:rPr>
              <a:t>？？</a:t>
            </a:r>
            <a:endParaRPr lang="zh-CN" altLang="en-US" b="1" dirty="0">
              <a:solidFill>
                <a:srgbClr val="000000"/>
              </a:solidFill>
              <a:latin typeface="微软雅黑" panose="020B0503020204020204" charset="-122"/>
              <a:ea typeface="微软雅黑" panose="020B0503020204020204" charset="-122"/>
            </a:endParaRPr>
          </a:p>
        </p:txBody>
      </p:sp>
      <p:pic>
        <p:nvPicPr>
          <p:cNvPr id="5" name="图片 4"/>
          <p:cNvPicPr>
            <a:picLocks noChangeAspect="1"/>
          </p:cNvPicPr>
          <p:nvPr>
            <p:custDataLst>
              <p:tags r:id="rId3"/>
            </p:custDataLst>
          </p:nvPr>
        </p:nvPicPr>
        <p:blipFill>
          <a:blip r:embed="rId4"/>
          <a:srcRect t="9302" b="4651"/>
          <a:stretch>
            <a:fillRect/>
          </a:stretch>
        </p:blipFill>
        <p:spPr>
          <a:xfrm>
            <a:off x="1700213" y="1422400"/>
            <a:ext cx="3240087" cy="2160588"/>
          </a:xfrm>
          <a:prstGeom prst="rect">
            <a:avLst/>
          </a:prstGeom>
          <a:noFill/>
          <a:ln w="9525">
            <a:noFill/>
          </a:ln>
        </p:spPr>
      </p:pic>
      <p:pic>
        <p:nvPicPr>
          <p:cNvPr id="6" name="图片 5"/>
          <p:cNvPicPr>
            <a:picLocks noChangeAspect="1"/>
          </p:cNvPicPr>
          <p:nvPr>
            <p:custDataLst>
              <p:tags r:id="rId5"/>
            </p:custDataLst>
          </p:nvPr>
        </p:nvPicPr>
        <p:blipFill>
          <a:blip r:embed="rId6"/>
          <a:stretch>
            <a:fillRect/>
          </a:stretch>
        </p:blipFill>
        <p:spPr>
          <a:xfrm>
            <a:off x="7366000" y="1422400"/>
            <a:ext cx="3240088" cy="2160588"/>
          </a:xfrm>
          <a:prstGeom prst="rect">
            <a:avLst/>
          </a:prstGeom>
          <a:noFill/>
          <a:ln w="9525">
            <a:noFill/>
          </a:ln>
        </p:spPr>
      </p:pic>
      <p:sp>
        <p:nvSpPr>
          <p:cNvPr id="39942" name="Rectangle 5"/>
          <p:cNvSpPr/>
          <p:nvPr>
            <p:custDataLst>
              <p:tags r:id="rId7"/>
            </p:custDataLst>
          </p:nvPr>
        </p:nvSpPr>
        <p:spPr>
          <a:xfrm>
            <a:off x="1038225" y="682625"/>
            <a:ext cx="11520488" cy="646113"/>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defTabSz="1217930">
              <a:lnSpc>
                <a:spcPct val="100000"/>
              </a:lnSpc>
              <a:spcBef>
                <a:spcPct val="50000"/>
              </a:spcBef>
              <a:buFontTx/>
              <a:buNone/>
            </a:pPr>
            <a:r>
              <a:rPr lang="zh-CN" altLang="en-US" sz="3600" b="1" dirty="0">
                <a:solidFill>
                  <a:srgbClr val="C00000"/>
                </a:solidFill>
                <a:latin typeface="微软雅黑" panose="020B0503020204020204" charset="-122"/>
                <a:ea typeface="微软雅黑" panose="020B0503020204020204" charset="-122"/>
              </a:rPr>
              <a:t>整体和部分</a:t>
            </a:r>
            <a:r>
              <a:rPr lang="zh-CN" altLang="en-US" sz="3200" b="1" dirty="0">
                <a:solidFill>
                  <a:srgbClr val="000000"/>
                </a:solidFill>
                <a:latin typeface="微软雅黑" panose="020B0503020204020204" charset="-122"/>
                <a:ea typeface="微软雅黑" panose="020B0503020204020204" charset="-122"/>
              </a:rPr>
              <a:t>的关系，</a:t>
            </a:r>
            <a:r>
              <a:rPr lang="zh-CN" altLang="en-US" sz="3200" b="1" dirty="0">
                <a:solidFill>
                  <a:srgbClr val="CC0000"/>
                </a:solidFill>
                <a:latin typeface="微软雅黑" panose="020B0503020204020204" charset="-122"/>
                <a:ea typeface="微软雅黑" panose="020B0503020204020204" charset="-122"/>
              </a:rPr>
              <a:t>在一定意义上</a:t>
            </a:r>
            <a:r>
              <a:rPr lang="zh-CN" altLang="en-US" sz="3200" b="1" dirty="0">
                <a:solidFill>
                  <a:srgbClr val="000000"/>
                </a:solidFill>
                <a:latin typeface="微软雅黑" panose="020B0503020204020204" charset="-122"/>
                <a:ea typeface="微软雅黑" panose="020B0503020204020204" charset="-122"/>
              </a:rPr>
              <a:t>就是</a:t>
            </a:r>
            <a:r>
              <a:rPr lang="zh-CN" altLang="en-US" sz="3600" b="1" dirty="0">
                <a:solidFill>
                  <a:srgbClr val="C00000"/>
                </a:solidFill>
                <a:latin typeface="微软雅黑" panose="020B0503020204020204" charset="-122"/>
                <a:ea typeface="微软雅黑" panose="020B0503020204020204" charset="-122"/>
              </a:rPr>
              <a:t>系统和要素</a:t>
            </a:r>
            <a:r>
              <a:rPr lang="zh-CN" altLang="en-US" sz="3200" b="1" dirty="0">
                <a:solidFill>
                  <a:srgbClr val="000000"/>
                </a:solidFill>
                <a:latin typeface="微软雅黑" panose="020B0503020204020204" charset="-122"/>
                <a:ea typeface="微软雅黑" panose="020B0503020204020204" charset="-122"/>
              </a:rPr>
              <a:t>的关系。</a:t>
            </a:r>
            <a:endParaRPr lang="zh-CN" altLang="en-US" sz="3200" b="1" dirty="0">
              <a:solidFill>
                <a:srgbClr val="000000"/>
              </a:solidFill>
              <a:latin typeface="微软雅黑" panose="020B0503020204020204" charset="-122"/>
              <a:ea typeface="微软雅黑" panose="020B0503020204020204" charset="-122"/>
            </a:endParaRPr>
          </a:p>
        </p:txBody>
      </p:sp>
      <p:sp>
        <p:nvSpPr>
          <p:cNvPr id="39943" name="Text Box 4"/>
          <p:cNvSpPr txBox="1"/>
          <p:nvPr>
            <p:custDataLst>
              <p:tags r:id="rId8"/>
            </p:custDataLst>
          </p:nvPr>
        </p:nvSpPr>
        <p:spPr>
          <a:xfrm>
            <a:off x="1306513" y="80963"/>
            <a:ext cx="5976937" cy="585787"/>
          </a:xfrm>
          <a:prstGeom prst="rect">
            <a:avLst/>
          </a:prstGeom>
          <a:solidFill>
            <a:srgbClr val="CCFFCC"/>
          </a:solid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defTabSz="457200">
              <a:lnSpc>
                <a:spcPct val="100000"/>
              </a:lnSpc>
              <a:spcBef>
                <a:spcPct val="0"/>
              </a:spcBef>
              <a:buNone/>
            </a:pPr>
            <a:r>
              <a:rPr lang="zh-CN" altLang="en-US" sz="3200" b="1" dirty="0">
                <a:latin typeface="微软雅黑" panose="020B0503020204020204" charset="-122"/>
                <a:ea typeface="微软雅黑" panose="020B0503020204020204" charset="-122"/>
              </a:rPr>
              <a:t>（二）用</a:t>
            </a:r>
            <a:r>
              <a:rPr lang="zh-CN" altLang="en-US" sz="3200" b="1" dirty="0">
                <a:solidFill>
                  <a:srgbClr val="C00000"/>
                </a:solidFill>
                <a:latin typeface="微软雅黑" panose="020B0503020204020204" charset="-122"/>
                <a:ea typeface="微软雅黑" panose="020B0503020204020204" charset="-122"/>
              </a:rPr>
              <a:t>联系</a:t>
            </a:r>
            <a:r>
              <a:rPr lang="zh-CN" altLang="en-US" sz="3200" b="1" dirty="0">
                <a:latin typeface="微软雅黑" panose="020B0503020204020204" charset="-122"/>
                <a:ea typeface="微软雅黑" panose="020B0503020204020204" charset="-122"/>
              </a:rPr>
              <a:t>的观点看问题：</a:t>
            </a:r>
            <a:endParaRPr lang="zh-CN" altLang="en-US" sz="3200" b="1" dirty="0">
              <a:latin typeface="微软雅黑" panose="020B0503020204020204" charset="-122"/>
              <a:ea typeface="微软雅黑" panose="020B0503020204020204" charset="-122"/>
            </a:endParaRPr>
          </a:p>
        </p:txBody>
      </p:sp>
      <p:sp>
        <p:nvSpPr>
          <p:cNvPr id="15" name="Rectangle 6"/>
          <p:cNvSpPr>
            <a:spLocks noChangeArrowheads="1"/>
          </p:cNvSpPr>
          <p:nvPr>
            <p:custDataLst>
              <p:tags r:id="rId9"/>
            </p:custDataLst>
          </p:nvPr>
        </p:nvSpPr>
        <p:spPr bwMode="auto">
          <a:xfrm>
            <a:off x="7375525" y="96838"/>
            <a:ext cx="4738688" cy="592138"/>
          </a:xfrm>
          <a:prstGeom prst="rect">
            <a:avLst/>
          </a:prstGeom>
          <a:solidFill>
            <a:srgbClr val="CCFFCC"/>
          </a:solidFill>
          <a:ln>
            <a:noFill/>
          </a:ln>
        </p:spPr>
        <p:txBody>
          <a:bodyPr>
            <a:spAutoFit/>
          </a:body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2.</a:t>
            </a:r>
            <a:r>
              <a:rPr kumimoji="0" lang="zh-CN" altLang="en-US" sz="32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掌握</a:t>
            </a:r>
            <a:r>
              <a:rPr kumimoji="0" lang="zh-CN" altLang="en-US" sz="3200" b="1" i="0" u="none" strike="noStrike" kern="1200" cap="none" spc="0" normalizeH="0" baseline="0" noProof="0">
                <a:ln>
                  <a:noFill/>
                </a:ln>
                <a:solidFill>
                  <a:schemeClr val="accent2">
                    <a:lumMod val="75000"/>
                  </a:schemeClr>
                </a:solidFill>
                <a:effectLst/>
                <a:uLnTx/>
                <a:uFillTx/>
                <a:latin typeface="微软雅黑" panose="020B0503020204020204" charset="-122"/>
                <a:ea typeface="微软雅黑" panose="020B0503020204020204" charset="-122"/>
                <a:cs typeface="+mn-cs"/>
              </a:rPr>
              <a:t>系统优化</a:t>
            </a:r>
            <a:r>
              <a:rPr kumimoji="0" lang="zh-CN" altLang="en-US" sz="32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的方法</a:t>
            </a:r>
            <a:endParaRPr kumimoji="0" lang="zh-CN" altLang="en-US" sz="32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16" name="矩形 3"/>
          <p:cNvSpPr/>
          <p:nvPr>
            <p:custDataLst>
              <p:tags r:id="rId10"/>
            </p:custDataLst>
          </p:nvPr>
        </p:nvSpPr>
        <p:spPr>
          <a:xfrm>
            <a:off x="493713" y="3627438"/>
            <a:ext cx="11698287" cy="1465262"/>
          </a:xfrm>
          <a:prstGeom prst="rect">
            <a:avLst/>
          </a:prstGeom>
          <a:noFill/>
          <a:ln w="9525">
            <a:noFill/>
          </a:ln>
        </p:spPr>
        <p:txBody>
          <a:bodyPr lIns="73938" tIns="36971" rIns="73938" bIns="36971">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defTabSz="457200" eaLnBrk="0" hangingPunct="0">
              <a:lnSpc>
                <a:spcPct val="150000"/>
              </a:lnSpc>
              <a:spcBef>
                <a:spcPct val="0"/>
              </a:spcBef>
              <a:buFontTx/>
              <a:buNone/>
            </a:pPr>
            <a:r>
              <a:rPr lang="en-US" altLang="en-US" sz="3200" b="1" i="1" dirty="0">
                <a:latin typeface="微软雅黑" panose="020B0503020204020204" charset="-122"/>
                <a:ea typeface="微软雅黑" panose="020B0503020204020204" charset="-122"/>
                <a:sym typeface="+mn-ea"/>
              </a:rPr>
              <a:t>含义：系统是</a:t>
            </a:r>
            <a:r>
              <a:rPr lang="en-US" altLang="en-US" sz="3200" b="1" dirty="0">
                <a:latin typeface="微软雅黑" panose="020B0503020204020204" charset="-122"/>
                <a:ea typeface="微软雅黑" panose="020B0503020204020204" charset="-122"/>
                <a:sym typeface="+mn-ea"/>
              </a:rPr>
              <a:t>由相互联系和相互作用的诸要素构成的统一</a:t>
            </a:r>
            <a:r>
              <a:rPr lang="en-US" altLang="en-US" sz="3200" b="1" i="1" dirty="0">
                <a:latin typeface="微软雅黑" panose="020B0503020204020204" charset="-122"/>
                <a:ea typeface="微软雅黑" panose="020B0503020204020204" charset="-122"/>
                <a:sym typeface="+mn-ea"/>
              </a:rPr>
              <a:t>整体</a:t>
            </a:r>
            <a:endParaRPr lang="en-US" altLang="zh-CN" sz="3200" b="1" dirty="0">
              <a:latin typeface="微软雅黑" panose="020B0503020204020204" charset="-122"/>
              <a:ea typeface="微软雅黑" panose="020B0503020204020204" charset="-122"/>
              <a:sym typeface="+mn-ea"/>
            </a:endParaRPr>
          </a:p>
          <a:p>
            <a:pPr marL="0" lvl="0" indent="0" defTabSz="457200" eaLnBrk="0" hangingPunct="0">
              <a:lnSpc>
                <a:spcPct val="150000"/>
              </a:lnSpc>
              <a:spcBef>
                <a:spcPct val="0"/>
              </a:spcBef>
              <a:buFontTx/>
              <a:buNone/>
            </a:pPr>
            <a:r>
              <a:rPr lang="en-US" altLang="en-US" sz="3200" b="1" dirty="0">
                <a:latin typeface="微软雅黑" panose="020B0503020204020204" charset="-122"/>
                <a:ea typeface="微软雅黑" panose="020B0503020204020204" charset="-122"/>
                <a:sym typeface="+mn-ea"/>
              </a:rPr>
              <a:t>特征：具有</a:t>
            </a:r>
            <a:r>
              <a:rPr lang="en-US" altLang="en-US" sz="3200" b="1" dirty="0">
                <a:solidFill>
                  <a:srgbClr val="0000FF"/>
                </a:solidFill>
                <a:latin typeface="微软雅黑" panose="020B0503020204020204" charset="-122"/>
                <a:ea typeface="微软雅黑" panose="020B0503020204020204" charset="-122"/>
                <a:sym typeface="+mn-ea"/>
              </a:rPr>
              <a:t>整体性</a:t>
            </a:r>
            <a:r>
              <a:rPr lang="en-US" altLang="en-US" sz="3200" b="1" dirty="0">
                <a:latin typeface="微软雅黑" panose="020B0503020204020204" charset="-122"/>
                <a:ea typeface="微软雅黑" panose="020B0503020204020204" charset="-122"/>
                <a:sym typeface="+mn-ea"/>
              </a:rPr>
              <a:t>、</a:t>
            </a:r>
            <a:r>
              <a:rPr lang="en-US" altLang="en-US" sz="3200" b="1" dirty="0">
                <a:solidFill>
                  <a:srgbClr val="0000FF"/>
                </a:solidFill>
                <a:latin typeface="微软雅黑" panose="020B0503020204020204" charset="-122"/>
                <a:ea typeface="微软雅黑" panose="020B0503020204020204" charset="-122"/>
                <a:sym typeface="+mn-ea"/>
              </a:rPr>
              <a:t>有序性</a:t>
            </a:r>
            <a:r>
              <a:rPr lang="en-US" altLang="en-US" sz="3200" b="1" dirty="0">
                <a:latin typeface="微软雅黑" panose="020B0503020204020204" charset="-122"/>
                <a:ea typeface="微软雅黑" panose="020B0503020204020204" charset="-122"/>
                <a:sym typeface="+mn-ea"/>
              </a:rPr>
              <a:t>和</a:t>
            </a:r>
            <a:r>
              <a:rPr lang="en-US" altLang="en-US" sz="3200" b="1" dirty="0">
                <a:solidFill>
                  <a:srgbClr val="0000FF"/>
                </a:solidFill>
                <a:latin typeface="微软雅黑" panose="020B0503020204020204" charset="-122"/>
                <a:ea typeface="微软雅黑" panose="020B0503020204020204" charset="-122"/>
                <a:sym typeface="+mn-ea"/>
              </a:rPr>
              <a:t>内部结构的优化趋向</a:t>
            </a:r>
            <a:r>
              <a:rPr lang="en-US" altLang="en-US" sz="3200" b="1" dirty="0">
                <a:latin typeface="微软雅黑" panose="020B0503020204020204" charset="-122"/>
                <a:ea typeface="微软雅黑" panose="020B0503020204020204" charset="-122"/>
                <a:sym typeface="+mn-ea"/>
              </a:rPr>
              <a:t>。 </a:t>
            </a:r>
            <a:endParaRPr lang="en-US" altLang="en-US" sz="3200" b="1" dirty="0">
              <a:latin typeface="微软雅黑" panose="020B0503020204020204" charset="-122"/>
              <a:ea typeface="微软雅黑" panose="020B0503020204020204" charset="-122"/>
            </a:endParaRPr>
          </a:p>
        </p:txBody>
      </p:sp>
      <p:sp>
        <p:nvSpPr>
          <p:cNvPr id="18" name="Text Box 28"/>
          <p:cNvSpPr txBox="1"/>
          <p:nvPr>
            <p:custDataLst>
              <p:tags r:id="rId11"/>
            </p:custDataLst>
          </p:nvPr>
        </p:nvSpPr>
        <p:spPr>
          <a:xfrm>
            <a:off x="6053138" y="5041900"/>
            <a:ext cx="3152775" cy="585788"/>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defTabSz="457200" eaLnBrk="0" hangingPunct="0">
              <a:lnSpc>
                <a:spcPct val="100000"/>
              </a:lnSpc>
              <a:spcBef>
                <a:spcPct val="50000"/>
              </a:spcBef>
              <a:buFontTx/>
              <a:buNone/>
            </a:pPr>
            <a:r>
              <a:rPr lang="en-US" altLang="en-US" sz="3200" b="1" dirty="0">
                <a:latin typeface="华文新魏" panose="02010800040101010101" pitchFamily="2" charset="-122"/>
                <a:ea typeface="华文新魏" panose="02010800040101010101" pitchFamily="2" charset="-122"/>
              </a:rPr>
              <a:t>②一个拔河团队</a:t>
            </a:r>
            <a:endParaRPr lang="en-US" altLang="en-US" sz="3200" b="1" dirty="0">
              <a:latin typeface="华文新魏" panose="02010800040101010101" pitchFamily="2" charset="-122"/>
              <a:ea typeface="华文新魏" panose="02010800040101010101" pitchFamily="2" charset="-122"/>
            </a:endParaRPr>
          </a:p>
        </p:txBody>
      </p:sp>
      <p:sp>
        <p:nvSpPr>
          <p:cNvPr id="19" name="Text Box 29"/>
          <p:cNvSpPr txBox="1"/>
          <p:nvPr>
            <p:custDataLst>
              <p:tags r:id="rId12"/>
            </p:custDataLst>
          </p:nvPr>
        </p:nvSpPr>
        <p:spPr>
          <a:xfrm>
            <a:off x="469900" y="5054600"/>
            <a:ext cx="5559425" cy="584200"/>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defTabSz="457200" eaLnBrk="0" hangingPunct="0">
              <a:lnSpc>
                <a:spcPct val="100000"/>
              </a:lnSpc>
              <a:spcBef>
                <a:spcPct val="50000"/>
              </a:spcBef>
              <a:buFontTx/>
              <a:buNone/>
            </a:pPr>
            <a:r>
              <a:rPr lang="en-US" altLang="en-US" sz="3200" b="1" dirty="0">
                <a:latin typeface="华文新魏" panose="02010800040101010101" pitchFamily="2" charset="-122"/>
                <a:ea typeface="华文新魏" panose="02010800040101010101" pitchFamily="2" charset="-122"/>
              </a:rPr>
              <a:t>①团队里每人都有合理的分工</a:t>
            </a:r>
            <a:endParaRPr lang="en-US" altLang="en-US" sz="3200" b="1" dirty="0">
              <a:latin typeface="华文新魏" panose="02010800040101010101" pitchFamily="2" charset="-122"/>
              <a:ea typeface="华文新魏" panose="02010800040101010101" pitchFamily="2" charset="-122"/>
            </a:endParaRPr>
          </a:p>
        </p:txBody>
      </p:sp>
      <p:sp>
        <p:nvSpPr>
          <p:cNvPr id="20" name="Text Box 30"/>
          <p:cNvSpPr txBox="1"/>
          <p:nvPr>
            <p:custDataLst>
              <p:tags r:id="rId13"/>
            </p:custDataLst>
          </p:nvPr>
        </p:nvSpPr>
        <p:spPr>
          <a:xfrm>
            <a:off x="469900" y="5640388"/>
            <a:ext cx="8828088" cy="1077912"/>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defTabSz="457200" eaLnBrk="0" hangingPunct="0">
              <a:lnSpc>
                <a:spcPct val="100000"/>
              </a:lnSpc>
              <a:spcBef>
                <a:spcPct val="50000"/>
              </a:spcBef>
              <a:buFontTx/>
              <a:buNone/>
            </a:pPr>
            <a:r>
              <a:rPr lang="en-US" altLang="en-US" sz="3200" b="1" dirty="0">
                <a:latin typeface="华文新魏" panose="02010800040101010101" pitchFamily="2" charset="-122"/>
                <a:ea typeface="华文新魏" panose="02010800040101010101" pitchFamily="2" charset="-122"/>
              </a:rPr>
              <a:t>③各队员在多次训练和比赛之后越来越有默契，也越来越顺</a:t>
            </a:r>
            <a:endParaRPr lang="en-US" altLang="en-US" sz="3200" b="1" dirty="0">
              <a:latin typeface="华文新魏" panose="02010800040101010101" pitchFamily="2" charset="-122"/>
              <a:ea typeface="华文新魏" panose="02010800040101010101" pitchFamily="2" charset="-122"/>
            </a:endParaRPr>
          </a:p>
        </p:txBody>
      </p:sp>
      <p:pic>
        <p:nvPicPr>
          <p:cNvPr id="7" name="图片 6"/>
          <p:cNvPicPr>
            <a:picLocks noChangeAspect="1"/>
          </p:cNvPicPr>
          <p:nvPr>
            <p:custDataLst>
              <p:tags r:id="rId14"/>
            </p:custDataLst>
          </p:nvPr>
        </p:nvPicPr>
        <p:blipFill>
          <a:blip r:embed="rId15"/>
          <a:stretch>
            <a:fillRect/>
          </a:stretch>
        </p:blipFill>
        <p:spPr>
          <a:xfrm>
            <a:off x="2667000" y="334963"/>
            <a:ext cx="6016625" cy="40116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500"/>
                                        <p:tgtEl>
                                          <p:spTgt spid="19"/>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6" grpId="0"/>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Text Box 4"/>
          <p:cNvSpPr txBox="1"/>
          <p:nvPr>
            <p:custDataLst>
              <p:tags r:id="rId1"/>
            </p:custDataLst>
          </p:nvPr>
        </p:nvSpPr>
        <p:spPr>
          <a:xfrm>
            <a:off x="1487488" y="404813"/>
            <a:ext cx="5976937" cy="585787"/>
          </a:xfrm>
          <a:prstGeom prst="rect">
            <a:avLst/>
          </a:prstGeom>
          <a:solidFill>
            <a:srgbClr val="CCFFCC"/>
          </a:solid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defTabSz="457200">
              <a:lnSpc>
                <a:spcPct val="100000"/>
              </a:lnSpc>
              <a:spcBef>
                <a:spcPct val="0"/>
              </a:spcBef>
              <a:buNone/>
            </a:pPr>
            <a:r>
              <a:rPr lang="zh-CN" altLang="en-US" sz="3200" b="1" dirty="0">
                <a:latin typeface="微软雅黑" panose="020B0503020204020204" charset="-122"/>
                <a:ea typeface="微软雅黑" panose="020B0503020204020204" charset="-122"/>
              </a:rPr>
              <a:t>（二）用</a:t>
            </a:r>
            <a:r>
              <a:rPr lang="zh-CN" altLang="en-US" sz="3200" b="1" dirty="0">
                <a:solidFill>
                  <a:srgbClr val="C00000"/>
                </a:solidFill>
                <a:latin typeface="微软雅黑" panose="020B0503020204020204" charset="-122"/>
                <a:ea typeface="微软雅黑" panose="020B0503020204020204" charset="-122"/>
              </a:rPr>
              <a:t>联系</a:t>
            </a:r>
            <a:r>
              <a:rPr lang="zh-CN" altLang="en-US" sz="3200" b="1" dirty="0">
                <a:latin typeface="微软雅黑" panose="020B0503020204020204" charset="-122"/>
                <a:ea typeface="微软雅黑" panose="020B0503020204020204" charset="-122"/>
              </a:rPr>
              <a:t>的观点看问题：</a:t>
            </a:r>
            <a:endParaRPr lang="zh-CN" altLang="en-US" sz="3200" b="1" dirty="0">
              <a:latin typeface="微软雅黑" panose="020B0503020204020204" charset="-122"/>
              <a:ea typeface="微软雅黑" panose="020B0503020204020204" charset="-122"/>
            </a:endParaRPr>
          </a:p>
        </p:txBody>
      </p:sp>
      <p:sp>
        <p:nvSpPr>
          <p:cNvPr id="3" name="Rectangle 6"/>
          <p:cNvSpPr>
            <a:spLocks noChangeArrowheads="1"/>
          </p:cNvSpPr>
          <p:nvPr>
            <p:custDataLst>
              <p:tags r:id="rId2"/>
            </p:custDataLst>
          </p:nvPr>
        </p:nvSpPr>
        <p:spPr bwMode="auto">
          <a:xfrm>
            <a:off x="493713" y="931863"/>
            <a:ext cx="4738688" cy="592138"/>
          </a:xfrm>
          <a:prstGeom prst="rect">
            <a:avLst/>
          </a:prstGeom>
          <a:solidFill>
            <a:srgbClr val="CCFFCC"/>
          </a:solidFill>
          <a:ln>
            <a:noFill/>
          </a:ln>
        </p:spPr>
        <p:txBody>
          <a:bodyPr>
            <a:spAutoFit/>
          </a:body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2.</a:t>
            </a:r>
            <a:r>
              <a:rPr kumimoji="0" lang="zh-CN" altLang="en-US" sz="32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掌握</a:t>
            </a:r>
            <a:r>
              <a:rPr kumimoji="0" lang="zh-CN" altLang="en-US" sz="3200" b="1" i="0" u="none" strike="noStrike" kern="1200" cap="none" spc="0" normalizeH="0" baseline="0" noProof="0">
                <a:ln>
                  <a:noFill/>
                </a:ln>
                <a:solidFill>
                  <a:schemeClr val="accent2">
                    <a:lumMod val="75000"/>
                  </a:schemeClr>
                </a:solidFill>
                <a:effectLst/>
                <a:uLnTx/>
                <a:uFillTx/>
                <a:latin typeface="微软雅黑" panose="020B0503020204020204" charset="-122"/>
                <a:ea typeface="微软雅黑" panose="020B0503020204020204" charset="-122"/>
                <a:cs typeface="+mn-cs"/>
              </a:rPr>
              <a:t>系统优化</a:t>
            </a:r>
            <a:r>
              <a:rPr kumimoji="0" lang="zh-CN" altLang="en-US" sz="32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的方法。 </a:t>
            </a:r>
            <a:endParaRPr kumimoji="0" lang="zh-CN" altLang="en-US" sz="32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19" name="矩形 154630"/>
          <p:cNvSpPr/>
          <p:nvPr>
            <p:custDataLst>
              <p:tags r:id="rId3"/>
            </p:custDataLst>
          </p:nvPr>
        </p:nvSpPr>
        <p:spPr>
          <a:xfrm>
            <a:off x="6145213" y="1371600"/>
            <a:ext cx="5965825" cy="5016500"/>
          </a:xfrm>
          <a:prstGeom prst="rect">
            <a:avLst/>
          </a:prstGeom>
          <a:solidFill>
            <a:schemeClr val="accent4">
              <a:lumMod val="20000"/>
              <a:lumOff val="80000"/>
            </a:schemeClr>
          </a:solidFill>
          <a:ln w="9525">
            <a:noFill/>
          </a:ln>
        </p:spPr>
        <p:txBody>
          <a:bodyPr anchor="ctr">
            <a:spAutoFit/>
          </a:bodyPr>
          <a:lstStyle/>
          <a:p>
            <a:pPr marL="342900" marR="0" lvl="0" indent="-342900" algn="l" defTabSz="457200" rtl="0" eaLnBrk="0" fontAlgn="auto" latinLnBrk="0" hangingPunct="0">
              <a:lnSpc>
                <a:spcPct val="100000"/>
              </a:lnSpc>
              <a:spcBef>
                <a:spcPct val="0"/>
              </a:spcBef>
              <a:spcAft>
                <a:spcPct val="0"/>
              </a:spcAft>
              <a:buClrTx/>
              <a:buSzTx/>
              <a:buFont typeface="Wingdings" panose="05000000000000000000" charset="0"/>
              <a:buChar char="Ø"/>
              <a:defRPr/>
            </a:pPr>
            <a:r>
              <a:rPr kumimoji="0" lang="zh-CN" altLang="en-US" sz="32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宋体" panose="02010600030101010101" pitchFamily="2" charset="-122"/>
              </a:rPr>
              <a:t>要求我们</a:t>
            </a:r>
            <a:r>
              <a:rPr kumimoji="0" lang="zh-CN" altLang="en-US" sz="3200" b="1"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宋体" panose="02010600030101010101" pitchFamily="2" charset="-122"/>
              </a:rPr>
              <a:t>树立全局观念，掌握系统优化的方法，用综合的思维方式</a:t>
            </a:r>
            <a:r>
              <a:rPr kumimoji="0" lang="zh-CN" altLang="en-US" sz="32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宋体" panose="02010600030101010101" pitchFamily="2" charset="-122"/>
              </a:rPr>
              <a:t>来认识事物。</a:t>
            </a:r>
            <a:endParaRPr kumimoji="0" lang="zh-CN" altLang="en-US" sz="32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宋体" panose="02010600030101010101" pitchFamily="2" charset="-122"/>
            </a:endParaRPr>
          </a:p>
          <a:p>
            <a:pPr marL="342900" marR="0" lvl="0" indent="-342900" algn="l" defTabSz="457200" rtl="0" eaLnBrk="0" fontAlgn="auto" latinLnBrk="0" hangingPunct="0">
              <a:lnSpc>
                <a:spcPct val="100000"/>
              </a:lnSpc>
              <a:spcBef>
                <a:spcPct val="0"/>
              </a:spcBef>
              <a:spcAft>
                <a:spcPct val="0"/>
              </a:spcAft>
              <a:buClrTx/>
              <a:buSzTx/>
              <a:buFont typeface="Wingdings" panose="05000000000000000000" charset="0"/>
              <a:buChar char="Ø"/>
              <a:defRPr/>
            </a:pPr>
            <a:r>
              <a:rPr kumimoji="0" lang="zh-CN" altLang="en-US" sz="3200" b="1"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宋体" panose="02010600030101010101" pitchFamily="2" charset="-122"/>
              </a:rPr>
              <a:t>要立足整体</a:t>
            </a:r>
            <a:r>
              <a:rPr kumimoji="0" lang="zh-CN" altLang="en-US" sz="32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宋体" panose="02010600030101010101" pitchFamily="2" charset="-122"/>
              </a:rPr>
              <a:t>，</a:t>
            </a:r>
            <a:r>
              <a:rPr kumimoji="0" lang="zh-CN" altLang="en-US" sz="28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宋体" panose="02010600030101010101" pitchFamily="2" charset="-122"/>
              </a:rPr>
              <a:t>把各个部分、各个要素联系起来考察，</a:t>
            </a:r>
            <a:r>
              <a:rPr kumimoji="0" lang="zh-CN" altLang="en-US" sz="3200" b="1" i="0" u="none" strike="noStrike" kern="1200" cap="none" spc="0" normalizeH="0" baseline="0" noProof="0">
                <a:ln>
                  <a:noFill/>
                </a:ln>
                <a:solidFill>
                  <a:srgbClr val="0000FF"/>
                </a:solidFill>
                <a:effectLst/>
                <a:uLnTx/>
                <a:uFillTx/>
                <a:latin typeface="微软雅黑" panose="020B0503020204020204" charset="-122"/>
                <a:ea typeface="微软雅黑" panose="020B0503020204020204" charset="-122"/>
                <a:cs typeface="宋体" panose="02010600030101010101" pitchFamily="2" charset="-122"/>
              </a:rPr>
              <a:t>优化组合</a:t>
            </a:r>
            <a:r>
              <a:rPr kumimoji="0" lang="zh-CN" altLang="en-US" sz="32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宋体" panose="02010600030101010101" pitchFamily="2" charset="-122"/>
              </a:rPr>
              <a:t>，</a:t>
            </a:r>
            <a:r>
              <a:rPr kumimoji="0" lang="zh-CN" altLang="en-US" sz="28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宋体" panose="02010600030101010101" pitchFamily="2" charset="-122"/>
              </a:rPr>
              <a:t>选择最佳方案、</a:t>
            </a:r>
            <a:r>
              <a:rPr kumimoji="0" lang="zh-CN" altLang="en-US" sz="3200" b="1" i="0" u="none" strike="noStrike" kern="1200" cap="none" spc="0" normalizeH="0" baseline="0" noProof="0">
                <a:ln>
                  <a:noFill/>
                </a:ln>
                <a:solidFill>
                  <a:srgbClr val="0000FF"/>
                </a:solidFill>
                <a:effectLst/>
                <a:uLnTx/>
                <a:uFillTx/>
                <a:latin typeface="微软雅黑" panose="020B0503020204020204" charset="-122"/>
                <a:ea typeface="微软雅黑" panose="020B0503020204020204" charset="-122"/>
                <a:cs typeface="宋体" panose="02010600030101010101" pitchFamily="2" charset="-122"/>
              </a:rPr>
              <a:t>实现整体的最优目标</a:t>
            </a:r>
            <a:r>
              <a:rPr kumimoji="0" lang="zh-CN" altLang="en-US" sz="28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宋体" panose="02010600030101010101" pitchFamily="2" charset="-122"/>
              </a:rPr>
              <a:t>，从而达到整体功能大于部分功能之和的理想效果；</a:t>
            </a:r>
            <a:endParaRPr kumimoji="0" lang="zh-CN" altLang="en-US" sz="28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宋体" panose="02010600030101010101" pitchFamily="2" charset="-122"/>
            </a:endParaRPr>
          </a:p>
          <a:p>
            <a:pPr marL="342900" marR="0" lvl="0" indent="-342900" algn="l" defTabSz="457200" rtl="0" eaLnBrk="0" fontAlgn="auto" latinLnBrk="0" hangingPunct="0">
              <a:lnSpc>
                <a:spcPct val="100000"/>
              </a:lnSpc>
              <a:spcBef>
                <a:spcPct val="0"/>
              </a:spcBef>
              <a:spcAft>
                <a:spcPct val="0"/>
              </a:spcAft>
              <a:buClrTx/>
              <a:buSzTx/>
              <a:buFont typeface="Wingdings" panose="05000000000000000000" charset="0"/>
              <a:buChar char="Ø"/>
              <a:defRPr/>
            </a:pPr>
            <a:r>
              <a:rPr kumimoji="0" lang="zh-CN" altLang="en-US" sz="32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宋体" panose="02010600030101010101" pitchFamily="2" charset="-122"/>
              </a:rPr>
              <a:t>同时必须</a:t>
            </a:r>
            <a:r>
              <a:rPr kumimoji="0" lang="zh-CN" altLang="en-US" sz="3200" b="1"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宋体" panose="02010600030101010101" pitchFamily="2" charset="-122"/>
              </a:rPr>
              <a:t>重视部分</a:t>
            </a:r>
            <a:r>
              <a:rPr kumimoji="0" lang="zh-CN" altLang="en-US" sz="32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宋体" panose="02010600030101010101" pitchFamily="2" charset="-122"/>
              </a:rPr>
              <a:t>的作用，用</a:t>
            </a:r>
            <a:r>
              <a:rPr kumimoji="0" lang="zh-CN" altLang="en-US" sz="3200" b="1" i="0" u="none" strike="noStrike" kern="1200" cap="none" spc="0" normalizeH="0" baseline="0" noProof="0">
                <a:ln>
                  <a:noFill/>
                </a:ln>
                <a:solidFill>
                  <a:srgbClr val="0000FF"/>
                </a:solidFill>
                <a:effectLst/>
                <a:uLnTx/>
                <a:uFillTx/>
                <a:latin typeface="微软雅黑" panose="020B0503020204020204" charset="-122"/>
                <a:ea typeface="微软雅黑" panose="020B0503020204020204" charset="-122"/>
                <a:cs typeface="宋体" panose="02010600030101010101" pitchFamily="2" charset="-122"/>
              </a:rPr>
              <a:t>局部的发展推动整体的发展</a:t>
            </a:r>
            <a:r>
              <a:rPr kumimoji="0" lang="zh-CN" altLang="en-US" sz="32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宋体" panose="02010600030101010101" pitchFamily="2" charset="-122"/>
              </a:rPr>
              <a:t>。</a:t>
            </a:r>
            <a:endParaRPr kumimoji="0" lang="zh-CN" altLang="en-US" sz="32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宋体" panose="02010600030101010101" pitchFamily="2" charset="-122"/>
            </a:endParaRPr>
          </a:p>
        </p:txBody>
      </p:sp>
      <p:pic>
        <p:nvPicPr>
          <p:cNvPr id="41989" name="图片 3"/>
          <p:cNvPicPr>
            <a:picLocks noChangeAspect="1"/>
          </p:cNvPicPr>
          <p:nvPr>
            <p:custDataLst>
              <p:tags r:id="rId4"/>
            </p:custDataLst>
          </p:nvPr>
        </p:nvPicPr>
        <p:blipFill>
          <a:blip r:embed="rId5"/>
          <a:srcRect t="19704"/>
          <a:stretch>
            <a:fillRect/>
          </a:stretch>
        </p:blipFill>
        <p:spPr>
          <a:xfrm>
            <a:off x="119063" y="1844675"/>
            <a:ext cx="5859462" cy="352901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1746" name="表格 31745"/>
          <p:cNvGraphicFramePr>
            <a:graphicFrameLocks noGrp="1"/>
          </p:cNvGraphicFramePr>
          <p:nvPr>
            <p:custDataLst>
              <p:tags r:id="rId1"/>
            </p:custDataLst>
          </p:nvPr>
        </p:nvGraphicFramePr>
        <p:xfrm>
          <a:off x="407368" y="44624"/>
          <a:ext cx="11553825" cy="6717003"/>
        </p:xfrm>
        <a:graphic>
          <a:graphicData uri="http://schemas.openxmlformats.org/drawingml/2006/table">
            <a:tbl>
              <a:tblPr/>
              <a:tblGrid>
                <a:gridCol w="597254"/>
                <a:gridCol w="1059327"/>
                <a:gridCol w="4392488"/>
                <a:gridCol w="5504756"/>
              </a:tblGrid>
              <a:tr h="409035">
                <a:tc rowSpan="6">
                  <a:txBody>
                    <a:bodyPr/>
                    <a:lstStyle/>
                    <a:p>
                      <a:pPr lvl="0" algn="ctr" eaLnBrk="1" hangingPunct="1">
                        <a:spcBef>
                          <a:spcPct val="20000"/>
                        </a:spcBef>
                        <a:buNone/>
                      </a:pPr>
                      <a:endParaRPr lang="en-US" altLang="zh-CN" sz="2800" b="1">
                        <a:solidFill>
                          <a:schemeClr val="tx1"/>
                        </a:solidFill>
                        <a:latin typeface="微软雅黑" panose="020B0503020204020204" charset="-122"/>
                        <a:ea typeface="微软雅黑" panose="020B0503020204020204" charset="-122"/>
                      </a:endParaRPr>
                    </a:p>
                    <a:p>
                      <a:pPr lvl="0" algn="ctr" eaLnBrk="1" hangingPunct="1">
                        <a:spcBef>
                          <a:spcPct val="20000"/>
                        </a:spcBef>
                        <a:buNone/>
                      </a:pPr>
                      <a:endParaRPr lang="en-US" altLang="zh-CN" sz="2800" b="1">
                        <a:solidFill>
                          <a:schemeClr val="tx1"/>
                        </a:solidFill>
                        <a:latin typeface="微软雅黑" panose="020B0503020204020204" charset="-122"/>
                        <a:ea typeface="微软雅黑" panose="020B0503020204020204" charset="-122"/>
                      </a:endParaRPr>
                    </a:p>
                    <a:p>
                      <a:pPr lvl="0" algn="ctr" eaLnBrk="1" hangingPunct="1">
                        <a:spcBef>
                          <a:spcPct val="20000"/>
                        </a:spcBef>
                        <a:buNone/>
                      </a:pPr>
                      <a:endParaRPr lang="en-US" altLang="zh-CN" sz="2800" b="1">
                        <a:solidFill>
                          <a:schemeClr val="tx1"/>
                        </a:solidFill>
                        <a:latin typeface="微软雅黑" panose="020B0503020204020204" charset="-122"/>
                        <a:ea typeface="微软雅黑" panose="020B0503020204020204" charset="-122"/>
                      </a:endParaRPr>
                    </a:p>
                    <a:p>
                      <a:pPr lvl="0" algn="ctr" eaLnBrk="1" hangingPunct="1">
                        <a:spcBef>
                          <a:spcPct val="20000"/>
                        </a:spcBef>
                        <a:buNone/>
                      </a:pPr>
                      <a:r>
                        <a:rPr lang="zh-CN" altLang="en-US" sz="2800" b="1">
                          <a:solidFill>
                            <a:schemeClr val="tx1"/>
                          </a:solidFill>
                          <a:latin typeface="微软雅黑" panose="020B0503020204020204" charset="-122"/>
                          <a:ea typeface="微软雅黑" panose="020B0503020204020204" charset="-122"/>
                        </a:rPr>
                        <a:t>联系观</a:t>
                      </a:r>
                      <a:endParaRPr lang="zh-CN" altLang="en-US" sz="2800" b="1">
                        <a:solidFill>
                          <a:schemeClr val="tx1"/>
                        </a:solidFill>
                        <a:latin typeface="微软雅黑" panose="020B0503020204020204" charset="-122"/>
                        <a:ea typeface="微软雅黑" panose="020B0503020204020204" charset="-122"/>
                      </a:endParaRPr>
                    </a:p>
                  </a:txBody>
                  <a:tcPr marL="121931" marR="121931" marT="45713" marB="45713"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p>
                      <a:pPr lvl="0" algn="ctr" eaLnBrk="1" hangingPunct="1">
                        <a:spcBef>
                          <a:spcPct val="20000"/>
                        </a:spcBef>
                        <a:buNone/>
                      </a:pPr>
                      <a:endParaRPr lang="zh-CN" altLang="en-US" sz="2800" b="1">
                        <a:solidFill>
                          <a:srgbClr val="0000CC"/>
                        </a:solidFill>
                        <a:latin typeface="微软雅黑" panose="020B0503020204020204" charset="-122"/>
                        <a:ea typeface="微软雅黑" panose="020B0503020204020204" charset="-122"/>
                      </a:endParaRPr>
                    </a:p>
                  </a:txBody>
                  <a:tcPr marL="121931" marR="121931"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algn="ctr" eaLnBrk="1" hangingPunct="1">
                        <a:spcBef>
                          <a:spcPct val="20000"/>
                        </a:spcBef>
                        <a:buNone/>
                      </a:pPr>
                      <a:r>
                        <a:rPr lang="zh-CN" altLang="en-US" sz="2800" b="1">
                          <a:solidFill>
                            <a:srgbClr val="0000CC"/>
                          </a:solidFill>
                          <a:latin typeface="微软雅黑" panose="020B0503020204020204" charset="-122"/>
                          <a:ea typeface="微软雅黑" panose="020B0503020204020204" charset="-122"/>
                        </a:rPr>
                        <a:t>原理</a:t>
                      </a:r>
                      <a:endParaRPr lang="zh-CN" altLang="en-US" sz="2800" b="1">
                        <a:solidFill>
                          <a:srgbClr val="0000CC"/>
                        </a:solidFill>
                        <a:latin typeface="微软雅黑" panose="020B0503020204020204" charset="-122"/>
                        <a:ea typeface="微软雅黑" panose="020B0503020204020204" charset="-122"/>
                      </a:endParaRPr>
                    </a:p>
                  </a:txBody>
                  <a:tcPr marL="121931" marR="121931" marT="45713" marB="45713">
                    <a:lnL w="12700" cap="flat" cmpd="sng" algn="ctr">
                      <a:solidFill>
                        <a:schemeClr val="tx1"/>
                      </a:solidFill>
                      <a:prstDash val="solid"/>
                      <a:roun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algn="ctr" eaLnBrk="1" hangingPunct="1">
                        <a:spcBef>
                          <a:spcPct val="20000"/>
                        </a:spcBef>
                        <a:buNone/>
                      </a:pPr>
                      <a:r>
                        <a:rPr lang="zh-CN" altLang="en-US" sz="2800" b="1">
                          <a:solidFill>
                            <a:srgbClr val="CC3300"/>
                          </a:solidFill>
                          <a:latin typeface="微软雅黑" panose="020B0503020204020204" charset="-122"/>
                          <a:ea typeface="微软雅黑" panose="020B0503020204020204" charset="-122"/>
                        </a:rPr>
                        <a:t>方法论</a:t>
                      </a:r>
                      <a:endParaRPr lang="zh-CN" altLang="en-US" sz="2800" b="1">
                        <a:solidFill>
                          <a:srgbClr val="CC3300"/>
                        </a:solidFill>
                        <a:latin typeface="微软雅黑" panose="020B0503020204020204" charset="-122"/>
                        <a:ea typeface="微软雅黑" panose="020B0503020204020204" charset="-122"/>
                      </a:endParaRPr>
                    </a:p>
                  </a:txBody>
                  <a:tcPr marL="121931" marR="121931" marT="45713" marB="45713">
                    <a:lnL w="12700" cap="flat" cmpd="sng" algn="ctr">
                      <a:solidFill>
                        <a:schemeClr val="tx1"/>
                      </a:solidFill>
                      <a:prstDash val="solid"/>
                      <a:roun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03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rowSpan="3">
                  <a:txBody>
                    <a:bodyPr/>
                    <a:lstStyle/>
                    <a:p>
                      <a:pPr lvl="0" algn="ctr" eaLnBrk="1" hangingPunct="1">
                        <a:spcBef>
                          <a:spcPct val="20000"/>
                        </a:spcBef>
                        <a:buNone/>
                      </a:pPr>
                      <a:r>
                        <a:rPr lang="zh-CN" altLang="en-US" sz="2800" b="1">
                          <a:solidFill>
                            <a:schemeClr val="tx1"/>
                          </a:solidFill>
                          <a:latin typeface="微软雅黑" panose="020B0503020204020204" charset="-122"/>
                          <a:ea typeface="微软雅黑" panose="020B0503020204020204" charset="-122"/>
                        </a:rPr>
                        <a:t>世界是</a:t>
                      </a:r>
                      <a:br>
                        <a:rPr lang="en-US" altLang="zh-CN" sz="2800" b="1">
                          <a:solidFill>
                            <a:schemeClr val="tx1"/>
                          </a:solidFill>
                          <a:latin typeface="微软雅黑" panose="020B0503020204020204" charset="-122"/>
                          <a:ea typeface="微软雅黑" panose="020B0503020204020204" charset="-122"/>
                        </a:rPr>
                      </a:br>
                      <a:r>
                        <a:rPr lang="zh-CN" altLang="en-US" sz="2800" b="1">
                          <a:solidFill>
                            <a:schemeClr val="tx1"/>
                          </a:solidFill>
                          <a:latin typeface="微软雅黑" panose="020B0503020204020204" charset="-122"/>
                          <a:ea typeface="微软雅黑" panose="020B0503020204020204" charset="-122"/>
                        </a:rPr>
                        <a:t>普遍联系的</a:t>
                      </a:r>
                      <a:endParaRPr lang="zh-CN" altLang="en-US" sz="2800" b="1">
                        <a:solidFill>
                          <a:schemeClr val="tx1"/>
                        </a:solidFill>
                        <a:latin typeface="微软雅黑" panose="020B0503020204020204" charset="-122"/>
                        <a:ea typeface="微软雅黑" panose="020B0503020204020204" charset="-122"/>
                      </a:endParaRPr>
                    </a:p>
                  </a:txBody>
                  <a:tcPr marL="121931" marR="121931" marT="45713" marB="45713">
                    <a:lnL w="12700" cap="flat" cmpd="sng">
                      <a:solidFill>
                        <a:schemeClr val="tx1"/>
                      </a:solidFill>
                      <a:prstDash val="soli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hangingPunct="1">
                        <a:spcBef>
                          <a:spcPct val="20000"/>
                        </a:spcBef>
                        <a:buNone/>
                      </a:pPr>
                      <a:r>
                        <a:rPr lang="en-US" altLang="zh-CN" sz="2800" b="1">
                          <a:solidFill>
                            <a:srgbClr val="0000CC"/>
                          </a:solidFill>
                          <a:latin typeface="微软雅黑" panose="020B0503020204020204" charset="-122"/>
                          <a:ea typeface="微软雅黑" panose="020B0503020204020204" charset="-122"/>
                        </a:rPr>
                        <a:t>1</a:t>
                      </a:r>
                      <a:r>
                        <a:rPr lang="zh-CN" altLang="en-US" sz="2800" b="1">
                          <a:solidFill>
                            <a:srgbClr val="0000CC"/>
                          </a:solidFill>
                          <a:latin typeface="微软雅黑" panose="020B0503020204020204" charset="-122"/>
                          <a:ea typeface="微软雅黑" panose="020B0503020204020204" charset="-122"/>
                        </a:rPr>
                        <a:t>、联系具有</a:t>
                      </a:r>
                      <a:r>
                        <a:rPr lang="zh-CN" altLang="en-US" sz="2800" b="1">
                          <a:solidFill>
                            <a:srgbClr val="00B050"/>
                          </a:solidFill>
                          <a:latin typeface="微软雅黑" panose="020B0503020204020204" charset="-122"/>
                          <a:ea typeface="微软雅黑" panose="020B0503020204020204" charset="-122"/>
                        </a:rPr>
                        <a:t>普遍性</a:t>
                      </a:r>
                      <a:endParaRPr lang="zh-CN" altLang="en-US" sz="2800" b="1">
                        <a:solidFill>
                          <a:srgbClr val="00B050"/>
                        </a:solidFill>
                        <a:latin typeface="微软雅黑" panose="020B0503020204020204" charset="-122"/>
                        <a:ea typeface="微软雅黑" panose="020B0503020204020204" charset="-122"/>
                      </a:endParaRPr>
                    </a:p>
                  </a:txBody>
                  <a:tcPr marL="121931" marR="121931" marT="45713" marB="4571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hangingPunct="1">
                        <a:spcBef>
                          <a:spcPct val="20000"/>
                        </a:spcBef>
                        <a:buNone/>
                      </a:pPr>
                      <a:r>
                        <a:rPr lang="zh-CN" altLang="en-US" sz="2800" b="1">
                          <a:solidFill>
                            <a:srgbClr val="CC3300"/>
                          </a:solidFill>
                          <a:latin typeface="微软雅黑" panose="020B0503020204020204" charset="-122"/>
                          <a:ea typeface="微软雅黑" panose="020B0503020204020204" charset="-122"/>
                        </a:rPr>
                        <a:t>用联系的观点看问题。</a:t>
                      </a:r>
                      <a:endParaRPr lang="zh-CN" altLang="en-US" sz="2800" b="1">
                        <a:solidFill>
                          <a:srgbClr val="CC3300"/>
                        </a:solidFill>
                        <a:latin typeface="微软雅黑" panose="020B0503020204020204" charset="-122"/>
                        <a:ea typeface="微软雅黑" panose="020B0503020204020204" charset="-122"/>
                      </a:endParaRPr>
                    </a:p>
                  </a:txBody>
                  <a:tcPr marL="121931" marR="121931" marT="45713" marB="45713">
                    <a:lnL w="12700" cap="flat" cmpd="sng" algn="ctr">
                      <a:solidFill>
                        <a:schemeClr val="tx1"/>
                      </a:solidFill>
                      <a:prstDash val="solid"/>
                      <a:round/>
                      <a:headEnd type="none" w="med" len="med"/>
                      <a:tailEnd type="none" w="med" len="med"/>
                    </a:lnL>
                    <a:lnR w="28575" cap="flat" cmpd="sng">
                      <a:solidFill>
                        <a:schemeClr val="tx1"/>
                      </a:solidFill>
                      <a:prstDash val="soli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5896">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marL="121931" marR="121931" marT="45713" marB="45713">
                    <a:lnL w="12700" cap="flat" cmpd="sng">
                      <a:solidFill>
                        <a:schemeClr val="tx1"/>
                      </a:solidFill>
                      <a:prstDash val="soli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hangingPunct="1">
                        <a:spcBef>
                          <a:spcPct val="20000"/>
                        </a:spcBef>
                        <a:buNone/>
                      </a:pPr>
                      <a:r>
                        <a:rPr lang="en-US" altLang="zh-CN" sz="2800" b="1">
                          <a:solidFill>
                            <a:srgbClr val="0000CC"/>
                          </a:solidFill>
                          <a:latin typeface="微软雅黑" panose="020B0503020204020204" charset="-122"/>
                          <a:ea typeface="微软雅黑" panose="020B0503020204020204" charset="-122"/>
                        </a:rPr>
                        <a:t>2</a:t>
                      </a:r>
                      <a:r>
                        <a:rPr lang="zh-CN" altLang="en-US" sz="2800" b="1">
                          <a:solidFill>
                            <a:srgbClr val="0000CC"/>
                          </a:solidFill>
                          <a:latin typeface="微软雅黑" panose="020B0503020204020204" charset="-122"/>
                          <a:ea typeface="微软雅黑" panose="020B0503020204020204" charset="-122"/>
                        </a:rPr>
                        <a:t>、联系具有</a:t>
                      </a:r>
                      <a:r>
                        <a:rPr lang="zh-CN" altLang="en-US" sz="2800" b="1" kern="1200">
                          <a:solidFill>
                            <a:srgbClr val="00B050"/>
                          </a:solidFill>
                          <a:latin typeface="微软雅黑" panose="020B0503020204020204" charset="-122"/>
                          <a:ea typeface="微软雅黑" panose="020B0503020204020204" charset="-122"/>
                          <a:cs typeface="+mn-cs"/>
                        </a:rPr>
                        <a:t>客观性</a:t>
                      </a:r>
                      <a:endParaRPr lang="zh-CN" altLang="en-US" sz="2800" b="1" kern="1200">
                        <a:solidFill>
                          <a:srgbClr val="00B050"/>
                        </a:solidFill>
                        <a:latin typeface="微软雅黑" panose="020B0503020204020204" charset="-122"/>
                        <a:ea typeface="微软雅黑" panose="020B0503020204020204" charset="-122"/>
                        <a:cs typeface="+mn-cs"/>
                      </a:endParaRPr>
                    </a:p>
                  </a:txBody>
                  <a:tcPr marL="121931" marR="121931" marT="45713" marB="4571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hangingPunct="1">
                        <a:spcBef>
                          <a:spcPct val="20000"/>
                        </a:spcBef>
                        <a:buNone/>
                      </a:pPr>
                      <a:r>
                        <a:rPr lang="zh-CN" altLang="en-US" sz="2800" b="1">
                          <a:solidFill>
                            <a:srgbClr val="CC3300"/>
                          </a:solidFill>
                          <a:latin typeface="微软雅黑" panose="020B0503020204020204" charset="-122"/>
                          <a:ea typeface="微软雅黑" panose="020B0503020204020204" charset="-122"/>
                        </a:rPr>
                        <a:t>从事物固有的联系中把握事物，切忌主观随意性。</a:t>
                      </a:r>
                      <a:endParaRPr lang="zh-CN" altLang="en-US" sz="2800" b="1">
                        <a:solidFill>
                          <a:srgbClr val="CC3300"/>
                        </a:solidFill>
                        <a:latin typeface="微软雅黑" panose="020B0503020204020204" charset="-122"/>
                        <a:ea typeface="微软雅黑" panose="020B0503020204020204" charset="-122"/>
                      </a:endParaRPr>
                    </a:p>
                  </a:txBody>
                  <a:tcPr marL="121931" marR="121931" marT="45713" marB="45713">
                    <a:lnL w="12700" cap="flat" cmpd="sng" algn="ctr">
                      <a:solidFill>
                        <a:schemeClr val="tx1"/>
                      </a:solidFill>
                      <a:prstDash val="solid"/>
                      <a:round/>
                      <a:headEnd type="none" w="med" len="med"/>
                      <a:tailEnd type="none" w="med" len="med"/>
                    </a:lnL>
                    <a:lnR w="28575" cap="flat" cmpd="sng">
                      <a:solidFill>
                        <a:schemeClr val="tx1"/>
                      </a:solidFill>
                      <a:prstDash val="soli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2758">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marL="121931" marR="121931" marT="45713" marB="45713">
                    <a:lnL w="12700" cap="flat" cmpd="sng">
                      <a:solidFill>
                        <a:schemeClr val="tx1"/>
                      </a:solidFill>
                      <a:prstDash val="soli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hangingPunct="1">
                        <a:spcBef>
                          <a:spcPct val="20000"/>
                        </a:spcBef>
                        <a:buNone/>
                      </a:pPr>
                      <a:r>
                        <a:rPr lang="en-US" altLang="zh-CN" sz="2800" b="1">
                          <a:solidFill>
                            <a:srgbClr val="0000CC"/>
                          </a:solidFill>
                          <a:latin typeface="微软雅黑" panose="020B0503020204020204" charset="-122"/>
                          <a:ea typeface="微软雅黑" panose="020B0503020204020204" charset="-122"/>
                        </a:rPr>
                        <a:t>3</a:t>
                      </a:r>
                      <a:r>
                        <a:rPr lang="zh-CN" altLang="en-US" sz="2800" b="1">
                          <a:solidFill>
                            <a:srgbClr val="0000CC"/>
                          </a:solidFill>
                          <a:latin typeface="微软雅黑" panose="020B0503020204020204" charset="-122"/>
                          <a:ea typeface="微软雅黑" panose="020B0503020204020204" charset="-122"/>
                        </a:rPr>
                        <a:t>、联系具有</a:t>
                      </a:r>
                      <a:r>
                        <a:rPr lang="zh-CN" altLang="en-US" sz="2800" b="1" kern="1200">
                          <a:solidFill>
                            <a:srgbClr val="00B050"/>
                          </a:solidFill>
                          <a:latin typeface="微软雅黑" panose="020B0503020204020204" charset="-122"/>
                          <a:ea typeface="微软雅黑" panose="020B0503020204020204" charset="-122"/>
                          <a:cs typeface="+mn-cs"/>
                        </a:rPr>
                        <a:t>多样性</a:t>
                      </a:r>
                      <a:endParaRPr lang="zh-CN" altLang="en-US" sz="2800" b="1" kern="1200">
                        <a:solidFill>
                          <a:srgbClr val="00B050"/>
                        </a:solidFill>
                        <a:latin typeface="微软雅黑" panose="020B0503020204020204" charset="-122"/>
                        <a:ea typeface="微软雅黑" panose="020B0503020204020204" charset="-122"/>
                        <a:cs typeface="+mn-cs"/>
                      </a:endParaRPr>
                    </a:p>
                  </a:txBody>
                  <a:tcPr marL="121931" marR="121931" marT="45713" marB="4571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eaLnBrk="1" hangingPunct="1">
                        <a:spcBef>
                          <a:spcPct val="20000"/>
                        </a:spcBef>
                        <a:buNone/>
                      </a:pPr>
                      <a:r>
                        <a:rPr lang="zh-CN" altLang="en-US" sz="2600" b="1">
                          <a:solidFill>
                            <a:srgbClr val="CC3300"/>
                          </a:solidFill>
                          <a:latin typeface="微软雅黑" panose="020B0503020204020204" charset="-122"/>
                          <a:ea typeface="微软雅黑" panose="020B0503020204020204" charset="-122"/>
                        </a:rPr>
                        <a:t>善于分析和把握事物存在和发展的各种条件，一切以时间、地点、条件为转移。</a:t>
                      </a:r>
                      <a:endParaRPr lang="zh-CN" altLang="en-US" sz="2600" b="1">
                        <a:solidFill>
                          <a:srgbClr val="CC3300"/>
                        </a:solidFill>
                        <a:latin typeface="微软雅黑" panose="020B0503020204020204" charset="-122"/>
                        <a:ea typeface="微软雅黑" panose="020B0503020204020204" charset="-122"/>
                      </a:endParaRPr>
                    </a:p>
                  </a:txBody>
                  <a:tcPr marL="121931" marR="121931" marT="45713" marB="45713">
                    <a:lnL w="12700" cap="flat" cmpd="sng" algn="ctr">
                      <a:solidFill>
                        <a:schemeClr val="tx1"/>
                      </a:solidFill>
                      <a:prstDash val="solid"/>
                      <a:round/>
                      <a:headEnd type="none" w="med" len="med"/>
                      <a:tailEnd type="none" w="med" len="med"/>
                    </a:lnL>
                    <a:lnR w="28575" cap="flat" cmpd="sng">
                      <a:solidFill>
                        <a:schemeClr val="tx1"/>
                      </a:solidFill>
                      <a:prstDash val="soli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2385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rowSpan="2">
                  <a:txBody>
                    <a:bodyPr/>
                    <a:lstStyle/>
                    <a:p>
                      <a:pPr marL="0" marR="0" lvl="0" indent="0" algn="ctr" defTabSz="1219200" rtl="0" eaLnBrk="1" fontAlgn="auto" latinLnBrk="0" hangingPunct="1">
                        <a:lnSpc>
                          <a:spcPct val="100000"/>
                        </a:lnSpc>
                        <a:spcBef>
                          <a:spcPct val="20000"/>
                        </a:spcBef>
                        <a:spcAft>
                          <a:spcPct val="0"/>
                        </a:spcAft>
                        <a:buClrTx/>
                        <a:buSzTx/>
                        <a:buFontTx/>
                        <a:buNone/>
                        <a:defRPr/>
                      </a:pPr>
                      <a:r>
                        <a:rPr lang="zh-CN" altLang="en-US" sz="2800" b="1">
                          <a:solidFill>
                            <a:schemeClr val="tx1"/>
                          </a:solidFill>
                          <a:latin typeface="微软雅黑" panose="020B0503020204020204" charset="-122"/>
                          <a:ea typeface="微软雅黑" panose="020B0503020204020204" charset="-122"/>
                        </a:rPr>
                        <a:t>用</a:t>
                      </a:r>
                      <a:br>
                        <a:rPr lang="en-US" altLang="zh-CN" sz="2800" b="1">
                          <a:solidFill>
                            <a:schemeClr val="tx1"/>
                          </a:solidFill>
                          <a:latin typeface="微软雅黑" panose="020B0503020204020204" charset="-122"/>
                          <a:ea typeface="微软雅黑" panose="020B0503020204020204" charset="-122"/>
                        </a:rPr>
                      </a:br>
                      <a:r>
                        <a:rPr lang="zh-CN" altLang="en-US" sz="2800" b="1">
                          <a:solidFill>
                            <a:schemeClr val="tx1"/>
                          </a:solidFill>
                          <a:latin typeface="微软雅黑" panose="020B0503020204020204" charset="-122"/>
                          <a:ea typeface="微软雅黑" panose="020B0503020204020204" charset="-122"/>
                        </a:rPr>
                        <a:t>联系的</a:t>
                      </a:r>
                      <a:endParaRPr lang="zh-CN" altLang="en-US" sz="2800" b="1">
                        <a:solidFill>
                          <a:schemeClr val="tx1"/>
                        </a:solidFill>
                        <a:latin typeface="微软雅黑" panose="020B0503020204020204" charset="-122"/>
                        <a:ea typeface="微软雅黑" panose="020B0503020204020204" charset="-122"/>
                      </a:endParaRPr>
                    </a:p>
                    <a:p>
                      <a:pPr marL="0" marR="0" lvl="0" indent="0" algn="ctr" defTabSz="1219200" rtl="0" eaLnBrk="1" fontAlgn="auto" latinLnBrk="0" hangingPunct="1">
                        <a:lnSpc>
                          <a:spcPct val="100000"/>
                        </a:lnSpc>
                        <a:spcBef>
                          <a:spcPct val="20000"/>
                        </a:spcBef>
                        <a:spcAft>
                          <a:spcPct val="0"/>
                        </a:spcAft>
                        <a:buClrTx/>
                        <a:buSzTx/>
                        <a:buFontTx/>
                        <a:buNone/>
                        <a:defRPr/>
                      </a:pPr>
                      <a:r>
                        <a:rPr lang="zh-CN" altLang="en-US" sz="2800" b="1">
                          <a:solidFill>
                            <a:schemeClr val="tx1"/>
                          </a:solidFill>
                          <a:latin typeface="微软雅黑" panose="020B0503020204020204" charset="-122"/>
                          <a:ea typeface="微软雅黑" panose="020B0503020204020204" charset="-122"/>
                        </a:rPr>
                        <a:t>观点看</a:t>
                      </a:r>
                      <a:br>
                        <a:rPr lang="en-US" altLang="zh-CN" sz="2800" b="1">
                          <a:solidFill>
                            <a:schemeClr val="tx1"/>
                          </a:solidFill>
                          <a:latin typeface="微软雅黑" panose="020B0503020204020204" charset="-122"/>
                          <a:ea typeface="微软雅黑" panose="020B0503020204020204" charset="-122"/>
                        </a:rPr>
                      </a:br>
                      <a:r>
                        <a:rPr lang="zh-CN" altLang="en-US" sz="2800" b="1">
                          <a:solidFill>
                            <a:schemeClr val="tx1"/>
                          </a:solidFill>
                          <a:latin typeface="微软雅黑" panose="020B0503020204020204" charset="-122"/>
                          <a:ea typeface="微软雅黑" panose="020B0503020204020204" charset="-122"/>
                        </a:rPr>
                        <a:t>问题</a:t>
                      </a:r>
                      <a:endParaRPr lang="zh-CN" altLang="en-US" sz="2800" b="1">
                        <a:solidFill>
                          <a:schemeClr val="tx1"/>
                        </a:solidFill>
                        <a:latin typeface="微软雅黑" panose="020B0503020204020204" charset="-122"/>
                        <a:ea typeface="微软雅黑" panose="020B0503020204020204" charset="-122"/>
                      </a:endParaRPr>
                    </a:p>
                    <a:p>
                      <a:pPr marL="0" marR="0" lvl="0" indent="0" algn="ctr" defTabSz="1219200" rtl="0" eaLnBrk="1" fontAlgn="auto" latinLnBrk="0" hangingPunct="1">
                        <a:lnSpc>
                          <a:spcPct val="100000"/>
                        </a:lnSpc>
                        <a:spcBef>
                          <a:spcPct val="20000"/>
                        </a:spcBef>
                        <a:spcAft>
                          <a:spcPct val="0"/>
                        </a:spcAft>
                        <a:buClrTx/>
                        <a:buSzTx/>
                        <a:buFontTx/>
                        <a:buNone/>
                        <a:defRPr/>
                      </a:pPr>
                      <a:endParaRPr lang="zh-CN" altLang="en-US" sz="2800" b="1">
                        <a:solidFill>
                          <a:schemeClr val="tx1"/>
                        </a:solidFill>
                        <a:latin typeface="微软雅黑" panose="020B0503020204020204" charset="-122"/>
                        <a:ea typeface="微软雅黑" panose="020B0503020204020204" charset="-122"/>
                      </a:endParaRPr>
                    </a:p>
                  </a:txBody>
                  <a:tcPr marL="121931" marR="121931" marT="45713" marB="45713" anchor="ctr">
                    <a:lnL w="12700" cap="flat" cmpd="sng">
                      <a:solidFill>
                        <a:schemeClr val="tx1"/>
                      </a:solidFill>
                      <a:prstDash val="soli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marR="0" lvl="0" indent="0" algn="l" defTabSz="1219200" rtl="0" eaLnBrk="1" fontAlgn="auto" latinLnBrk="0" hangingPunct="1">
                        <a:lnSpc>
                          <a:spcPct val="100000"/>
                        </a:lnSpc>
                        <a:spcBef>
                          <a:spcPct val="20000"/>
                        </a:spcBef>
                        <a:spcAft>
                          <a:spcPct val="0"/>
                        </a:spcAft>
                        <a:buClrTx/>
                        <a:buSzTx/>
                        <a:buFontTx/>
                        <a:buNone/>
                        <a:defRPr/>
                      </a:pPr>
                      <a:r>
                        <a:rPr lang="en-US" altLang="zh-CN" sz="2800" b="1">
                          <a:solidFill>
                            <a:srgbClr val="0000CC"/>
                          </a:solidFill>
                          <a:latin typeface="微软雅黑" panose="020B0503020204020204" charset="-122"/>
                          <a:ea typeface="微软雅黑" panose="020B0503020204020204" charset="-122"/>
                        </a:rPr>
                        <a:t>4</a:t>
                      </a:r>
                      <a:r>
                        <a:rPr lang="zh-CN" altLang="en-US" sz="2800" b="1">
                          <a:solidFill>
                            <a:srgbClr val="0000CC"/>
                          </a:solidFill>
                          <a:latin typeface="微软雅黑" panose="020B0503020204020204" charset="-122"/>
                          <a:ea typeface="微软雅黑" panose="020B0503020204020204" charset="-122"/>
                        </a:rPr>
                        <a:t>、整体与部分相互区别，相互联系。</a:t>
                      </a:r>
                      <a:endParaRPr lang="en-US" altLang="zh-CN" sz="2800" b="1">
                        <a:solidFill>
                          <a:srgbClr val="0000CC"/>
                        </a:solidFill>
                        <a:latin typeface="微软雅黑" panose="020B0503020204020204" charset="-122"/>
                        <a:ea typeface="微软雅黑" panose="020B0503020204020204" charset="-122"/>
                      </a:endParaRPr>
                    </a:p>
                    <a:p>
                      <a:pPr marL="0" marR="0" lvl="0" indent="0" algn="l" defTabSz="914400" rtl="0" eaLnBrk="1" fontAlgn="base" latinLnBrk="0" hangingPunct="1">
                        <a:lnSpc>
                          <a:spcPct val="100000"/>
                        </a:lnSpc>
                        <a:spcBef>
                          <a:spcPct val="20000"/>
                        </a:spcBef>
                        <a:spcAft>
                          <a:spcPct val="0"/>
                        </a:spcAft>
                        <a:buClrTx/>
                        <a:buSzTx/>
                        <a:buFontTx/>
                        <a:buNone/>
                      </a:pPr>
                      <a:r>
                        <a:rPr lang="zh-CN" altLang="en-US" sz="2800" b="1">
                          <a:solidFill>
                            <a:srgbClr val="00B050"/>
                          </a:solidFill>
                          <a:highlight>
                            <a:srgbClr val="FFFFCC"/>
                          </a:highlight>
                          <a:latin typeface="微软雅黑" panose="020B0503020204020204" charset="-122"/>
                          <a:ea typeface="微软雅黑" panose="020B0503020204020204" charset="-122"/>
                        </a:rPr>
                        <a:t>①整体</a:t>
                      </a:r>
                      <a:r>
                        <a:rPr lang="zh-CN" altLang="en-US" sz="2800" b="1">
                          <a:solidFill>
                            <a:srgbClr val="0000CC"/>
                          </a:solidFill>
                          <a:highlight>
                            <a:srgbClr val="FFFFCC"/>
                          </a:highlight>
                          <a:latin typeface="微软雅黑" panose="020B0503020204020204" charset="-122"/>
                          <a:ea typeface="微软雅黑" panose="020B0503020204020204" charset="-122"/>
                        </a:rPr>
                        <a:t>居于</a:t>
                      </a:r>
                      <a:r>
                        <a:rPr lang="zh-CN" altLang="en-US" sz="2800" b="1" kern="1200">
                          <a:solidFill>
                            <a:srgbClr val="00B050"/>
                          </a:solidFill>
                          <a:highlight>
                            <a:srgbClr val="FFFFCC"/>
                          </a:highlight>
                          <a:latin typeface="微软雅黑" panose="020B0503020204020204" charset="-122"/>
                          <a:ea typeface="微软雅黑" panose="020B0503020204020204" charset="-122"/>
                          <a:cs typeface="+mn-cs"/>
                        </a:rPr>
                        <a:t>主导</a:t>
                      </a:r>
                      <a:r>
                        <a:rPr lang="zh-CN" altLang="en-US" sz="2800" b="1">
                          <a:solidFill>
                            <a:srgbClr val="0000CC"/>
                          </a:solidFill>
                          <a:highlight>
                            <a:srgbClr val="FFFFCC"/>
                          </a:highlight>
                          <a:latin typeface="微软雅黑" panose="020B0503020204020204" charset="-122"/>
                          <a:ea typeface="微软雅黑" panose="020B0503020204020204" charset="-122"/>
                        </a:rPr>
                        <a:t>地位，</a:t>
                      </a:r>
                      <a:r>
                        <a:rPr lang="zh-CN" altLang="en-US" sz="2800" b="1" kern="1200">
                          <a:solidFill>
                            <a:srgbClr val="00B050"/>
                          </a:solidFill>
                          <a:highlight>
                            <a:srgbClr val="FFFFCC"/>
                          </a:highlight>
                          <a:latin typeface="微软雅黑" panose="020B0503020204020204" charset="-122"/>
                          <a:ea typeface="微软雅黑" panose="020B0503020204020204" charset="-122"/>
                          <a:cs typeface="+mn-cs"/>
                        </a:rPr>
                        <a:t>统率</a:t>
                      </a:r>
                      <a:r>
                        <a:rPr lang="zh-CN" altLang="en-US" sz="2800" b="1">
                          <a:solidFill>
                            <a:srgbClr val="0000CC"/>
                          </a:solidFill>
                          <a:highlight>
                            <a:srgbClr val="FFFFCC"/>
                          </a:highlight>
                          <a:latin typeface="微软雅黑" panose="020B0503020204020204" charset="-122"/>
                          <a:ea typeface="微软雅黑" panose="020B0503020204020204" charset="-122"/>
                        </a:rPr>
                        <a:t>着部分。</a:t>
                      </a:r>
                      <a:r>
                        <a:rPr lang="zh-CN" altLang="en-US" sz="2800" b="1">
                          <a:solidFill>
                            <a:srgbClr val="00B050"/>
                          </a:solidFill>
                          <a:highlight>
                            <a:srgbClr val="FFFFCC"/>
                          </a:highlight>
                          <a:latin typeface="微软雅黑" panose="020B0503020204020204" charset="-122"/>
                          <a:ea typeface="微软雅黑" panose="020B0503020204020204" charset="-122"/>
                        </a:rPr>
                        <a:t>②</a:t>
                      </a:r>
                      <a:r>
                        <a:rPr lang="zh-CN" altLang="en-US" sz="2800" b="1">
                          <a:solidFill>
                            <a:srgbClr val="0000FF"/>
                          </a:solidFill>
                          <a:highlight>
                            <a:srgbClr val="FFFFCC"/>
                          </a:highlight>
                          <a:latin typeface="微软雅黑" panose="020B0503020204020204" charset="-122"/>
                          <a:ea typeface="微软雅黑" panose="020B0503020204020204" charset="-122"/>
                        </a:rPr>
                        <a:t>整体由</a:t>
                      </a:r>
                      <a:r>
                        <a:rPr lang="zh-CN" altLang="en-US" sz="2800" b="1" kern="1200">
                          <a:solidFill>
                            <a:srgbClr val="00B050"/>
                          </a:solidFill>
                          <a:highlight>
                            <a:srgbClr val="FFFFCC"/>
                          </a:highlight>
                          <a:latin typeface="微软雅黑" panose="020B0503020204020204" charset="-122"/>
                          <a:ea typeface="微软雅黑" panose="020B0503020204020204" charset="-122"/>
                          <a:cs typeface="+mn-cs"/>
                        </a:rPr>
                        <a:t>部分</a:t>
                      </a:r>
                      <a:r>
                        <a:rPr lang="zh-CN" altLang="en-US" sz="2800" b="1">
                          <a:solidFill>
                            <a:srgbClr val="0000FF"/>
                          </a:solidFill>
                          <a:highlight>
                            <a:srgbClr val="FFFFCC"/>
                          </a:highlight>
                          <a:latin typeface="微软雅黑" panose="020B0503020204020204" charset="-122"/>
                          <a:ea typeface="微软雅黑" panose="020B0503020204020204" charset="-122"/>
                        </a:rPr>
                        <a:t>构成，</a:t>
                      </a:r>
                      <a:r>
                        <a:rPr kumimoji="0" lang="zh-CN" altLang="en-US" sz="2800" b="1" i="0" u="none" strike="noStrike" kern="1200" cap="none" normalizeH="0" baseline="0">
                          <a:ln>
                            <a:noFill/>
                          </a:ln>
                          <a:solidFill>
                            <a:srgbClr val="0000FF"/>
                          </a:solidFill>
                          <a:effectLst/>
                          <a:highlight>
                            <a:srgbClr val="FFFFCC"/>
                          </a:highlight>
                          <a:latin typeface="微软雅黑" panose="020B0503020204020204" charset="-122"/>
                          <a:ea typeface="微软雅黑" panose="020B0503020204020204" charset="-122"/>
                          <a:cs typeface="+mn-cs"/>
                        </a:rPr>
                        <a:t>部分会</a:t>
                      </a:r>
                      <a:r>
                        <a:rPr lang="zh-CN" altLang="en-US" sz="2800" b="1" kern="1200">
                          <a:solidFill>
                            <a:srgbClr val="00B050"/>
                          </a:solidFill>
                          <a:highlight>
                            <a:srgbClr val="FFFFCC"/>
                          </a:highlight>
                          <a:latin typeface="微软雅黑" panose="020B0503020204020204" charset="-122"/>
                          <a:ea typeface="微软雅黑" panose="020B0503020204020204" charset="-122"/>
                          <a:cs typeface="+mn-cs"/>
                        </a:rPr>
                        <a:t>影响</a:t>
                      </a:r>
                      <a:r>
                        <a:rPr kumimoji="0" lang="zh-CN" altLang="en-US" sz="2800" b="1" i="0" u="none" strike="noStrike" kern="1200" cap="none" normalizeH="0" baseline="0">
                          <a:ln>
                            <a:noFill/>
                          </a:ln>
                          <a:solidFill>
                            <a:srgbClr val="0000FF"/>
                          </a:solidFill>
                          <a:effectLst/>
                          <a:highlight>
                            <a:srgbClr val="FFFFCC"/>
                          </a:highlight>
                          <a:latin typeface="微软雅黑" panose="020B0503020204020204" charset="-122"/>
                          <a:ea typeface="微软雅黑" panose="020B0503020204020204" charset="-122"/>
                          <a:cs typeface="+mn-cs"/>
                        </a:rPr>
                        <a:t>整体</a:t>
                      </a:r>
                      <a:r>
                        <a:rPr kumimoji="0" lang="zh-CN" altLang="en-US" sz="2800" b="1" i="0" u="none" strike="noStrike" kern="1200" cap="none" normalizeH="0" baseline="0">
                          <a:ln>
                            <a:noFill/>
                          </a:ln>
                          <a:solidFill>
                            <a:schemeClr val="tx1"/>
                          </a:solidFill>
                          <a:effectLst/>
                          <a:latin typeface="微软雅黑" panose="020B0503020204020204" charset="-122"/>
                          <a:ea typeface="微软雅黑" panose="020B0503020204020204" charset="-122"/>
                          <a:cs typeface="+mn-cs"/>
                        </a:rPr>
                        <a:t>；</a:t>
                      </a:r>
                      <a:endParaRPr kumimoji="0" lang="en-US" altLang="zh-CN" sz="2800" b="1" i="0" u="none" strike="noStrike" kern="1200" cap="none" normalizeH="0" baseline="0">
                        <a:ln>
                          <a:noFill/>
                        </a:ln>
                        <a:solidFill>
                          <a:schemeClr val="tx1"/>
                        </a:solidFill>
                        <a:effectLst/>
                        <a:latin typeface="微软雅黑" panose="020B0503020204020204" charset="-122"/>
                        <a:ea typeface="微软雅黑" panose="020B0503020204020204" charset="-122"/>
                        <a:cs typeface="+mn-cs"/>
                      </a:endParaRPr>
                    </a:p>
                  </a:txBody>
                  <a:tcPr marL="121931" marR="121931" marT="45713" marB="4571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lvl="0" eaLnBrk="1" hangingPunct="1">
                        <a:spcBef>
                          <a:spcPct val="20000"/>
                        </a:spcBef>
                        <a:buNone/>
                      </a:pPr>
                      <a:r>
                        <a:rPr lang="zh-CN" altLang="en-US" sz="2800" b="1">
                          <a:solidFill>
                            <a:srgbClr val="CC3300"/>
                          </a:solidFill>
                          <a:latin typeface="微软雅黑" panose="020B0503020204020204" charset="-122"/>
                          <a:ea typeface="微软雅黑" panose="020B0503020204020204" charset="-122"/>
                        </a:rPr>
                        <a:t>树立全局观念，掌握系统优化的方法，用综合的思维方式来认识事物。</a:t>
                      </a:r>
                      <a:endParaRPr lang="zh-CN" altLang="en-US" sz="2800" b="1">
                        <a:solidFill>
                          <a:srgbClr val="CC3300"/>
                        </a:solidFill>
                        <a:latin typeface="微软雅黑" panose="020B0503020204020204" charset="-122"/>
                        <a:ea typeface="微软雅黑" panose="020B0503020204020204" charset="-122"/>
                      </a:endParaRPr>
                    </a:p>
                    <a:p>
                      <a:pPr lvl="0" eaLnBrk="1" hangingPunct="1">
                        <a:spcBef>
                          <a:spcPct val="20000"/>
                        </a:spcBef>
                        <a:buNone/>
                      </a:pPr>
                      <a:r>
                        <a:rPr lang="zh-CN" altLang="en-US" sz="2800" b="1">
                          <a:solidFill>
                            <a:srgbClr val="00B050"/>
                          </a:solidFill>
                          <a:highlight>
                            <a:srgbClr val="FFFFCC"/>
                          </a:highlight>
                          <a:latin typeface="微软雅黑" panose="020B0503020204020204" charset="-122"/>
                          <a:ea typeface="微软雅黑" panose="020B0503020204020204" charset="-122"/>
                        </a:rPr>
                        <a:t>①</a:t>
                      </a:r>
                      <a:r>
                        <a:rPr lang="zh-CN" altLang="en-US" sz="2800" b="1">
                          <a:solidFill>
                            <a:srgbClr val="CC3300"/>
                          </a:solidFill>
                          <a:highlight>
                            <a:srgbClr val="FFFFCC"/>
                          </a:highlight>
                          <a:latin typeface="微软雅黑" panose="020B0503020204020204" charset="-122"/>
                          <a:ea typeface="微软雅黑" panose="020B0503020204020204" charset="-122"/>
                        </a:rPr>
                        <a:t>要立足整体，优化组合，实现整体的最优目标；</a:t>
                      </a:r>
                      <a:endParaRPr lang="zh-CN" altLang="en-US" sz="2800" b="1">
                        <a:solidFill>
                          <a:srgbClr val="CC3300"/>
                        </a:solidFill>
                        <a:highlight>
                          <a:srgbClr val="FFFFCC"/>
                        </a:highlight>
                        <a:latin typeface="微软雅黑" panose="020B0503020204020204" charset="-122"/>
                        <a:ea typeface="微软雅黑" panose="020B0503020204020204" charset="-122"/>
                      </a:endParaRPr>
                    </a:p>
                    <a:p>
                      <a:pPr lvl="0" eaLnBrk="1" hangingPunct="1">
                        <a:spcBef>
                          <a:spcPct val="20000"/>
                        </a:spcBef>
                        <a:buNone/>
                      </a:pPr>
                      <a:r>
                        <a:rPr lang="zh-CN" altLang="en-US" sz="2800" b="1">
                          <a:solidFill>
                            <a:srgbClr val="00B050"/>
                          </a:solidFill>
                          <a:highlight>
                            <a:srgbClr val="FFFFCC"/>
                          </a:highlight>
                          <a:latin typeface="微软雅黑" panose="020B0503020204020204" charset="-122"/>
                          <a:ea typeface="微软雅黑" panose="020B0503020204020204" charset="-122"/>
                        </a:rPr>
                        <a:t>②</a:t>
                      </a:r>
                      <a:r>
                        <a:rPr lang="zh-CN" altLang="en-US" sz="2800" b="1" kern="1200">
                          <a:solidFill>
                            <a:srgbClr val="CC3300"/>
                          </a:solidFill>
                          <a:highlight>
                            <a:srgbClr val="FFFFCC"/>
                          </a:highlight>
                          <a:latin typeface="微软雅黑" panose="020B0503020204020204" charset="-122"/>
                          <a:ea typeface="微软雅黑" panose="020B0503020204020204" charset="-122"/>
                          <a:cs typeface="+mn-cs"/>
                        </a:rPr>
                        <a:t>要</a:t>
                      </a:r>
                      <a:r>
                        <a:rPr lang="zh-CN" altLang="en-US" sz="2800" b="1">
                          <a:solidFill>
                            <a:srgbClr val="CC3300"/>
                          </a:solidFill>
                          <a:highlight>
                            <a:srgbClr val="FFFFCC"/>
                          </a:highlight>
                          <a:latin typeface="微软雅黑" panose="020B0503020204020204" charset="-122"/>
                          <a:ea typeface="微软雅黑" panose="020B0503020204020204" charset="-122"/>
                        </a:rPr>
                        <a:t>重视部分，用局部的发展推动整体的发展。</a:t>
                      </a:r>
                      <a:endParaRPr lang="zh-CN" altLang="en-US" sz="2800" b="1">
                        <a:solidFill>
                          <a:srgbClr val="CC3300"/>
                        </a:solidFill>
                        <a:highlight>
                          <a:srgbClr val="FFFFCC"/>
                        </a:highlight>
                        <a:latin typeface="微软雅黑" panose="020B0503020204020204" charset="-122"/>
                        <a:ea typeface="微软雅黑" panose="020B0503020204020204" charset="-122"/>
                      </a:endParaRPr>
                    </a:p>
                  </a:txBody>
                  <a:tcPr marL="121931" marR="121931" marT="45713" marB="45713">
                    <a:lnL w="12700" cap="flat" cmpd="sng" algn="ctr">
                      <a:solidFill>
                        <a:schemeClr val="tx1"/>
                      </a:solidFill>
                      <a:prstDash val="solid"/>
                      <a:round/>
                      <a:headEnd type="none" w="med" len="med"/>
                      <a:tailEnd type="none" w="med" len="med"/>
                    </a:lnL>
                    <a:lnR w="28575" cap="flat" cmpd="sng">
                      <a:solidFill>
                        <a:schemeClr val="tx1"/>
                      </a:solidFill>
                      <a:prstDash val="solid"/>
                      <a:headEnd type="none" w="med" len="med"/>
                      <a:tailEnd type="none" w="med" len="med"/>
                    </a:lnR>
                    <a:lnT w="12700" cap="flat" cmpd="sng" algn="ctr">
                      <a:solidFill>
                        <a:schemeClr val="tx1"/>
                      </a:solidFill>
                      <a:prstDash val="solid"/>
                      <a:roun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45329">
                <a:tc vMerge="1">
                  <a:tcPr marL="121931" marR="121931" marT="45713" marB="45713" anchor="ctr">
                    <a:lnL w="28575" cap="flat" cmpd="sng">
                      <a:solidFill>
                        <a:schemeClr val="tx1"/>
                      </a:solidFill>
                      <a:prstDash val="solid"/>
                      <a:headEnd type="none" w="med" len="med"/>
                      <a:tailEnd type="none" w="med" len="med"/>
                    </a:lnL>
                    <a:lnR w="12700" cap="flat" cmpd="sng" algn="ctr">
                      <a:solidFill>
                        <a:schemeClr val="tx1"/>
                      </a:solidFill>
                      <a:prstDash val="solid"/>
                      <a:roun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vMerge="1">
                  <a:tcPr marL="121931" marR="121931"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marR="0" lvl="0" indent="0" algn="l" defTabSz="1219200" rtl="0" eaLnBrk="1" fontAlgn="auto" latinLnBrk="0" hangingPunct="1">
                        <a:lnSpc>
                          <a:spcPct val="100000"/>
                        </a:lnSpc>
                        <a:spcBef>
                          <a:spcPct val="20000"/>
                        </a:spcBef>
                        <a:spcAft>
                          <a:spcPct val="0"/>
                        </a:spcAft>
                        <a:buClrTx/>
                        <a:buSzTx/>
                        <a:buFontTx/>
                        <a:buNone/>
                        <a:defRPr/>
                      </a:pPr>
                      <a:r>
                        <a:rPr lang="en-US" altLang="zh-CN" sz="2800" b="1">
                          <a:solidFill>
                            <a:srgbClr val="0000CC"/>
                          </a:solidFill>
                          <a:latin typeface="微软雅黑" panose="020B0503020204020204" charset="-122"/>
                          <a:ea typeface="微软雅黑" panose="020B0503020204020204" charset="-122"/>
                        </a:rPr>
                        <a:t>5</a:t>
                      </a:r>
                      <a:r>
                        <a:rPr lang="zh-CN" altLang="en-US" sz="2800" b="1">
                          <a:solidFill>
                            <a:srgbClr val="0000CC"/>
                          </a:solidFill>
                          <a:latin typeface="微软雅黑" panose="020B0503020204020204" charset="-122"/>
                          <a:ea typeface="微软雅黑" panose="020B0503020204020204" charset="-122"/>
                        </a:rPr>
                        <a:t>、系统具有</a:t>
                      </a:r>
                      <a:r>
                        <a:rPr lang="zh-CN" altLang="en-US" sz="2800" b="1" kern="1200">
                          <a:solidFill>
                            <a:srgbClr val="00B050"/>
                          </a:solidFill>
                          <a:latin typeface="微软雅黑" panose="020B0503020204020204" charset="-122"/>
                          <a:ea typeface="微软雅黑" panose="020B0503020204020204" charset="-122"/>
                          <a:cs typeface="+mn-cs"/>
                        </a:rPr>
                        <a:t>整体性</a:t>
                      </a:r>
                      <a:r>
                        <a:rPr lang="zh-CN" altLang="en-US" sz="2800" b="1">
                          <a:solidFill>
                            <a:srgbClr val="0000CC"/>
                          </a:solidFill>
                          <a:latin typeface="微软雅黑" panose="020B0503020204020204" charset="-122"/>
                          <a:ea typeface="微软雅黑" panose="020B0503020204020204" charset="-122"/>
                        </a:rPr>
                        <a:t>、</a:t>
                      </a:r>
                      <a:r>
                        <a:rPr lang="zh-CN" altLang="en-US" sz="2800" b="1" kern="1200">
                          <a:solidFill>
                            <a:srgbClr val="00B050"/>
                          </a:solidFill>
                          <a:latin typeface="微软雅黑" panose="020B0503020204020204" charset="-122"/>
                          <a:ea typeface="微软雅黑" panose="020B0503020204020204" charset="-122"/>
                          <a:cs typeface="+mn-cs"/>
                        </a:rPr>
                        <a:t>有序性</a:t>
                      </a:r>
                      <a:r>
                        <a:rPr lang="zh-CN" altLang="en-US" sz="2800" b="1">
                          <a:solidFill>
                            <a:srgbClr val="0000CC"/>
                          </a:solidFill>
                          <a:latin typeface="微软雅黑" panose="020B0503020204020204" charset="-122"/>
                          <a:ea typeface="微软雅黑" panose="020B0503020204020204" charset="-122"/>
                        </a:rPr>
                        <a:t>和</a:t>
                      </a:r>
                      <a:r>
                        <a:rPr lang="zh-CN" altLang="en-US" sz="2800" b="1" kern="1200">
                          <a:solidFill>
                            <a:srgbClr val="00B050"/>
                          </a:solidFill>
                          <a:latin typeface="微软雅黑" panose="020B0503020204020204" charset="-122"/>
                          <a:ea typeface="微软雅黑" panose="020B0503020204020204" charset="-122"/>
                          <a:cs typeface="+mn-cs"/>
                        </a:rPr>
                        <a:t>内部结构的优化趋向</a:t>
                      </a:r>
                      <a:endParaRPr lang="zh-CN" altLang="en-US" sz="2800" b="1" kern="1200">
                        <a:solidFill>
                          <a:srgbClr val="00B050"/>
                        </a:solidFill>
                        <a:latin typeface="微软雅黑" panose="020B0503020204020204" charset="-122"/>
                        <a:ea typeface="微软雅黑" panose="020B0503020204020204" charset="-122"/>
                        <a:cs typeface="+mn-cs"/>
                      </a:endParaRPr>
                    </a:p>
                  </a:txBody>
                  <a:tcPr marL="121931" marR="121931"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marL="121931" marR="121931" marT="45713" marB="45713">
                    <a:lnL w="12700" cap="flat" cmpd="sng" algn="ctr">
                      <a:solidFill>
                        <a:schemeClr val="tx1"/>
                      </a:solidFill>
                      <a:prstDash val="solid"/>
                      <a:round/>
                      <a:headEnd type="none" w="med" len="med"/>
                      <a:tailEnd type="none" w="med" len="med"/>
                    </a:lnL>
                    <a:lnR w="28575" cap="flat" cmpd="sng">
                      <a:solidFill>
                        <a:schemeClr val="tx1"/>
                      </a:solidFill>
                      <a:prstDash val="solid"/>
                      <a:headEnd type="none" w="med" len="med"/>
                      <a:tailEnd type="none" w="med" len="med"/>
                    </a:lnR>
                    <a:lnT w="12700" cap="flat" cmpd="sng" algn="ctr">
                      <a:solidFill>
                        <a:schemeClr val="tx1"/>
                      </a:solidFill>
                      <a:prstDash val="solid"/>
                      <a:roun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1834515" y="2515870"/>
            <a:ext cx="3430270" cy="705485"/>
          </a:xfrm>
          <a:prstGeom prst="rect">
            <a:avLst/>
          </a:prstGeom>
          <a:noFill/>
          <a:ln w="38100">
            <a:solidFill>
              <a:schemeClr val="tx1"/>
            </a:solidFill>
          </a:ln>
        </p:spPr>
        <p:txBody>
          <a:bodyPr wrap="square" rtlCol="0">
            <a:noAutofit/>
          </a:bodyPr>
          <a:p>
            <a:r>
              <a:rPr lang="zh-CN" altLang="en-US" sz="3600" b="1"/>
              <a:t>一、教材分析</a:t>
            </a:r>
            <a:endParaRPr lang="zh-CN" altLang="en-US" sz="3600" b="1"/>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04660" y="156210"/>
            <a:ext cx="4536440" cy="6415405"/>
          </a:xfrm>
          <a:prstGeom prst="rect">
            <a:avLst/>
          </a:prstGeom>
        </p:spPr>
      </p:pic>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custDataLst>
              <p:tags r:id="rId1"/>
            </p:custDataLst>
          </p:nvPr>
        </p:nvSpPr>
        <p:spPr>
          <a:xfrm>
            <a:off x="331788" y="712788"/>
            <a:ext cx="11572875" cy="6003925"/>
          </a:xfrm>
          <a:prstGeom prst="rect">
            <a:avLst/>
          </a:prstGeom>
          <a:solidFill>
            <a:srgbClr val="FFFB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mn-ea"/>
              <a:cs typeface="+mn-cs"/>
            </a:endParaRPr>
          </a:p>
        </p:txBody>
      </p:sp>
      <p:pic>
        <p:nvPicPr>
          <p:cNvPr id="17" name="图形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3375025" cy="956945"/>
          </a:xfrm>
          <a:prstGeom prst="rect">
            <a:avLst/>
          </a:prstGeom>
        </p:spPr>
      </p:pic>
      <p:grpSp>
        <p:nvGrpSpPr>
          <p:cNvPr id="5123" name="组合 2"/>
          <p:cNvGrpSpPr/>
          <p:nvPr/>
        </p:nvGrpSpPr>
        <p:grpSpPr>
          <a:xfrm>
            <a:off x="1068388" y="1498600"/>
            <a:ext cx="544512" cy="2463800"/>
            <a:chOff x="1683" y="2360"/>
            <a:chExt cx="858" cy="3880"/>
          </a:xfrm>
        </p:grpSpPr>
        <p:cxnSp>
          <p:nvCxnSpPr>
            <p:cNvPr id="4" name="直接连接符 3"/>
            <p:cNvCxnSpPr/>
            <p:nvPr>
              <p:custDataLst>
                <p:tags r:id="rId4"/>
              </p:custDataLst>
            </p:nvPr>
          </p:nvCxnSpPr>
          <p:spPr>
            <a:xfrm flipV="1">
              <a:off x="1683" y="4293"/>
              <a:ext cx="558" cy="1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左中括号 4"/>
            <p:cNvSpPr/>
            <p:nvPr>
              <p:custDataLst>
                <p:tags r:id="rId5"/>
              </p:custDataLst>
            </p:nvPr>
          </p:nvSpPr>
          <p:spPr>
            <a:xfrm>
              <a:off x="2203" y="2360"/>
              <a:ext cx="338" cy="3880"/>
            </a:xfrm>
            <a:prstGeom prst="leftBracket">
              <a:avLst/>
            </a:prstGeom>
            <a:ln w="50800"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mn-ea"/>
                <a:cs typeface="+mn-cs"/>
              </a:endParaRPr>
            </a:p>
          </p:txBody>
        </p:sp>
      </p:grpSp>
      <p:sp>
        <p:nvSpPr>
          <p:cNvPr id="5124" name="Text Box 3"/>
          <p:cNvSpPr/>
          <p:nvPr>
            <p:custDataLst>
              <p:tags r:id="rId6"/>
            </p:custDataLst>
          </p:nvPr>
        </p:nvSpPr>
        <p:spPr>
          <a:xfrm>
            <a:off x="538163" y="2190750"/>
            <a:ext cx="530225" cy="1079500"/>
          </a:xfrm>
          <a:prstGeom prst="rect">
            <a:avLst/>
          </a:prstGeom>
          <a:solidFill>
            <a:srgbClr val="C00000"/>
          </a:solidFill>
          <a:ln w="38100" cap="flat" cmpd="sng">
            <a:solidFill>
              <a:schemeClr val="tx1"/>
            </a:solidFill>
            <a:prstDash val="solid"/>
            <a:miter/>
            <a:headEnd type="none" w="med" len="med"/>
            <a:tailEnd type="none" w="med" len="med"/>
          </a:ln>
        </p:spPr>
        <p:txBody>
          <a:bodyPr lIns="90170" tIns="46990" rIns="90170" bIns="4699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zh-CN" altLang="en-US" sz="3200" b="1" dirty="0">
                <a:solidFill>
                  <a:srgbClr val="FFFFFF"/>
                </a:solidFill>
                <a:latin typeface="微软雅黑" panose="020B0503020204020204" charset="-122"/>
                <a:ea typeface="微软雅黑" panose="020B0503020204020204" charset="-122"/>
              </a:rPr>
              <a:t>哲学</a:t>
            </a:r>
            <a:endParaRPr lang="zh-CN" altLang="en-US" sz="3200" b="1" dirty="0">
              <a:solidFill>
                <a:srgbClr val="FFFFFF"/>
              </a:solidFill>
              <a:latin typeface="微软雅黑" panose="020B0503020204020204" charset="-122"/>
              <a:ea typeface="微软雅黑" panose="020B0503020204020204" charset="-122"/>
            </a:endParaRPr>
          </a:p>
        </p:txBody>
      </p:sp>
      <p:sp>
        <p:nvSpPr>
          <p:cNvPr id="7" name="文本框 16"/>
          <p:cNvSpPr/>
          <p:nvPr>
            <p:custDataLst>
              <p:tags r:id="rId7"/>
            </p:custDataLst>
          </p:nvPr>
        </p:nvSpPr>
        <p:spPr>
          <a:xfrm>
            <a:off x="3450697" y="1434550"/>
            <a:ext cx="5330825" cy="46037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D0D0D"/>
                </a:solidFill>
                <a:effectLst/>
                <a:uLnTx/>
                <a:uFillTx/>
                <a:latin typeface="微软雅黑" panose="020B0503020204020204" charset="-122"/>
                <a:ea typeface="微软雅黑" panose="020B0503020204020204" charset="-122"/>
                <a:cs typeface="Arial" panose="020B0604020202020204"/>
              </a:rPr>
              <a:t>第二课 探究世界的本质（辩证</a:t>
            </a:r>
            <a:r>
              <a:rPr kumimoji="0" lang="zh-CN" alt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highlight>
                  <a:srgbClr val="800000"/>
                </a:highlight>
                <a:uLnTx/>
                <a:uFillTx/>
                <a:latin typeface="微软雅黑" panose="020B0503020204020204" charset="-122"/>
                <a:ea typeface="微软雅黑" panose="020B0503020204020204" charset="-122"/>
                <a:cs typeface="Arial" panose="020B0604020202020204"/>
              </a:rPr>
              <a:t>唯物论</a:t>
            </a:r>
            <a:r>
              <a:rPr kumimoji="0" lang="zh-CN" altLang="en-US" sz="24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a:rPr>
              <a:t>）</a:t>
            </a:r>
            <a:endParaRPr kumimoji="0" lang="zh-CN" altLang="en-US" sz="24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a:endParaRPr>
          </a:p>
        </p:txBody>
      </p:sp>
      <p:sp>
        <p:nvSpPr>
          <p:cNvPr id="8" name="文本框 18"/>
          <p:cNvSpPr/>
          <p:nvPr>
            <p:custDataLst>
              <p:tags r:id="rId8"/>
            </p:custDataLst>
          </p:nvPr>
        </p:nvSpPr>
        <p:spPr>
          <a:xfrm>
            <a:off x="3455670" y="800100"/>
            <a:ext cx="6111240" cy="46037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D0D0D"/>
                </a:solidFill>
                <a:effectLst/>
                <a:uLnTx/>
                <a:uFillTx/>
                <a:latin typeface="微软雅黑" panose="020B0503020204020204" charset="-122"/>
                <a:ea typeface="微软雅黑" panose="020B0503020204020204" charset="-122"/>
                <a:cs typeface="Arial" panose="020B0604020202020204"/>
              </a:rPr>
              <a:t>第一课 时代精神的精华（</a:t>
            </a:r>
            <a:r>
              <a:rPr kumimoji="0" lang="zh-CN" alt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highlight>
                  <a:srgbClr val="800000"/>
                </a:highlight>
                <a:uLnTx/>
                <a:uFillTx/>
                <a:latin typeface="微软雅黑" panose="020B0503020204020204" charset="-122"/>
                <a:ea typeface="微软雅黑" panose="020B0503020204020204" charset="-122"/>
                <a:cs typeface="Arial" panose="020B0604020202020204"/>
              </a:rPr>
              <a:t>哲学基本理论</a:t>
            </a:r>
            <a:r>
              <a:rPr kumimoji="0" lang="zh-CN" altLang="en-US" sz="2400" b="1" i="0" u="none" strike="noStrike" kern="1200" cap="none" spc="0" normalizeH="0" baseline="0" noProof="0">
                <a:ln>
                  <a:noFill/>
                </a:ln>
                <a:solidFill>
                  <a:srgbClr val="0D0D0D"/>
                </a:solidFill>
                <a:effectLst/>
                <a:uLnTx/>
                <a:uFillTx/>
                <a:latin typeface="微软雅黑" panose="020B0503020204020204" charset="-122"/>
                <a:ea typeface="微软雅黑" panose="020B0503020204020204" charset="-122"/>
                <a:cs typeface="Arial" panose="020B0604020202020204"/>
              </a:rPr>
              <a:t>）</a:t>
            </a:r>
            <a:endParaRPr kumimoji="0" lang="zh-CN" altLang="en-US" sz="2400" b="1" i="0" u="none" strike="noStrike" kern="1200" cap="none" spc="0" normalizeH="0" baseline="0" noProof="0">
              <a:ln>
                <a:noFill/>
              </a:ln>
              <a:solidFill>
                <a:srgbClr val="0D0D0D"/>
              </a:solidFill>
              <a:effectLst/>
              <a:uLnTx/>
              <a:uFillTx/>
              <a:latin typeface="微软雅黑" panose="020B0503020204020204" charset="-122"/>
              <a:ea typeface="微软雅黑" panose="020B0503020204020204" charset="-122"/>
              <a:cs typeface="Arial" panose="020B0604020202020204"/>
            </a:endParaRPr>
          </a:p>
        </p:txBody>
      </p:sp>
      <p:sp>
        <p:nvSpPr>
          <p:cNvPr id="9" name="文本框 19"/>
          <p:cNvSpPr/>
          <p:nvPr>
            <p:custDataLst>
              <p:tags r:id="rId9"/>
            </p:custDataLst>
          </p:nvPr>
        </p:nvSpPr>
        <p:spPr>
          <a:xfrm>
            <a:off x="3528060" y="3051968"/>
            <a:ext cx="6496685" cy="46037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D0D0D"/>
                </a:solidFill>
                <a:effectLst/>
                <a:uLnTx/>
                <a:uFillTx/>
                <a:latin typeface="微软雅黑" panose="020B0503020204020204" charset="-122"/>
                <a:ea typeface="微软雅黑" panose="020B0503020204020204" charset="-122"/>
                <a:cs typeface="Arial" panose="020B0604020202020204"/>
              </a:rPr>
              <a:t>第</a:t>
            </a:r>
            <a:r>
              <a:rPr kumimoji="0" lang="en-US" altLang="zh-CN" sz="2400" b="1" i="0" u="none" strike="noStrike" kern="1200" cap="none" spc="0" normalizeH="0" baseline="0" noProof="0">
                <a:ln>
                  <a:noFill/>
                </a:ln>
                <a:solidFill>
                  <a:srgbClr val="0D0D0D"/>
                </a:solidFill>
                <a:effectLst/>
                <a:uLnTx/>
                <a:uFillTx/>
                <a:latin typeface="微软雅黑" panose="020B0503020204020204" charset="-122"/>
                <a:ea typeface="微软雅黑" panose="020B0503020204020204" charset="-122"/>
                <a:cs typeface="Arial" panose="020B0604020202020204"/>
              </a:rPr>
              <a:t>4</a:t>
            </a:r>
            <a:r>
              <a:rPr kumimoji="0" lang="zh-CN" altLang="en-US" sz="2400" b="1" i="0" u="none" strike="noStrike" kern="1200" cap="none" spc="0" normalizeH="0" baseline="0" noProof="0">
                <a:ln>
                  <a:noFill/>
                </a:ln>
                <a:solidFill>
                  <a:srgbClr val="0D0D0D"/>
                </a:solidFill>
                <a:effectLst/>
                <a:uLnTx/>
                <a:uFillTx/>
                <a:latin typeface="微软雅黑" panose="020B0503020204020204" charset="-122"/>
                <a:ea typeface="微软雅黑" panose="020B0503020204020204" charset="-122"/>
                <a:cs typeface="Arial" panose="020B0604020202020204"/>
              </a:rPr>
              <a:t>课 探索认识的奥秘（辩证唯物主义</a:t>
            </a:r>
            <a:r>
              <a:rPr kumimoji="0" lang="zh-CN" alt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highlight>
                  <a:srgbClr val="800000"/>
                </a:highlight>
                <a:uLnTx/>
                <a:uFillTx/>
                <a:latin typeface="微软雅黑" panose="020B0503020204020204" charset="-122"/>
                <a:ea typeface="微软雅黑" panose="020B0503020204020204" charset="-122"/>
                <a:cs typeface="Arial" panose="020B0604020202020204"/>
              </a:rPr>
              <a:t>认识论</a:t>
            </a:r>
            <a:r>
              <a:rPr kumimoji="0" lang="zh-CN" altLang="en-US" sz="24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a:rPr>
              <a:t>）</a:t>
            </a:r>
            <a:endParaRPr kumimoji="0" lang="zh-CN" altLang="en-US" sz="24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a:endParaRPr>
          </a:p>
        </p:txBody>
      </p:sp>
      <p:sp>
        <p:nvSpPr>
          <p:cNvPr id="10" name="文本框 21"/>
          <p:cNvSpPr/>
          <p:nvPr>
            <p:custDataLst>
              <p:tags r:id="rId10"/>
            </p:custDataLst>
          </p:nvPr>
        </p:nvSpPr>
        <p:spPr>
          <a:xfrm>
            <a:off x="3361055" y="2139315"/>
            <a:ext cx="5397500" cy="461665"/>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100" b="1" i="0" u="none" strike="noStrike" kern="1200" cap="none" spc="0" normalizeH="0" baseline="0" noProof="1">
                <a:ln>
                  <a:noFill/>
                </a:ln>
                <a:solidFill>
                  <a:srgbClr val="0D0D0D"/>
                </a:solidFill>
                <a:effectLst/>
                <a:uLnTx/>
                <a:uFillTx/>
                <a:latin typeface="等线" panose="02010600030101010101" pitchFamily="2" charset="-122"/>
                <a:ea typeface="+mn-ea"/>
                <a:cs typeface="Arial" panose="020B0604020202020204"/>
              </a:rPr>
              <a:t> </a:t>
            </a:r>
            <a:r>
              <a:rPr kumimoji="0" lang="en-US" altLang="en-US" sz="2400" b="1" i="0" u="none" strike="noStrike" kern="1200" cap="none" spc="0" normalizeH="0" baseline="0" noProof="1">
                <a:ln>
                  <a:noFill/>
                </a:ln>
                <a:solidFill>
                  <a:srgbClr val="0D0D0D"/>
                </a:solidFill>
                <a:effectLst/>
                <a:uLnTx/>
                <a:uFillTx/>
                <a:latin typeface="微软雅黑" panose="020B0503020204020204" charset="-122"/>
                <a:ea typeface="微软雅黑" panose="020B0503020204020204" charset="-122"/>
                <a:cs typeface="Arial" panose="020B0604020202020204"/>
              </a:rPr>
              <a:t>第</a:t>
            </a:r>
            <a:r>
              <a:rPr kumimoji="0" lang="zh-CN" altLang="en-US" sz="2400" b="1" i="0" u="none" strike="noStrike" kern="1200" cap="none" spc="0" normalizeH="0" baseline="0" noProof="1">
                <a:ln>
                  <a:noFill/>
                </a:ln>
                <a:solidFill>
                  <a:srgbClr val="0D0D0D"/>
                </a:solidFill>
                <a:effectLst/>
                <a:uLnTx/>
                <a:uFillTx/>
                <a:latin typeface="微软雅黑" panose="020B0503020204020204" charset="-122"/>
                <a:ea typeface="微软雅黑" panose="020B0503020204020204" charset="-122"/>
                <a:cs typeface="Arial" panose="020B0604020202020204"/>
              </a:rPr>
              <a:t>三</a:t>
            </a:r>
            <a:r>
              <a:rPr kumimoji="0" lang="en-US" altLang="en-US" sz="2400" b="1" i="0" u="none" strike="noStrike" kern="1200" cap="none" spc="0" normalizeH="0" baseline="0" noProof="1">
                <a:ln>
                  <a:noFill/>
                </a:ln>
                <a:solidFill>
                  <a:srgbClr val="0D0D0D"/>
                </a:solidFill>
                <a:effectLst/>
                <a:uLnTx/>
                <a:uFillTx/>
                <a:latin typeface="微软雅黑" panose="020B0503020204020204" charset="-122"/>
                <a:ea typeface="微软雅黑" panose="020B0503020204020204" charset="-122"/>
                <a:cs typeface="Arial" panose="020B0604020202020204"/>
              </a:rPr>
              <a:t>课 </a:t>
            </a:r>
            <a:r>
              <a:rPr kumimoji="0" lang="zh-CN" altLang="en-US" sz="2400" b="1" i="0" u="none" strike="noStrike" kern="1200" cap="none" spc="0" normalizeH="0" baseline="0" noProof="1">
                <a:ln>
                  <a:noFill/>
                </a:ln>
                <a:solidFill>
                  <a:srgbClr val="0D0D0D"/>
                </a:solidFill>
                <a:effectLst/>
                <a:uLnTx/>
                <a:uFillTx/>
                <a:latin typeface="微软雅黑" panose="020B0503020204020204" charset="-122"/>
                <a:ea typeface="微软雅黑" panose="020B0503020204020204" charset="-122"/>
                <a:cs typeface="Arial" panose="020B0604020202020204"/>
              </a:rPr>
              <a:t>把握世界的规律（</a:t>
            </a:r>
            <a:r>
              <a:rPr kumimoji="0" lang="zh-CN" altLang="en-US" sz="2400" b="1" i="0" u="none" strike="noStrike" kern="1200" cap="none" spc="0" normalizeH="0" baseline="0" noProof="1">
                <a:ln>
                  <a:noFill/>
                </a:ln>
                <a:solidFill>
                  <a:srgbClr val="000000"/>
                </a:solidFill>
                <a:effectLst>
                  <a:outerShdw blurRad="38100" dist="38100" dir="2700000">
                    <a:srgbClr val="C0C0C0"/>
                  </a:outerShdw>
                </a:effectLst>
                <a:uLnTx/>
                <a:uFillTx/>
                <a:latin typeface="微软雅黑" panose="020B0503020204020204" charset="-122"/>
                <a:ea typeface="微软雅黑" panose="020B0503020204020204" charset="-122"/>
                <a:cs typeface="Arial" panose="020B0604020202020204"/>
              </a:rPr>
              <a:t>唯物</a:t>
            </a:r>
            <a:r>
              <a:rPr kumimoji="0" lang="zh-CN" altLang="en-US" sz="2400" b="1" i="0" u="none" strike="noStrike" kern="1200" cap="none" spc="0" normalizeH="0" baseline="0" noProof="1">
                <a:ln>
                  <a:noFill/>
                </a:ln>
                <a:solidFill>
                  <a:prstClr val="white"/>
                </a:solidFill>
                <a:effectLst>
                  <a:outerShdw blurRad="38100" dist="38100" dir="2700000" algn="tl">
                    <a:srgbClr val="000000">
                      <a:alpha val="43137"/>
                    </a:srgbClr>
                  </a:outerShdw>
                </a:effectLst>
                <a:highlight>
                  <a:srgbClr val="800000"/>
                </a:highlight>
                <a:uLnTx/>
                <a:uFillTx/>
                <a:latin typeface="微软雅黑" panose="020B0503020204020204" charset="-122"/>
                <a:ea typeface="微软雅黑" panose="020B0503020204020204" charset="-122"/>
                <a:cs typeface="Arial" panose="020B0604020202020204"/>
              </a:rPr>
              <a:t>辩证法</a:t>
            </a:r>
            <a:r>
              <a:rPr kumimoji="0" lang="zh-CN" altLang="en-US" sz="2400" b="1" i="0" u="none" strike="noStrike" kern="1200" cap="none" spc="0" normalizeH="0" baseline="0" noProof="1">
                <a:ln>
                  <a:noFill/>
                </a:ln>
                <a:solidFill>
                  <a:prstClr val="black"/>
                </a:solidFill>
                <a:effectLst/>
                <a:uLnTx/>
                <a:uFillTx/>
                <a:latin typeface="微软雅黑" panose="020B0503020204020204" charset="-122"/>
                <a:ea typeface="微软雅黑" panose="020B0503020204020204" charset="-122"/>
                <a:cs typeface="Arial" panose="020B0604020202020204"/>
              </a:rPr>
              <a:t>）</a:t>
            </a:r>
            <a:endParaRPr kumimoji="0" lang="zh-CN" altLang="en-US" sz="2400" b="1" i="0" u="none" strike="noStrike" kern="1200" cap="none" spc="0" normalizeH="0" baseline="0" noProof="1">
              <a:ln>
                <a:noFill/>
              </a:ln>
              <a:solidFill>
                <a:prstClr val="black"/>
              </a:solidFill>
              <a:effectLst/>
              <a:uLnTx/>
              <a:uFillTx/>
              <a:latin typeface="微软雅黑" panose="020B0503020204020204" charset="-122"/>
              <a:ea typeface="微软雅黑" panose="020B0503020204020204" charset="-122"/>
              <a:cs typeface="Arial" panose="020B0604020202020204"/>
            </a:endParaRPr>
          </a:p>
        </p:txBody>
      </p:sp>
      <p:sp>
        <p:nvSpPr>
          <p:cNvPr id="11" name="文本框 30"/>
          <p:cNvSpPr/>
          <p:nvPr>
            <p:custDataLst>
              <p:tags r:id="rId11"/>
            </p:custDataLst>
          </p:nvPr>
        </p:nvSpPr>
        <p:spPr>
          <a:xfrm>
            <a:off x="3528060" y="3645732"/>
            <a:ext cx="7486015" cy="46037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D0D0D"/>
                </a:solidFill>
                <a:effectLst/>
                <a:uLnTx/>
                <a:uFillTx/>
                <a:latin typeface="微软雅黑" panose="020B0503020204020204" charset="-122"/>
                <a:ea typeface="微软雅黑" panose="020B0503020204020204" charset="-122"/>
                <a:cs typeface="Arial" panose="020B0604020202020204"/>
              </a:rPr>
              <a:t>第</a:t>
            </a:r>
            <a:r>
              <a:rPr kumimoji="0" lang="en-US" altLang="zh-CN" sz="2400" b="1" i="0" u="none" strike="noStrike" kern="1200" cap="none" spc="0" normalizeH="0" baseline="0" noProof="0">
                <a:ln>
                  <a:noFill/>
                </a:ln>
                <a:solidFill>
                  <a:srgbClr val="0D0D0D"/>
                </a:solidFill>
                <a:effectLst/>
                <a:uLnTx/>
                <a:uFillTx/>
                <a:latin typeface="微软雅黑" panose="020B0503020204020204" charset="-122"/>
                <a:ea typeface="微软雅黑" panose="020B0503020204020204" charset="-122"/>
                <a:cs typeface="Arial" panose="020B0604020202020204"/>
              </a:rPr>
              <a:t>5</a:t>
            </a:r>
            <a:r>
              <a:rPr kumimoji="0" lang="zh-CN" altLang="en-US" sz="2400" b="1" i="0" u="none" strike="noStrike" kern="1200" cap="none" spc="0" normalizeH="0" baseline="0" noProof="0">
                <a:ln>
                  <a:noFill/>
                </a:ln>
                <a:solidFill>
                  <a:srgbClr val="0D0D0D"/>
                </a:solidFill>
                <a:effectLst/>
                <a:uLnTx/>
                <a:uFillTx/>
                <a:latin typeface="微软雅黑" panose="020B0503020204020204" charset="-122"/>
                <a:ea typeface="微软雅黑" panose="020B0503020204020204" charset="-122"/>
                <a:cs typeface="Arial" panose="020B0604020202020204"/>
              </a:rPr>
              <a:t>课 寻觅社会的真谛</a:t>
            </a:r>
            <a:r>
              <a:rPr kumimoji="0" lang="en-US" altLang="zh-CN" sz="2400" b="1" i="0" u="none" strike="noStrike" kern="1200" cap="none" spc="0" normalizeH="0" baseline="0" noProof="0">
                <a:ln>
                  <a:noFill/>
                </a:ln>
                <a:solidFill>
                  <a:srgbClr val="0D0D0D"/>
                </a:solidFill>
                <a:effectLst/>
                <a:uLnTx/>
                <a:uFillTx/>
                <a:latin typeface="微软雅黑" panose="020B0503020204020204" charset="-122"/>
                <a:ea typeface="微软雅黑" panose="020B0503020204020204" charset="-122"/>
                <a:cs typeface="Arial" panose="020B0604020202020204"/>
              </a:rPr>
              <a:t>(</a:t>
            </a:r>
            <a:r>
              <a:rPr kumimoji="0" lang="zh-CN" alt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highlight>
                  <a:srgbClr val="800000"/>
                </a:highlight>
                <a:uLnTx/>
                <a:uFillTx/>
                <a:latin typeface="微软雅黑" panose="020B0503020204020204" charset="-122"/>
                <a:ea typeface="微软雅黑" panose="020B0503020204020204" charset="-122"/>
                <a:cs typeface="Arial" panose="020B0604020202020204"/>
              </a:rPr>
              <a:t>社会历史观</a:t>
            </a:r>
            <a:r>
              <a:rPr kumimoji="0" lang="en-US" altLang="zh-CN" sz="24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a:rPr>
              <a:t>)</a:t>
            </a:r>
            <a:endParaRPr kumimoji="0" lang="en-US" altLang="zh-CN" sz="24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a:endParaRPr>
          </a:p>
        </p:txBody>
      </p:sp>
      <p:sp>
        <p:nvSpPr>
          <p:cNvPr id="12" name="文本框 31"/>
          <p:cNvSpPr/>
          <p:nvPr>
            <p:custDataLst>
              <p:tags r:id="rId12"/>
            </p:custDataLst>
          </p:nvPr>
        </p:nvSpPr>
        <p:spPr>
          <a:xfrm>
            <a:off x="3528060" y="4307998"/>
            <a:ext cx="7546340" cy="46037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D0D0D"/>
                </a:solidFill>
                <a:effectLst/>
                <a:uLnTx/>
                <a:uFillTx/>
                <a:latin typeface="微软雅黑" panose="020B0503020204020204" charset="-122"/>
                <a:ea typeface="微软雅黑" panose="020B0503020204020204" charset="-122"/>
                <a:cs typeface="Arial" panose="020B0604020202020204"/>
              </a:rPr>
              <a:t>第</a:t>
            </a:r>
            <a:r>
              <a:rPr kumimoji="0" lang="en-US" altLang="zh-CN" sz="2400" b="1" i="0" u="none" strike="noStrike" kern="1200" cap="none" spc="0" normalizeH="0" baseline="0" noProof="0">
                <a:ln>
                  <a:noFill/>
                </a:ln>
                <a:solidFill>
                  <a:srgbClr val="0D0D0D"/>
                </a:solidFill>
                <a:effectLst/>
                <a:uLnTx/>
                <a:uFillTx/>
                <a:latin typeface="微软雅黑" panose="020B0503020204020204" charset="-122"/>
                <a:ea typeface="微软雅黑" panose="020B0503020204020204" charset="-122"/>
                <a:cs typeface="Arial" panose="020B0604020202020204"/>
              </a:rPr>
              <a:t>6</a:t>
            </a:r>
            <a:r>
              <a:rPr kumimoji="0" lang="zh-CN" altLang="en-US" sz="2400" b="1" i="0" u="none" strike="noStrike" kern="1200" cap="none" spc="0" normalizeH="0" baseline="0" noProof="0">
                <a:ln>
                  <a:noFill/>
                </a:ln>
                <a:solidFill>
                  <a:srgbClr val="0D0D0D"/>
                </a:solidFill>
                <a:effectLst/>
                <a:uLnTx/>
                <a:uFillTx/>
                <a:latin typeface="微软雅黑" panose="020B0503020204020204" charset="-122"/>
                <a:ea typeface="微软雅黑" panose="020B0503020204020204" charset="-122"/>
                <a:cs typeface="Arial" panose="020B0604020202020204"/>
              </a:rPr>
              <a:t>课 实现人生的价值</a:t>
            </a:r>
            <a:r>
              <a:rPr kumimoji="0" lang="en-US" altLang="zh-CN" sz="2400" b="1" i="0" u="none" strike="noStrike" kern="1200" cap="none" spc="0" normalizeH="0" baseline="0" noProof="0">
                <a:ln>
                  <a:noFill/>
                </a:ln>
                <a:solidFill>
                  <a:srgbClr val="0D0D0D"/>
                </a:solidFill>
                <a:effectLst/>
                <a:uLnTx/>
                <a:uFillTx/>
                <a:latin typeface="微软雅黑" panose="020B0503020204020204" charset="-122"/>
                <a:ea typeface="微软雅黑" panose="020B0503020204020204" charset="-122"/>
                <a:cs typeface="Arial" panose="020B0604020202020204"/>
              </a:rPr>
              <a:t>(</a:t>
            </a:r>
            <a:r>
              <a:rPr kumimoji="0" lang="zh-CN" alt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highlight>
                  <a:srgbClr val="800000"/>
                </a:highlight>
                <a:uLnTx/>
                <a:uFillTx/>
                <a:latin typeface="微软雅黑" panose="020B0503020204020204" charset="-122"/>
                <a:ea typeface="微软雅黑" panose="020B0503020204020204" charset="-122"/>
                <a:cs typeface="Arial" panose="020B0604020202020204"/>
              </a:rPr>
              <a:t>人生价值观</a:t>
            </a:r>
            <a:r>
              <a:rPr kumimoji="0" lang="en-US" altLang="zh-CN" sz="24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a:rPr>
              <a:t>)</a:t>
            </a:r>
            <a:endParaRPr kumimoji="0" lang="en-US" altLang="zh-CN" sz="24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a:endParaRPr>
          </a:p>
        </p:txBody>
      </p:sp>
      <p:sp>
        <p:nvSpPr>
          <p:cNvPr id="13" name="文本框 34"/>
          <p:cNvSpPr/>
          <p:nvPr>
            <p:custDataLst>
              <p:tags r:id="rId13"/>
            </p:custDataLst>
          </p:nvPr>
        </p:nvSpPr>
        <p:spPr>
          <a:xfrm>
            <a:off x="8955088" y="3813175"/>
            <a:ext cx="1871663" cy="952500"/>
          </a:xfrm>
          <a:prstGeom prst="rect">
            <a:avLst/>
          </a:prstGeom>
          <a:solidFill>
            <a:srgbClr val="993300"/>
          </a:solidFill>
          <a:ln w="9525">
            <a:noFill/>
          </a:ln>
        </p:spPr>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Arial" panose="020B0604020202020204"/>
              </a:rPr>
              <a:t>历史唯物主义</a:t>
            </a:r>
            <a:endParaRPr kumimoji="0" lang="zh-CN" altLang="en-US" sz="2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Arial" panose="020B0604020202020204"/>
            </a:endParaRPr>
          </a:p>
        </p:txBody>
      </p:sp>
      <p:sp>
        <p:nvSpPr>
          <p:cNvPr id="5132" name="右大括号 1"/>
          <p:cNvSpPr/>
          <p:nvPr>
            <p:custDataLst>
              <p:tags r:id="rId14"/>
            </p:custDataLst>
          </p:nvPr>
        </p:nvSpPr>
        <p:spPr>
          <a:xfrm>
            <a:off x="8548688" y="3868738"/>
            <a:ext cx="261937" cy="855662"/>
          </a:xfrm>
          <a:prstGeom prst="rightBrace">
            <a:avLst>
              <a:gd name="adj1" fmla="val 8302"/>
              <a:gd name="adj2" fmla="val 50000"/>
            </a:avLst>
          </a:prstGeom>
          <a:noFill/>
          <a:ln w="38100" cap="flat" cmpd="sng">
            <a:solidFill>
              <a:schemeClr val="tx1"/>
            </a:solidFill>
            <a:prstDash val="solid"/>
            <a:miter/>
            <a:headEnd type="none" w="med" len="med"/>
            <a:tailEnd type="none" w="med" len="med"/>
          </a:ln>
        </p:spPr>
        <p:txBody>
          <a:bodyPr anchor="ctr"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endParaRPr lang="en-US" altLang="en-US" sz="1800" dirty="0">
              <a:solidFill>
                <a:srgbClr val="000000"/>
              </a:solidFill>
              <a:latin typeface="Arial" panose="020B0604020202020204" pitchFamily="34" charset="0"/>
              <a:ea typeface="宋体" panose="02010600030101010101" pitchFamily="2" charset="-122"/>
            </a:endParaRPr>
          </a:p>
        </p:txBody>
      </p:sp>
      <p:sp>
        <p:nvSpPr>
          <p:cNvPr id="15" name="左大括号 14"/>
          <p:cNvSpPr/>
          <p:nvPr>
            <p:custDataLst>
              <p:tags r:id="rId15"/>
            </p:custDataLst>
          </p:nvPr>
        </p:nvSpPr>
        <p:spPr>
          <a:xfrm>
            <a:off x="3028950" y="993775"/>
            <a:ext cx="498475" cy="1409700"/>
          </a:xfrm>
          <a:prstGeom prst="leftBrace">
            <a:avLst/>
          </a:prstGeom>
          <a:ln w="47625"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mn-ea"/>
              <a:cs typeface="+mn-cs"/>
            </a:endParaRPr>
          </a:p>
        </p:txBody>
      </p:sp>
      <p:sp>
        <p:nvSpPr>
          <p:cNvPr id="5134" name="右大括号 1"/>
          <p:cNvSpPr/>
          <p:nvPr>
            <p:custDataLst>
              <p:tags r:id="rId16"/>
            </p:custDataLst>
          </p:nvPr>
        </p:nvSpPr>
        <p:spPr>
          <a:xfrm>
            <a:off x="9847263" y="1644650"/>
            <a:ext cx="311150" cy="2070100"/>
          </a:xfrm>
          <a:prstGeom prst="rightBrace">
            <a:avLst>
              <a:gd name="adj1" fmla="val 8285"/>
              <a:gd name="adj2" fmla="val 50000"/>
            </a:avLst>
          </a:prstGeom>
          <a:noFill/>
          <a:ln w="38100" cap="flat" cmpd="sng">
            <a:solidFill>
              <a:schemeClr val="tx1"/>
            </a:solidFill>
            <a:prstDash val="solid"/>
            <a:miter/>
            <a:headEnd type="none" w="med" len="med"/>
            <a:tailEnd type="none" w="med" len="med"/>
          </a:ln>
        </p:spPr>
        <p:txBody>
          <a:bodyPr anchor="ctr"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endParaRPr lang="en-US" altLang="en-US" sz="1800" dirty="0">
              <a:solidFill>
                <a:srgbClr val="000000"/>
              </a:solidFill>
              <a:latin typeface="Arial" panose="020B0604020202020204" pitchFamily="34" charset="0"/>
              <a:ea typeface="宋体" panose="02010600030101010101" pitchFamily="2" charset="-122"/>
            </a:endParaRPr>
          </a:p>
        </p:txBody>
      </p:sp>
      <p:sp>
        <p:nvSpPr>
          <p:cNvPr id="5135" name="文本框 5"/>
          <p:cNvSpPr/>
          <p:nvPr>
            <p:custDataLst>
              <p:tags r:id="rId17"/>
            </p:custDataLst>
          </p:nvPr>
        </p:nvSpPr>
        <p:spPr>
          <a:xfrm>
            <a:off x="1614488" y="920750"/>
            <a:ext cx="1417637" cy="1568450"/>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zh-CN" altLang="en-US" sz="2400" b="1" dirty="0">
                <a:solidFill>
                  <a:srgbClr val="0D0D0D"/>
                </a:solidFill>
                <a:latin typeface="微软雅黑" panose="020B0503020204020204" charset="-122"/>
                <a:ea typeface="微软雅黑" panose="020B0503020204020204" charset="-122"/>
              </a:rPr>
              <a:t>第一单元</a:t>
            </a:r>
            <a:endParaRPr lang="zh-CN" altLang="en-US" sz="2400" b="1" dirty="0">
              <a:solidFill>
                <a:srgbClr val="0D0D0D"/>
              </a:solidFill>
              <a:latin typeface="微软雅黑" panose="020B0503020204020204" charset="-122"/>
              <a:ea typeface="微软雅黑" panose="020B0503020204020204" charset="-122"/>
            </a:endParaRPr>
          </a:p>
          <a:p>
            <a:pPr marL="0" lvl="0" indent="0">
              <a:lnSpc>
                <a:spcPct val="100000"/>
              </a:lnSpc>
              <a:spcBef>
                <a:spcPct val="0"/>
              </a:spcBef>
              <a:buFontTx/>
              <a:buNone/>
            </a:pPr>
            <a:r>
              <a:rPr lang="zh-CN" altLang="en-US" sz="2400" b="1" dirty="0">
                <a:solidFill>
                  <a:srgbClr val="0D0D0D"/>
                </a:solidFill>
                <a:latin typeface="微软雅黑" panose="020B0503020204020204" charset="-122"/>
                <a:ea typeface="微软雅黑" panose="020B0503020204020204" charset="-122"/>
              </a:rPr>
              <a:t>探索世界与把握规律</a:t>
            </a:r>
            <a:endParaRPr lang="zh-CN" altLang="en-US" sz="2400" b="1" dirty="0">
              <a:solidFill>
                <a:srgbClr val="0D0D0D"/>
              </a:solidFill>
              <a:latin typeface="微软雅黑" panose="020B0503020204020204" charset="-122"/>
              <a:ea typeface="微软雅黑" panose="020B0503020204020204" charset="-122"/>
            </a:endParaRPr>
          </a:p>
        </p:txBody>
      </p:sp>
      <p:sp>
        <p:nvSpPr>
          <p:cNvPr id="18" name="文本框 33"/>
          <p:cNvSpPr/>
          <p:nvPr>
            <p:custDataLst>
              <p:tags r:id="rId18"/>
            </p:custDataLst>
          </p:nvPr>
        </p:nvSpPr>
        <p:spPr>
          <a:xfrm>
            <a:off x="10353675" y="1044575"/>
            <a:ext cx="485775" cy="2676525"/>
          </a:xfrm>
          <a:prstGeom prst="rect">
            <a:avLst/>
          </a:prstGeom>
          <a:solidFill>
            <a:srgbClr val="993300"/>
          </a:solidFill>
          <a:ln w="9525">
            <a:noFill/>
          </a:ln>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Arial" panose="020B0604020202020204"/>
              </a:rPr>
              <a:t>辩证</a:t>
            </a:r>
            <a:endParaRPr kumimoji="0" lang="en-US" altLang="zh-CN" sz="2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Arial" panose="020B0604020202020204"/>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Arial" panose="020B0604020202020204"/>
              </a:rPr>
              <a:t>唯物</a:t>
            </a:r>
            <a:endParaRPr kumimoji="0" lang="en-US" altLang="zh-CN" sz="2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Arial" panose="020B0604020202020204"/>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Arial" panose="020B0604020202020204"/>
              </a:rPr>
              <a:t>主义</a:t>
            </a:r>
            <a:endParaRPr kumimoji="0" lang="zh-CN" altLang="en-US" sz="2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Arial" panose="020B0604020202020204"/>
            </a:endParaRPr>
          </a:p>
        </p:txBody>
      </p:sp>
      <p:sp>
        <p:nvSpPr>
          <p:cNvPr id="19" name="左大括号 18"/>
          <p:cNvSpPr/>
          <p:nvPr>
            <p:custDataLst>
              <p:tags r:id="rId19"/>
            </p:custDataLst>
          </p:nvPr>
        </p:nvSpPr>
        <p:spPr>
          <a:xfrm>
            <a:off x="3028950" y="3195638"/>
            <a:ext cx="498475" cy="1411288"/>
          </a:xfrm>
          <a:prstGeom prst="leftBrace">
            <a:avLst/>
          </a:prstGeom>
          <a:ln w="47625"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mn-ea"/>
              <a:cs typeface="+mn-cs"/>
            </a:endParaRPr>
          </a:p>
        </p:txBody>
      </p:sp>
      <p:sp>
        <p:nvSpPr>
          <p:cNvPr id="5138" name="文本框 12"/>
          <p:cNvSpPr/>
          <p:nvPr>
            <p:custDataLst>
              <p:tags r:id="rId20"/>
            </p:custDataLst>
          </p:nvPr>
        </p:nvSpPr>
        <p:spPr>
          <a:xfrm>
            <a:off x="1614488" y="3116263"/>
            <a:ext cx="1419225" cy="1568450"/>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zh-CN" altLang="en-US" sz="2400" b="1" dirty="0">
                <a:solidFill>
                  <a:srgbClr val="0D0D0D"/>
                </a:solidFill>
                <a:latin typeface="微软雅黑" panose="020B0503020204020204" charset="-122"/>
                <a:ea typeface="微软雅黑" panose="020B0503020204020204" charset="-122"/>
              </a:rPr>
              <a:t>第二单元</a:t>
            </a:r>
            <a:endParaRPr lang="zh-CN" altLang="en-US" sz="2400" b="1" dirty="0">
              <a:solidFill>
                <a:srgbClr val="0D0D0D"/>
              </a:solidFill>
              <a:latin typeface="微软雅黑" panose="020B0503020204020204" charset="-122"/>
              <a:ea typeface="微软雅黑" panose="020B0503020204020204" charset="-122"/>
            </a:endParaRPr>
          </a:p>
          <a:p>
            <a:pPr marL="0" lvl="0" indent="0">
              <a:lnSpc>
                <a:spcPct val="100000"/>
              </a:lnSpc>
              <a:spcBef>
                <a:spcPct val="0"/>
              </a:spcBef>
              <a:buFontTx/>
              <a:buNone/>
            </a:pPr>
            <a:r>
              <a:rPr lang="zh-CN" altLang="en-US" sz="2400" b="1" dirty="0">
                <a:solidFill>
                  <a:srgbClr val="0D0D0D"/>
                </a:solidFill>
                <a:latin typeface="微软雅黑" panose="020B0503020204020204" charset="-122"/>
                <a:ea typeface="微软雅黑" panose="020B0503020204020204" charset="-122"/>
              </a:rPr>
              <a:t>认识社会与价值选择</a:t>
            </a:r>
            <a:endParaRPr lang="zh-CN" altLang="en-US" sz="2400" b="1" dirty="0">
              <a:solidFill>
                <a:srgbClr val="0D0D0D"/>
              </a:solidFill>
              <a:latin typeface="微软雅黑" panose="020B0503020204020204" charset="-122"/>
              <a:ea typeface="微软雅黑" panose="020B0503020204020204" charset="-122"/>
            </a:endParaRPr>
          </a:p>
        </p:txBody>
      </p:sp>
      <p:grpSp>
        <p:nvGrpSpPr>
          <p:cNvPr id="5139" name="组合 20"/>
          <p:cNvGrpSpPr/>
          <p:nvPr/>
        </p:nvGrpSpPr>
        <p:grpSpPr>
          <a:xfrm>
            <a:off x="10839450" y="2555875"/>
            <a:ext cx="569913" cy="2095500"/>
            <a:chOff x="17070" y="4024"/>
            <a:chExt cx="897" cy="3302"/>
          </a:xfrm>
        </p:grpSpPr>
        <p:sp>
          <p:nvSpPr>
            <p:cNvPr id="22" name="左中括号 21"/>
            <p:cNvSpPr/>
            <p:nvPr>
              <p:custDataLst>
                <p:tags r:id="rId21"/>
              </p:custDataLst>
            </p:nvPr>
          </p:nvSpPr>
          <p:spPr>
            <a:xfrm rot="10800000">
              <a:off x="17070" y="4024"/>
              <a:ext cx="340" cy="3302"/>
            </a:xfrm>
            <a:prstGeom prst="leftBracket">
              <a:avLst/>
            </a:prstGeom>
            <a:ln w="50800"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mn-ea"/>
                <a:cs typeface="+mn-cs"/>
              </a:endParaRPr>
            </a:p>
          </p:txBody>
        </p:sp>
        <p:cxnSp>
          <p:nvCxnSpPr>
            <p:cNvPr id="23" name="直接连接符 22"/>
            <p:cNvCxnSpPr/>
            <p:nvPr>
              <p:custDataLst>
                <p:tags r:id="rId22"/>
              </p:custDataLst>
            </p:nvPr>
          </p:nvCxnSpPr>
          <p:spPr>
            <a:xfrm flipV="1">
              <a:off x="17410" y="5667"/>
              <a:ext cx="557" cy="1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文本框 34"/>
          <p:cNvSpPr/>
          <p:nvPr>
            <p:custDataLst>
              <p:tags r:id="rId23"/>
            </p:custDataLst>
          </p:nvPr>
        </p:nvSpPr>
        <p:spPr>
          <a:xfrm>
            <a:off x="11247438" y="2071688"/>
            <a:ext cx="463550" cy="3108325"/>
          </a:xfrm>
          <a:prstGeom prst="rect">
            <a:avLst/>
          </a:prstGeom>
          <a:solidFill>
            <a:srgbClr val="993300"/>
          </a:solidFill>
          <a:ln w="9525">
            <a:noFill/>
          </a:ln>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Arial" panose="020B0604020202020204"/>
              </a:rPr>
              <a:t>马克思主义哲学</a:t>
            </a:r>
            <a:endParaRPr kumimoji="0" lang="zh-CN" altLang="en-US" sz="2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Arial" panose="020B0604020202020204"/>
            </a:endParaRPr>
          </a:p>
        </p:txBody>
      </p:sp>
      <p:sp>
        <p:nvSpPr>
          <p:cNvPr id="25" name="文本框 31"/>
          <p:cNvSpPr/>
          <p:nvPr>
            <p:custDataLst>
              <p:tags r:id="rId24"/>
            </p:custDataLst>
          </p:nvPr>
        </p:nvSpPr>
        <p:spPr>
          <a:xfrm>
            <a:off x="3461344" y="5078273"/>
            <a:ext cx="8730656" cy="1508105"/>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1200"/>
              </a:spcBef>
              <a:spcAft>
                <a:spcPct val="0"/>
              </a:spcAft>
              <a:buClrTx/>
              <a:buSzTx/>
              <a:buFontTx/>
              <a:buNone/>
              <a:defRPr/>
            </a:pPr>
            <a:r>
              <a:rPr kumimoji="0" lang="zh-CN" altLang="en-US" sz="2400" b="1" i="0" u="none" strike="noStrike" kern="1200" cap="none" spc="0" normalizeH="0" baseline="0" noProof="0">
                <a:ln>
                  <a:noFill/>
                </a:ln>
                <a:solidFill>
                  <a:srgbClr val="0D0D0D"/>
                </a:solidFill>
                <a:effectLst/>
                <a:uLnTx/>
                <a:uFillTx/>
                <a:latin typeface="微软雅黑" panose="020B0503020204020204" charset="-122"/>
                <a:ea typeface="微软雅黑" panose="020B0503020204020204" charset="-122"/>
                <a:cs typeface="Arial" panose="020B0604020202020204"/>
              </a:rPr>
              <a:t>第</a:t>
            </a:r>
            <a:r>
              <a:rPr kumimoji="0" lang="en-US" altLang="zh-CN" sz="2400" b="1" i="0" u="none" strike="noStrike" kern="1200" cap="none" spc="0" normalizeH="0" baseline="0" noProof="0">
                <a:ln>
                  <a:noFill/>
                </a:ln>
                <a:solidFill>
                  <a:srgbClr val="0D0D0D"/>
                </a:solidFill>
                <a:effectLst/>
                <a:uLnTx/>
                <a:uFillTx/>
                <a:latin typeface="微软雅黑" panose="020B0503020204020204" charset="-122"/>
                <a:ea typeface="微软雅黑" panose="020B0503020204020204" charset="-122"/>
                <a:cs typeface="Arial" panose="020B0604020202020204"/>
              </a:rPr>
              <a:t>7</a:t>
            </a:r>
            <a:r>
              <a:rPr kumimoji="0" lang="zh-CN" altLang="en-US" sz="2400" b="1" i="0" u="none" strike="noStrike" kern="1200" cap="none" spc="0" normalizeH="0" baseline="0" noProof="0">
                <a:ln>
                  <a:noFill/>
                </a:ln>
                <a:solidFill>
                  <a:srgbClr val="0D0D0D"/>
                </a:solidFill>
                <a:effectLst/>
                <a:uLnTx/>
                <a:uFillTx/>
                <a:latin typeface="微软雅黑" panose="020B0503020204020204" charset="-122"/>
                <a:ea typeface="微软雅黑" panose="020B0503020204020204" charset="-122"/>
                <a:cs typeface="Arial" panose="020B0604020202020204"/>
              </a:rPr>
              <a:t>课  继承发展中华优秀传统文化</a:t>
            </a:r>
            <a:r>
              <a:rPr kumimoji="0" lang="zh-CN" altLang="en-US" sz="24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a:rPr>
              <a:t>（</a:t>
            </a:r>
            <a:r>
              <a:rPr kumimoji="0" lang="zh-CN" alt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highlight>
                  <a:srgbClr val="800000"/>
                </a:highlight>
                <a:uLnTx/>
                <a:uFillTx/>
                <a:latin typeface="微软雅黑" panose="020B0503020204020204" charset="-122"/>
                <a:ea typeface="微软雅黑" panose="020B0503020204020204" charset="-122"/>
                <a:cs typeface="Arial" panose="020B0604020202020204"/>
              </a:rPr>
              <a:t>不忘本来</a:t>
            </a:r>
            <a:r>
              <a:rPr kumimoji="0" lang="zh-CN" altLang="en-US" sz="24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a:rPr>
              <a:t>）</a:t>
            </a:r>
            <a:endParaRPr kumimoji="0" lang="zh-CN" altLang="en-US" sz="24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a:endParaRPr>
          </a:p>
          <a:p>
            <a:pPr marL="0" marR="0" lvl="0" indent="0" algn="l" defTabSz="914400" rtl="0" eaLnBrk="1" fontAlgn="auto" latinLnBrk="0" hangingPunct="1">
              <a:lnSpc>
                <a:spcPct val="100000"/>
              </a:lnSpc>
              <a:spcBef>
                <a:spcPts val="1200"/>
              </a:spcBef>
              <a:spcAft>
                <a:spcPct val="0"/>
              </a:spcAft>
              <a:buClrTx/>
              <a:buSzTx/>
              <a:buFontTx/>
              <a:buNone/>
              <a:defRPr/>
            </a:pPr>
            <a:r>
              <a:rPr kumimoji="0" lang="zh-CN" altLang="en-US" sz="24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a:sym typeface="+mn-ea"/>
              </a:rPr>
              <a:t>第</a:t>
            </a:r>
            <a:r>
              <a:rPr kumimoji="0" lang="en-US" altLang="zh-CN" sz="24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a:sym typeface="+mn-ea"/>
              </a:rPr>
              <a:t>8</a:t>
            </a:r>
            <a:r>
              <a:rPr kumimoji="0" lang="zh-CN" altLang="en-US" sz="24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a:sym typeface="+mn-ea"/>
              </a:rPr>
              <a:t>课  学习借鉴外来文化有益成果（</a:t>
            </a:r>
            <a:r>
              <a:rPr kumimoji="0" lang="zh-CN" alt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highlight>
                  <a:srgbClr val="800000"/>
                </a:highlight>
                <a:uLnTx/>
                <a:uFillTx/>
                <a:latin typeface="微软雅黑" panose="020B0503020204020204" charset="-122"/>
                <a:ea typeface="微软雅黑" panose="020B0503020204020204" charset="-122"/>
                <a:cs typeface="Arial" panose="020B0604020202020204"/>
                <a:sym typeface="+mn-ea"/>
              </a:rPr>
              <a:t>吸收外来</a:t>
            </a:r>
            <a:r>
              <a:rPr kumimoji="0" lang="zh-CN" altLang="en-US" sz="24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a:sym typeface="+mn-ea"/>
              </a:rPr>
              <a:t>）</a:t>
            </a:r>
            <a:endParaRPr kumimoji="0" lang="zh-CN" altLang="en-US" sz="24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a:endParaRPr>
          </a:p>
          <a:p>
            <a:pPr marL="0" marR="0" lvl="0" indent="0" algn="l" defTabSz="914400" rtl="0" eaLnBrk="1" fontAlgn="auto" latinLnBrk="0" hangingPunct="1">
              <a:lnSpc>
                <a:spcPct val="100000"/>
              </a:lnSpc>
              <a:spcBef>
                <a:spcPts val="1200"/>
              </a:spcBef>
              <a:spcAft>
                <a:spcPct val="0"/>
              </a:spcAft>
              <a:buClrTx/>
              <a:buSzTx/>
              <a:buFontTx/>
              <a:buNone/>
              <a:defRPr/>
            </a:pPr>
            <a:r>
              <a:rPr kumimoji="0" lang="zh-CN" altLang="en-US" sz="24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a:sym typeface="+mn-ea"/>
              </a:rPr>
              <a:t>第</a:t>
            </a:r>
            <a:r>
              <a:rPr kumimoji="0" lang="en-US" altLang="zh-CN" sz="24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a:sym typeface="+mn-ea"/>
              </a:rPr>
              <a:t>9</a:t>
            </a:r>
            <a:r>
              <a:rPr kumimoji="0" lang="zh-CN" altLang="en-US" sz="24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a:sym typeface="+mn-ea"/>
              </a:rPr>
              <a:t>课  发展中国特色社会主义文化（</a:t>
            </a:r>
            <a:r>
              <a:rPr kumimoji="0" lang="zh-CN" alt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highlight>
                  <a:srgbClr val="800000"/>
                </a:highlight>
                <a:uLnTx/>
                <a:uFillTx/>
                <a:latin typeface="微软雅黑" panose="020B0503020204020204" charset="-122"/>
                <a:ea typeface="微软雅黑" panose="020B0503020204020204" charset="-122"/>
                <a:cs typeface="Arial" panose="020B0604020202020204"/>
                <a:sym typeface="+mn-ea"/>
              </a:rPr>
              <a:t>面向未来</a:t>
            </a:r>
            <a:r>
              <a:rPr kumimoji="0" lang="zh-CN" altLang="en-US" sz="24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a:sym typeface="+mn-ea"/>
              </a:rPr>
              <a:t>）</a:t>
            </a:r>
            <a:endParaRPr kumimoji="0" lang="zh-CN" altLang="en-US" sz="24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a:endParaRPr>
          </a:p>
        </p:txBody>
      </p:sp>
      <p:sp>
        <p:nvSpPr>
          <p:cNvPr id="26" name="左大括号 25"/>
          <p:cNvSpPr/>
          <p:nvPr>
            <p:custDataLst>
              <p:tags r:id="rId25"/>
            </p:custDataLst>
          </p:nvPr>
        </p:nvSpPr>
        <p:spPr>
          <a:xfrm>
            <a:off x="2957513" y="5403850"/>
            <a:ext cx="498475" cy="957263"/>
          </a:xfrm>
          <a:prstGeom prst="leftBrace">
            <a:avLst/>
          </a:prstGeom>
          <a:ln w="47625"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mn-ea"/>
              <a:cs typeface="+mn-cs"/>
            </a:endParaRPr>
          </a:p>
        </p:txBody>
      </p:sp>
      <p:cxnSp>
        <p:nvCxnSpPr>
          <p:cNvPr id="27" name="直接连接符 26"/>
          <p:cNvCxnSpPr/>
          <p:nvPr>
            <p:custDataLst>
              <p:tags r:id="rId26"/>
            </p:custDataLst>
          </p:nvPr>
        </p:nvCxnSpPr>
        <p:spPr>
          <a:xfrm flipV="1">
            <a:off x="1133475" y="5864225"/>
            <a:ext cx="355600" cy="952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5144" name="Text Box 4"/>
          <p:cNvSpPr/>
          <p:nvPr>
            <p:custDataLst>
              <p:tags r:id="rId27"/>
            </p:custDataLst>
          </p:nvPr>
        </p:nvSpPr>
        <p:spPr>
          <a:xfrm>
            <a:off x="568325" y="5311775"/>
            <a:ext cx="565150" cy="1079500"/>
          </a:xfrm>
          <a:prstGeom prst="rect">
            <a:avLst/>
          </a:prstGeom>
          <a:solidFill>
            <a:srgbClr val="C00000"/>
          </a:solidFill>
          <a:ln w="38100" cap="flat" cmpd="sng">
            <a:solidFill>
              <a:schemeClr val="tx1"/>
            </a:solidFill>
            <a:prstDash val="solid"/>
            <a:miter/>
            <a:headEnd type="none" w="med" len="med"/>
            <a:tailEnd type="none" w="med" len="med"/>
          </a:ln>
        </p:spPr>
        <p:txBody>
          <a:bodyPr lIns="90170" tIns="46990" rIns="90170" bIns="4699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zh-CN" altLang="en-US" sz="3200" b="1" dirty="0">
                <a:solidFill>
                  <a:srgbClr val="FFFFFF"/>
                </a:solidFill>
                <a:latin typeface="微软雅黑" panose="020B0503020204020204" charset="-122"/>
                <a:ea typeface="微软雅黑" panose="020B0503020204020204" charset="-122"/>
              </a:rPr>
              <a:t>文化</a:t>
            </a:r>
            <a:endParaRPr lang="zh-CN" altLang="en-US" sz="3200" b="1" dirty="0">
              <a:solidFill>
                <a:srgbClr val="FFFFFF"/>
              </a:solidFill>
              <a:latin typeface="微软雅黑" panose="020B0503020204020204" charset="-122"/>
              <a:ea typeface="微软雅黑" panose="020B0503020204020204" charset="-122"/>
            </a:endParaRPr>
          </a:p>
        </p:txBody>
      </p:sp>
      <p:sp>
        <p:nvSpPr>
          <p:cNvPr id="5145" name="矩形 1"/>
          <p:cNvSpPr/>
          <p:nvPr>
            <p:custDataLst>
              <p:tags r:id="rId28"/>
            </p:custDataLst>
          </p:nvPr>
        </p:nvSpPr>
        <p:spPr>
          <a:xfrm>
            <a:off x="1512888" y="5337175"/>
            <a:ext cx="1722437" cy="1200150"/>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zh-CN" altLang="en-US" sz="2400" b="1" dirty="0">
                <a:solidFill>
                  <a:srgbClr val="0D0D0D"/>
                </a:solidFill>
                <a:latin typeface="微软雅黑" panose="020B0503020204020204" charset="-122"/>
                <a:ea typeface="微软雅黑" panose="020B0503020204020204" charset="-122"/>
              </a:rPr>
              <a:t>第三单元 文化传承与文化创新</a:t>
            </a:r>
            <a:endParaRPr lang="zh-CN" altLang="en-US" sz="2400" b="1" dirty="0">
              <a:solidFill>
                <a:srgbClr val="0D0D0D"/>
              </a:solidFill>
              <a:latin typeface="微软雅黑" panose="020B0503020204020204" charset="-122"/>
              <a:ea typeface="微软雅黑" panose="020B0503020204020204" charset="-122"/>
            </a:endParaRPr>
          </a:p>
        </p:txBody>
      </p:sp>
      <p:sp>
        <p:nvSpPr>
          <p:cNvPr id="31" name="矩形 30"/>
          <p:cNvSpPr/>
          <p:nvPr>
            <p:custDataLst>
              <p:tags r:id="rId29"/>
            </p:custDataLst>
          </p:nvPr>
        </p:nvSpPr>
        <p:spPr>
          <a:xfrm>
            <a:off x="6832600" y="1387475"/>
            <a:ext cx="2330450" cy="525463"/>
          </a:xfrm>
          <a:prstGeom prst="rect">
            <a:avLst/>
          </a:prstGeom>
          <a:solidFill>
            <a:srgbClr val="FFFB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mn-ea"/>
              <a:cs typeface="+mn-cs"/>
            </a:endParaRPr>
          </a:p>
        </p:txBody>
      </p:sp>
      <p:sp>
        <p:nvSpPr>
          <p:cNvPr id="32" name="矩形 31"/>
          <p:cNvSpPr/>
          <p:nvPr>
            <p:custDataLst>
              <p:tags r:id="rId30"/>
            </p:custDataLst>
          </p:nvPr>
        </p:nvSpPr>
        <p:spPr>
          <a:xfrm>
            <a:off x="6769100" y="2074863"/>
            <a:ext cx="2328863" cy="525463"/>
          </a:xfrm>
          <a:prstGeom prst="rect">
            <a:avLst/>
          </a:prstGeom>
          <a:solidFill>
            <a:srgbClr val="FFFB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mn-ea"/>
              <a:cs typeface="+mn-cs"/>
            </a:endParaRPr>
          </a:p>
        </p:txBody>
      </p:sp>
      <p:sp>
        <p:nvSpPr>
          <p:cNvPr id="36" name="文本框 35"/>
          <p:cNvSpPr txBox="1"/>
          <p:nvPr>
            <p:custDataLst>
              <p:tags r:id="rId31"/>
            </p:custDataLst>
          </p:nvPr>
        </p:nvSpPr>
        <p:spPr>
          <a:xfrm>
            <a:off x="4737100" y="52705"/>
            <a:ext cx="6522085" cy="701040"/>
          </a:xfrm>
          <a:prstGeom prst="rect">
            <a:avLst/>
          </a:prstGeom>
          <a:noFill/>
        </p:spPr>
        <p:txBody>
          <a:bodyPr>
            <a:noAutofit/>
          </a:bodyPr>
          <a:lstStyle/>
          <a:p>
            <a:pPr marR="0" defTabSz="914400" eaLnBrk="1" fontAlgn="auto" hangingPunct="1">
              <a:buClrTx/>
              <a:buSzTx/>
              <a:buFontTx/>
              <a:buNone/>
              <a:defRPr/>
            </a:pPr>
            <a:r>
              <a:rPr kumimoji="0" lang="zh-CN" altLang="en-US" sz="2800" b="1" kern="1200" cap="none" spc="0" normalizeH="0" baseline="0" noProof="0">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必修</a:t>
            </a:r>
            <a:r>
              <a:rPr kumimoji="0" lang="en-US" altLang="zh-CN" sz="2800" b="1" kern="1200" cap="none" spc="0" normalizeH="0" baseline="0" noProof="0">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4</a:t>
            </a:r>
            <a:r>
              <a:rPr kumimoji="0" lang="zh-CN" altLang="en-US" sz="2800" b="1" kern="1200" cap="none" spc="0" normalizeH="0" baseline="0" noProof="0">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《哲学与文化》整本书知识体系</a:t>
            </a:r>
            <a:endParaRPr kumimoji="0" lang="zh-CN" altLang="en-US" sz="2800" b="1" kern="1200" cap="none" spc="0" normalizeH="0" baseline="0" noProof="0">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37" name="Rectangle 35"/>
          <p:cNvSpPr/>
          <p:nvPr>
            <p:custDataLst>
              <p:tags r:id="rId32"/>
            </p:custDataLst>
          </p:nvPr>
        </p:nvSpPr>
        <p:spPr>
          <a:xfrm>
            <a:off x="4325938" y="1671638"/>
            <a:ext cx="5354637" cy="711200"/>
          </a:xfrm>
          <a:prstGeom prst="rect">
            <a:avLst/>
          </a:prstGeom>
          <a:noFill/>
          <a:ln w="9525">
            <a:noFill/>
          </a:ln>
        </p:spPr>
        <p:txBody>
          <a:bodyPr wrap="none" anchor="ctr"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defTabSz="457200">
              <a:lnSpc>
                <a:spcPct val="100000"/>
              </a:lnSpc>
              <a:spcBef>
                <a:spcPct val="20000"/>
              </a:spcBef>
              <a:buFontTx/>
              <a:buNone/>
            </a:pPr>
            <a:r>
              <a:rPr lang="zh-CN" altLang="en-US" b="1" dirty="0">
                <a:solidFill>
                  <a:srgbClr val="00B050"/>
                </a:solidFill>
                <a:latin typeface="微软雅黑" panose="020B0503020204020204" charset="-122"/>
                <a:ea typeface="微软雅黑" panose="020B0503020204020204" charset="-122"/>
              </a:rPr>
              <a:t>物质、意识、规律、主观能动性</a:t>
            </a:r>
            <a:endParaRPr lang="zh-CN" altLang="en-US" b="1" dirty="0">
              <a:solidFill>
                <a:srgbClr val="00B050"/>
              </a:solidFill>
              <a:latin typeface="微软雅黑" panose="020B0503020204020204" charset="-122"/>
              <a:ea typeface="微软雅黑" panose="020B0503020204020204" charset="-122"/>
            </a:endParaRPr>
          </a:p>
        </p:txBody>
      </p:sp>
      <p:sp>
        <p:nvSpPr>
          <p:cNvPr id="3" name="文本框 2"/>
          <p:cNvSpPr txBox="1"/>
          <p:nvPr/>
        </p:nvSpPr>
        <p:spPr>
          <a:xfrm>
            <a:off x="5080" y="229235"/>
            <a:ext cx="3028950" cy="499110"/>
          </a:xfrm>
          <a:prstGeom prst="rect">
            <a:avLst/>
          </a:prstGeom>
          <a:noFill/>
        </p:spPr>
        <p:txBody>
          <a:bodyPr wrap="square" rtlCol="0" anchor="t">
            <a:noAutofit/>
          </a:bodyPr>
          <a:p>
            <a:r>
              <a:rPr lang="zh-CN" altLang="en-US" sz="2800" b="1">
                <a:sym typeface="+mn-ea"/>
              </a:rPr>
              <a:t>一、教材分析</a:t>
            </a:r>
            <a:endParaRPr lang="zh-CN" altLang="en-US" sz="2800" b="1">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32"/>
                                        </p:tgtEl>
                                      </p:cBhvr>
                                    </p:animEffect>
                                    <p:set>
                                      <p:cBhvr>
                                        <p:cTn id="17"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2" grpId="0" bldLvl="0" animBg="1"/>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形 1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0"/>
            <a:ext cx="3375025" cy="956945"/>
          </a:xfrm>
          <a:prstGeom prst="rect">
            <a:avLst/>
          </a:prstGeom>
        </p:spPr>
      </p:pic>
      <p:sp>
        <p:nvSpPr>
          <p:cNvPr id="6" name="文本框 5"/>
          <p:cNvSpPr txBox="1"/>
          <p:nvPr/>
        </p:nvSpPr>
        <p:spPr>
          <a:xfrm>
            <a:off x="553085" y="217170"/>
            <a:ext cx="2450465" cy="521970"/>
          </a:xfrm>
          <a:prstGeom prst="rect">
            <a:avLst/>
          </a:prstGeom>
          <a:noFill/>
        </p:spPr>
        <p:txBody>
          <a:bodyPr wrap="square" rtlCol="0">
            <a:spAutoFit/>
          </a:bodyPr>
          <a:p>
            <a:r>
              <a:rPr lang="zh-CN" altLang="en-US" sz="2800" b="1"/>
              <a:t>一、教材分析</a:t>
            </a:r>
            <a:endParaRPr lang="zh-CN" altLang="en-US" sz="2800" b="1"/>
          </a:p>
        </p:txBody>
      </p:sp>
      <p:sp>
        <p:nvSpPr>
          <p:cNvPr id="12" name="文本框 11"/>
          <p:cNvSpPr txBox="1"/>
          <p:nvPr/>
        </p:nvSpPr>
        <p:spPr>
          <a:xfrm>
            <a:off x="377825" y="956945"/>
            <a:ext cx="11619865" cy="4419600"/>
          </a:xfrm>
          <a:prstGeom prst="rect">
            <a:avLst/>
          </a:prstGeom>
          <a:noFill/>
        </p:spPr>
        <p:txBody>
          <a:bodyPr wrap="square" rtlCol="0" anchor="t">
            <a:noAutofit/>
          </a:bodyPr>
          <a:p>
            <a:r>
              <a:rPr lang="en-US" altLang="zh-CN" sz="2800"/>
              <a:t>  </a:t>
            </a:r>
            <a:r>
              <a:rPr lang="en-US" altLang="zh-CN" sz="2800">
                <a:latin typeface="新宋体" panose="02010609030101010101" charset="-122"/>
                <a:ea typeface="新宋体" panose="02010609030101010101" charset="-122"/>
                <a:cs typeface="新宋体" panose="02010609030101010101" charset="-122"/>
              </a:rPr>
              <a:t> </a:t>
            </a:r>
            <a:r>
              <a:rPr lang="zh-CN" altLang="en-US" sz="2800">
                <a:latin typeface="新宋体" panose="02010609030101010101" charset="-122"/>
                <a:ea typeface="新宋体" panose="02010609030101010101" charset="-122"/>
                <a:cs typeface="新宋体" panose="02010609030101010101" charset="-122"/>
              </a:rPr>
              <a:t>《世界是普遍联系的》是统编版高中政治必修四《哲学与文化》第三课的第一一课时，是唯物辩证法总特征之一。 </a:t>
            </a:r>
            <a:endParaRPr lang="zh-CN" altLang="en-US" sz="2800">
              <a:latin typeface="新宋体" panose="02010609030101010101" charset="-122"/>
              <a:ea typeface="新宋体" panose="02010609030101010101" charset="-122"/>
              <a:cs typeface="新宋体" panose="02010609030101010101" charset="-122"/>
            </a:endParaRPr>
          </a:p>
          <a:p>
            <a:r>
              <a:rPr lang="zh-CN" altLang="en-US" sz="2800">
                <a:latin typeface="新宋体" panose="02010609030101010101" charset="-122"/>
                <a:ea typeface="新宋体" panose="02010609030101010101" charset="-122"/>
                <a:cs typeface="新宋体" panose="02010609030101010101" charset="-122"/>
              </a:rPr>
              <a:t> </a:t>
            </a:r>
            <a:r>
              <a:rPr lang="en-US" altLang="zh-CN" sz="2800">
                <a:latin typeface="新宋体" panose="02010609030101010101" charset="-122"/>
                <a:ea typeface="新宋体" panose="02010609030101010101" charset="-122"/>
                <a:cs typeface="新宋体" panose="02010609030101010101" charset="-122"/>
              </a:rPr>
              <a:t>  </a:t>
            </a:r>
            <a:r>
              <a:rPr lang="zh-CN" altLang="en-US" sz="2800">
                <a:latin typeface="新宋体" panose="02010609030101010101" charset="-122"/>
                <a:ea typeface="新宋体" panose="02010609030101010101" charset="-122"/>
                <a:cs typeface="新宋体" panose="02010609030101010101" charset="-122"/>
              </a:rPr>
              <a:t>课文包括两目：</a:t>
            </a:r>
            <a:endParaRPr lang="zh-CN" altLang="en-US" sz="2800">
              <a:latin typeface="新宋体" panose="02010609030101010101" charset="-122"/>
              <a:ea typeface="新宋体" panose="02010609030101010101" charset="-122"/>
              <a:cs typeface="新宋体" panose="02010609030101010101" charset="-122"/>
            </a:endParaRPr>
          </a:p>
          <a:p>
            <a:r>
              <a:rPr lang="zh-CN" altLang="en-US" sz="2800">
                <a:latin typeface="新宋体" panose="02010609030101010101" charset="-122"/>
                <a:ea typeface="新宋体" panose="02010609030101010101" charset="-122"/>
                <a:cs typeface="新宋体" panose="02010609030101010101" charset="-122"/>
              </a:rPr>
              <a:t> </a:t>
            </a:r>
            <a:r>
              <a:rPr lang="en-US" altLang="zh-CN" sz="2800">
                <a:latin typeface="新宋体" panose="02010609030101010101" charset="-122"/>
                <a:ea typeface="新宋体" panose="02010609030101010101" charset="-122"/>
                <a:cs typeface="新宋体" panose="02010609030101010101" charset="-122"/>
              </a:rPr>
              <a:t>    </a:t>
            </a:r>
            <a:r>
              <a:rPr lang="zh-CN" altLang="en-US" sz="2800">
                <a:latin typeface="新宋体" panose="02010609030101010101" charset="-122"/>
                <a:ea typeface="新宋体" panose="02010609030101010101" charset="-122"/>
                <a:cs typeface="新宋体" panose="02010609030101010101" charset="-122"/>
              </a:rPr>
              <a:t>第一目是联系的普遍性、客观性与多样性，包括联系的含义及三个特点；第二目是用联系的观点看问题，包括整体与部分的辩证关系、系统优化及其方法要求。</a:t>
            </a:r>
            <a:endParaRPr lang="zh-CN" altLang="en-US" sz="2800">
              <a:latin typeface="新宋体" panose="02010609030101010101" charset="-122"/>
              <a:ea typeface="新宋体" panose="02010609030101010101" charset="-122"/>
              <a:cs typeface="新宋体" panose="02010609030101010101" charset="-122"/>
            </a:endParaRPr>
          </a:p>
          <a:p>
            <a:r>
              <a:rPr lang="zh-CN" altLang="en-US" sz="2800">
                <a:latin typeface="新宋体" panose="02010609030101010101" charset="-122"/>
                <a:ea typeface="新宋体" panose="02010609030101010101" charset="-122"/>
                <a:cs typeface="新宋体" panose="02010609030101010101" charset="-122"/>
              </a:rPr>
              <a:t> </a:t>
            </a:r>
            <a:r>
              <a:rPr lang="en-US" altLang="zh-CN" sz="2800">
                <a:latin typeface="新宋体" panose="02010609030101010101" charset="-122"/>
                <a:ea typeface="新宋体" panose="02010609030101010101" charset="-122"/>
                <a:cs typeface="新宋体" panose="02010609030101010101" charset="-122"/>
              </a:rPr>
              <a:t>  </a:t>
            </a:r>
            <a:r>
              <a:rPr lang="zh-CN" altLang="en-US" sz="2800">
                <a:latin typeface="新宋体" panose="02010609030101010101" charset="-122"/>
                <a:ea typeface="新宋体" panose="02010609030101010101" charset="-122"/>
                <a:cs typeface="新宋体" panose="02010609030101010101" charset="-122"/>
              </a:rPr>
              <a:t>教师在教学设计的过程中要时刻注意:唯物辩证法是马克思主义哲学的重要组成部分，世界是普遍联系的，我们要用联系的观点看问题，我们正确认识世界和改造世界必须坚持科学理论的指导。本节内容较多，建议两个课时完成教学任务。</a:t>
            </a:r>
            <a:endParaRPr lang="zh-CN" altLang="en-US" sz="2800">
              <a:latin typeface="新宋体" panose="02010609030101010101" charset="-122"/>
              <a:ea typeface="新宋体" panose="02010609030101010101" charset="-122"/>
              <a:cs typeface="新宋体" panose="02010609030101010101" charset="-122"/>
            </a:endParaRPr>
          </a:p>
          <a:p>
            <a:r>
              <a:rPr lang="en-US" altLang="zh-CN" sz="2800">
                <a:latin typeface="新宋体" panose="02010609030101010101" charset="-122"/>
                <a:ea typeface="新宋体" panose="02010609030101010101" charset="-122"/>
                <a:cs typeface="新宋体" panose="02010609030101010101" charset="-122"/>
              </a:rPr>
              <a:t>  </a:t>
            </a:r>
            <a:r>
              <a:rPr lang="zh-CN" altLang="en-US" sz="2800">
                <a:latin typeface="新宋体" panose="02010609030101010101" charset="-122"/>
                <a:ea typeface="新宋体" panose="02010609030101010101" charset="-122"/>
                <a:cs typeface="新宋体" panose="02010609030101010101" charset="-122"/>
              </a:rPr>
              <a:t>《哲学与文化》教学要联系学生实际，家国情怀与理论学习兼顾，哲学与文化结合，以提升学科核心素养为为目标，培养能担当民族复兴大任的时代新人!</a:t>
            </a:r>
            <a:endParaRPr lang="zh-CN" altLang="en-US" sz="2800">
              <a:latin typeface="新宋体" panose="02010609030101010101" charset="-122"/>
              <a:ea typeface="新宋体" panose="02010609030101010101" charset="-122"/>
              <a:cs typeface="新宋体" panose="02010609030101010101" charset="-122"/>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形 1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0"/>
            <a:ext cx="3375025" cy="956945"/>
          </a:xfrm>
          <a:prstGeom prst="rect">
            <a:avLst/>
          </a:prstGeom>
        </p:spPr>
      </p:pic>
      <p:sp>
        <p:nvSpPr>
          <p:cNvPr id="6" name="文本框 5"/>
          <p:cNvSpPr txBox="1"/>
          <p:nvPr/>
        </p:nvSpPr>
        <p:spPr>
          <a:xfrm>
            <a:off x="553085" y="217170"/>
            <a:ext cx="2450465" cy="521970"/>
          </a:xfrm>
          <a:prstGeom prst="rect">
            <a:avLst/>
          </a:prstGeom>
          <a:noFill/>
        </p:spPr>
        <p:txBody>
          <a:bodyPr wrap="square" rtlCol="0">
            <a:spAutoFit/>
          </a:bodyPr>
          <a:p>
            <a:r>
              <a:rPr lang="zh-CN" altLang="en-US" sz="2800" b="1"/>
              <a:t>二、学情分析</a:t>
            </a:r>
            <a:endParaRPr lang="zh-CN" altLang="en-US" sz="2800" b="1"/>
          </a:p>
        </p:txBody>
      </p:sp>
      <p:sp>
        <p:nvSpPr>
          <p:cNvPr id="2" name="文本框 1"/>
          <p:cNvSpPr txBox="1"/>
          <p:nvPr/>
        </p:nvSpPr>
        <p:spPr>
          <a:xfrm>
            <a:off x="4995545" y="1022350"/>
            <a:ext cx="6238875" cy="5066030"/>
          </a:xfrm>
          <a:prstGeom prst="rect">
            <a:avLst/>
          </a:prstGeom>
          <a:noFill/>
        </p:spPr>
        <p:txBody>
          <a:bodyPr wrap="square" rtlCol="0" anchor="t">
            <a:noAutofit/>
          </a:bodyPr>
          <a:p>
            <a:r>
              <a:rPr lang="zh-CN" altLang="en-US" sz="2400">
                <a:latin typeface="新宋体" panose="02010609030101010101" charset="-122"/>
                <a:ea typeface="新宋体" panose="02010609030101010101" charset="-122"/>
              </a:rPr>
              <a:t>第一，哲学理论比较抽象，但是议学材料却很丰富。将时政信息与思政教学结合，更好发挥议题式教学的优越性。</a:t>
            </a:r>
            <a:endParaRPr lang="zh-CN" altLang="en-US" sz="2400">
              <a:latin typeface="新宋体" panose="02010609030101010101" charset="-122"/>
              <a:ea typeface="新宋体" panose="02010609030101010101" charset="-122"/>
            </a:endParaRPr>
          </a:p>
          <a:p>
            <a:endParaRPr lang="zh-CN" altLang="en-US" sz="2400">
              <a:latin typeface="新宋体" panose="02010609030101010101" charset="-122"/>
              <a:ea typeface="新宋体" panose="02010609030101010101" charset="-122"/>
            </a:endParaRPr>
          </a:p>
          <a:p>
            <a:r>
              <a:rPr lang="zh-CN" altLang="en-US" sz="2400">
                <a:latin typeface="新宋体" panose="02010609030101010101" charset="-122"/>
                <a:ea typeface="新宋体" panose="02010609030101010101" charset="-122"/>
              </a:rPr>
              <a:t>第二，学生对社会生活中的情境材料感兴趣，将理论知识与实际情境相结合，能够激发学生学习的积极性和热情。</a:t>
            </a:r>
            <a:endParaRPr lang="zh-CN" altLang="en-US" sz="2400">
              <a:latin typeface="新宋体" panose="02010609030101010101" charset="-122"/>
              <a:ea typeface="新宋体" panose="02010609030101010101" charset="-122"/>
            </a:endParaRPr>
          </a:p>
          <a:p>
            <a:endParaRPr lang="zh-CN" altLang="en-US" sz="2400">
              <a:latin typeface="新宋体" panose="02010609030101010101" charset="-122"/>
              <a:ea typeface="新宋体" panose="02010609030101010101" charset="-122"/>
            </a:endParaRPr>
          </a:p>
          <a:p>
            <a:r>
              <a:rPr lang="zh-CN" altLang="en-US" sz="2400">
                <a:latin typeface="新宋体" panose="02010609030101010101" charset="-122"/>
                <a:ea typeface="新宋体" panose="02010609030101010101" charset="-122"/>
              </a:rPr>
              <a:t>第三，小组讨论的习惯大致已经形成，为合作探究学习莫定的基础。</a:t>
            </a:r>
            <a:endParaRPr lang="zh-CN" altLang="en-US" sz="2400">
              <a:latin typeface="新宋体" panose="02010609030101010101" charset="-122"/>
              <a:ea typeface="新宋体" panose="02010609030101010101" charset="-122"/>
            </a:endParaRPr>
          </a:p>
          <a:p>
            <a:endParaRPr lang="zh-CN" altLang="en-US" sz="2400">
              <a:latin typeface="新宋体" panose="02010609030101010101" charset="-122"/>
              <a:ea typeface="新宋体" panose="02010609030101010101" charset="-122"/>
            </a:endParaRPr>
          </a:p>
          <a:p>
            <a:r>
              <a:rPr lang="zh-CN" altLang="en-US" sz="2400">
                <a:latin typeface="新宋体" panose="02010609030101010101" charset="-122"/>
                <a:ea typeface="新宋体" panose="02010609030101010101" charset="-122"/>
              </a:rPr>
              <a:t>第四，本轮疫情来势汹汹，我们要服从管理，听从安排，齐心协力，共渡难关，学生的生活实践是最好的教学过程。</a:t>
            </a:r>
            <a:endParaRPr lang="zh-CN" altLang="en-US" sz="2400">
              <a:latin typeface="新宋体" panose="02010609030101010101" charset="-122"/>
              <a:ea typeface="新宋体" panose="02010609030101010101" charset="-122"/>
            </a:endParaRPr>
          </a:p>
        </p:txBody>
      </p:sp>
      <p:pic>
        <p:nvPicPr>
          <p:cNvPr id="31746" name="图片 1"/>
          <p:cNvPicPr>
            <a:picLocks noChangeAspect="1"/>
          </p:cNvPicPr>
          <p:nvPr>
            <p:custDataLst>
              <p:tags r:id="rId3"/>
            </p:custDataLst>
          </p:nvPr>
        </p:nvPicPr>
        <p:blipFill>
          <a:blip r:embed="rId4"/>
          <a:stretch>
            <a:fillRect/>
          </a:stretch>
        </p:blipFill>
        <p:spPr>
          <a:xfrm>
            <a:off x="879475" y="1339850"/>
            <a:ext cx="3357880" cy="4748530"/>
          </a:xfrm>
          <a:prstGeom prst="rect">
            <a:avLst/>
          </a:prstGeom>
          <a:noFill/>
          <a:ln w="9525">
            <a:noFill/>
          </a:ln>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形 1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0"/>
            <a:ext cx="3375025" cy="956945"/>
          </a:xfrm>
          <a:prstGeom prst="rect">
            <a:avLst/>
          </a:prstGeom>
        </p:spPr>
      </p:pic>
      <p:sp>
        <p:nvSpPr>
          <p:cNvPr id="6" name="文本框 5"/>
          <p:cNvSpPr txBox="1"/>
          <p:nvPr/>
        </p:nvSpPr>
        <p:spPr>
          <a:xfrm>
            <a:off x="553085" y="217170"/>
            <a:ext cx="2450465" cy="521970"/>
          </a:xfrm>
          <a:prstGeom prst="rect">
            <a:avLst/>
          </a:prstGeom>
          <a:noFill/>
        </p:spPr>
        <p:txBody>
          <a:bodyPr wrap="square" rtlCol="0">
            <a:spAutoFit/>
          </a:bodyPr>
          <a:p>
            <a:r>
              <a:rPr lang="zh-CN" altLang="en-US" sz="2800" b="1"/>
              <a:t>三、核心素养</a:t>
            </a:r>
            <a:endParaRPr lang="zh-CN" altLang="en-US" sz="2800" b="1"/>
          </a:p>
        </p:txBody>
      </p:sp>
      <p:sp>
        <p:nvSpPr>
          <p:cNvPr id="7" name="文本框 6"/>
          <p:cNvSpPr txBox="1"/>
          <p:nvPr/>
        </p:nvSpPr>
        <p:spPr>
          <a:xfrm>
            <a:off x="687197" y="1214716"/>
            <a:ext cx="6596370" cy="5047536"/>
          </a:xfrm>
          <a:prstGeom prst="rect">
            <a:avLst/>
          </a:prstGeom>
          <a:noFill/>
        </p:spPr>
        <p:txBody>
          <a:bodyPr wrap="square">
            <a:spAutoFit/>
          </a:bodyPr>
          <a:lstStyle>
            <a:defPPr>
              <a:defRPr lang="zh-CN"/>
            </a:defPPr>
            <a:lvl1pPr marL="342900" indent="-342900">
              <a:lnSpc>
                <a:spcPct val="130000"/>
              </a:lnSpc>
              <a:buFont typeface="Wingdings" panose="05000000000000000000" pitchFamily="2" charset="2"/>
              <a:buChar char="u"/>
              <a:defRPr sz="2400">
                <a:latin typeface="+mn-ea"/>
              </a:defRPr>
            </a:lvl1pPr>
          </a:lstStyle>
          <a:p>
            <a:pPr>
              <a:buFont typeface="Wingdings" panose="05000000000000000000" pitchFamily="2" charset="2"/>
              <a:buChar char="l"/>
            </a:pPr>
            <a:r>
              <a:rPr lang="zh-CN" altLang="en-US" sz="2500" b="1" dirty="0">
                <a:solidFill>
                  <a:srgbClr val="0070C0"/>
                </a:solidFill>
              </a:rPr>
              <a:t>科学精神：</a:t>
            </a:r>
            <a:r>
              <a:rPr lang="zh-CN" altLang="en-US" sz="2500" dirty="0"/>
              <a:t>通过把握联系的普遍性、客观性、多样性，理解人为事物的联系也具有客观性，培养科学精神；通过学习掌握整体与部分的辩证关系及方法论要求，系统优化的方法等知识，培养科学精神。</a:t>
            </a:r>
            <a:endParaRPr lang="en-US" altLang="zh-CN" sz="2500" dirty="0"/>
          </a:p>
          <a:p>
            <a:pPr>
              <a:buFont typeface="Wingdings" panose="05000000000000000000" pitchFamily="2" charset="2"/>
              <a:buChar char="l"/>
            </a:pPr>
            <a:r>
              <a:rPr lang="zh-CN" altLang="en-US" sz="2500" b="1" dirty="0">
                <a:solidFill>
                  <a:srgbClr val="0070C0"/>
                </a:solidFill>
              </a:rPr>
              <a:t>政治认同：</a:t>
            </a:r>
            <a:r>
              <a:rPr lang="zh-CN" altLang="en-US" sz="2500" dirty="0"/>
              <a:t>明确联系的观点是马克思主义哲学唯物辩证法的总特征之一，形成政治认同。</a:t>
            </a:r>
            <a:endParaRPr lang="en-US" altLang="zh-CN" sz="2500" dirty="0"/>
          </a:p>
          <a:p>
            <a:pPr>
              <a:buFont typeface="Wingdings" panose="05000000000000000000" pitchFamily="2" charset="2"/>
              <a:buChar char="l"/>
            </a:pPr>
            <a:r>
              <a:rPr lang="zh-CN" altLang="en-US" sz="2500" b="1" dirty="0">
                <a:solidFill>
                  <a:srgbClr val="0070C0"/>
                </a:solidFill>
              </a:rPr>
              <a:t>公共参与：</a:t>
            </a:r>
            <a:r>
              <a:rPr lang="zh-CN" altLang="en-US" sz="2500" dirty="0"/>
              <a:t>学会运用整体与部分的辩证关系原理、系统优化的方法去处理学习和生活中遇到的问题，提高公共参与意识。</a:t>
            </a:r>
            <a:endParaRPr lang="zh-CN" altLang="en-US" sz="2500" dirty="0"/>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4371" y="1214899"/>
            <a:ext cx="3591507" cy="5078921"/>
          </a:xfrm>
          <a:prstGeom prst="rect">
            <a:avLst/>
          </a:prstGeom>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形 1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0"/>
            <a:ext cx="3375025" cy="956945"/>
          </a:xfrm>
          <a:prstGeom prst="rect">
            <a:avLst/>
          </a:prstGeom>
        </p:spPr>
      </p:pic>
      <p:sp>
        <p:nvSpPr>
          <p:cNvPr id="6" name="文本框 5"/>
          <p:cNvSpPr txBox="1"/>
          <p:nvPr/>
        </p:nvSpPr>
        <p:spPr>
          <a:xfrm>
            <a:off x="553085" y="217170"/>
            <a:ext cx="2450465" cy="521970"/>
          </a:xfrm>
          <a:prstGeom prst="rect">
            <a:avLst/>
          </a:prstGeom>
          <a:noFill/>
        </p:spPr>
        <p:txBody>
          <a:bodyPr wrap="square" rtlCol="0">
            <a:spAutoFit/>
          </a:bodyPr>
          <a:p>
            <a:r>
              <a:rPr lang="zh-CN" altLang="en-US" sz="2800" b="1"/>
              <a:t>四、学习目标</a:t>
            </a:r>
            <a:endParaRPr lang="zh-CN" altLang="en-US" sz="2800" b="1"/>
          </a:p>
        </p:txBody>
      </p:sp>
      <p:sp>
        <p:nvSpPr>
          <p:cNvPr id="3" name="文本框 2"/>
          <p:cNvSpPr txBox="1"/>
          <p:nvPr/>
        </p:nvSpPr>
        <p:spPr>
          <a:xfrm>
            <a:off x="553085" y="1742440"/>
            <a:ext cx="6200775" cy="3660140"/>
          </a:xfrm>
          <a:prstGeom prst="rect">
            <a:avLst/>
          </a:prstGeom>
          <a:noFill/>
        </p:spPr>
        <p:txBody>
          <a:bodyPr wrap="square" rtlCol="0" anchor="t">
            <a:noAutofit/>
          </a:bodyPr>
          <a:p>
            <a:r>
              <a:rPr lang="zh-CN" altLang="en-US" sz="2400">
                <a:latin typeface="新宋体" panose="02010609030101010101" charset="-122"/>
                <a:ea typeface="新宋体" panose="02010609030101010101" charset="-122"/>
                <a:cs typeface="新宋体" panose="02010609030101010101" charset="-122"/>
              </a:rPr>
              <a:t>必备知识:联系的含义、特点及其方法论要求:整体与部分的辩证关系原理及方法论要求:系统优化的方法。</a:t>
            </a:r>
            <a:endParaRPr lang="zh-CN" altLang="en-US" sz="2400">
              <a:latin typeface="新宋体" panose="02010609030101010101" charset="-122"/>
              <a:ea typeface="新宋体" panose="02010609030101010101" charset="-122"/>
              <a:cs typeface="新宋体" panose="02010609030101010101" charset="-122"/>
            </a:endParaRPr>
          </a:p>
          <a:p>
            <a:endParaRPr lang="zh-CN" altLang="en-US" sz="2400">
              <a:latin typeface="新宋体" panose="02010609030101010101" charset="-122"/>
              <a:ea typeface="新宋体" panose="02010609030101010101" charset="-122"/>
              <a:cs typeface="新宋体" panose="02010609030101010101" charset="-122"/>
            </a:endParaRPr>
          </a:p>
          <a:p>
            <a:r>
              <a:rPr lang="zh-CN" altLang="en-US" sz="2400">
                <a:latin typeface="新宋体" panose="02010609030101010101" charset="-122"/>
                <a:ea typeface="新宋体" panose="02010609030101010101" charset="-122"/>
                <a:cs typeface="新宋体" panose="02010609030101010101" charset="-122"/>
              </a:rPr>
              <a:t>关键能力:利用联系的观点分析德尔塔病毒在中国与世界扩散及中国应对疫情的措施，树立全局观念，坚持整体与部分观点统一一， 掌握系统优化的方法。</a:t>
            </a:r>
            <a:endParaRPr lang="zh-CN" altLang="en-US" sz="2400">
              <a:latin typeface="新宋体" panose="02010609030101010101" charset="-122"/>
              <a:ea typeface="新宋体" panose="02010609030101010101" charset="-122"/>
              <a:cs typeface="新宋体" panose="02010609030101010101" charset="-122"/>
            </a:endParaRPr>
          </a:p>
        </p:txBody>
      </p:sp>
      <p:pic>
        <p:nvPicPr>
          <p:cNvPr id="102" name="图片 101"/>
          <p:cNvPicPr/>
          <p:nvPr/>
        </p:nvPicPr>
        <p:blipFill>
          <a:blip r:embed="rId3"/>
          <a:stretch>
            <a:fillRect/>
          </a:stretch>
        </p:blipFill>
        <p:spPr>
          <a:xfrm>
            <a:off x="7445375" y="1494155"/>
            <a:ext cx="4340225" cy="4461510"/>
          </a:xfrm>
          <a:prstGeom prst="rect">
            <a:avLst/>
          </a:prstGeom>
          <a:noFill/>
          <a:ln w="9525">
            <a:no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形 1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0"/>
            <a:ext cx="4066540" cy="956945"/>
          </a:xfrm>
          <a:prstGeom prst="rect">
            <a:avLst/>
          </a:prstGeom>
        </p:spPr>
      </p:pic>
      <p:sp>
        <p:nvSpPr>
          <p:cNvPr id="6" name="文本框 5"/>
          <p:cNvSpPr txBox="1"/>
          <p:nvPr/>
        </p:nvSpPr>
        <p:spPr>
          <a:xfrm>
            <a:off x="553085" y="217170"/>
            <a:ext cx="3154680" cy="521970"/>
          </a:xfrm>
          <a:prstGeom prst="rect">
            <a:avLst/>
          </a:prstGeom>
          <a:noFill/>
        </p:spPr>
        <p:txBody>
          <a:bodyPr wrap="square" rtlCol="0">
            <a:spAutoFit/>
          </a:bodyPr>
          <a:p>
            <a:r>
              <a:rPr lang="zh-CN" altLang="en-US" sz="2800" b="1"/>
              <a:t>五、学习重、难点</a:t>
            </a:r>
            <a:endParaRPr lang="zh-CN" altLang="en-US" sz="2800" b="1"/>
          </a:p>
        </p:txBody>
      </p:sp>
      <p:sp>
        <p:nvSpPr>
          <p:cNvPr id="2" name="文本框 1"/>
          <p:cNvSpPr txBox="1"/>
          <p:nvPr/>
        </p:nvSpPr>
        <p:spPr>
          <a:xfrm>
            <a:off x="4223385" y="1603375"/>
            <a:ext cx="7414895" cy="2156460"/>
          </a:xfrm>
          <a:prstGeom prst="rect">
            <a:avLst/>
          </a:prstGeom>
          <a:noFill/>
          <a:ln w="57150">
            <a:solidFill>
              <a:srgbClr val="0070C0"/>
            </a:solidFill>
          </a:ln>
        </p:spPr>
        <p:txBody>
          <a:bodyPr wrap="square" rtlCol="0" anchor="t">
            <a:noAutofit/>
          </a:bodyPr>
          <a:p>
            <a:endParaRPr lang="zh-CN" altLang="en-US" sz="2400">
              <a:latin typeface="新宋体" panose="02010609030101010101" charset="-122"/>
              <a:ea typeface="新宋体" panose="02010609030101010101" charset="-122"/>
              <a:cs typeface="新宋体" panose="02010609030101010101" charset="-122"/>
            </a:endParaRPr>
          </a:p>
          <a:p>
            <a:r>
              <a:rPr lang="zh-CN" altLang="en-US" sz="2400">
                <a:latin typeface="新宋体" panose="02010609030101010101" charset="-122"/>
                <a:ea typeface="新宋体" panose="02010609030101010101" charset="-122"/>
                <a:cs typeface="新宋体" panose="02010609030101010101" charset="-122"/>
              </a:rPr>
              <a:t>教学重点:联系的含义、特点及其方法论要求;整体与部分的辩证关系原理及方法论要求:系统优化的方法</a:t>
            </a:r>
            <a:endParaRPr lang="zh-CN" altLang="en-US" sz="2400">
              <a:latin typeface="新宋体" panose="02010609030101010101" charset="-122"/>
              <a:ea typeface="新宋体" panose="02010609030101010101" charset="-122"/>
              <a:cs typeface="新宋体" panose="02010609030101010101" charset="-122"/>
            </a:endParaRPr>
          </a:p>
          <a:p>
            <a:endParaRPr lang="zh-CN" altLang="en-US" sz="2400">
              <a:latin typeface="新宋体" panose="02010609030101010101" charset="-122"/>
              <a:ea typeface="新宋体" panose="02010609030101010101" charset="-122"/>
              <a:cs typeface="新宋体" panose="02010609030101010101" charset="-122"/>
            </a:endParaRPr>
          </a:p>
          <a:p>
            <a:r>
              <a:rPr lang="zh-CN" altLang="en-US" sz="2400">
                <a:latin typeface="新宋体" panose="02010609030101010101" charset="-122"/>
                <a:ea typeface="新宋体" panose="02010609030101010101" charset="-122"/>
                <a:cs typeface="新宋体" panose="02010609030101010101" charset="-122"/>
              </a:rPr>
              <a:t>教学难点:联系的特点:整体与部分的辩证关系</a:t>
            </a:r>
            <a:endParaRPr lang="zh-CN" altLang="en-US" sz="2400">
              <a:latin typeface="新宋体" panose="02010609030101010101" charset="-122"/>
              <a:ea typeface="新宋体" panose="02010609030101010101" charset="-122"/>
              <a:cs typeface="新宋体" panose="02010609030101010101" charset="-122"/>
            </a:endParaRPr>
          </a:p>
        </p:txBody>
      </p:sp>
      <p:pic>
        <p:nvPicPr>
          <p:cNvPr id="103" name="图片 102"/>
          <p:cNvPicPr/>
          <p:nvPr/>
        </p:nvPicPr>
        <p:blipFill>
          <a:blip r:embed="rId3">
            <a:clrChange>
              <a:clrFrom>
                <a:srgbClr val="FFFFFF">
                  <a:alpha val="100000"/>
                </a:srgbClr>
              </a:clrFrom>
              <a:clrTo>
                <a:srgbClr val="FFFFFF">
                  <a:alpha val="100000"/>
                  <a:alpha val="0"/>
                </a:srgbClr>
              </a:clrTo>
            </a:clrChange>
          </a:blip>
          <a:stretch>
            <a:fillRect/>
          </a:stretch>
        </p:blipFill>
        <p:spPr>
          <a:xfrm>
            <a:off x="552450" y="2037080"/>
            <a:ext cx="3514090" cy="4598670"/>
          </a:xfrm>
          <a:prstGeom prst="rect">
            <a:avLst/>
          </a:prstGeom>
          <a:noFill/>
          <a:ln w="9525">
            <a:noFill/>
          </a:ln>
        </p:spPr>
      </p:pic>
    </p:spTree>
    <p:custDataLst>
      <p:tags r:id="rId4"/>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08.xml><?xml version="1.0" encoding="utf-8"?>
<p:tagLst xmlns:p="http://schemas.openxmlformats.org/presentationml/2006/main">
  <p:tag name="KSO_WM_TAG_VERSION" val="1.0"/>
  <p:tag name="KSO_WM_BEAUTIFY_FLAG" val="#wm#"/>
  <p:tag name="KSO_WM_UNIT_TYPE" val="i"/>
  <p:tag name="KSO_WM_UNIT_ID" val="_17*i*5"/>
  <p:tag name="KSO_WM_UNIT_INDEX" val="5"/>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LAYERLEVEL" val="1"/>
</p:tagLst>
</file>

<file path=ppt/tags/tag10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1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6.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81616"/>
</p:tagLst>
</file>

<file path=ppt/tags/tag127.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81616"/>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1.xml><?xml version="1.0" encoding="utf-8"?>
<p:tagLst xmlns:p="http://schemas.openxmlformats.org/presentationml/2006/main">
  <p:tag name="KSO_WM_TAG_VERSION" val="1.0"/>
  <p:tag name="KSO_WM_BEAUTIFY_FLAG" val="#wm#"/>
  <p:tag name="KSO_WM_COMBINE_RELATE_SLIDE_ID" val="background20180945_1"/>
  <p:tag name="KSO_WM_TEMPLATE_CATEGORY" val="custom"/>
  <p:tag name="KSO_WM_TEMPLATE_INDEX" val="20181616"/>
  <p:tag name="KSO_WM_TEMPLATE_SUBCATEGORY" val="combine"/>
  <p:tag name="KSO_WM_TEMPLATE_THUMBS_INDEX" val="1、4、5、6、12、13、19、22"/>
  <p:tag name="KSO_WM_TEMPLATE_TOPIC_ID" val="2869567"/>
  <p:tag name="KSO_WM_TEMPLATE_OUTLINE_ID" val="15"/>
  <p:tag name="KSO_WM_TEMPLATE_SCENE_ID" val="1"/>
  <p:tag name="KSO_WM_TEMPLATE_JOB_ID" val="2"/>
  <p:tag name="KSO_WM_TEMPLATE_TOPIC_DEFAULT" val="1"/>
  <p:tag name="KSO_WM_TEMPLATE_MASTER_TYPE" val="1"/>
</p:tagLst>
</file>

<file path=ppt/tags/tag132.xml><?xml version="1.0" encoding="utf-8"?>
<p:tagLst xmlns:p="http://schemas.openxmlformats.org/presentationml/2006/main">
  <p:tag name="AS_UNIQUEID" val="7925"/>
</p:tagLst>
</file>

<file path=ppt/tags/tag133.xml><?xml version="1.0" encoding="utf-8"?>
<p:tagLst xmlns:p="http://schemas.openxmlformats.org/presentationml/2006/main">
  <p:tag name="AS_UNIQUEID" val="7926"/>
</p:tagLst>
</file>

<file path=ppt/tags/tag134.xml><?xml version="1.0" encoding="utf-8"?>
<p:tagLst xmlns:p="http://schemas.openxmlformats.org/presentationml/2006/main">
  <p:tag name="AS_UNIQUEID" val="7930"/>
</p:tagLst>
</file>

<file path=ppt/tags/tag135.xml><?xml version="1.0" encoding="utf-8"?>
<p:tagLst xmlns:p="http://schemas.openxmlformats.org/presentationml/2006/main">
  <p:tag name="AS_UNIQUEID" val="7445"/>
</p:tagLst>
</file>

<file path=ppt/tags/tag136.xml><?xml version="1.0" encoding="utf-8"?>
<p:tagLst xmlns:p="http://schemas.openxmlformats.org/presentationml/2006/main">
  <p:tag name="AS_UNIQUEID" val="7921"/>
</p:tagLst>
</file>

<file path=ppt/tags/tag137.xml><?xml version="1.0" encoding="utf-8"?>
<p:tagLst xmlns:p="http://schemas.openxmlformats.org/presentationml/2006/main">
  <p:tag name="AS_UNIQUEID" val="7922"/>
</p:tagLst>
</file>

<file path=ppt/tags/tag138.xml><?xml version="1.0" encoding="utf-8"?>
<p:tagLst xmlns:p="http://schemas.openxmlformats.org/presentationml/2006/main">
  <p:tag name="AS_UNIQUEID" val="7923"/>
</p:tagLst>
</file>

<file path=ppt/tags/tag139.xml><?xml version="1.0" encoding="utf-8"?>
<p:tagLst xmlns:p="http://schemas.openxmlformats.org/presentationml/2006/main">
  <p:tag name="KSO_WM_TEMPLATE_CATEGORY" val="custom"/>
  <p:tag name="KSO_WM_TEMPLATE_INDEX" val="20181616"/>
  <p:tag name="KSO_WM_TAG_VERSION" val="1.0"/>
  <p:tag name="KSO_WM_BEAUTIFY_FLAG" val="#wm#"/>
  <p:tag name="KSO_WM_UNIT_TYPE" val="l_h_i"/>
  <p:tag name="KSO_WM_UNIT_INDEX" val="1_1_1"/>
  <p:tag name="KSO_WM_UNIT_LAYERLEVEL" val="1_1_1"/>
  <p:tag name="KSO_WM_DIAGRAM_GROUP_CODE" val="l1-1"/>
  <p:tag name="KSO_WM_UNIT_ID" val="custom20181616_9*l_h_i*1_1_1"/>
  <p:tag name="KSO_WM_UNIT_HIGHLIGHT" val="0"/>
  <p:tag name="KSO_WM_UNIT_COMPATIBLE" val="0"/>
  <p:tag name="KSO_WM_UNIT_DIAGRAM_ISNUMVISUAL" val="0"/>
  <p:tag name="KSO_WM_UNIT_DIAGRAM_ISREFERUNIT" val="0"/>
  <p:tag name="KSO_WM_UNIT_SUBTYPE" val="d"/>
  <p:tag name="KSO_WM_UNIT_TEXT_FILL_FORE_SCHEMECOLOR_INDEX" val="5"/>
  <p:tag name="KSO_WM_UNIT_TEXT_FILL_TYPE" val="1"/>
  <p:tag name="KSO_WM_UNIT_USESOURCEFORMAT_APPLY"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TEMPLATE_CATEGORY" val="custom"/>
  <p:tag name="KSO_WM_TEMPLATE_INDEX" val="20181616"/>
  <p:tag name="KSO_WM_TAG_VERSION" val="1.0"/>
  <p:tag name="KSO_WM_BEAUTIFY_FLAG" val="#wm#"/>
  <p:tag name="KSO_WM_UNIT_TYPE" val="l_h_i"/>
  <p:tag name="KSO_WM_UNIT_INDEX" val="1_3_1"/>
  <p:tag name="KSO_WM_UNIT_LAYERLEVEL" val="1_1_1"/>
  <p:tag name="KSO_WM_DIAGRAM_GROUP_CODE" val="l1-1"/>
  <p:tag name="KSO_WM_UNIT_ID" val="custom20181616_9*l_h_i*1_3_1"/>
  <p:tag name="KSO_WM_UNIT_HIGHLIGHT" val="0"/>
  <p:tag name="KSO_WM_UNIT_COMPATIBLE" val="0"/>
  <p:tag name="KSO_WM_UNIT_DIAGRAM_ISNUMVISUAL" val="0"/>
  <p:tag name="KSO_WM_UNIT_DIAGRAM_ISREFERUNIT" val="0"/>
  <p:tag name="KSO_WM_UNIT_SUBTYPE" val="d"/>
  <p:tag name="KSO_WM_UNIT_TEXT_FILL_FORE_SCHEMECOLOR_INDEX" val="5"/>
  <p:tag name="KSO_WM_UNIT_TEXT_FILL_TYPE" val="1"/>
  <p:tag name="KSO_WM_UNIT_USESOURCEFORMAT_APPLY" val="1"/>
</p:tagLst>
</file>

<file path=ppt/tags/tag141.xml><?xml version="1.0" encoding="utf-8"?>
<p:tagLst xmlns:p="http://schemas.openxmlformats.org/presentationml/2006/main">
  <p:tag name="KSO_WM_TEMPLATE_CATEGORY" val="custom"/>
  <p:tag name="KSO_WM_TEMPLATE_INDEX" val="20181616"/>
  <p:tag name="KSO_WM_TAG_VERSION" val="1.0"/>
  <p:tag name="KSO_WM_BEAUTIFY_FLAG" val="#wm#"/>
  <p:tag name="KSO_WM_UNIT_TYPE" val="l_h_i"/>
  <p:tag name="KSO_WM_UNIT_INDEX" val="1_2_1"/>
  <p:tag name="KSO_WM_UNIT_LAYERLEVEL" val="1_1_1"/>
  <p:tag name="KSO_WM_DIAGRAM_GROUP_CODE" val="l1-1"/>
  <p:tag name="KSO_WM_UNIT_ID" val="custom20181616_9*l_h_i*1_2_1"/>
  <p:tag name="KSO_WM_UNIT_HIGHLIGHT" val="0"/>
  <p:tag name="KSO_WM_UNIT_COMPATIBLE" val="0"/>
  <p:tag name="KSO_WM_UNIT_DIAGRAM_ISNUMVISUAL" val="0"/>
  <p:tag name="KSO_WM_UNIT_DIAGRAM_ISREFERUNIT" val="0"/>
  <p:tag name="KSO_WM_UNIT_SUBTYPE" val="d"/>
  <p:tag name="KSO_WM_UNIT_TEXT_FILL_FORE_SCHEMECOLOR_INDEX" val="5"/>
  <p:tag name="KSO_WM_UNIT_TEXT_FILL_TYPE" val="1"/>
  <p:tag name="KSO_WM_UNIT_USESOURCEFORMAT_APPLY" val="1"/>
</p:tagLst>
</file>

<file path=ppt/tags/tag142.xml><?xml version="1.0" encoding="utf-8"?>
<p:tagLst xmlns:p="http://schemas.openxmlformats.org/presentationml/2006/main">
  <p:tag name="KSO_WM_TEMPLATE_CATEGORY" val="custom"/>
  <p:tag name="KSO_WM_TEMPLATE_INDEX" val="20181616"/>
  <p:tag name="KSO_WM_TAG_VERSION" val="1.0"/>
  <p:tag name="KSO_WM_BEAUTIFY_FLAG" val="#wm#"/>
  <p:tag name="KSO_WM_UNIT_TYPE" val="l_h_i"/>
  <p:tag name="KSO_WM_UNIT_INDEX" val="1_4_1"/>
  <p:tag name="KSO_WM_UNIT_LAYERLEVEL" val="1_1_1"/>
  <p:tag name="KSO_WM_DIAGRAM_GROUP_CODE" val="l1-1"/>
  <p:tag name="KSO_WM_UNIT_ID" val="custom20181616_9*l_h_i*1_4_1"/>
  <p:tag name="KSO_WM_UNIT_HIGHLIGHT" val="0"/>
  <p:tag name="KSO_WM_UNIT_COMPATIBLE" val="0"/>
  <p:tag name="KSO_WM_UNIT_DIAGRAM_ISNUMVISUAL" val="0"/>
  <p:tag name="KSO_WM_UNIT_DIAGRAM_ISREFERUNIT" val="0"/>
  <p:tag name="KSO_WM_UNIT_SUBTYPE" val="d"/>
  <p:tag name="KSO_WM_UNIT_TEXT_FILL_FORE_SCHEMECOLOR_INDEX" val="5"/>
  <p:tag name="KSO_WM_UNIT_TEXT_FILL_TYPE" val="1"/>
  <p:tag name="KSO_WM_UNIT_USESOURCEFORMAT_APPLY" val="1"/>
</p:tagLst>
</file>

<file path=ppt/tags/tag143.xml><?xml version="1.0" encoding="utf-8"?>
<p:tagLst xmlns:p="http://schemas.openxmlformats.org/presentationml/2006/main">
  <p:tag name="KSO_WM_TEMPLATE_CATEGORY" val="custom"/>
  <p:tag name="KSO_WM_TEMPLATE_INDEX" val="20181616"/>
  <p:tag name="KSO_WM_TAG_VERSION" val="1.0"/>
  <p:tag name="KSO_WM_BEAUTIFY_FLAG" val="#wm#"/>
  <p:tag name="KSO_WM_UNIT_TYPE" val="l_h_f"/>
  <p:tag name="KSO_WM_UNIT_INDEX" val="1_4_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1616_9*l_h_f*1_4_1"/>
  <p:tag name="KSO_WM_UNIT_SUBTYPE" val="a"/>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144.xml><?xml version="1.0" encoding="utf-8"?>
<p:tagLst xmlns:p="http://schemas.openxmlformats.org/presentationml/2006/main">
  <p:tag name="KSO_WM_TEMPLATE_CATEGORY" val="custom"/>
  <p:tag name="KSO_WM_TEMPLATE_INDEX" val="20181616"/>
  <p:tag name="KSO_WM_TAG_VERSION" val="1.0"/>
  <p:tag name="KSO_WM_BEAUTIFY_FLAG" val="#wm#"/>
  <p:tag name="KSO_WM_UNIT_TYPE" val="l_h_f"/>
  <p:tag name="KSO_WM_UNIT_INDEX" val="1_2_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1616_9*l_h_f*1_2_1"/>
  <p:tag name="KSO_WM_UNIT_SUBTYPE" val="a"/>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145.xml><?xml version="1.0" encoding="utf-8"?>
<p:tagLst xmlns:p="http://schemas.openxmlformats.org/presentationml/2006/main">
  <p:tag name="KSO_WM_TEMPLATE_CATEGORY" val="custom"/>
  <p:tag name="KSO_WM_TEMPLATE_INDEX" val="20181616"/>
  <p:tag name="KSO_WM_TAG_VERSION" val="1.0"/>
  <p:tag name="KSO_WM_BEAUTIFY_FLAG" val="#wm#"/>
  <p:tag name="KSO_WM_UNIT_TYPE" val="l_h_f"/>
  <p:tag name="KSO_WM_UNIT_INDEX" val="1_3_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1616_9*l_h_f*1_3_1"/>
  <p:tag name="KSO_WM_UNIT_SUBTYPE" val="a"/>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146.xml><?xml version="1.0" encoding="utf-8"?>
<p:tagLst xmlns:p="http://schemas.openxmlformats.org/presentationml/2006/main">
  <p:tag name="KSO_WM_TEMPLATE_CATEGORY" val="custom"/>
  <p:tag name="KSO_WM_TEMPLATE_INDEX" val="20181616"/>
  <p:tag name="KSO_WM_TAG_VERSION" val="1.0"/>
  <p:tag name="KSO_WM_BEAUTIFY_FLAG" val="#wm#"/>
  <p:tag name="KSO_WM_UNIT_TYPE" val="l_h_f"/>
  <p:tag name="KSO_WM_UNIT_INDEX" val="1_1_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1616_9*l_h_f*1_1_1"/>
  <p:tag name="KSO_WM_UNIT_SUBTYPE" val="a"/>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147.xml><?xml version="1.0" encoding="utf-8"?>
<p:tagLst xmlns:p="http://schemas.openxmlformats.org/presentationml/2006/main">
  <p:tag name="KSO_WM_TEMPLATE_CATEGORY" val="custom"/>
  <p:tag name="KSO_WM_TEMPLATE_INDEX" val="20181616"/>
  <p:tag name="KSO_WM_TAG_VERSION" val="1.0"/>
  <p:tag name="KSO_WM_BEAUTIFY_FLAG" val="#wm#"/>
  <p:tag name="KSO_WM_UNIT_TYPE" val="a"/>
  <p:tag name="KSO_WM_UNIT_INDEX" val="1"/>
  <p:tag name="KSO_WM_UNIT_LAYERLEVEL" val="1"/>
  <p:tag name="KSO_WM_UNIT_ISCONTENTSTITLE" val="1"/>
  <p:tag name="KSO_WM_UNIT_VALUE" val="13"/>
  <p:tag name="KSO_WM_UNIT_HIGHLIGHT" val="0"/>
  <p:tag name="KSO_WM_UNIT_COMPATIBLE" val="0"/>
  <p:tag name="KSO_WM_DIAGRAM_GROUP_CODE" val="l1-1"/>
  <p:tag name="KSO_WM_UNIT_ID" val="custom20181616_9*a*1"/>
  <p:tag name="KSO_WM_UNIT_PRESET_TEXT" val="CONTENT"/>
  <p:tag name="KSO_WM_UNIT_ISNUMDGMTITLE" val="0"/>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148.xml><?xml version="1.0" encoding="utf-8"?>
<p:tagLst xmlns:p="http://schemas.openxmlformats.org/presentationml/2006/main">
  <p:tag name="KSO_WM_TEMPLATE_CATEGORY" val="custom"/>
  <p:tag name="KSO_WM_TEMPLATE_INDEX" val="20181616"/>
  <p:tag name="KSO_WM_TAG_VERSION" val="1.0"/>
  <p:tag name="KSO_WM_BEAUTIFY_FLAG" val="#wm#"/>
  <p:tag name="KSO_WM_UNIT_TYPE" val="l_h_i"/>
  <p:tag name="KSO_WM_UNIT_INDEX" val="1_3_1"/>
  <p:tag name="KSO_WM_UNIT_LAYERLEVEL" val="1_1_1"/>
  <p:tag name="KSO_WM_DIAGRAM_GROUP_CODE" val="l1-1"/>
  <p:tag name="KSO_WM_UNIT_ID" val="custom20181616_9*l_h_i*1_3_1"/>
  <p:tag name="KSO_WM_UNIT_HIGHLIGHT" val="0"/>
  <p:tag name="KSO_WM_UNIT_COMPATIBLE" val="0"/>
  <p:tag name="KSO_WM_UNIT_DIAGRAM_ISNUMVISUAL" val="0"/>
  <p:tag name="KSO_WM_UNIT_DIAGRAM_ISREFERUNIT" val="0"/>
  <p:tag name="KSO_WM_UNIT_SUBTYPE" val="d"/>
  <p:tag name="KSO_WM_UNIT_TEXT_FILL_FORE_SCHEMECOLOR_INDEX" val="5"/>
  <p:tag name="KSO_WM_UNIT_TEXT_FILL_TYPE" val="1"/>
  <p:tag name="KSO_WM_UNIT_USESOURCEFORMAT_APPLY" val="1"/>
</p:tagLst>
</file>

<file path=ppt/tags/tag149.xml><?xml version="1.0" encoding="utf-8"?>
<p:tagLst xmlns:p="http://schemas.openxmlformats.org/presentationml/2006/main">
  <p:tag name="KSO_WM_TEMPLATE_CATEGORY" val="custom"/>
  <p:tag name="KSO_WM_TEMPLATE_INDEX" val="20181616"/>
  <p:tag name="KSO_WM_TAG_VERSION" val="1.0"/>
  <p:tag name="KSO_WM_BEAUTIFY_FLAG" val="#wm#"/>
  <p:tag name="KSO_WM_UNIT_TYPE" val="l_h_i"/>
  <p:tag name="KSO_WM_UNIT_INDEX" val="1_4_1"/>
  <p:tag name="KSO_WM_UNIT_LAYERLEVEL" val="1_1_1"/>
  <p:tag name="KSO_WM_DIAGRAM_GROUP_CODE" val="l1-1"/>
  <p:tag name="KSO_WM_UNIT_ID" val="custom20181616_9*l_h_i*1_4_1"/>
  <p:tag name="KSO_WM_UNIT_HIGHLIGHT" val="0"/>
  <p:tag name="KSO_WM_UNIT_COMPATIBLE" val="0"/>
  <p:tag name="KSO_WM_UNIT_DIAGRAM_ISNUMVISUAL" val="0"/>
  <p:tag name="KSO_WM_UNIT_DIAGRAM_ISREFERUNIT" val="0"/>
  <p:tag name="KSO_WM_UNIT_SUBTYPE" val="d"/>
  <p:tag name="KSO_WM_UNIT_TEXT_FILL_FORE_SCHEMECOLOR_INDEX" val="5"/>
  <p:tag name="KSO_WM_UNIT_TEXT_FILL_TYPE" val="1"/>
  <p:tag name="KSO_WM_UNIT_USESOURCEFORMAT_APPLY"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TEMPLATE_CATEGORY" val="custom"/>
  <p:tag name="KSO_WM_TEMPLATE_INDEX" val="20181616"/>
  <p:tag name="KSO_WM_TAG_VERSION" val="1.0"/>
  <p:tag name="KSO_WM_BEAUTIFY_FLAG" val="#wm#"/>
  <p:tag name="KSO_WM_UNIT_TYPE" val="l_h_f"/>
  <p:tag name="KSO_WM_UNIT_INDEX" val="1_4_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1616_9*l_h_f*1_4_1"/>
  <p:tag name="KSO_WM_UNIT_SUBTYPE" val="a"/>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151.xml><?xml version="1.0" encoding="utf-8"?>
<p:tagLst xmlns:p="http://schemas.openxmlformats.org/presentationml/2006/main">
  <p:tag name="KSO_WM_TEMPLATE_CATEGORY" val="custom"/>
  <p:tag name="KSO_WM_TEMPLATE_INDEX" val="20181616"/>
  <p:tag name="KSO_WM_TAG_VERSION" val="1.0"/>
  <p:tag name="KSO_WM_BEAUTIFY_FLAG" val="#wm#"/>
  <p:tag name="KSO_WM_UNIT_TYPE" val="l_h_f"/>
  <p:tag name="KSO_WM_UNIT_INDEX" val="1_3_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1616_9*l_h_f*1_3_1"/>
  <p:tag name="KSO_WM_UNIT_SUBTYPE" val="a"/>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152.xml><?xml version="1.0" encoding="utf-8"?>
<p:tagLst xmlns:p="http://schemas.openxmlformats.org/presentationml/2006/main">
  <p:tag name="KSO_WM_TAG_VERSION" val="1.0"/>
  <p:tag name="KSO_WM_SLIDE_ITEM_CNT" val="4"/>
  <p:tag name="KSO_WM_SLIDE_LAYOUT" val="a_l"/>
  <p:tag name="KSO_WM_SLIDE_LAYOUT_CNT" val="1_1"/>
  <p:tag name="KSO_WM_SLIDE_TYPE" val="contents"/>
  <p:tag name="KSO_WM_BEAUTIFY_FLAG" val="#wm#"/>
  <p:tag name="KSO_WM_COMBINE_RELATE_SLIDE_ID" val="custom20181351_9"/>
  <p:tag name="KSO_WM_TEMPLATE_CATEGORY" val="custom"/>
  <p:tag name="KSO_WM_TEMPLATE_INDEX" val="20181616"/>
  <p:tag name="KSO_WM_SLIDE_ID" val="custom20181616_9"/>
  <p:tag name="KSO_WM_SLIDE_INDEX" val="9"/>
  <p:tag name="KSO_WM_DIAGRAM_GROUP_CODE" val="l1-1"/>
  <p:tag name="KSO_WM_TEMPLATE_SUBCATEGORY" val="0"/>
  <p:tag name="KSO_WM_SLIDE_SUBTYPE" val="diag"/>
  <p:tag name="KSO_WM_TEMPLATE_MASTER_TYPE" val="1"/>
  <p:tag name="KSO_WM_TEMPLATE_COLOR_TYPE" val="0"/>
  <p:tag name="KSO_WM_SLIDE_DIAGTYPE" val="l"/>
</p:tagLst>
</file>

<file path=ppt/tags/tag153.xml><?xml version="1.0" encoding="utf-8"?>
<p:tagLst xmlns:p="http://schemas.openxmlformats.org/presentationml/2006/main">
  <p:tag name="KSO_WM_BEAUTIFY_FLAG" val="#wm#"/>
  <p:tag name="KSO_WM_TEMPLATE_CATEGORY" val="custom"/>
  <p:tag name="KSO_WM_TEMPLATE_INDEX" val="20181616"/>
</p:tagLst>
</file>

<file path=ppt/tags/tag154.xml><?xml version="1.0" encoding="utf-8"?>
<p:tagLst xmlns:p="http://schemas.openxmlformats.org/presentationml/2006/main">
  <p:tag name="AS_UNIQUEID" val="6135"/>
</p:tagLst>
</file>

<file path=ppt/tags/tag155.xml><?xml version="1.0" encoding="utf-8"?>
<p:tagLst xmlns:p="http://schemas.openxmlformats.org/presentationml/2006/main">
  <p:tag name="AS_UNIQUEID" val="6140"/>
</p:tagLst>
</file>

<file path=ppt/tags/tag156.xml><?xml version="1.0" encoding="utf-8"?>
<p:tagLst xmlns:p="http://schemas.openxmlformats.org/presentationml/2006/main">
  <p:tag name="AS_UNIQUEID" val="6141"/>
</p:tagLst>
</file>

<file path=ppt/tags/tag157.xml><?xml version="1.0" encoding="utf-8"?>
<p:tagLst xmlns:p="http://schemas.openxmlformats.org/presentationml/2006/main">
  <p:tag name="AS_UNIQUEID" val="1414"/>
</p:tagLst>
</file>

<file path=ppt/tags/tag158.xml><?xml version="1.0" encoding="utf-8"?>
<p:tagLst xmlns:p="http://schemas.openxmlformats.org/presentationml/2006/main">
  <p:tag name="AS_UNIQUEID" val="447"/>
</p:tagLst>
</file>

<file path=ppt/tags/tag159.xml><?xml version="1.0" encoding="utf-8"?>
<p:tagLst xmlns:p="http://schemas.openxmlformats.org/presentationml/2006/main">
  <p:tag name="AS_UNIQUEID" val="448"/>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AS_UNIQUEID" val="449"/>
</p:tagLst>
</file>

<file path=ppt/tags/tag161.xml><?xml version="1.0" encoding="utf-8"?>
<p:tagLst xmlns:p="http://schemas.openxmlformats.org/presentationml/2006/main">
  <p:tag name="AS_UNIQUEID" val="450"/>
</p:tagLst>
</file>

<file path=ppt/tags/tag162.xml><?xml version="1.0" encoding="utf-8"?>
<p:tagLst xmlns:p="http://schemas.openxmlformats.org/presentationml/2006/main">
  <p:tag name="AS_UNIQUEID" val="457"/>
</p:tagLst>
</file>

<file path=ppt/tags/tag163.xml><?xml version="1.0" encoding="utf-8"?>
<p:tagLst xmlns:p="http://schemas.openxmlformats.org/presentationml/2006/main">
  <p:tag name="AS_UNIQUEID" val="458"/>
</p:tagLst>
</file>

<file path=ppt/tags/tag164.xml><?xml version="1.0" encoding="utf-8"?>
<p:tagLst xmlns:p="http://schemas.openxmlformats.org/presentationml/2006/main">
  <p:tag name="AS_UNIQUEID" val="461"/>
</p:tagLst>
</file>

<file path=ppt/tags/tag165.xml><?xml version="1.0" encoding="utf-8"?>
<p:tagLst xmlns:p="http://schemas.openxmlformats.org/presentationml/2006/main">
  <p:tag name="AS_UNIQUEID" val="1072"/>
</p:tagLst>
</file>

<file path=ppt/tags/tag166.xml><?xml version="1.0" encoding="utf-8"?>
<p:tagLst xmlns:p="http://schemas.openxmlformats.org/presentationml/2006/main">
  <p:tag name="AS_UNIQUEID" val="6142"/>
</p:tagLst>
</file>

<file path=ppt/tags/tag167.xml><?xml version="1.0" encoding="utf-8"?>
<p:tagLst xmlns:p="http://schemas.openxmlformats.org/presentationml/2006/main">
  <p:tag name="AS_UNIQUEID" val="1072"/>
</p:tagLst>
</file>

<file path=ppt/tags/tag168.xml><?xml version="1.0" encoding="utf-8"?>
<p:tagLst xmlns:p="http://schemas.openxmlformats.org/presentationml/2006/main">
  <p:tag name="AS_UNIQUEID" val="444"/>
</p:tagLst>
</file>

<file path=ppt/tags/tag169.xml><?xml version="1.0" encoding="utf-8"?>
<p:tagLst xmlns:p="http://schemas.openxmlformats.org/presentationml/2006/main">
  <p:tag name="AS_UNIQUEID" val="460"/>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AS_UNIQUEID" val="6143"/>
</p:tagLst>
</file>

<file path=ppt/tags/tag171.xml><?xml version="1.0" encoding="utf-8"?>
<p:tagLst xmlns:p="http://schemas.openxmlformats.org/presentationml/2006/main">
  <p:tag name="AS_UNIQUEID" val="445"/>
</p:tagLst>
</file>

<file path=ppt/tags/tag172.xml><?xml version="1.0" encoding="utf-8"?>
<p:tagLst xmlns:p="http://schemas.openxmlformats.org/presentationml/2006/main">
  <p:tag name="AS_UNIQUEID" val="6145"/>
</p:tagLst>
</file>

<file path=ppt/tags/tag173.xml><?xml version="1.0" encoding="utf-8"?>
<p:tagLst xmlns:p="http://schemas.openxmlformats.org/presentationml/2006/main">
  <p:tag name="AS_UNIQUEID" val="6146"/>
</p:tagLst>
</file>

<file path=ppt/tags/tag174.xml><?xml version="1.0" encoding="utf-8"?>
<p:tagLst xmlns:p="http://schemas.openxmlformats.org/presentationml/2006/main">
  <p:tag name="AS_UNIQUEID" val="461"/>
</p:tagLst>
</file>

<file path=ppt/tags/tag175.xml><?xml version="1.0" encoding="utf-8"?>
<p:tagLst xmlns:p="http://schemas.openxmlformats.org/presentationml/2006/main">
  <p:tag name="AS_UNIQUEID" val="458"/>
</p:tagLst>
</file>

<file path=ppt/tags/tag176.xml><?xml version="1.0" encoding="utf-8"?>
<p:tagLst xmlns:p="http://schemas.openxmlformats.org/presentationml/2006/main">
  <p:tag name="AS_UNIQUEID" val="6147"/>
</p:tagLst>
</file>

<file path=ppt/tags/tag177.xml><?xml version="1.0" encoding="utf-8"?>
<p:tagLst xmlns:p="http://schemas.openxmlformats.org/presentationml/2006/main">
  <p:tag name="AS_UNIQUEID" val="6148"/>
</p:tagLst>
</file>

<file path=ppt/tags/tag178.xml><?xml version="1.0" encoding="utf-8"?>
<p:tagLst xmlns:p="http://schemas.openxmlformats.org/presentationml/2006/main">
  <p:tag name="AS_UNIQUEID" val="1413"/>
</p:tagLst>
</file>

<file path=ppt/tags/tag179.xml><?xml version="1.0" encoding="utf-8"?>
<p:tagLst xmlns:p="http://schemas.openxmlformats.org/presentationml/2006/main">
  <p:tag name="AS_UNIQUEID" val="141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AS_UNIQUEID" val="7896"/>
</p:tagLst>
</file>

<file path=ppt/tags/tag181.xml><?xml version="1.0" encoding="utf-8"?>
<p:tagLst xmlns:p="http://schemas.openxmlformats.org/presentationml/2006/main">
  <p:tag name="AS_UNIQUEID" val="7897"/>
</p:tagLst>
</file>

<file path=ppt/tags/tag182.xml><?xml version="1.0" encoding="utf-8"?>
<p:tagLst xmlns:p="http://schemas.openxmlformats.org/presentationml/2006/main">
  <p:tag name="AS_UNIQUEID" val="6149"/>
</p:tagLst>
</file>

<file path=ppt/tags/tag183.xml><?xml version="1.0" encoding="utf-8"?>
<p:tagLst xmlns:p="http://schemas.openxmlformats.org/presentationml/2006/main">
  <p:tag name="AS_UNIQUEID" val="7898"/>
</p:tagLst>
</file>

<file path=ppt/tags/tag184.xml><?xml version="1.0" encoding="utf-8"?>
<p:tagLst xmlns:p="http://schemas.openxmlformats.org/presentationml/2006/main">
  <p:tag name="AS_UNIQUEID" val="7892"/>
</p:tagLst>
</file>

<file path=ppt/tags/tag185.xml><?xml version="1.0" encoding="utf-8"?>
<p:tagLst xmlns:p="http://schemas.openxmlformats.org/presentationml/2006/main">
  <p:tag name="AS_UNIQUEID" val="7893"/>
</p:tagLst>
</file>

<file path=ppt/tags/tag186.xml><?xml version="1.0" encoding="utf-8"?>
<p:tagLst xmlns:p="http://schemas.openxmlformats.org/presentationml/2006/main">
  <p:tag name="AS_UNIQUEID" val="7894"/>
</p:tagLst>
</file>

<file path=ppt/tags/tag187.xml><?xml version="1.0" encoding="utf-8"?>
<p:tagLst xmlns:p="http://schemas.openxmlformats.org/presentationml/2006/main">
  <p:tag name="KSO_WM_TAG_VERSION" val="1.0"/>
  <p:tag name="KSO_WM_SLIDE_ITEM_CNT" val="4"/>
  <p:tag name="KSO_WM_SLIDE_LAYOUT" val="a_l"/>
  <p:tag name="KSO_WM_SLIDE_LAYOUT_CNT" val="1_1"/>
  <p:tag name="KSO_WM_SLIDE_TYPE" val="contents"/>
  <p:tag name="KSO_WM_BEAUTIFY_FLAG" val="#wm#"/>
  <p:tag name="KSO_WM_COMBINE_RELATE_SLIDE_ID" val="custom20181351_9"/>
  <p:tag name="KSO_WM_TEMPLATE_CATEGORY" val="custom"/>
  <p:tag name="KSO_WM_TEMPLATE_INDEX" val="20181616"/>
  <p:tag name="KSO_WM_SLIDE_ID" val="custom20181616_9"/>
  <p:tag name="KSO_WM_SLIDE_INDEX" val="9"/>
  <p:tag name="KSO_WM_DIAGRAM_GROUP_CODE" val="l1-1"/>
  <p:tag name="KSO_WM_TEMPLATE_SUBCATEGORY" val="0"/>
  <p:tag name="KSO_WM_SLIDE_SUBTYPE" val="diag"/>
  <p:tag name="KSO_WM_TEMPLATE_MASTER_TYPE" val="1"/>
  <p:tag name="KSO_WM_TEMPLATE_COLOR_TYPE" val="0"/>
  <p:tag name="KSO_WM_SLIDE_DIAGTYPE" val="l"/>
</p:tagLst>
</file>

<file path=ppt/tags/tag188.xml><?xml version="1.0" encoding="utf-8"?>
<p:tagLst xmlns:p="http://schemas.openxmlformats.org/presentationml/2006/main">
  <p:tag name="AS_UNIQUEID" val="7632"/>
</p:tagLst>
</file>

<file path=ppt/tags/tag189.xml><?xml version="1.0" encoding="utf-8"?>
<p:tagLst xmlns:p="http://schemas.openxmlformats.org/presentationml/2006/main">
  <p:tag name="KSO_WM_TAG_VERSION" val="1.0"/>
  <p:tag name="KSO_WM_SLIDE_ITEM_CNT" val="4"/>
  <p:tag name="KSO_WM_SLIDE_LAYOUT" val="a_l"/>
  <p:tag name="KSO_WM_SLIDE_LAYOUT_CNT" val="1_1"/>
  <p:tag name="KSO_WM_SLIDE_TYPE" val="contents"/>
  <p:tag name="KSO_WM_BEAUTIFY_FLAG" val="#wm#"/>
  <p:tag name="KSO_WM_COMBINE_RELATE_SLIDE_ID" val="custom20181351_9"/>
  <p:tag name="KSO_WM_TEMPLATE_CATEGORY" val="custom"/>
  <p:tag name="KSO_WM_TEMPLATE_INDEX" val="20181616"/>
  <p:tag name="KSO_WM_SLIDE_ID" val="custom20181616_9"/>
  <p:tag name="KSO_WM_SLIDE_INDEX" val="9"/>
  <p:tag name="KSO_WM_DIAGRAM_GROUP_CODE" val="l1-1"/>
  <p:tag name="KSO_WM_TEMPLATE_SUBCATEGORY" val="0"/>
  <p:tag name="KSO_WM_SLIDE_SUBTYPE" val="diag"/>
  <p:tag name="KSO_WM_TEMPLATE_MASTER_TYPE" val="1"/>
  <p:tag name="KSO_WM_TEMPLATE_COLOR_TYPE" val="0"/>
  <p:tag name="KSO_WM_SLIDE_DIAGTYPE" val="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TAG_VERSION" val="1.0"/>
  <p:tag name="KSO_WM_SLIDE_ITEM_CNT" val="4"/>
  <p:tag name="KSO_WM_SLIDE_LAYOUT" val="a_l"/>
  <p:tag name="KSO_WM_SLIDE_LAYOUT_CNT" val="1_1"/>
  <p:tag name="KSO_WM_SLIDE_TYPE" val="contents"/>
  <p:tag name="KSO_WM_BEAUTIFY_FLAG" val="#wm#"/>
  <p:tag name="KSO_WM_COMBINE_RELATE_SLIDE_ID" val="custom20181351_9"/>
  <p:tag name="KSO_WM_TEMPLATE_CATEGORY" val="custom"/>
  <p:tag name="KSO_WM_TEMPLATE_INDEX" val="20181616"/>
  <p:tag name="KSO_WM_SLIDE_ID" val="custom20181616_9"/>
  <p:tag name="KSO_WM_SLIDE_INDEX" val="9"/>
  <p:tag name="KSO_WM_DIAGRAM_GROUP_CODE" val="l1-1"/>
  <p:tag name="KSO_WM_TEMPLATE_SUBCATEGORY" val="0"/>
  <p:tag name="KSO_WM_SLIDE_SUBTYPE" val="diag"/>
  <p:tag name="KSO_WM_TEMPLATE_MASTER_TYPE" val="1"/>
  <p:tag name="KSO_WM_TEMPLATE_COLOR_TYPE" val="0"/>
  <p:tag name="KSO_WM_SLIDE_DIAGTYPE" val="l"/>
</p:tagLst>
</file>

<file path=ppt/tags/tag191.xml><?xml version="1.0" encoding="utf-8"?>
<p:tagLst xmlns:p="http://schemas.openxmlformats.org/presentationml/2006/main">
  <p:tag name="KSO_WM_TAG_VERSION" val="1.0"/>
  <p:tag name="KSO_WM_SLIDE_ITEM_CNT" val="4"/>
  <p:tag name="KSO_WM_SLIDE_LAYOUT" val="a_l"/>
  <p:tag name="KSO_WM_SLIDE_LAYOUT_CNT" val="1_1"/>
  <p:tag name="KSO_WM_SLIDE_TYPE" val="contents"/>
  <p:tag name="KSO_WM_BEAUTIFY_FLAG" val="#wm#"/>
  <p:tag name="KSO_WM_COMBINE_RELATE_SLIDE_ID" val="custom20181351_9"/>
  <p:tag name="KSO_WM_TEMPLATE_CATEGORY" val="custom"/>
  <p:tag name="KSO_WM_TEMPLATE_INDEX" val="20181616"/>
  <p:tag name="KSO_WM_SLIDE_ID" val="custom20181616_9"/>
  <p:tag name="KSO_WM_SLIDE_INDEX" val="9"/>
  <p:tag name="KSO_WM_DIAGRAM_GROUP_CODE" val="l1-1"/>
  <p:tag name="KSO_WM_TEMPLATE_SUBCATEGORY" val="0"/>
  <p:tag name="KSO_WM_SLIDE_SUBTYPE" val="diag"/>
  <p:tag name="KSO_WM_TEMPLATE_MASTER_TYPE" val="1"/>
  <p:tag name="KSO_WM_TEMPLATE_COLOR_TYPE" val="0"/>
  <p:tag name="KSO_WM_SLIDE_DIAGTYPE" val="l"/>
</p:tagLst>
</file>

<file path=ppt/tags/tag192.xml><?xml version="1.0" encoding="utf-8"?>
<p:tagLst xmlns:p="http://schemas.openxmlformats.org/presentationml/2006/main">
  <p:tag name="KSO_WM_TAG_VERSION" val="1.0"/>
  <p:tag name="KSO_WM_SLIDE_ITEM_CNT" val="4"/>
  <p:tag name="KSO_WM_SLIDE_LAYOUT" val="a_l"/>
  <p:tag name="KSO_WM_SLIDE_LAYOUT_CNT" val="1_1"/>
  <p:tag name="KSO_WM_SLIDE_TYPE" val="contents"/>
  <p:tag name="KSO_WM_BEAUTIFY_FLAG" val="#wm#"/>
  <p:tag name="KSO_WM_COMBINE_RELATE_SLIDE_ID" val="custom20181351_9"/>
  <p:tag name="KSO_WM_TEMPLATE_CATEGORY" val="custom"/>
  <p:tag name="KSO_WM_TEMPLATE_INDEX" val="20181616"/>
  <p:tag name="KSO_WM_SLIDE_ID" val="custom20181616_9"/>
  <p:tag name="KSO_WM_SLIDE_INDEX" val="9"/>
  <p:tag name="KSO_WM_DIAGRAM_GROUP_CODE" val="l1-1"/>
  <p:tag name="KSO_WM_TEMPLATE_SUBCATEGORY" val="0"/>
  <p:tag name="KSO_WM_SLIDE_SUBTYPE" val="diag"/>
  <p:tag name="KSO_WM_TEMPLATE_MASTER_TYPE" val="1"/>
  <p:tag name="KSO_WM_TEMPLATE_COLOR_TYPE" val="0"/>
  <p:tag name="KSO_WM_SLIDE_DIAGTYPE" val="l"/>
</p:tagLst>
</file>

<file path=ppt/tags/tag193.xml><?xml version="1.0" encoding="utf-8"?>
<p:tagLst xmlns:p="http://schemas.openxmlformats.org/presentationml/2006/main">
  <p:tag name="KSO_WM_TAG_VERSION" val="1.0"/>
  <p:tag name="KSO_WM_SLIDE_ITEM_CNT" val="4"/>
  <p:tag name="KSO_WM_SLIDE_LAYOUT" val="a_l"/>
  <p:tag name="KSO_WM_SLIDE_LAYOUT_CNT" val="1_1"/>
  <p:tag name="KSO_WM_SLIDE_TYPE" val="contents"/>
  <p:tag name="KSO_WM_BEAUTIFY_FLAG" val="#wm#"/>
  <p:tag name="KSO_WM_COMBINE_RELATE_SLIDE_ID" val="custom20181351_9"/>
  <p:tag name="KSO_WM_TEMPLATE_CATEGORY" val="custom"/>
  <p:tag name="KSO_WM_TEMPLATE_INDEX" val="20181616"/>
  <p:tag name="KSO_WM_SLIDE_ID" val="custom20181616_9"/>
  <p:tag name="KSO_WM_SLIDE_INDEX" val="9"/>
  <p:tag name="KSO_WM_DIAGRAM_GROUP_CODE" val="l1-1"/>
  <p:tag name="KSO_WM_TEMPLATE_SUBCATEGORY" val="0"/>
  <p:tag name="KSO_WM_SLIDE_SUBTYPE" val="diag"/>
  <p:tag name="KSO_WM_TEMPLATE_MASTER_TYPE" val="1"/>
  <p:tag name="KSO_WM_TEMPLATE_COLOR_TYPE" val="0"/>
  <p:tag name="KSO_WM_SLIDE_DIAGTYPE" val="l"/>
</p:tagLst>
</file>

<file path=ppt/tags/tag194.xml><?xml version="1.0" encoding="utf-8"?>
<p:tagLst xmlns:p="http://schemas.openxmlformats.org/presentationml/2006/main">
  <p:tag name="AS_UNIQUEID" val="7387"/>
</p:tagLst>
</file>

<file path=ppt/tags/tag195.xml><?xml version="1.0" encoding="utf-8"?>
<p:tagLst xmlns:p="http://schemas.openxmlformats.org/presentationml/2006/main">
  <p:tag name="AS_UNIQUEID" val="7388"/>
</p:tagLst>
</file>

<file path=ppt/tags/tag196.xml><?xml version="1.0" encoding="utf-8"?>
<p:tagLst xmlns:p="http://schemas.openxmlformats.org/presentationml/2006/main">
  <p:tag name="AS_UNIQUEID" val="7389"/>
</p:tagLst>
</file>

<file path=ppt/tags/tag197.xml><?xml version="1.0" encoding="utf-8"?>
<p:tagLst xmlns:p="http://schemas.openxmlformats.org/presentationml/2006/main">
  <p:tag name="AS_UNIQUEID" val="7390"/>
</p:tagLst>
</file>

<file path=ppt/tags/tag198.xml><?xml version="1.0" encoding="utf-8"?>
<p:tagLst xmlns:p="http://schemas.openxmlformats.org/presentationml/2006/main">
  <p:tag name="AS_UNIQUEID" val="7391"/>
</p:tagLst>
</file>

<file path=ppt/tags/tag199.xml><?xml version="1.0" encoding="utf-8"?>
<p:tagLst xmlns:p="http://schemas.openxmlformats.org/presentationml/2006/main">
  <p:tag name="AS_UNIQUEID" val="739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AS_UNIQUEID" val="7393"/>
</p:tagLst>
</file>

<file path=ppt/tags/tag201.xml><?xml version="1.0" encoding="utf-8"?>
<p:tagLst xmlns:p="http://schemas.openxmlformats.org/presentationml/2006/main">
  <p:tag name="AS_UNIQUEID" val="7394"/>
</p:tagLst>
</file>

<file path=ppt/tags/tag202.xml><?xml version="1.0" encoding="utf-8"?>
<p:tagLst xmlns:p="http://schemas.openxmlformats.org/presentationml/2006/main">
  <p:tag name="AS_UNIQUEID" val="7395"/>
</p:tagLst>
</file>

<file path=ppt/tags/tag203.xml><?xml version="1.0" encoding="utf-8"?>
<p:tagLst xmlns:p="http://schemas.openxmlformats.org/presentationml/2006/main">
  <p:tag name="AS_UNIQUEID" val="7396"/>
</p:tagLst>
</file>

<file path=ppt/tags/tag204.xml><?xml version="1.0" encoding="utf-8"?>
<p:tagLst xmlns:p="http://schemas.openxmlformats.org/presentationml/2006/main">
  <p:tag name="AS_UNIQUEID" val="7397"/>
</p:tagLst>
</file>

<file path=ppt/tags/tag205.xml><?xml version="1.0" encoding="utf-8"?>
<p:tagLst xmlns:p="http://schemas.openxmlformats.org/presentationml/2006/main">
  <p:tag name="AS_UNIQUEID" val="7398"/>
</p:tagLst>
</file>

<file path=ppt/tags/tag206.xml><?xml version="1.0" encoding="utf-8"?>
<p:tagLst xmlns:p="http://schemas.openxmlformats.org/presentationml/2006/main">
  <p:tag name="AS_UNIQUEID" val="7399"/>
</p:tagLst>
</file>

<file path=ppt/tags/tag207.xml><?xml version="1.0" encoding="utf-8"?>
<p:tagLst xmlns:p="http://schemas.openxmlformats.org/presentationml/2006/main">
  <p:tag name="AS_UNIQUEID" val="7400"/>
</p:tagLst>
</file>

<file path=ppt/tags/tag208.xml><?xml version="1.0" encoding="utf-8"?>
<p:tagLst xmlns:p="http://schemas.openxmlformats.org/presentationml/2006/main">
  <p:tag name="AS_UNIQUEID" val="7401"/>
</p:tagLst>
</file>

<file path=ppt/tags/tag209.xml><?xml version="1.0" encoding="utf-8"?>
<p:tagLst xmlns:p="http://schemas.openxmlformats.org/presentationml/2006/main">
  <p:tag name="AS_UNIQUEID" val="7402"/>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AS_UNIQUEID" val="7403"/>
</p:tagLst>
</file>

<file path=ppt/tags/tag211.xml><?xml version="1.0" encoding="utf-8"?>
<p:tagLst xmlns:p="http://schemas.openxmlformats.org/presentationml/2006/main">
  <p:tag name="AS_UNIQUEID" val="7404"/>
  <p:tag name="MH" val="20151107164156"/>
  <p:tag name="MH_LIBRARY" val="GRAPHIC"/>
  <p:tag name="MH_ORDER" val="1"/>
  <p:tag name="MH_TYPE" val="SubTitle"/>
</p:tagLst>
</file>

<file path=ppt/tags/tag212.xml><?xml version="1.0" encoding="utf-8"?>
<p:tagLst xmlns:p="http://schemas.openxmlformats.org/presentationml/2006/main">
  <p:tag name="AS_UNIQUEID" val="7405"/>
</p:tagLst>
</file>

<file path=ppt/tags/tag213.xml><?xml version="1.0" encoding="utf-8"?>
<p:tagLst xmlns:p="http://schemas.openxmlformats.org/presentationml/2006/main">
  <p:tag name="AS_UNIQUEID" val="7411"/>
  <p:tag name="MH" val="20151107164156"/>
  <p:tag name="MH_LIBRARY" val="GRAPHIC"/>
  <p:tag name="MH_ORDER" val="1"/>
  <p:tag name="MH_TYPE" val="SubTitle"/>
</p:tagLst>
</file>

<file path=ppt/tags/tag214.xml><?xml version="1.0" encoding="utf-8"?>
<p:tagLst xmlns:p="http://schemas.openxmlformats.org/presentationml/2006/main">
  <p:tag name="AS_UNIQUEID" val="7412"/>
</p:tagLst>
</file>

<file path=ppt/tags/tag215.xml><?xml version="1.0" encoding="utf-8"?>
<p:tagLst xmlns:p="http://schemas.openxmlformats.org/presentationml/2006/main">
  <p:tag name="AS_UNIQUEID" val="7413"/>
</p:tagLst>
</file>

<file path=ppt/tags/tag216.xml><?xml version="1.0" encoding="utf-8"?>
<p:tagLst xmlns:p="http://schemas.openxmlformats.org/presentationml/2006/main">
  <p:tag name="AS_UNIQUEID" val="7414"/>
  <p:tag name="MH" val="20151104112100"/>
  <p:tag name="MH_LIBRARY" val="GRAPHIC"/>
  <p:tag name="MH_ORDER" val="1"/>
  <p:tag name="MH_TYPE" val="Text"/>
</p:tagLst>
</file>

<file path=ppt/tags/tag217.xml><?xml version="1.0" encoding="utf-8"?>
<p:tagLst xmlns:p="http://schemas.openxmlformats.org/presentationml/2006/main">
  <p:tag name="AS_UNIQUEID" val="7938"/>
</p:tagLst>
</file>

<file path=ppt/tags/tag218.xml><?xml version="1.0" encoding="utf-8"?>
<p:tagLst xmlns:p="http://schemas.openxmlformats.org/presentationml/2006/main">
  <p:tag name="AS_UNIQUEID" val="7939"/>
</p:tagLst>
</file>

<file path=ppt/tags/tag219.xml><?xml version="1.0" encoding="utf-8"?>
<p:tagLst xmlns:p="http://schemas.openxmlformats.org/presentationml/2006/main">
  <p:tag name="AS_UNIQUEID" val="7940"/>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AS_UNIQUEID" val="7941"/>
</p:tagLst>
</file>

<file path=ppt/tags/tag221.xml><?xml version="1.0" encoding="utf-8"?>
<p:tagLst xmlns:p="http://schemas.openxmlformats.org/presentationml/2006/main">
  <p:tag name="AS_UNIQUEID" val="7942"/>
</p:tagLst>
</file>

<file path=ppt/tags/tag222.xml><?xml version="1.0" encoding="utf-8"?>
<p:tagLst xmlns:p="http://schemas.openxmlformats.org/presentationml/2006/main">
  <p:tag name="AS_UNIQUEID" val="7943"/>
</p:tagLst>
</file>

<file path=ppt/tags/tag223.xml><?xml version="1.0" encoding="utf-8"?>
<p:tagLst xmlns:p="http://schemas.openxmlformats.org/presentationml/2006/main">
  <p:tag name="AS_UNIQUEID" val="7944"/>
</p:tagLst>
</file>

<file path=ppt/tags/tag224.xml><?xml version="1.0" encoding="utf-8"?>
<p:tagLst xmlns:p="http://schemas.openxmlformats.org/presentationml/2006/main">
  <p:tag name="AS_UNIQUEID" val="7945"/>
</p:tagLst>
</file>

<file path=ppt/tags/tag225.xml><?xml version="1.0" encoding="utf-8"?>
<p:tagLst xmlns:p="http://schemas.openxmlformats.org/presentationml/2006/main">
  <p:tag name="AS_UNIQUEID" val="7946"/>
</p:tagLst>
</file>

<file path=ppt/tags/tag226.xml><?xml version="1.0" encoding="utf-8"?>
<p:tagLst xmlns:p="http://schemas.openxmlformats.org/presentationml/2006/main">
  <p:tag name="AS_UNIQUEID" val="7947"/>
</p:tagLst>
</file>

<file path=ppt/tags/tag227.xml><?xml version="1.0" encoding="utf-8"?>
<p:tagLst xmlns:p="http://schemas.openxmlformats.org/presentationml/2006/main">
  <p:tag name="AS_UNIQUEID" val="7948"/>
</p:tagLst>
</file>

<file path=ppt/tags/tag228.xml><?xml version="1.0" encoding="utf-8"?>
<p:tagLst xmlns:p="http://schemas.openxmlformats.org/presentationml/2006/main">
  <p:tag name="AS_UNIQUEID" val="7934"/>
</p:tagLst>
</file>

<file path=ppt/tags/tag229.xml><?xml version="1.0" encoding="utf-8"?>
<p:tagLst xmlns:p="http://schemas.openxmlformats.org/presentationml/2006/main">
  <p:tag name="AS_UNIQUEID" val="7935"/>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AS_UNIQUEID" val="7936"/>
</p:tagLst>
</file>

<file path=ppt/tags/tag231.xml><?xml version="1.0" encoding="utf-8"?>
<p:tagLst xmlns:p="http://schemas.openxmlformats.org/presentationml/2006/main">
  <p:tag name="AS_UNIQUEID" val="693"/>
</p:tagLst>
</file>

<file path=ppt/tags/tag232.xml><?xml version="1.0" encoding="utf-8"?>
<p:tagLst xmlns:p="http://schemas.openxmlformats.org/presentationml/2006/main">
  <p:tag name="AS_UNIQUEID" val="694"/>
</p:tagLst>
</file>

<file path=ppt/tags/tag233.xml><?xml version="1.0" encoding="utf-8"?>
<p:tagLst xmlns:p="http://schemas.openxmlformats.org/presentationml/2006/main">
  <p:tag name="AS_UNIQUEID" val="695"/>
</p:tagLst>
</file>

<file path=ppt/tags/tag234.xml><?xml version="1.0" encoding="utf-8"?>
<p:tagLst xmlns:p="http://schemas.openxmlformats.org/presentationml/2006/main">
  <p:tag name="AS_UNIQUEID" val="7954"/>
</p:tagLst>
</file>

<file path=ppt/tags/tag235.xml><?xml version="1.0" encoding="utf-8"?>
<p:tagLst xmlns:p="http://schemas.openxmlformats.org/presentationml/2006/main">
  <p:tag name="AS_UNIQUEID" val="695"/>
</p:tagLst>
</file>

<file path=ppt/tags/tag236.xml><?xml version="1.0" encoding="utf-8"?>
<p:tagLst xmlns:p="http://schemas.openxmlformats.org/presentationml/2006/main">
  <p:tag name="AS_UNIQUEID" val="7955"/>
</p:tagLst>
</file>

<file path=ppt/tags/tag237.xml><?xml version="1.0" encoding="utf-8"?>
<p:tagLst xmlns:p="http://schemas.openxmlformats.org/presentationml/2006/main">
  <p:tag name="AS_UNIQUEID" val="694"/>
</p:tagLst>
</file>

<file path=ppt/tags/tag238.xml><?xml version="1.0" encoding="utf-8"?>
<p:tagLst xmlns:p="http://schemas.openxmlformats.org/presentationml/2006/main">
  <p:tag name="AS_UNIQUEID" val="7492"/>
</p:tagLst>
</file>

<file path=ppt/tags/tag239.xml><?xml version="1.0" encoding="utf-8"?>
<p:tagLst xmlns:p="http://schemas.openxmlformats.org/presentationml/2006/main">
  <p:tag name="AS_UNIQUEID" val="7950"/>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AS_UNIQUEID" val="7951"/>
</p:tagLst>
</file>

<file path=ppt/tags/tag241.xml><?xml version="1.0" encoding="utf-8"?>
<p:tagLst xmlns:p="http://schemas.openxmlformats.org/presentationml/2006/main">
  <p:tag name="AS_UNIQUEID" val="7952"/>
</p:tagLst>
</file>

<file path=ppt/tags/tag242.xml><?xml version="1.0" encoding="utf-8"?>
<p:tagLst xmlns:p="http://schemas.openxmlformats.org/presentationml/2006/main">
  <p:tag name="AS_UNIQUEID" val="7961"/>
</p:tagLst>
</file>

<file path=ppt/tags/tag243.xml><?xml version="1.0" encoding="utf-8"?>
<p:tagLst xmlns:p="http://schemas.openxmlformats.org/presentationml/2006/main">
  <p:tag name="AS_UNIQUEID" val="7962"/>
</p:tagLst>
</file>

<file path=ppt/tags/tag244.xml><?xml version="1.0" encoding="utf-8"?>
<p:tagLst xmlns:p="http://schemas.openxmlformats.org/presentationml/2006/main">
  <p:tag name="AS_UNIQUEID" val="7963"/>
</p:tagLst>
</file>

<file path=ppt/tags/tag245.xml><?xml version="1.0" encoding="utf-8"?>
<p:tagLst xmlns:p="http://schemas.openxmlformats.org/presentationml/2006/main">
  <p:tag name="AS_UNIQUEID" val="7964"/>
</p:tagLst>
</file>

<file path=ppt/tags/tag246.xml><?xml version="1.0" encoding="utf-8"?>
<p:tagLst xmlns:p="http://schemas.openxmlformats.org/presentationml/2006/main">
  <p:tag name="AS_UNIQUEID" val="7965"/>
</p:tagLst>
</file>

<file path=ppt/tags/tag247.xml><?xml version="1.0" encoding="utf-8"?>
<p:tagLst xmlns:p="http://schemas.openxmlformats.org/presentationml/2006/main">
  <p:tag name="AS_UNIQUEID" val="7966"/>
</p:tagLst>
</file>

<file path=ppt/tags/tag248.xml><?xml version="1.0" encoding="utf-8"?>
<p:tagLst xmlns:p="http://schemas.openxmlformats.org/presentationml/2006/main">
  <p:tag name="AS_UNIQUEID" val="7968"/>
</p:tagLst>
</file>

<file path=ppt/tags/tag249.xml><?xml version="1.0" encoding="utf-8"?>
<p:tagLst xmlns:p="http://schemas.openxmlformats.org/presentationml/2006/main">
  <p:tag name="AS_UNIQUEID" val="7970"/>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AS_UNIQUEID" val="7971"/>
</p:tagLst>
</file>

<file path=ppt/tags/tag251.xml><?xml version="1.0" encoding="utf-8"?>
<p:tagLst xmlns:p="http://schemas.openxmlformats.org/presentationml/2006/main">
  <p:tag name="AS_UNIQUEID" val="7972"/>
</p:tagLst>
</file>

<file path=ppt/tags/tag252.xml><?xml version="1.0" encoding="utf-8"?>
<p:tagLst xmlns:p="http://schemas.openxmlformats.org/presentationml/2006/main">
  <p:tag name="AS_UNIQUEID" val="7973"/>
</p:tagLst>
</file>

<file path=ppt/tags/tag253.xml><?xml version="1.0" encoding="utf-8"?>
<p:tagLst xmlns:p="http://schemas.openxmlformats.org/presentationml/2006/main">
  <p:tag name="AS_UNIQUEID" val="7512"/>
</p:tagLst>
</file>

<file path=ppt/tags/tag254.xml><?xml version="1.0" encoding="utf-8"?>
<p:tagLst xmlns:p="http://schemas.openxmlformats.org/presentationml/2006/main">
  <p:tag name="AS_UNIQUEID" val="7516"/>
</p:tagLst>
</file>

<file path=ppt/tags/tag255.xml><?xml version="1.0" encoding="utf-8"?>
<p:tagLst xmlns:p="http://schemas.openxmlformats.org/presentationml/2006/main">
  <p:tag name="AS_UNIQUEID" val="7974"/>
</p:tagLst>
</file>

<file path=ppt/tags/tag256.xml><?xml version="1.0" encoding="utf-8"?>
<p:tagLst xmlns:p="http://schemas.openxmlformats.org/presentationml/2006/main">
  <p:tag name="AS_UNIQUEID" val="7513"/>
</p:tagLst>
</file>

<file path=ppt/tags/tag257.xml><?xml version="1.0" encoding="utf-8"?>
<p:tagLst xmlns:p="http://schemas.openxmlformats.org/presentationml/2006/main">
  <p:tag name="AS_UNIQUEID" val="7516"/>
</p:tagLst>
</file>

<file path=ppt/tags/tag258.xml><?xml version="1.0" encoding="utf-8"?>
<p:tagLst xmlns:p="http://schemas.openxmlformats.org/presentationml/2006/main">
  <p:tag name="AS_UNIQUEID" val="7976"/>
</p:tagLst>
</file>

<file path=ppt/tags/tag259.xml><?xml version="1.0" encoding="utf-8"?>
<p:tagLst xmlns:p="http://schemas.openxmlformats.org/presentationml/2006/main">
  <p:tag name="AS_UNIQUEID" val="7977"/>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AS_UNIQUEID" val="7957"/>
</p:tagLst>
</file>

<file path=ppt/tags/tag261.xml><?xml version="1.0" encoding="utf-8"?>
<p:tagLst xmlns:p="http://schemas.openxmlformats.org/presentationml/2006/main">
  <p:tag name="AS_UNIQUEID" val="7958"/>
</p:tagLst>
</file>

<file path=ppt/tags/tag262.xml><?xml version="1.0" encoding="utf-8"?>
<p:tagLst xmlns:p="http://schemas.openxmlformats.org/presentationml/2006/main">
  <p:tag name="AS_UNIQUEID" val="7959"/>
</p:tagLst>
</file>

<file path=ppt/tags/tag263.xml><?xml version="1.0" encoding="utf-8"?>
<p:tagLst xmlns:p="http://schemas.openxmlformats.org/presentationml/2006/main">
  <p:tag name="AS_UNIQUEID" val="7563"/>
</p:tagLst>
</file>

<file path=ppt/tags/tag264.xml><?xml version="1.0" encoding="utf-8"?>
<p:tagLst xmlns:p="http://schemas.openxmlformats.org/presentationml/2006/main">
  <p:tag name="AS_UNIQUEID" val="7566"/>
</p:tagLst>
</file>

<file path=ppt/tags/tag265.xml><?xml version="1.0" encoding="utf-8"?>
<p:tagLst xmlns:p="http://schemas.openxmlformats.org/presentationml/2006/main">
  <p:tag name="AS_UNIQUEID" val="7569"/>
</p:tagLst>
</file>

<file path=ppt/tags/tag266.xml><?xml version="1.0" encoding="utf-8"?>
<p:tagLst xmlns:p="http://schemas.openxmlformats.org/presentationml/2006/main">
  <p:tag name="AS_UNIQUEID" val="7570"/>
</p:tagLst>
</file>

<file path=ppt/tags/tag267.xml><?xml version="1.0" encoding="utf-8"?>
<p:tagLst xmlns:p="http://schemas.openxmlformats.org/presentationml/2006/main">
  <p:tag name="AS_UNIQUEID" val="7571"/>
</p:tagLst>
</file>

<file path=ppt/tags/tag268.xml><?xml version="1.0" encoding="utf-8"?>
<p:tagLst xmlns:p="http://schemas.openxmlformats.org/presentationml/2006/main">
  <p:tag name="AS_UNIQUEID" val="7572"/>
</p:tagLst>
</file>

<file path=ppt/tags/tag269.xml><?xml version="1.0" encoding="utf-8"?>
<p:tagLst xmlns:p="http://schemas.openxmlformats.org/presentationml/2006/main">
  <p:tag name="AS_UNIQUEID" val="7573"/>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AS_UNIQUEID" val="7574"/>
</p:tagLst>
</file>

<file path=ppt/tags/tag271.xml><?xml version="1.0" encoding="utf-8"?>
<p:tagLst xmlns:p="http://schemas.openxmlformats.org/presentationml/2006/main">
  <p:tag name="AS_UNIQUEID" val="7575"/>
</p:tagLst>
</file>

<file path=ppt/tags/tag272.xml><?xml version="1.0" encoding="utf-8"?>
<p:tagLst xmlns:p="http://schemas.openxmlformats.org/presentationml/2006/main">
  <p:tag name="AS_UNIQUEID" val="7576"/>
</p:tagLst>
</file>

<file path=ppt/tags/tag273.xml><?xml version="1.0" encoding="utf-8"?>
<p:tagLst xmlns:p="http://schemas.openxmlformats.org/presentationml/2006/main">
  <p:tag name="AS_UNIQUEID" val="7577"/>
</p:tagLst>
</file>

<file path=ppt/tags/tag274.xml><?xml version="1.0" encoding="utf-8"?>
<p:tagLst xmlns:p="http://schemas.openxmlformats.org/presentationml/2006/main">
  <p:tag name="AS_UNIQUEID" val="7578"/>
</p:tagLst>
</file>

<file path=ppt/tags/tag275.xml><?xml version="1.0" encoding="utf-8"?>
<p:tagLst xmlns:p="http://schemas.openxmlformats.org/presentationml/2006/main">
  <p:tag name="AS_UNIQUEID" val="7579"/>
</p:tagLst>
</file>

<file path=ppt/tags/tag276.xml><?xml version="1.0" encoding="utf-8"?>
<p:tagLst xmlns:p="http://schemas.openxmlformats.org/presentationml/2006/main">
  <p:tag name="AS_UNIQUEID" val="7580"/>
</p:tagLst>
</file>

<file path=ppt/tags/tag277.xml><?xml version="1.0" encoding="utf-8"?>
<p:tagLst xmlns:p="http://schemas.openxmlformats.org/presentationml/2006/main">
  <p:tag name="AS_UNIQUEID" val="7581"/>
</p:tagLst>
</file>

<file path=ppt/tags/tag278.xml><?xml version="1.0" encoding="utf-8"?>
<p:tagLst xmlns:p="http://schemas.openxmlformats.org/presentationml/2006/main">
  <p:tag name="AS_UNIQUEID" val="7582"/>
</p:tagLst>
</file>

<file path=ppt/tags/tag279.xml><?xml version="1.0" encoding="utf-8"?>
<p:tagLst xmlns:p="http://schemas.openxmlformats.org/presentationml/2006/main">
  <p:tag name="AS_UNIQUEID" val="7583"/>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AS_UNIQUEID" val="7584"/>
</p:tagLst>
</file>

<file path=ppt/tags/tag281.xml><?xml version="1.0" encoding="utf-8"?>
<p:tagLst xmlns:p="http://schemas.openxmlformats.org/presentationml/2006/main">
  <p:tag name="AS_UNIQUEID" val="7585"/>
</p:tagLst>
</file>

<file path=ppt/tags/tag282.xml><?xml version="1.0" encoding="utf-8"?>
<p:tagLst xmlns:p="http://schemas.openxmlformats.org/presentationml/2006/main">
  <p:tag name="AS_UNIQUEID" val="7586"/>
</p:tagLst>
</file>

<file path=ppt/tags/tag283.xml><?xml version="1.0" encoding="utf-8"?>
<p:tagLst xmlns:p="http://schemas.openxmlformats.org/presentationml/2006/main">
  <p:tag name="AS_UNIQUEID" val="7587"/>
</p:tagLst>
</file>

<file path=ppt/tags/tag284.xml><?xml version="1.0" encoding="utf-8"?>
<p:tagLst xmlns:p="http://schemas.openxmlformats.org/presentationml/2006/main">
  <p:tag name="AS_UNIQUEID" val="7588"/>
</p:tagLst>
</file>

<file path=ppt/tags/tag285.xml><?xml version="1.0" encoding="utf-8"?>
<p:tagLst xmlns:p="http://schemas.openxmlformats.org/presentationml/2006/main">
  <p:tag name="AS_UNIQUEID" val="7987"/>
</p:tagLst>
</file>

<file path=ppt/tags/tag286.xml><?xml version="1.0" encoding="utf-8"?>
<p:tagLst xmlns:p="http://schemas.openxmlformats.org/presentationml/2006/main">
  <p:tag name="AS_UNIQUEID" val="7988"/>
</p:tagLst>
</file>

<file path=ppt/tags/tag287.xml><?xml version="1.0" encoding="utf-8"?>
<p:tagLst xmlns:p="http://schemas.openxmlformats.org/presentationml/2006/main">
  <p:tag name="AS_UNIQUEID" val="7989"/>
</p:tagLst>
</file>

<file path=ppt/tags/tag288.xml><?xml version="1.0" encoding="utf-8"?>
<p:tagLst xmlns:p="http://schemas.openxmlformats.org/presentationml/2006/main">
  <p:tag name="AS_UNIQUEID" val="7990"/>
</p:tagLst>
</file>

<file path=ppt/tags/tag289.xml><?xml version="1.0" encoding="utf-8"?>
<p:tagLst xmlns:p="http://schemas.openxmlformats.org/presentationml/2006/main">
  <p:tag name="AS_UNIQUEID" val="799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AS_UNIQUEID" val="7992"/>
</p:tagLst>
</file>

<file path=ppt/tags/tag291.xml><?xml version="1.0" encoding="utf-8"?>
<p:tagLst xmlns:p="http://schemas.openxmlformats.org/presentationml/2006/main">
  <p:tag name="AS_UNIQUEID" val="7993"/>
</p:tagLst>
</file>

<file path=ppt/tags/tag292.xml><?xml version="1.0" encoding="utf-8"?>
<p:tagLst xmlns:p="http://schemas.openxmlformats.org/presentationml/2006/main">
  <p:tag name="AS_UNIQUEID" val="7994"/>
</p:tagLst>
</file>

<file path=ppt/tags/tag293.xml><?xml version="1.0" encoding="utf-8"?>
<p:tagLst xmlns:p="http://schemas.openxmlformats.org/presentationml/2006/main">
  <p:tag name="AS_UNIQUEID" val="7995"/>
</p:tagLst>
</file>

<file path=ppt/tags/tag294.xml><?xml version="1.0" encoding="utf-8"?>
<p:tagLst xmlns:p="http://schemas.openxmlformats.org/presentationml/2006/main">
  <p:tag name="AS_UNIQUEID" val="7983"/>
</p:tagLst>
</file>

<file path=ppt/tags/tag295.xml><?xml version="1.0" encoding="utf-8"?>
<p:tagLst xmlns:p="http://schemas.openxmlformats.org/presentationml/2006/main">
  <p:tag name="AS_UNIQUEID" val="7984"/>
</p:tagLst>
</file>

<file path=ppt/tags/tag296.xml><?xml version="1.0" encoding="utf-8"?>
<p:tagLst xmlns:p="http://schemas.openxmlformats.org/presentationml/2006/main">
  <p:tag name="AS_UNIQUEID" val="7985"/>
</p:tagLst>
</file>

<file path=ppt/tags/tag297.xml><?xml version="1.0" encoding="utf-8"?>
<p:tagLst xmlns:p="http://schemas.openxmlformats.org/presentationml/2006/main">
  <p:tag name="AS_UNIQUEID" val="7632"/>
</p:tagLst>
</file>

<file path=ppt/tags/tag298.xml><?xml version="1.0" encoding="utf-8"?>
<p:tagLst xmlns:p="http://schemas.openxmlformats.org/presentationml/2006/main">
  <p:tag name="AS_UNIQUEID" val="8010"/>
</p:tagLst>
</file>

<file path=ppt/tags/tag299.xml><?xml version="1.0" encoding="utf-8"?>
<p:tagLst xmlns:p="http://schemas.openxmlformats.org/presentationml/2006/main">
  <p:tag name="AS_UNIQUEID" val="8016"/>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p="http://schemas.openxmlformats.org/presentationml/2006/main">
  <p:tag name="AS_UNIQUEID" val="8017"/>
</p:tagLst>
</file>

<file path=ppt/tags/tag301.xml><?xml version="1.0" encoding="utf-8"?>
<p:tagLst xmlns:p="http://schemas.openxmlformats.org/presentationml/2006/main">
  <p:tag name="AS_UNIQUEID" val="8019"/>
</p:tagLst>
</file>

<file path=ppt/tags/tag302.xml><?xml version="1.0" encoding="utf-8"?>
<p:tagLst xmlns:p="http://schemas.openxmlformats.org/presentationml/2006/main">
  <p:tag name="AS_UNIQUEID" val="8020"/>
</p:tagLst>
</file>

<file path=ppt/tags/tag303.xml><?xml version="1.0" encoding="utf-8"?>
<p:tagLst xmlns:p="http://schemas.openxmlformats.org/presentationml/2006/main">
  <p:tag name="AS_UNIQUEID" val="8021"/>
</p:tagLst>
</file>

<file path=ppt/tags/tag304.xml><?xml version="1.0" encoding="utf-8"?>
<p:tagLst xmlns:p="http://schemas.openxmlformats.org/presentationml/2006/main">
  <p:tag name="AS_UNIQUEID" val="8022"/>
</p:tagLst>
</file>

<file path=ppt/tags/tag305.xml><?xml version="1.0" encoding="utf-8"?>
<p:tagLst xmlns:p="http://schemas.openxmlformats.org/presentationml/2006/main">
  <p:tag name="AS_UNIQUEID" val="8023"/>
</p:tagLst>
</file>

<file path=ppt/tags/tag306.xml><?xml version="1.0" encoding="utf-8"?>
<p:tagLst xmlns:p="http://schemas.openxmlformats.org/presentationml/2006/main">
  <p:tag name="AS_UNIQUEID" val="8024"/>
</p:tagLst>
</file>

<file path=ppt/tags/tag307.xml><?xml version="1.0" encoding="utf-8"?>
<p:tagLst xmlns:p="http://schemas.openxmlformats.org/presentationml/2006/main">
  <p:tag name="AS_UNIQUEID" val="8025"/>
</p:tagLst>
</file>

<file path=ppt/tags/tag308.xml><?xml version="1.0" encoding="utf-8"?>
<p:tagLst xmlns:p="http://schemas.openxmlformats.org/presentationml/2006/main">
  <p:tag name="AS_UNIQUEID" val="8012"/>
</p:tagLst>
</file>

<file path=ppt/tags/tag309.xml><?xml version="1.0" encoding="utf-8"?>
<p:tagLst xmlns:p="http://schemas.openxmlformats.org/presentationml/2006/main">
  <p:tag name="AS_UNIQUEID" val="8013"/>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AS_UNIQUEID" val="8014"/>
</p:tagLst>
</file>

<file path=ppt/tags/tag311.xml><?xml version="1.0" encoding="utf-8"?>
<p:tagLst xmlns:p="http://schemas.openxmlformats.org/presentationml/2006/main">
  <p:tag name="AS_UNIQUEID" val="8030"/>
</p:tagLst>
</file>

<file path=ppt/tags/tag312.xml><?xml version="1.0" encoding="utf-8"?>
<p:tagLst xmlns:p="http://schemas.openxmlformats.org/presentationml/2006/main">
  <p:tag name="AS_UNIQUEID" val="8031"/>
</p:tagLst>
</file>

<file path=ppt/tags/tag313.xml><?xml version="1.0" encoding="utf-8"?>
<p:tagLst xmlns:p="http://schemas.openxmlformats.org/presentationml/2006/main">
  <p:tag name="AS_UNIQUEID" val="8032"/>
</p:tagLst>
</file>

<file path=ppt/tags/tag314.xml><?xml version="1.0" encoding="utf-8"?>
<p:tagLst xmlns:p="http://schemas.openxmlformats.org/presentationml/2006/main">
  <p:tag name="AS_UNIQUEID" val="8033"/>
</p:tagLst>
</file>

<file path=ppt/tags/tag315.xml><?xml version="1.0" encoding="utf-8"?>
<p:tagLst xmlns:p="http://schemas.openxmlformats.org/presentationml/2006/main">
  <p:tag name="AS_UNIQUEID" val="8034"/>
</p:tagLst>
</file>

<file path=ppt/tags/tag316.xml><?xml version="1.0" encoding="utf-8"?>
<p:tagLst xmlns:p="http://schemas.openxmlformats.org/presentationml/2006/main">
  <p:tag name="AS_UNIQUEID" val="924"/>
</p:tagLst>
</file>

<file path=ppt/tags/tag317.xml><?xml version="1.0" encoding="utf-8"?>
<p:tagLst xmlns:p="http://schemas.openxmlformats.org/presentationml/2006/main">
  <p:tag name="AS_UNIQUEID" val="925"/>
</p:tagLst>
</file>

<file path=ppt/tags/tag318.xml><?xml version="1.0" encoding="utf-8"?>
<p:tagLst xmlns:p="http://schemas.openxmlformats.org/presentationml/2006/main">
  <p:tag name="AS_UNIQUEID" val="929"/>
</p:tagLst>
</file>

<file path=ppt/tags/tag319.xml><?xml version="1.0" encoding="utf-8"?>
<p:tagLst xmlns:p="http://schemas.openxmlformats.org/presentationml/2006/main">
  <p:tag name="AS_UNIQUEID" val="2792"/>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AS_UNIQUEID" val="2794"/>
</p:tagLst>
</file>

<file path=ppt/tags/tag321.xml><?xml version="1.0" encoding="utf-8"?>
<p:tagLst xmlns:p="http://schemas.openxmlformats.org/presentationml/2006/main">
  <p:tag name="AS_UNIQUEID" val="7732"/>
</p:tagLst>
</file>

<file path=ppt/tags/tag322.xml><?xml version="1.0" encoding="utf-8"?>
<p:tagLst xmlns:p="http://schemas.openxmlformats.org/presentationml/2006/main">
  <p:tag name="AS_UNIQUEID" val="7733"/>
</p:tagLst>
</file>

<file path=ppt/tags/tag323.xml><?xml version="1.0" encoding="utf-8"?>
<p:tagLst xmlns:p="http://schemas.openxmlformats.org/presentationml/2006/main">
  <p:tag name="AS_UNIQUEID" val="7734"/>
</p:tagLst>
</file>

<file path=ppt/tags/tag324.xml><?xml version="1.0" encoding="utf-8"?>
<p:tagLst xmlns:p="http://schemas.openxmlformats.org/presentationml/2006/main">
  <p:tag name="AS_UNIQUEID" val="7735"/>
</p:tagLst>
</file>

<file path=ppt/tags/tag325.xml><?xml version="1.0" encoding="utf-8"?>
<p:tagLst xmlns:p="http://schemas.openxmlformats.org/presentationml/2006/main">
  <p:tag name="AS_UNIQUEID" val="8040"/>
</p:tagLst>
</file>

<file path=ppt/tags/tag326.xml><?xml version="1.0" encoding="utf-8"?>
<p:tagLst xmlns:p="http://schemas.openxmlformats.org/presentationml/2006/main">
  <p:tag name="AS_UNIQUEID" val="8041"/>
</p:tagLst>
</file>

<file path=ppt/tags/tag327.xml><?xml version="1.0" encoding="utf-8"?>
<p:tagLst xmlns:p="http://schemas.openxmlformats.org/presentationml/2006/main">
  <p:tag name="AS_UNIQUEID" val="8042"/>
</p:tagLst>
</file>

<file path=ppt/tags/tag328.xml><?xml version="1.0" encoding="utf-8"?>
<p:tagLst xmlns:p="http://schemas.openxmlformats.org/presentationml/2006/main">
  <p:tag name="AS_UNIQUEID" val="8043"/>
</p:tagLst>
</file>

<file path=ppt/tags/tag329.xml><?xml version="1.0" encoding="utf-8"?>
<p:tagLst xmlns:p="http://schemas.openxmlformats.org/presentationml/2006/main">
  <p:tag name="AS_UNIQUEID" val="8044"/>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AS_UNIQUEID" val="8045"/>
</p:tagLst>
</file>

<file path=ppt/tags/tag331.xml><?xml version="1.0" encoding="utf-8"?>
<p:tagLst xmlns:p="http://schemas.openxmlformats.org/presentationml/2006/main">
  <p:tag name="AS_UNIQUEID" val="8046"/>
</p:tagLst>
</file>

<file path=ppt/tags/tag332.xml><?xml version="1.0" encoding="utf-8"?>
<p:tagLst xmlns:p="http://schemas.openxmlformats.org/presentationml/2006/main">
  <p:tag name="AS_UNIQUEID" val="8047"/>
</p:tagLst>
</file>

<file path=ppt/tags/tag333.xml><?xml version="1.0" encoding="utf-8"?>
<p:tagLst xmlns:p="http://schemas.openxmlformats.org/presentationml/2006/main">
  <p:tag name="AS_UNIQUEID" val="8036"/>
</p:tagLst>
</file>

<file path=ppt/tags/tag334.xml><?xml version="1.0" encoding="utf-8"?>
<p:tagLst xmlns:p="http://schemas.openxmlformats.org/presentationml/2006/main">
  <p:tag name="AS_UNIQUEID" val="8037"/>
</p:tagLst>
</file>

<file path=ppt/tags/tag335.xml><?xml version="1.0" encoding="utf-8"?>
<p:tagLst xmlns:p="http://schemas.openxmlformats.org/presentationml/2006/main">
  <p:tag name="AS_UNIQUEID" val="8038"/>
</p:tagLst>
</file>

<file path=ppt/tags/tag336.xml><?xml version="1.0" encoding="utf-8"?>
<p:tagLst xmlns:p="http://schemas.openxmlformats.org/presentationml/2006/main">
  <p:tag name="AS_UNIQUEID" val="8049"/>
</p:tagLst>
</file>

<file path=ppt/tags/tag337.xml><?xml version="1.0" encoding="utf-8"?>
<p:tagLst xmlns:p="http://schemas.openxmlformats.org/presentationml/2006/main">
  <p:tag name="AS_UNIQUEID" val="8050"/>
</p:tagLst>
</file>

<file path=ppt/tags/tag338.xml><?xml version="1.0" encoding="utf-8"?>
<p:tagLst xmlns:p="http://schemas.openxmlformats.org/presentationml/2006/main">
  <p:tag name="AS_UNIQUEID" val="6205"/>
</p:tagLst>
</file>

<file path=ppt/tags/tag339.xml><?xml version="1.0" encoding="utf-8"?>
<p:tagLst xmlns:p="http://schemas.openxmlformats.org/presentationml/2006/main">
  <p:tag name="AS_UNIQUEID" val="805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AS_UNIQUEID" val="8059"/>
</p:tagLst>
</file>

<file path=ppt/tags/tag341.xml><?xml version="1.0" encoding="utf-8"?>
<p:tagLst xmlns:p="http://schemas.openxmlformats.org/presentationml/2006/main">
  <p:tag name="COMMONDATA" val="eyJoZGlkIjoiNGU5YWExMTE1NGYwYzVhYWU2YzUyOTY1NGYzODZmY2MifQ=="/>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8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9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heme/theme1.xml><?xml version="1.0" encoding="utf-8"?>
<a:theme xmlns:a="http://schemas.openxmlformats.org/drawingml/2006/main" name="1_Office 主题">
  <a:themeElements>
    <a:clrScheme name="20181616">
      <a:dk1>
        <a:srgbClr val="000000"/>
      </a:dk1>
      <a:lt1>
        <a:srgbClr val="FFFFFF"/>
      </a:lt1>
      <a:dk2>
        <a:srgbClr val="FFFEF7"/>
      </a:dk2>
      <a:lt2>
        <a:srgbClr val="FFFFFF"/>
      </a:lt2>
      <a:accent1>
        <a:srgbClr val="3D7351"/>
      </a:accent1>
      <a:accent2>
        <a:srgbClr val="60754B"/>
      </a:accent2>
      <a:accent3>
        <a:srgbClr val="837744"/>
      </a:accent3>
      <a:accent4>
        <a:srgbClr val="A7793E"/>
      </a:accent4>
      <a:accent5>
        <a:srgbClr val="C97B37"/>
      </a:accent5>
      <a:accent6>
        <a:srgbClr val="E97B30"/>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3367</Words>
  <Application>WPS 演示</Application>
  <PresentationFormat>宽屏</PresentationFormat>
  <Paragraphs>406</Paragraphs>
  <Slides>23</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23</vt:i4>
      </vt:variant>
    </vt:vector>
  </HeadingPairs>
  <TitlesOfParts>
    <vt:vector size="37" baseType="lpstr">
      <vt:lpstr>Arial</vt:lpstr>
      <vt:lpstr>宋体</vt:lpstr>
      <vt:lpstr>Wingdings</vt:lpstr>
      <vt:lpstr>黑体</vt:lpstr>
      <vt:lpstr>华文细黑</vt:lpstr>
      <vt:lpstr>微软雅黑</vt:lpstr>
      <vt:lpstr>华文新魏</vt:lpstr>
      <vt:lpstr>等线</vt:lpstr>
      <vt:lpstr>Arial</vt:lpstr>
      <vt:lpstr>新宋体</vt:lpstr>
      <vt:lpstr>Arial Unicode MS</vt:lpstr>
      <vt:lpstr>Calibri</vt:lpstr>
      <vt:lpstr>Wingdings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fighting</cp:lastModifiedBy>
  <cp:revision>3</cp:revision>
  <dcterms:created xsi:type="dcterms:W3CDTF">2022-12-10T14:18:00Z</dcterms:created>
  <dcterms:modified xsi:type="dcterms:W3CDTF">2022-12-19T10:04:08Z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9BCC0F9E2D2741559E3988EC8665C50F</vt:lpwstr>
  </property>
  <property fmtid="{D5CDD505-2E9C-101B-9397-08002B2CF9AE}" pid="3" name="KSOProductBuildVer">
    <vt:lpwstr>2052-11.1.0.9021</vt:lpwstr>
  </property>
</Properties>
</file>