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0" r:id="rId2"/>
  </p:sldMasterIdLst>
  <p:notesMasterIdLst>
    <p:notesMasterId r:id="rId18"/>
  </p:notesMasterIdLst>
  <p:sldIdLst>
    <p:sldId id="285" r:id="rId3"/>
    <p:sldId id="258" r:id="rId4"/>
    <p:sldId id="259" r:id="rId5"/>
    <p:sldId id="261" r:id="rId6"/>
    <p:sldId id="288" r:id="rId7"/>
    <p:sldId id="265" r:id="rId8"/>
    <p:sldId id="289" r:id="rId9"/>
    <p:sldId id="266" r:id="rId10"/>
    <p:sldId id="271" r:id="rId11"/>
    <p:sldId id="290" r:id="rId12"/>
    <p:sldId id="273" r:id="rId13"/>
    <p:sldId id="291" r:id="rId14"/>
    <p:sldId id="292" r:id="rId15"/>
    <p:sldId id="277" r:id="rId16"/>
    <p:sldId id="283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9"/>
    <a:srgbClr val="F5801F"/>
    <a:srgbClr val="F57E1B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4087" autoAdjust="0"/>
  </p:normalViewPr>
  <p:slideViewPr>
    <p:cSldViewPr>
      <p:cViewPr>
        <p:scale>
          <a:sx n="71" d="100"/>
          <a:sy n="71" d="100"/>
        </p:scale>
        <p:origin x="-798" y="-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66A53C6B-08F3-4158-886C-31E8F83A74BF}" type="datetimeFigureOut">
              <a:rPr lang="zh-CN" altLang="en-US" smtClean="0"/>
              <a:pPr/>
              <a:t>2022/12/19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607E4D7A-47DC-4552-BA16-73C413883FE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380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6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4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6F2C-1050-4696-83AB-26AF6714F4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37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78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1881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461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90807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555526"/>
            <a:ext cx="9144000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107504" y="12347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>
                <a:latin typeface="+mj-ea"/>
                <a:ea typeface="+mj-ea"/>
              </a:rPr>
              <a:t>单击此处添加您的标题文字</a:t>
            </a:r>
          </a:p>
        </p:txBody>
      </p:sp>
    </p:spTree>
    <p:extLst>
      <p:ext uri="{BB962C8B-B14F-4D97-AF65-F5344CB8AC3E}">
        <p14:creationId xmlns:p14="http://schemas.microsoft.com/office/powerpoint/2010/main" val="63418718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>
              <a:defRPr/>
            </a:pPr>
            <a:fld id="{9CE5B826-6809-49B3-9B4B-177D412235B0}" type="datetimeFigureOut">
              <a:rPr lang="zh-CN" altLang="en-US" sz="1350" smtClean="0">
                <a:solidFill>
                  <a:prstClr val="black"/>
                </a:solidFill>
              </a:rPr>
              <a:pPr defTabSz="685800">
                <a:defRPr/>
              </a:pPr>
              <a:t>2022/12/19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>
              <a:defRPr/>
            </a:pPr>
            <a:fld id="{601AD0B5-09AD-499F-88BC-01FCE55CDA76}" type="slidenum">
              <a:rPr lang="zh-CN" altLang="en-US" sz="1350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8913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6174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34404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7469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45985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926" y="494801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55807344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08587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21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00" y="0"/>
            <a:ext cx="1071435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9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1" r:id="rId2"/>
    <p:sldLayoutId id="2147483814" r:id="rId3"/>
    <p:sldLayoutId id="2147483813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0314" rtl="0" eaLnBrk="1" latinLnBrk="0" hangingPunct="1">
        <a:spcBef>
          <a:spcPct val="0"/>
        </a:spcBef>
        <a:buNone/>
        <a:defRPr sz="44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67" indent="-341367" algn="l" defTabSz="910314" rtl="0" eaLnBrk="1" latinLnBrk="0" hangingPunct="1">
        <a:spcBef>
          <a:spcPct val="20000"/>
        </a:spcBef>
        <a:buFont typeface="Arial" pitchFamily="34" charset="0"/>
        <a:buChar char="•"/>
        <a:defRPr sz="3198" kern="1200">
          <a:solidFill>
            <a:schemeClr val="tx1"/>
          </a:solidFill>
          <a:latin typeface="+mn-lt"/>
          <a:ea typeface="+mn-ea"/>
          <a:cs typeface="+mn-cs"/>
        </a:defRPr>
      </a:lvl1pPr>
      <a:lvl2pPr marL="739630" indent="-284473" algn="l" defTabSz="910314" rtl="0" eaLnBrk="1" latinLnBrk="0" hangingPunct="1">
        <a:spcBef>
          <a:spcPct val="20000"/>
        </a:spcBef>
        <a:buFont typeface="Arial" pitchFamily="34" charset="0"/>
        <a:buChar char="–"/>
        <a:defRPr sz="2822" kern="1200">
          <a:solidFill>
            <a:schemeClr val="tx1"/>
          </a:solidFill>
          <a:latin typeface="+mn-lt"/>
          <a:ea typeface="+mn-ea"/>
          <a:cs typeface="+mn-cs"/>
        </a:defRPr>
      </a:lvl2pPr>
      <a:lvl3pPr marL="1137892" indent="-227578" algn="l" defTabSz="910314" rtl="0" eaLnBrk="1" latinLnBrk="0" hangingPunct="1">
        <a:spcBef>
          <a:spcPct val="20000"/>
        </a:spcBef>
        <a:buFont typeface="Arial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3pPr>
      <a:lvl4pPr marL="1593049" indent="-227578" algn="l" defTabSz="910314" rtl="0" eaLnBrk="1" latinLnBrk="0" hangingPunct="1">
        <a:spcBef>
          <a:spcPct val="20000"/>
        </a:spcBef>
        <a:buFont typeface="Arial" pitchFamily="34" charset="0"/>
        <a:buChar char="–"/>
        <a:defRPr sz="1975" kern="1200">
          <a:solidFill>
            <a:schemeClr val="tx1"/>
          </a:solidFill>
          <a:latin typeface="+mn-lt"/>
          <a:ea typeface="+mn-ea"/>
          <a:cs typeface="+mn-cs"/>
        </a:defRPr>
      </a:lvl4pPr>
      <a:lvl5pPr marL="2048205" indent="-227578" algn="l" defTabSz="910314" rtl="0" eaLnBrk="1" latinLnBrk="0" hangingPunct="1">
        <a:spcBef>
          <a:spcPct val="20000"/>
        </a:spcBef>
        <a:buFont typeface="Arial" pitchFamily="34" charset="0"/>
        <a:buChar char="»"/>
        <a:defRPr sz="1975" kern="1200">
          <a:solidFill>
            <a:schemeClr val="tx1"/>
          </a:solidFill>
          <a:latin typeface="+mn-lt"/>
          <a:ea typeface="+mn-ea"/>
          <a:cs typeface="+mn-cs"/>
        </a:defRPr>
      </a:lvl5pPr>
      <a:lvl6pPr marL="2503363" indent="-227578" algn="l" defTabSz="910314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6pPr>
      <a:lvl7pPr marL="2958519" indent="-227578" algn="l" defTabSz="910314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7pPr>
      <a:lvl8pPr marL="3413676" indent="-227578" algn="l" defTabSz="910314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8pPr>
      <a:lvl9pPr marL="3868833" indent="-227578" algn="l" defTabSz="910314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0314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1pPr>
      <a:lvl2pPr marL="455156" algn="l" defTabSz="910314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2pPr>
      <a:lvl3pPr marL="910314" algn="l" defTabSz="910314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3pPr>
      <a:lvl4pPr marL="1365470" algn="l" defTabSz="910314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1820627" algn="l" defTabSz="910314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275784" algn="l" defTabSz="910314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730941" algn="l" defTabSz="910314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186097" algn="l" defTabSz="910314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641254" algn="l" defTabSz="910314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4.png"/><Relationship Id="rId2" Type="http://schemas.microsoft.com/office/2007/relationships/media" Target="../media/media4.wav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123728" y="2211710"/>
            <a:ext cx="5040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35"/>
          <p:cNvSpPr txBox="1"/>
          <p:nvPr/>
        </p:nvSpPr>
        <p:spPr>
          <a:xfrm>
            <a:off x="3131840" y="285978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+mj-lt"/>
                <a:cs typeface="+mn-ea"/>
                <a:sym typeface="+mn-lt"/>
              </a:rPr>
              <a:t>荣县旭阳镇梧桐树小学校</a:t>
            </a:r>
            <a:endParaRPr lang="en-US" altLang="zh-CN" sz="2000" b="1" dirty="0" smtClean="0">
              <a:latin typeface="+mj-lt"/>
              <a:cs typeface="+mn-ea"/>
              <a:sym typeface="+mn-lt"/>
            </a:endParaRPr>
          </a:p>
          <a:p>
            <a:pPr algn="ctr"/>
            <a:r>
              <a:rPr lang="zh-CN" altLang="en-US" sz="2000" b="1" dirty="0" smtClean="0">
                <a:latin typeface="+mj-lt"/>
                <a:cs typeface="+mn-ea"/>
                <a:sym typeface="+mn-lt"/>
              </a:rPr>
              <a:t>钱小艳</a:t>
            </a:r>
            <a:endParaRPr lang="en-US" altLang="zh-CN" sz="2000" b="1" dirty="0">
              <a:latin typeface="+mj-lt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9878" y="1503824"/>
            <a:ext cx="4388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cs typeface="+mn-ea"/>
                <a:sym typeface="+mn-lt"/>
              </a:rPr>
              <a:t>前滚翻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548" y="29272"/>
            <a:ext cx="318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小学体育与健康系列之水平二</a:t>
            </a:r>
            <a:endParaRPr lang="zh-CN" altLang="en-US" b="1" dirty="0"/>
          </a:p>
        </p:txBody>
      </p:sp>
      <p:pic>
        <p:nvPicPr>
          <p:cNvPr id="3" name="音频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2166"/>
      </p:ext>
    </p:extLst>
  </p:cSld>
  <p:clrMapOvr>
    <a:masterClrMapping/>
  </p:clrMapOvr>
  <p:transition spd="med" advTm="1280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7979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4"/>
          <a:stretch/>
        </p:blipFill>
        <p:spPr>
          <a:xfrm>
            <a:off x="7793474" y="3505116"/>
            <a:ext cx="2158146" cy="1813168"/>
          </a:xfrm>
          <a:prstGeom prst="rect">
            <a:avLst/>
          </a:prstGeom>
        </p:spPr>
      </p:pic>
      <p:sp>
        <p:nvSpPr>
          <p:cNvPr id="7" name="Freeform 25"/>
          <p:cNvSpPr>
            <a:spLocks/>
          </p:cNvSpPr>
          <p:nvPr/>
        </p:nvSpPr>
        <p:spPr bwMode="auto">
          <a:xfrm>
            <a:off x="1479210" y="2648543"/>
            <a:ext cx="632053" cy="1118697"/>
          </a:xfrm>
          <a:custGeom>
            <a:avLst/>
            <a:gdLst/>
            <a:ahLst/>
            <a:cxnLst>
              <a:cxn ang="0">
                <a:pos x="766" y="0"/>
              </a:cxn>
              <a:cxn ang="0">
                <a:pos x="704" y="60"/>
              </a:cxn>
              <a:cxn ang="0">
                <a:pos x="616" y="162"/>
              </a:cxn>
              <a:cxn ang="0">
                <a:pos x="566" y="228"/>
              </a:cxn>
              <a:cxn ang="0">
                <a:pos x="516" y="306"/>
              </a:cxn>
              <a:cxn ang="0">
                <a:pos x="468" y="392"/>
              </a:cxn>
              <a:cxn ang="0">
                <a:pos x="426" y="488"/>
              </a:cxn>
              <a:cxn ang="0">
                <a:pos x="392" y="592"/>
              </a:cxn>
              <a:cxn ang="0">
                <a:pos x="370" y="704"/>
              </a:cxn>
              <a:cxn ang="0">
                <a:pos x="360" y="822"/>
              </a:cxn>
              <a:cxn ang="0">
                <a:pos x="366" y="948"/>
              </a:cxn>
              <a:cxn ang="0">
                <a:pos x="382" y="1044"/>
              </a:cxn>
              <a:cxn ang="0">
                <a:pos x="400" y="1112"/>
              </a:cxn>
              <a:cxn ang="0">
                <a:pos x="422" y="1180"/>
              </a:cxn>
              <a:cxn ang="0">
                <a:pos x="452" y="1250"/>
              </a:cxn>
              <a:cxn ang="0">
                <a:pos x="486" y="1320"/>
              </a:cxn>
              <a:cxn ang="0">
                <a:pos x="116" y="1288"/>
              </a:cxn>
              <a:cxn ang="0">
                <a:pos x="110" y="1286"/>
              </a:cxn>
              <a:cxn ang="0">
                <a:pos x="76" y="1252"/>
              </a:cxn>
              <a:cxn ang="0">
                <a:pos x="52" y="1220"/>
              </a:cxn>
              <a:cxn ang="0">
                <a:pos x="30" y="1176"/>
              </a:cxn>
              <a:cxn ang="0">
                <a:pos x="12" y="1118"/>
              </a:cxn>
              <a:cxn ang="0">
                <a:pos x="0" y="1046"/>
              </a:cxn>
              <a:cxn ang="0">
                <a:pos x="2" y="956"/>
              </a:cxn>
              <a:cxn ang="0">
                <a:pos x="6" y="904"/>
              </a:cxn>
              <a:cxn ang="0">
                <a:pos x="22" y="804"/>
              </a:cxn>
              <a:cxn ang="0">
                <a:pos x="48" y="710"/>
              </a:cxn>
              <a:cxn ang="0">
                <a:pos x="80" y="624"/>
              </a:cxn>
              <a:cxn ang="0">
                <a:pos x="118" y="544"/>
              </a:cxn>
              <a:cxn ang="0">
                <a:pos x="162" y="470"/>
              </a:cxn>
              <a:cxn ang="0">
                <a:pos x="212" y="402"/>
              </a:cxn>
              <a:cxn ang="0">
                <a:pos x="264" y="338"/>
              </a:cxn>
              <a:cxn ang="0">
                <a:pos x="292" y="308"/>
              </a:cxn>
              <a:cxn ang="0">
                <a:pos x="354" y="250"/>
              </a:cxn>
              <a:cxn ang="0">
                <a:pos x="426" y="194"/>
              </a:cxn>
              <a:cxn ang="0">
                <a:pos x="502" y="142"/>
              </a:cxn>
              <a:cxn ang="0">
                <a:pos x="646" y="60"/>
              </a:cxn>
              <a:cxn ang="0">
                <a:pos x="766" y="0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lnTo>
                  <a:pt x="766" y="0"/>
                </a:lnTo>
                <a:close/>
              </a:path>
            </a:pathLst>
          </a:custGeom>
          <a:solidFill>
            <a:srgbClr val="146BAC"/>
          </a:solidFill>
          <a:ln w="19050">
            <a:noFill/>
            <a:headEnd type="oval"/>
            <a:tailEnd type="oval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25"/>
          <p:cNvSpPr>
            <a:spLocks/>
          </p:cNvSpPr>
          <p:nvPr/>
        </p:nvSpPr>
        <p:spPr bwMode="auto">
          <a:xfrm rot="14549685">
            <a:off x="3281670" y="3394942"/>
            <a:ext cx="631948" cy="1118882"/>
          </a:xfrm>
          <a:custGeom>
            <a:avLst/>
            <a:gdLst/>
            <a:ahLst/>
            <a:cxnLst>
              <a:cxn ang="0">
                <a:pos x="766" y="0"/>
              </a:cxn>
              <a:cxn ang="0">
                <a:pos x="704" y="60"/>
              </a:cxn>
              <a:cxn ang="0">
                <a:pos x="616" y="162"/>
              </a:cxn>
              <a:cxn ang="0">
                <a:pos x="566" y="228"/>
              </a:cxn>
              <a:cxn ang="0">
                <a:pos x="516" y="306"/>
              </a:cxn>
              <a:cxn ang="0">
                <a:pos x="468" y="392"/>
              </a:cxn>
              <a:cxn ang="0">
                <a:pos x="426" y="488"/>
              </a:cxn>
              <a:cxn ang="0">
                <a:pos x="392" y="592"/>
              </a:cxn>
              <a:cxn ang="0">
                <a:pos x="370" y="704"/>
              </a:cxn>
              <a:cxn ang="0">
                <a:pos x="360" y="822"/>
              </a:cxn>
              <a:cxn ang="0">
                <a:pos x="366" y="948"/>
              </a:cxn>
              <a:cxn ang="0">
                <a:pos x="382" y="1044"/>
              </a:cxn>
              <a:cxn ang="0">
                <a:pos x="400" y="1112"/>
              </a:cxn>
              <a:cxn ang="0">
                <a:pos x="422" y="1180"/>
              </a:cxn>
              <a:cxn ang="0">
                <a:pos x="452" y="1250"/>
              </a:cxn>
              <a:cxn ang="0">
                <a:pos x="486" y="1320"/>
              </a:cxn>
              <a:cxn ang="0">
                <a:pos x="116" y="1288"/>
              </a:cxn>
              <a:cxn ang="0">
                <a:pos x="110" y="1286"/>
              </a:cxn>
              <a:cxn ang="0">
                <a:pos x="76" y="1252"/>
              </a:cxn>
              <a:cxn ang="0">
                <a:pos x="52" y="1220"/>
              </a:cxn>
              <a:cxn ang="0">
                <a:pos x="30" y="1176"/>
              </a:cxn>
              <a:cxn ang="0">
                <a:pos x="12" y="1118"/>
              </a:cxn>
              <a:cxn ang="0">
                <a:pos x="0" y="1046"/>
              </a:cxn>
              <a:cxn ang="0">
                <a:pos x="2" y="956"/>
              </a:cxn>
              <a:cxn ang="0">
                <a:pos x="6" y="904"/>
              </a:cxn>
              <a:cxn ang="0">
                <a:pos x="22" y="804"/>
              </a:cxn>
              <a:cxn ang="0">
                <a:pos x="48" y="710"/>
              </a:cxn>
              <a:cxn ang="0">
                <a:pos x="80" y="624"/>
              </a:cxn>
              <a:cxn ang="0">
                <a:pos x="118" y="544"/>
              </a:cxn>
              <a:cxn ang="0">
                <a:pos x="162" y="470"/>
              </a:cxn>
              <a:cxn ang="0">
                <a:pos x="212" y="402"/>
              </a:cxn>
              <a:cxn ang="0">
                <a:pos x="264" y="338"/>
              </a:cxn>
              <a:cxn ang="0">
                <a:pos x="292" y="308"/>
              </a:cxn>
              <a:cxn ang="0">
                <a:pos x="354" y="250"/>
              </a:cxn>
              <a:cxn ang="0">
                <a:pos x="426" y="194"/>
              </a:cxn>
              <a:cxn ang="0">
                <a:pos x="502" y="142"/>
              </a:cxn>
              <a:cxn ang="0">
                <a:pos x="646" y="60"/>
              </a:cxn>
              <a:cxn ang="0">
                <a:pos x="766" y="0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lnTo>
                  <a:pt x="766" y="0"/>
                </a:lnTo>
                <a:close/>
              </a:path>
            </a:pathLst>
          </a:custGeom>
          <a:solidFill>
            <a:srgbClr val="D6A203"/>
          </a:solidFill>
          <a:ln w="19050">
            <a:noFill/>
            <a:headEnd type="oval"/>
            <a:tailEnd type="oval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 rot="7202387">
            <a:off x="3055203" y="1409574"/>
            <a:ext cx="631948" cy="1118882"/>
          </a:xfrm>
          <a:custGeom>
            <a:avLst/>
            <a:gdLst/>
            <a:ahLst/>
            <a:cxnLst>
              <a:cxn ang="0">
                <a:pos x="766" y="0"/>
              </a:cxn>
              <a:cxn ang="0">
                <a:pos x="704" y="60"/>
              </a:cxn>
              <a:cxn ang="0">
                <a:pos x="616" y="162"/>
              </a:cxn>
              <a:cxn ang="0">
                <a:pos x="566" y="228"/>
              </a:cxn>
              <a:cxn ang="0">
                <a:pos x="516" y="306"/>
              </a:cxn>
              <a:cxn ang="0">
                <a:pos x="468" y="392"/>
              </a:cxn>
              <a:cxn ang="0">
                <a:pos x="426" y="488"/>
              </a:cxn>
              <a:cxn ang="0">
                <a:pos x="392" y="592"/>
              </a:cxn>
              <a:cxn ang="0">
                <a:pos x="370" y="704"/>
              </a:cxn>
              <a:cxn ang="0">
                <a:pos x="360" y="822"/>
              </a:cxn>
              <a:cxn ang="0">
                <a:pos x="366" y="948"/>
              </a:cxn>
              <a:cxn ang="0">
                <a:pos x="382" y="1044"/>
              </a:cxn>
              <a:cxn ang="0">
                <a:pos x="400" y="1112"/>
              </a:cxn>
              <a:cxn ang="0">
                <a:pos x="422" y="1180"/>
              </a:cxn>
              <a:cxn ang="0">
                <a:pos x="452" y="1250"/>
              </a:cxn>
              <a:cxn ang="0">
                <a:pos x="486" y="1320"/>
              </a:cxn>
              <a:cxn ang="0">
                <a:pos x="116" y="1288"/>
              </a:cxn>
              <a:cxn ang="0">
                <a:pos x="110" y="1286"/>
              </a:cxn>
              <a:cxn ang="0">
                <a:pos x="76" y="1252"/>
              </a:cxn>
              <a:cxn ang="0">
                <a:pos x="52" y="1220"/>
              </a:cxn>
              <a:cxn ang="0">
                <a:pos x="30" y="1176"/>
              </a:cxn>
              <a:cxn ang="0">
                <a:pos x="12" y="1118"/>
              </a:cxn>
              <a:cxn ang="0">
                <a:pos x="0" y="1046"/>
              </a:cxn>
              <a:cxn ang="0">
                <a:pos x="2" y="956"/>
              </a:cxn>
              <a:cxn ang="0">
                <a:pos x="6" y="904"/>
              </a:cxn>
              <a:cxn ang="0">
                <a:pos x="22" y="804"/>
              </a:cxn>
              <a:cxn ang="0">
                <a:pos x="48" y="710"/>
              </a:cxn>
              <a:cxn ang="0">
                <a:pos x="80" y="624"/>
              </a:cxn>
              <a:cxn ang="0">
                <a:pos x="118" y="544"/>
              </a:cxn>
              <a:cxn ang="0">
                <a:pos x="162" y="470"/>
              </a:cxn>
              <a:cxn ang="0">
                <a:pos x="212" y="402"/>
              </a:cxn>
              <a:cxn ang="0">
                <a:pos x="264" y="338"/>
              </a:cxn>
              <a:cxn ang="0">
                <a:pos x="292" y="308"/>
              </a:cxn>
              <a:cxn ang="0">
                <a:pos x="354" y="250"/>
              </a:cxn>
              <a:cxn ang="0">
                <a:pos x="426" y="194"/>
              </a:cxn>
              <a:cxn ang="0">
                <a:pos x="502" y="142"/>
              </a:cxn>
              <a:cxn ang="0">
                <a:pos x="646" y="60"/>
              </a:cxn>
              <a:cxn ang="0">
                <a:pos x="766" y="0"/>
              </a:cxn>
            </a:cxnLst>
            <a:rect l="0" t="0" r="r" b="b"/>
            <a:pathLst>
              <a:path w="766" h="1356">
                <a:moveTo>
                  <a:pt x="766" y="0"/>
                </a:moveTo>
                <a:lnTo>
                  <a:pt x="766" y="0"/>
                </a:lnTo>
                <a:lnTo>
                  <a:pt x="736" y="28"/>
                </a:lnTo>
                <a:lnTo>
                  <a:pt x="704" y="60"/>
                </a:lnTo>
                <a:lnTo>
                  <a:pt x="662" y="106"/>
                </a:lnTo>
                <a:lnTo>
                  <a:pt x="616" y="162"/>
                </a:lnTo>
                <a:lnTo>
                  <a:pt x="590" y="194"/>
                </a:lnTo>
                <a:lnTo>
                  <a:pt x="566" y="228"/>
                </a:lnTo>
                <a:lnTo>
                  <a:pt x="540" y="266"/>
                </a:lnTo>
                <a:lnTo>
                  <a:pt x="516" y="306"/>
                </a:lnTo>
                <a:lnTo>
                  <a:pt x="492" y="348"/>
                </a:lnTo>
                <a:lnTo>
                  <a:pt x="468" y="392"/>
                </a:lnTo>
                <a:lnTo>
                  <a:pt x="446" y="438"/>
                </a:lnTo>
                <a:lnTo>
                  <a:pt x="426" y="488"/>
                </a:lnTo>
                <a:lnTo>
                  <a:pt x="408" y="538"/>
                </a:lnTo>
                <a:lnTo>
                  <a:pt x="392" y="592"/>
                </a:lnTo>
                <a:lnTo>
                  <a:pt x="380" y="646"/>
                </a:lnTo>
                <a:lnTo>
                  <a:pt x="370" y="704"/>
                </a:lnTo>
                <a:lnTo>
                  <a:pt x="362" y="762"/>
                </a:lnTo>
                <a:lnTo>
                  <a:pt x="360" y="822"/>
                </a:lnTo>
                <a:lnTo>
                  <a:pt x="360" y="884"/>
                </a:lnTo>
                <a:lnTo>
                  <a:pt x="366" y="948"/>
                </a:lnTo>
                <a:lnTo>
                  <a:pt x="376" y="1012"/>
                </a:lnTo>
                <a:lnTo>
                  <a:pt x="382" y="1044"/>
                </a:lnTo>
                <a:lnTo>
                  <a:pt x="390" y="1078"/>
                </a:lnTo>
                <a:lnTo>
                  <a:pt x="400" y="1112"/>
                </a:lnTo>
                <a:lnTo>
                  <a:pt x="410" y="1146"/>
                </a:lnTo>
                <a:lnTo>
                  <a:pt x="422" y="1180"/>
                </a:lnTo>
                <a:lnTo>
                  <a:pt x="436" y="1214"/>
                </a:lnTo>
                <a:lnTo>
                  <a:pt x="452" y="1250"/>
                </a:lnTo>
                <a:lnTo>
                  <a:pt x="468" y="1284"/>
                </a:lnTo>
                <a:lnTo>
                  <a:pt x="486" y="1320"/>
                </a:lnTo>
                <a:lnTo>
                  <a:pt x="508" y="1356"/>
                </a:lnTo>
                <a:lnTo>
                  <a:pt x="116" y="1288"/>
                </a:lnTo>
                <a:lnTo>
                  <a:pt x="116" y="1288"/>
                </a:lnTo>
                <a:lnTo>
                  <a:pt x="110" y="1286"/>
                </a:lnTo>
                <a:lnTo>
                  <a:pt x="96" y="1274"/>
                </a:lnTo>
                <a:lnTo>
                  <a:pt x="76" y="1252"/>
                </a:lnTo>
                <a:lnTo>
                  <a:pt x="64" y="1238"/>
                </a:lnTo>
                <a:lnTo>
                  <a:pt x="52" y="1220"/>
                </a:lnTo>
                <a:lnTo>
                  <a:pt x="40" y="1200"/>
                </a:lnTo>
                <a:lnTo>
                  <a:pt x="30" y="1176"/>
                </a:lnTo>
                <a:lnTo>
                  <a:pt x="20" y="1148"/>
                </a:lnTo>
                <a:lnTo>
                  <a:pt x="12" y="1118"/>
                </a:lnTo>
                <a:lnTo>
                  <a:pt x="6" y="1084"/>
                </a:lnTo>
                <a:lnTo>
                  <a:pt x="0" y="1046"/>
                </a:lnTo>
                <a:lnTo>
                  <a:pt x="0" y="1002"/>
                </a:lnTo>
                <a:lnTo>
                  <a:pt x="2" y="956"/>
                </a:lnTo>
                <a:lnTo>
                  <a:pt x="2" y="956"/>
                </a:lnTo>
                <a:lnTo>
                  <a:pt x="6" y="904"/>
                </a:lnTo>
                <a:lnTo>
                  <a:pt x="14" y="852"/>
                </a:lnTo>
                <a:lnTo>
                  <a:pt x="22" y="804"/>
                </a:lnTo>
                <a:lnTo>
                  <a:pt x="34" y="756"/>
                </a:lnTo>
                <a:lnTo>
                  <a:pt x="48" y="710"/>
                </a:lnTo>
                <a:lnTo>
                  <a:pt x="62" y="666"/>
                </a:lnTo>
                <a:lnTo>
                  <a:pt x="80" y="624"/>
                </a:lnTo>
                <a:lnTo>
                  <a:pt x="98" y="584"/>
                </a:lnTo>
                <a:lnTo>
                  <a:pt x="118" y="544"/>
                </a:lnTo>
                <a:lnTo>
                  <a:pt x="140" y="508"/>
                </a:lnTo>
                <a:lnTo>
                  <a:pt x="162" y="470"/>
                </a:lnTo>
                <a:lnTo>
                  <a:pt x="186" y="436"/>
                </a:lnTo>
                <a:lnTo>
                  <a:pt x="212" y="402"/>
                </a:lnTo>
                <a:lnTo>
                  <a:pt x="238" y="370"/>
                </a:lnTo>
                <a:lnTo>
                  <a:pt x="264" y="338"/>
                </a:lnTo>
                <a:lnTo>
                  <a:pt x="292" y="308"/>
                </a:lnTo>
                <a:lnTo>
                  <a:pt x="292" y="308"/>
                </a:lnTo>
                <a:lnTo>
                  <a:pt x="322" y="278"/>
                </a:lnTo>
                <a:lnTo>
                  <a:pt x="354" y="250"/>
                </a:lnTo>
                <a:lnTo>
                  <a:pt x="390" y="220"/>
                </a:lnTo>
                <a:lnTo>
                  <a:pt x="426" y="194"/>
                </a:lnTo>
                <a:lnTo>
                  <a:pt x="464" y="168"/>
                </a:lnTo>
                <a:lnTo>
                  <a:pt x="502" y="142"/>
                </a:lnTo>
                <a:lnTo>
                  <a:pt x="578" y="98"/>
                </a:lnTo>
                <a:lnTo>
                  <a:pt x="646" y="60"/>
                </a:lnTo>
                <a:lnTo>
                  <a:pt x="704" y="30"/>
                </a:lnTo>
                <a:lnTo>
                  <a:pt x="766" y="0"/>
                </a:lnTo>
                <a:lnTo>
                  <a:pt x="766" y="0"/>
                </a:lnTo>
                <a:close/>
              </a:path>
            </a:pathLst>
          </a:custGeom>
          <a:solidFill>
            <a:srgbClr val="B11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아래쪽 화살표 461"/>
          <p:cNvSpPr/>
          <p:nvPr/>
        </p:nvSpPr>
        <p:spPr>
          <a:xfrm>
            <a:off x="6530766" y="3358650"/>
            <a:ext cx="400050" cy="242888"/>
          </a:xfrm>
          <a:prstGeom prst="downArrow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아래쪽 화살표 462"/>
          <p:cNvSpPr/>
          <p:nvPr/>
        </p:nvSpPr>
        <p:spPr>
          <a:xfrm>
            <a:off x="6530766" y="2155917"/>
            <a:ext cx="400050" cy="242888"/>
          </a:xfrm>
          <a:prstGeom prst="downArrow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모서리가 둥근 직사각형 236"/>
          <p:cNvSpPr/>
          <p:nvPr/>
        </p:nvSpPr>
        <p:spPr bwMode="auto">
          <a:xfrm>
            <a:off x="1693044" y="1741151"/>
            <a:ext cx="2308609" cy="2277080"/>
          </a:xfrm>
          <a:prstGeom prst="roundRect">
            <a:avLst>
              <a:gd name="adj" fmla="val 5110"/>
            </a:avLst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모서리가 둥근 직사각형 445"/>
          <p:cNvSpPr/>
          <p:nvPr/>
        </p:nvSpPr>
        <p:spPr bwMode="auto">
          <a:xfrm>
            <a:off x="5706853" y="2520237"/>
            <a:ext cx="2113172" cy="690671"/>
          </a:xfrm>
          <a:prstGeom prst="roundRect">
            <a:avLst>
              <a:gd name="adj" fmla="val 4658"/>
            </a:avLst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모서리가 둥근 직사각형 450"/>
          <p:cNvSpPr/>
          <p:nvPr/>
        </p:nvSpPr>
        <p:spPr bwMode="auto">
          <a:xfrm>
            <a:off x="5706853" y="3729052"/>
            <a:ext cx="2113172" cy="690671"/>
          </a:xfrm>
          <a:prstGeom prst="roundRect">
            <a:avLst>
              <a:gd name="adj" fmla="val 4658"/>
            </a:avLst>
          </a:prstGeom>
          <a:solidFill>
            <a:srgbClr val="1C8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모서리가 둥근 직사각형 438"/>
          <p:cNvSpPr/>
          <p:nvPr/>
        </p:nvSpPr>
        <p:spPr bwMode="auto">
          <a:xfrm>
            <a:off x="5706853" y="1301896"/>
            <a:ext cx="2113172" cy="690671"/>
          </a:xfrm>
          <a:prstGeom prst="roundRect">
            <a:avLst>
              <a:gd name="adj" fmla="val 4658"/>
            </a:avLst>
          </a:prstGeom>
          <a:solidFill>
            <a:srgbClr val="E7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49"/>
          <p:cNvSpPr>
            <a:spLocks/>
          </p:cNvSpPr>
          <p:nvPr/>
        </p:nvSpPr>
        <p:spPr bwMode="auto">
          <a:xfrm rot="7202387">
            <a:off x="1901095" y="1564770"/>
            <a:ext cx="1389296" cy="790479"/>
          </a:xfrm>
          <a:custGeom>
            <a:avLst/>
            <a:gdLst/>
            <a:ahLst/>
            <a:cxnLst>
              <a:cxn ang="0">
                <a:pos x="1440" y="656"/>
              </a:cxn>
              <a:cxn ang="0">
                <a:pos x="1416" y="558"/>
              </a:cxn>
              <a:cxn ang="0">
                <a:pos x="1370" y="444"/>
              </a:cxn>
              <a:cxn ang="0">
                <a:pos x="1326" y="374"/>
              </a:cxn>
              <a:cxn ang="0">
                <a:pos x="1266" y="306"/>
              </a:cxn>
              <a:cxn ang="0">
                <a:pos x="1192" y="246"/>
              </a:cxn>
              <a:cxn ang="0">
                <a:pos x="1098" y="200"/>
              </a:cxn>
              <a:cxn ang="0">
                <a:pos x="982" y="174"/>
              </a:cxn>
              <a:cxn ang="0">
                <a:pos x="894" y="168"/>
              </a:cxn>
              <a:cxn ang="0">
                <a:pos x="432" y="230"/>
              </a:cxn>
              <a:cxn ang="0">
                <a:pos x="386" y="236"/>
              </a:cxn>
              <a:cxn ang="0">
                <a:pos x="276" y="238"/>
              </a:cxn>
              <a:cxn ang="0">
                <a:pos x="178" y="220"/>
              </a:cxn>
              <a:cxn ang="0">
                <a:pos x="82" y="174"/>
              </a:cxn>
              <a:cxn ang="0">
                <a:pos x="42" y="136"/>
              </a:cxn>
              <a:cxn ang="0">
                <a:pos x="24" y="116"/>
              </a:cxn>
              <a:cxn ang="0">
                <a:pos x="10" y="80"/>
              </a:cxn>
              <a:cxn ang="0">
                <a:pos x="0" y="0"/>
              </a:cxn>
              <a:cxn ang="0">
                <a:pos x="2" y="42"/>
              </a:cxn>
              <a:cxn ang="0">
                <a:pos x="22" y="152"/>
              </a:cxn>
              <a:cxn ang="0">
                <a:pos x="74" y="284"/>
              </a:cxn>
              <a:cxn ang="0">
                <a:pos x="126" y="378"/>
              </a:cxn>
              <a:cxn ang="0">
                <a:pos x="198" y="478"/>
              </a:cxn>
              <a:cxn ang="0">
                <a:pos x="294" y="586"/>
              </a:cxn>
              <a:cxn ang="0">
                <a:pos x="418" y="696"/>
              </a:cxn>
              <a:cxn ang="0">
                <a:pos x="570" y="806"/>
              </a:cxn>
              <a:cxn ang="0">
                <a:pos x="614" y="834"/>
              </a:cxn>
              <a:cxn ang="0">
                <a:pos x="732" y="892"/>
              </a:cxn>
              <a:cxn ang="0">
                <a:pos x="854" y="934"/>
              </a:cxn>
              <a:cxn ang="0">
                <a:pos x="990" y="958"/>
              </a:cxn>
              <a:cxn ang="0">
                <a:pos x="1086" y="954"/>
              </a:cxn>
              <a:cxn ang="0">
                <a:pos x="1152" y="936"/>
              </a:cxn>
              <a:cxn ang="0">
                <a:pos x="1252" y="892"/>
              </a:cxn>
              <a:cxn ang="0">
                <a:pos x="1340" y="836"/>
              </a:cxn>
              <a:cxn ang="0">
                <a:pos x="1430" y="754"/>
              </a:cxn>
              <a:cxn ang="0">
                <a:pos x="1444" y="744"/>
              </a:cxn>
              <a:cxn ang="0">
                <a:pos x="1488" y="734"/>
              </a:cxn>
              <a:cxn ang="0">
                <a:pos x="1562" y="734"/>
              </a:cxn>
              <a:cxn ang="0">
                <a:pos x="1630" y="736"/>
              </a:cxn>
              <a:cxn ang="0">
                <a:pos x="1664" y="742"/>
              </a:cxn>
              <a:cxn ang="0">
                <a:pos x="1680" y="732"/>
              </a:cxn>
              <a:cxn ang="0">
                <a:pos x="1684" y="700"/>
              </a:cxn>
              <a:cxn ang="0">
                <a:pos x="1680" y="684"/>
              </a:cxn>
              <a:cxn ang="0">
                <a:pos x="1668" y="670"/>
              </a:cxn>
              <a:cxn ang="0">
                <a:pos x="1654" y="668"/>
              </a:cxn>
              <a:cxn ang="0">
                <a:pos x="1624" y="688"/>
              </a:cxn>
              <a:cxn ang="0">
                <a:pos x="1600" y="696"/>
              </a:cxn>
              <a:cxn ang="0">
                <a:pos x="1544" y="696"/>
              </a:cxn>
              <a:cxn ang="0">
                <a:pos x="1506" y="694"/>
              </a:cxn>
              <a:cxn ang="0">
                <a:pos x="1458" y="688"/>
              </a:cxn>
              <a:cxn ang="0">
                <a:pos x="1444" y="678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lnTo>
                  <a:pt x="1444" y="678"/>
                </a:lnTo>
                <a:close/>
              </a:path>
            </a:pathLst>
          </a:custGeom>
          <a:solidFill>
            <a:srgbClr val="E71F3C"/>
          </a:solidFill>
          <a:ln w="19050">
            <a:noFill/>
            <a:headEnd type="oval"/>
            <a:tailEnd type="oval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49"/>
          <p:cNvSpPr>
            <a:spLocks/>
          </p:cNvSpPr>
          <p:nvPr/>
        </p:nvSpPr>
        <p:spPr bwMode="auto">
          <a:xfrm rot="14549685">
            <a:off x="3326464" y="2910210"/>
            <a:ext cx="1389460" cy="790575"/>
          </a:xfrm>
          <a:custGeom>
            <a:avLst/>
            <a:gdLst/>
            <a:ahLst/>
            <a:cxnLst>
              <a:cxn ang="0">
                <a:pos x="1440" y="656"/>
              </a:cxn>
              <a:cxn ang="0">
                <a:pos x="1416" y="558"/>
              </a:cxn>
              <a:cxn ang="0">
                <a:pos x="1370" y="444"/>
              </a:cxn>
              <a:cxn ang="0">
                <a:pos x="1326" y="374"/>
              </a:cxn>
              <a:cxn ang="0">
                <a:pos x="1266" y="306"/>
              </a:cxn>
              <a:cxn ang="0">
                <a:pos x="1192" y="246"/>
              </a:cxn>
              <a:cxn ang="0">
                <a:pos x="1098" y="200"/>
              </a:cxn>
              <a:cxn ang="0">
                <a:pos x="982" y="174"/>
              </a:cxn>
              <a:cxn ang="0">
                <a:pos x="894" y="168"/>
              </a:cxn>
              <a:cxn ang="0">
                <a:pos x="432" y="230"/>
              </a:cxn>
              <a:cxn ang="0">
                <a:pos x="386" y="236"/>
              </a:cxn>
              <a:cxn ang="0">
                <a:pos x="276" y="238"/>
              </a:cxn>
              <a:cxn ang="0">
                <a:pos x="178" y="220"/>
              </a:cxn>
              <a:cxn ang="0">
                <a:pos x="82" y="174"/>
              </a:cxn>
              <a:cxn ang="0">
                <a:pos x="42" y="136"/>
              </a:cxn>
              <a:cxn ang="0">
                <a:pos x="24" y="116"/>
              </a:cxn>
              <a:cxn ang="0">
                <a:pos x="10" y="80"/>
              </a:cxn>
              <a:cxn ang="0">
                <a:pos x="0" y="0"/>
              </a:cxn>
              <a:cxn ang="0">
                <a:pos x="2" y="42"/>
              </a:cxn>
              <a:cxn ang="0">
                <a:pos x="22" y="152"/>
              </a:cxn>
              <a:cxn ang="0">
                <a:pos x="74" y="284"/>
              </a:cxn>
              <a:cxn ang="0">
                <a:pos x="126" y="378"/>
              </a:cxn>
              <a:cxn ang="0">
                <a:pos x="198" y="478"/>
              </a:cxn>
              <a:cxn ang="0">
                <a:pos x="294" y="586"/>
              </a:cxn>
              <a:cxn ang="0">
                <a:pos x="418" y="696"/>
              </a:cxn>
              <a:cxn ang="0">
                <a:pos x="570" y="806"/>
              </a:cxn>
              <a:cxn ang="0">
                <a:pos x="614" y="834"/>
              </a:cxn>
              <a:cxn ang="0">
                <a:pos x="732" y="892"/>
              </a:cxn>
              <a:cxn ang="0">
                <a:pos x="854" y="934"/>
              </a:cxn>
              <a:cxn ang="0">
                <a:pos x="990" y="958"/>
              </a:cxn>
              <a:cxn ang="0">
                <a:pos x="1086" y="954"/>
              </a:cxn>
              <a:cxn ang="0">
                <a:pos x="1152" y="936"/>
              </a:cxn>
              <a:cxn ang="0">
                <a:pos x="1252" y="892"/>
              </a:cxn>
              <a:cxn ang="0">
                <a:pos x="1340" y="836"/>
              </a:cxn>
              <a:cxn ang="0">
                <a:pos x="1430" y="754"/>
              </a:cxn>
              <a:cxn ang="0">
                <a:pos x="1444" y="744"/>
              </a:cxn>
              <a:cxn ang="0">
                <a:pos x="1488" y="734"/>
              </a:cxn>
              <a:cxn ang="0">
                <a:pos x="1562" y="734"/>
              </a:cxn>
              <a:cxn ang="0">
                <a:pos x="1630" y="736"/>
              </a:cxn>
              <a:cxn ang="0">
                <a:pos x="1664" y="742"/>
              </a:cxn>
              <a:cxn ang="0">
                <a:pos x="1680" y="732"/>
              </a:cxn>
              <a:cxn ang="0">
                <a:pos x="1684" y="700"/>
              </a:cxn>
              <a:cxn ang="0">
                <a:pos x="1680" y="684"/>
              </a:cxn>
              <a:cxn ang="0">
                <a:pos x="1668" y="670"/>
              </a:cxn>
              <a:cxn ang="0">
                <a:pos x="1654" y="668"/>
              </a:cxn>
              <a:cxn ang="0">
                <a:pos x="1624" y="688"/>
              </a:cxn>
              <a:cxn ang="0">
                <a:pos x="1600" y="696"/>
              </a:cxn>
              <a:cxn ang="0">
                <a:pos x="1544" y="696"/>
              </a:cxn>
              <a:cxn ang="0">
                <a:pos x="1506" y="694"/>
              </a:cxn>
              <a:cxn ang="0">
                <a:pos x="1458" y="688"/>
              </a:cxn>
              <a:cxn ang="0">
                <a:pos x="1444" y="678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lnTo>
                  <a:pt x="1444" y="678"/>
                </a:lnTo>
                <a:close/>
              </a:path>
            </a:pathLst>
          </a:custGeom>
          <a:solidFill>
            <a:srgbClr val="FCC725"/>
          </a:solidFill>
          <a:ln w="19050">
            <a:noFill/>
            <a:headEnd type="oval"/>
            <a:tailEnd type="oval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49"/>
          <p:cNvSpPr>
            <a:spLocks/>
          </p:cNvSpPr>
          <p:nvPr/>
        </p:nvSpPr>
        <p:spPr bwMode="auto">
          <a:xfrm>
            <a:off x="1480400" y="3487862"/>
            <a:ext cx="1389460" cy="790575"/>
          </a:xfrm>
          <a:custGeom>
            <a:avLst/>
            <a:gdLst/>
            <a:ahLst/>
            <a:cxnLst>
              <a:cxn ang="0">
                <a:pos x="1440" y="656"/>
              </a:cxn>
              <a:cxn ang="0">
                <a:pos x="1416" y="558"/>
              </a:cxn>
              <a:cxn ang="0">
                <a:pos x="1370" y="444"/>
              </a:cxn>
              <a:cxn ang="0">
                <a:pos x="1326" y="374"/>
              </a:cxn>
              <a:cxn ang="0">
                <a:pos x="1266" y="306"/>
              </a:cxn>
              <a:cxn ang="0">
                <a:pos x="1192" y="246"/>
              </a:cxn>
              <a:cxn ang="0">
                <a:pos x="1098" y="200"/>
              </a:cxn>
              <a:cxn ang="0">
                <a:pos x="982" y="174"/>
              </a:cxn>
              <a:cxn ang="0">
                <a:pos x="894" y="168"/>
              </a:cxn>
              <a:cxn ang="0">
                <a:pos x="432" y="230"/>
              </a:cxn>
              <a:cxn ang="0">
                <a:pos x="386" y="236"/>
              </a:cxn>
              <a:cxn ang="0">
                <a:pos x="276" y="238"/>
              </a:cxn>
              <a:cxn ang="0">
                <a:pos x="178" y="220"/>
              </a:cxn>
              <a:cxn ang="0">
                <a:pos x="82" y="174"/>
              </a:cxn>
              <a:cxn ang="0">
                <a:pos x="42" y="136"/>
              </a:cxn>
              <a:cxn ang="0">
                <a:pos x="24" y="116"/>
              </a:cxn>
              <a:cxn ang="0">
                <a:pos x="10" y="80"/>
              </a:cxn>
              <a:cxn ang="0">
                <a:pos x="0" y="0"/>
              </a:cxn>
              <a:cxn ang="0">
                <a:pos x="2" y="42"/>
              </a:cxn>
              <a:cxn ang="0">
                <a:pos x="22" y="152"/>
              </a:cxn>
              <a:cxn ang="0">
                <a:pos x="74" y="284"/>
              </a:cxn>
              <a:cxn ang="0">
                <a:pos x="126" y="378"/>
              </a:cxn>
              <a:cxn ang="0">
                <a:pos x="198" y="478"/>
              </a:cxn>
              <a:cxn ang="0">
                <a:pos x="294" y="586"/>
              </a:cxn>
              <a:cxn ang="0">
                <a:pos x="418" y="696"/>
              </a:cxn>
              <a:cxn ang="0">
                <a:pos x="570" y="806"/>
              </a:cxn>
              <a:cxn ang="0">
                <a:pos x="614" y="834"/>
              </a:cxn>
              <a:cxn ang="0">
                <a:pos x="732" y="892"/>
              </a:cxn>
              <a:cxn ang="0">
                <a:pos x="854" y="934"/>
              </a:cxn>
              <a:cxn ang="0">
                <a:pos x="990" y="958"/>
              </a:cxn>
              <a:cxn ang="0">
                <a:pos x="1086" y="954"/>
              </a:cxn>
              <a:cxn ang="0">
                <a:pos x="1152" y="936"/>
              </a:cxn>
              <a:cxn ang="0">
                <a:pos x="1252" y="892"/>
              </a:cxn>
              <a:cxn ang="0">
                <a:pos x="1340" y="836"/>
              </a:cxn>
              <a:cxn ang="0">
                <a:pos x="1430" y="754"/>
              </a:cxn>
              <a:cxn ang="0">
                <a:pos x="1444" y="744"/>
              </a:cxn>
              <a:cxn ang="0">
                <a:pos x="1488" y="734"/>
              </a:cxn>
              <a:cxn ang="0">
                <a:pos x="1562" y="734"/>
              </a:cxn>
              <a:cxn ang="0">
                <a:pos x="1630" y="736"/>
              </a:cxn>
              <a:cxn ang="0">
                <a:pos x="1664" y="742"/>
              </a:cxn>
              <a:cxn ang="0">
                <a:pos x="1680" y="732"/>
              </a:cxn>
              <a:cxn ang="0">
                <a:pos x="1684" y="700"/>
              </a:cxn>
              <a:cxn ang="0">
                <a:pos x="1680" y="684"/>
              </a:cxn>
              <a:cxn ang="0">
                <a:pos x="1668" y="670"/>
              </a:cxn>
              <a:cxn ang="0">
                <a:pos x="1654" y="668"/>
              </a:cxn>
              <a:cxn ang="0">
                <a:pos x="1624" y="688"/>
              </a:cxn>
              <a:cxn ang="0">
                <a:pos x="1600" y="696"/>
              </a:cxn>
              <a:cxn ang="0">
                <a:pos x="1544" y="696"/>
              </a:cxn>
              <a:cxn ang="0">
                <a:pos x="1506" y="694"/>
              </a:cxn>
              <a:cxn ang="0">
                <a:pos x="1458" y="688"/>
              </a:cxn>
              <a:cxn ang="0">
                <a:pos x="1444" y="678"/>
              </a:cxn>
            </a:cxnLst>
            <a:rect l="0" t="0" r="r" b="b"/>
            <a:pathLst>
              <a:path w="1684" h="958">
                <a:moveTo>
                  <a:pt x="1444" y="678"/>
                </a:moveTo>
                <a:lnTo>
                  <a:pt x="1444" y="678"/>
                </a:lnTo>
                <a:lnTo>
                  <a:pt x="1440" y="656"/>
                </a:lnTo>
                <a:lnTo>
                  <a:pt x="1436" y="630"/>
                </a:lnTo>
                <a:lnTo>
                  <a:pt x="1428" y="598"/>
                </a:lnTo>
                <a:lnTo>
                  <a:pt x="1416" y="558"/>
                </a:lnTo>
                <a:lnTo>
                  <a:pt x="1402" y="514"/>
                </a:lnTo>
                <a:lnTo>
                  <a:pt x="1382" y="468"/>
                </a:lnTo>
                <a:lnTo>
                  <a:pt x="1370" y="444"/>
                </a:lnTo>
                <a:lnTo>
                  <a:pt x="1356" y="420"/>
                </a:lnTo>
                <a:lnTo>
                  <a:pt x="1342" y="396"/>
                </a:lnTo>
                <a:lnTo>
                  <a:pt x="1326" y="374"/>
                </a:lnTo>
                <a:lnTo>
                  <a:pt x="1308" y="350"/>
                </a:lnTo>
                <a:lnTo>
                  <a:pt x="1288" y="328"/>
                </a:lnTo>
                <a:lnTo>
                  <a:pt x="1266" y="306"/>
                </a:lnTo>
                <a:lnTo>
                  <a:pt x="1244" y="284"/>
                </a:lnTo>
                <a:lnTo>
                  <a:pt x="1218" y="264"/>
                </a:lnTo>
                <a:lnTo>
                  <a:pt x="1192" y="246"/>
                </a:lnTo>
                <a:lnTo>
                  <a:pt x="1162" y="228"/>
                </a:lnTo>
                <a:lnTo>
                  <a:pt x="1130" y="214"/>
                </a:lnTo>
                <a:lnTo>
                  <a:pt x="1098" y="200"/>
                </a:lnTo>
                <a:lnTo>
                  <a:pt x="1062" y="190"/>
                </a:lnTo>
                <a:lnTo>
                  <a:pt x="1024" y="180"/>
                </a:lnTo>
                <a:lnTo>
                  <a:pt x="982" y="174"/>
                </a:lnTo>
                <a:lnTo>
                  <a:pt x="940" y="170"/>
                </a:lnTo>
                <a:lnTo>
                  <a:pt x="894" y="168"/>
                </a:lnTo>
                <a:lnTo>
                  <a:pt x="894" y="168"/>
                </a:lnTo>
                <a:lnTo>
                  <a:pt x="730" y="188"/>
                </a:lnTo>
                <a:lnTo>
                  <a:pt x="580" y="208"/>
                </a:lnTo>
                <a:lnTo>
                  <a:pt x="432" y="230"/>
                </a:lnTo>
                <a:lnTo>
                  <a:pt x="432" y="230"/>
                </a:lnTo>
                <a:lnTo>
                  <a:pt x="420" y="232"/>
                </a:lnTo>
                <a:lnTo>
                  <a:pt x="386" y="236"/>
                </a:lnTo>
                <a:lnTo>
                  <a:pt x="336" y="238"/>
                </a:lnTo>
                <a:lnTo>
                  <a:pt x="308" y="238"/>
                </a:lnTo>
                <a:lnTo>
                  <a:pt x="276" y="238"/>
                </a:lnTo>
                <a:lnTo>
                  <a:pt x="244" y="234"/>
                </a:lnTo>
                <a:lnTo>
                  <a:pt x="212" y="228"/>
                </a:lnTo>
                <a:lnTo>
                  <a:pt x="178" y="220"/>
                </a:lnTo>
                <a:lnTo>
                  <a:pt x="144" y="208"/>
                </a:lnTo>
                <a:lnTo>
                  <a:pt x="112" y="194"/>
                </a:lnTo>
                <a:lnTo>
                  <a:pt x="82" y="174"/>
                </a:lnTo>
                <a:lnTo>
                  <a:pt x="68" y="162"/>
                </a:lnTo>
                <a:lnTo>
                  <a:pt x="54" y="150"/>
                </a:lnTo>
                <a:lnTo>
                  <a:pt x="42" y="136"/>
                </a:lnTo>
                <a:lnTo>
                  <a:pt x="30" y="122"/>
                </a:lnTo>
                <a:lnTo>
                  <a:pt x="30" y="122"/>
                </a:lnTo>
                <a:lnTo>
                  <a:pt x="24" y="116"/>
                </a:lnTo>
                <a:lnTo>
                  <a:pt x="20" y="108"/>
                </a:lnTo>
                <a:lnTo>
                  <a:pt x="14" y="96"/>
                </a:lnTo>
                <a:lnTo>
                  <a:pt x="10" y="80"/>
                </a:lnTo>
                <a:lnTo>
                  <a:pt x="4" y="58"/>
                </a:lnTo>
                <a:lnTo>
                  <a:pt x="2" y="32"/>
                </a:lnTo>
                <a:lnTo>
                  <a:pt x="0" y="0"/>
                </a:lnTo>
                <a:lnTo>
                  <a:pt x="0" y="0"/>
                </a:lnTo>
                <a:lnTo>
                  <a:pt x="0" y="20"/>
                </a:lnTo>
                <a:lnTo>
                  <a:pt x="2" y="42"/>
                </a:lnTo>
                <a:lnTo>
                  <a:pt x="4" y="72"/>
                </a:lnTo>
                <a:lnTo>
                  <a:pt x="12" y="108"/>
                </a:lnTo>
                <a:lnTo>
                  <a:pt x="22" y="152"/>
                </a:lnTo>
                <a:lnTo>
                  <a:pt x="38" y="200"/>
                </a:lnTo>
                <a:lnTo>
                  <a:pt x="60" y="256"/>
                </a:lnTo>
                <a:lnTo>
                  <a:pt x="74" y="284"/>
                </a:lnTo>
                <a:lnTo>
                  <a:pt x="90" y="314"/>
                </a:lnTo>
                <a:lnTo>
                  <a:pt x="106" y="346"/>
                </a:lnTo>
                <a:lnTo>
                  <a:pt x="126" y="378"/>
                </a:lnTo>
                <a:lnTo>
                  <a:pt x="148" y="410"/>
                </a:lnTo>
                <a:lnTo>
                  <a:pt x="172" y="444"/>
                </a:lnTo>
                <a:lnTo>
                  <a:pt x="198" y="478"/>
                </a:lnTo>
                <a:lnTo>
                  <a:pt x="228" y="514"/>
                </a:lnTo>
                <a:lnTo>
                  <a:pt x="260" y="550"/>
                </a:lnTo>
                <a:lnTo>
                  <a:pt x="294" y="586"/>
                </a:lnTo>
                <a:lnTo>
                  <a:pt x="332" y="622"/>
                </a:lnTo>
                <a:lnTo>
                  <a:pt x="374" y="658"/>
                </a:lnTo>
                <a:lnTo>
                  <a:pt x="418" y="696"/>
                </a:lnTo>
                <a:lnTo>
                  <a:pt x="464" y="732"/>
                </a:lnTo>
                <a:lnTo>
                  <a:pt x="516" y="770"/>
                </a:lnTo>
                <a:lnTo>
                  <a:pt x="570" y="806"/>
                </a:lnTo>
                <a:lnTo>
                  <a:pt x="570" y="806"/>
                </a:lnTo>
                <a:lnTo>
                  <a:pt x="582" y="814"/>
                </a:lnTo>
                <a:lnTo>
                  <a:pt x="614" y="834"/>
                </a:lnTo>
                <a:lnTo>
                  <a:pt x="666" y="862"/>
                </a:lnTo>
                <a:lnTo>
                  <a:pt x="698" y="876"/>
                </a:lnTo>
                <a:lnTo>
                  <a:pt x="732" y="892"/>
                </a:lnTo>
                <a:lnTo>
                  <a:pt x="770" y="908"/>
                </a:lnTo>
                <a:lnTo>
                  <a:pt x="810" y="922"/>
                </a:lnTo>
                <a:lnTo>
                  <a:pt x="854" y="934"/>
                </a:lnTo>
                <a:lnTo>
                  <a:pt x="898" y="944"/>
                </a:lnTo>
                <a:lnTo>
                  <a:pt x="944" y="952"/>
                </a:lnTo>
                <a:lnTo>
                  <a:pt x="990" y="958"/>
                </a:lnTo>
                <a:lnTo>
                  <a:pt x="1038" y="958"/>
                </a:lnTo>
                <a:lnTo>
                  <a:pt x="1086" y="954"/>
                </a:lnTo>
                <a:lnTo>
                  <a:pt x="1086" y="954"/>
                </a:lnTo>
                <a:lnTo>
                  <a:pt x="1094" y="952"/>
                </a:lnTo>
                <a:lnTo>
                  <a:pt x="1116" y="948"/>
                </a:lnTo>
                <a:lnTo>
                  <a:pt x="1152" y="936"/>
                </a:lnTo>
                <a:lnTo>
                  <a:pt x="1198" y="918"/>
                </a:lnTo>
                <a:lnTo>
                  <a:pt x="1224" y="906"/>
                </a:lnTo>
                <a:lnTo>
                  <a:pt x="1252" y="892"/>
                </a:lnTo>
                <a:lnTo>
                  <a:pt x="1280" y="876"/>
                </a:lnTo>
                <a:lnTo>
                  <a:pt x="1310" y="856"/>
                </a:lnTo>
                <a:lnTo>
                  <a:pt x="1340" y="836"/>
                </a:lnTo>
                <a:lnTo>
                  <a:pt x="1370" y="810"/>
                </a:lnTo>
                <a:lnTo>
                  <a:pt x="1400" y="784"/>
                </a:lnTo>
                <a:lnTo>
                  <a:pt x="1430" y="754"/>
                </a:lnTo>
                <a:lnTo>
                  <a:pt x="1430" y="754"/>
                </a:lnTo>
                <a:lnTo>
                  <a:pt x="1434" y="750"/>
                </a:lnTo>
                <a:lnTo>
                  <a:pt x="1444" y="744"/>
                </a:lnTo>
                <a:lnTo>
                  <a:pt x="1462" y="738"/>
                </a:lnTo>
                <a:lnTo>
                  <a:pt x="1474" y="736"/>
                </a:lnTo>
                <a:lnTo>
                  <a:pt x="1488" y="734"/>
                </a:lnTo>
                <a:lnTo>
                  <a:pt x="1488" y="734"/>
                </a:lnTo>
                <a:lnTo>
                  <a:pt x="1518" y="734"/>
                </a:lnTo>
                <a:lnTo>
                  <a:pt x="1562" y="734"/>
                </a:lnTo>
                <a:lnTo>
                  <a:pt x="1604" y="734"/>
                </a:lnTo>
                <a:lnTo>
                  <a:pt x="1630" y="736"/>
                </a:lnTo>
                <a:lnTo>
                  <a:pt x="1630" y="736"/>
                </a:lnTo>
                <a:lnTo>
                  <a:pt x="1646" y="742"/>
                </a:lnTo>
                <a:lnTo>
                  <a:pt x="1658" y="744"/>
                </a:lnTo>
                <a:lnTo>
                  <a:pt x="1664" y="742"/>
                </a:lnTo>
                <a:lnTo>
                  <a:pt x="1668" y="740"/>
                </a:lnTo>
                <a:lnTo>
                  <a:pt x="1680" y="732"/>
                </a:lnTo>
                <a:lnTo>
                  <a:pt x="1680" y="732"/>
                </a:lnTo>
                <a:lnTo>
                  <a:pt x="1684" y="728"/>
                </a:lnTo>
                <a:lnTo>
                  <a:pt x="1684" y="722"/>
                </a:lnTo>
                <a:lnTo>
                  <a:pt x="1684" y="700"/>
                </a:lnTo>
                <a:lnTo>
                  <a:pt x="1684" y="700"/>
                </a:lnTo>
                <a:lnTo>
                  <a:pt x="1684" y="690"/>
                </a:lnTo>
                <a:lnTo>
                  <a:pt x="1680" y="684"/>
                </a:lnTo>
                <a:lnTo>
                  <a:pt x="1676" y="678"/>
                </a:lnTo>
                <a:lnTo>
                  <a:pt x="1672" y="672"/>
                </a:lnTo>
                <a:lnTo>
                  <a:pt x="1668" y="670"/>
                </a:lnTo>
                <a:lnTo>
                  <a:pt x="1662" y="668"/>
                </a:lnTo>
                <a:lnTo>
                  <a:pt x="1658" y="666"/>
                </a:lnTo>
                <a:lnTo>
                  <a:pt x="1654" y="668"/>
                </a:lnTo>
                <a:lnTo>
                  <a:pt x="1654" y="668"/>
                </a:lnTo>
                <a:lnTo>
                  <a:pt x="1636" y="680"/>
                </a:lnTo>
                <a:lnTo>
                  <a:pt x="1624" y="688"/>
                </a:lnTo>
                <a:lnTo>
                  <a:pt x="1624" y="688"/>
                </a:lnTo>
                <a:lnTo>
                  <a:pt x="1618" y="690"/>
                </a:lnTo>
                <a:lnTo>
                  <a:pt x="1600" y="696"/>
                </a:lnTo>
                <a:lnTo>
                  <a:pt x="1586" y="696"/>
                </a:lnTo>
                <a:lnTo>
                  <a:pt x="1568" y="698"/>
                </a:lnTo>
                <a:lnTo>
                  <a:pt x="1544" y="696"/>
                </a:lnTo>
                <a:lnTo>
                  <a:pt x="1516" y="694"/>
                </a:lnTo>
                <a:lnTo>
                  <a:pt x="1516" y="694"/>
                </a:lnTo>
                <a:lnTo>
                  <a:pt x="1506" y="694"/>
                </a:lnTo>
                <a:lnTo>
                  <a:pt x="1484" y="692"/>
                </a:lnTo>
                <a:lnTo>
                  <a:pt x="1470" y="690"/>
                </a:lnTo>
                <a:lnTo>
                  <a:pt x="1458" y="688"/>
                </a:lnTo>
                <a:lnTo>
                  <a:pt x="1448" y="684"/>
                </a:lnTo>
                <a:lnTo>
                  <a:pt x="1444" y="678"/>
                </a:lnTo>
                <a:lnTo>
                  <a:pt x="1444" y="678"/>
                </a:lnTo>
                <a:close/>
              </a:path>
            </a:pathLst>
          </a:custGeom>
          <a:solidFill>
            <a:srgbClr val="1C8EE4"/>
          </a:solidFill>
          <a:ln w="19050">
            <a:noFill/>
            <a:headEnd type="oval"/>
            <a:tailEnd type="oval"/>
          </a:ln>
          <a:effectLst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직사각형 400"/>
          <p:cNvSpPr/>
          <p:nvPr/>
        </p:nvSpPr>
        <p:spPr bwMode="auto">
          <a:xfrm>
            <a:off x="2196487" y="2506738"/>
            <a:ext cx="1518047" cy="73866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秘诀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196743" y="1462566"/>
            <a:ext cx="1032674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26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一蹲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214454" y="2665261"/>
            <a:ext cx="1032674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26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二撑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063642" y="3831644"/>
            <a:ext cx="1399593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26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三低头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2482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02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86443" y="2658347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前滚翻的辅助性练习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65098" y="843558"/>
            <a:ext cx="1613805" cy="1613805"/>
            <a:chOff x="4257951" y="1954657"/>
            <a:chExt cx="1613805" cy="1613805"/>
          </a:xfrm>
        </p:grpSpPr>
        <p:sp>
          <p:nvSpPr>
            <p:cNvPr id="15" name="任意多边形 14"/>
            <p:cNvSpPr/>
            <p:nvPr/>
          </p:nvSpPr>
          <p:spPr>
            <a:xfrm>
              <a:off x="4257951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1C8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4918287" y="2203790"/>
              <a:ext cx="328455" cy="215328"/>
            </a:xfrm>
            <a:custGeom>
              <a:avLst/>
              <a:gdLst>
                <a:gd name="T0" fmla="*/ 254 w 290"/>
                <a:gd name="T1" fmla="*/ 0 h 190"/>
                <a:gd name="T2" fmla="*/ 36 w 290"/>
                <a:gd name="T3" fmla="*/ 0 h 190"/>
                <a:gd name="T4" fmla="*/ 0 w 290"/>
                <a:gd name="T5" fmla="*/ 36 h 190"/>
                <a:gd name="T6" fmla="*/ 0 w 290"/>
                <a:gd name="T7" fmla="*/ 154 h 190"/>
                <a:gd name="T8" fmla="*/ 36 w 290"/>
                <a:gd name="T9" fmla="*/ 190 h 190"/>
                <a:gd name="T10" fmla="*/ 254 w 290"/>
                <a:gd name="T11" fmla="*/ 190 h 190"/>
                <a:gd name="T12" fmla="*/ 290 w 290"/>
                <a:gd name="T13" fmla="*/ 154 h 190"/>
                <a:gd name="T14" fmla="*/ 290 w 290"/>
                <a:gd name="T15" fmla="*/ 36 h 190"/>
                <a:gd name="T16" fmla="*/ 254 w 290"/>
                <a:gd name="T17" fmla="*/ 0 h 190"/>
                <a:gd name="T18" fmla="*/ 18 w 290"/>
                <a:gd name="T19" fmla="*/ 47 h 190"/>
                <a:gd name="T20" fmla="*/ 81 w 290"/>
                <a:gd name="T21" fmla="*/ 95 h 190"/>
                <a:gd name="T22" fmla="*/ 18 w 290"/>
                <a:gd name="T23" fmla="*/ 143 h 190"/>
                <a:gd name="T24" fmla="*/ 18 w 290"/>
                <a:gd name="T25" fmla="*/ 47 h 190"/>
                <a:gd name="T26" fmla="*/ 272 w 290"/>
                <a:gd name="T27" fmla="*/ 154 h 190"/>
                <a:gd name="T28" fmla="*/ 254 w 290"/>
                <a:gd name="T29" fmla="*/ 172 h 190"/>
                <a:gd name="T30" fmla="*/ 36 w 290"/>
                <a:gd name="T31" fmla="*/ 172 h 190"/>
                <a:gd name="T32" fmla="*/ 18 w 290"/>
                <a:gd name="T33" fmla="*/ 154 h 190"/>
                <a:gd name="T34" fmla="*/ 89 w 290"/>
                <a:gd name="T35" fmla="*/ 101 h 190"/>
                <a:gd name="T36" fmla="*/ 129 w 290"/>
                <a:gd name="T37" fmla="*/ 131 h 190"/>
                <a:gd name="T38" fmla="*/ 145 w 290"/>
                <a:gd name="T39" fmla="*/ 136 h 190"/>
                <a:gd name="T40" fmla="*/ 161 w 290"/>
                <a:gd name="T41" fmla="*/ 131 h 190"/>
                <a:gd name="T42" fmla="*/ 201 w 290"/>
                <a:gd name="T43" fmla="*/ 101 h 190"/>
                <a:gd name="T44" fmla="*/ 272 w 290"/>
                <a:gd name="T45" fmla="*/ 154 h 190"/>
                <a:gd name="T46" fmla="*/ 272 w 290"/>
                <a:gd name="T47" fmla="*/ 143 h 190"/>
                <a:gd name="T48" fmla="*/ 209 w 290"/>
                <a:gd name="T49" fmla="*/ 95 h 190"/>
                <a:gd name="T50" fmla="*/ 272 w 290"/>
                <a:gd name="T51" fmla="*/ 47 h 190"/>
                <a:gd name="T52" fmla="*/ 272 w 290"/>
                <a:gd name="T53" fmla="*/ 143 h 190"/>
                <a:gd name="T54" fmla="*/ 156 w 290"/>
                <a:gd name="T55" fmla="*/ 123 h 190"/>
                <a:gd name="T56" fmla="*/ 145 w 290"/>
                <a:gd name="T57" fmla="*/ 127 h 190"/>
                <a:gd name="T58" fmla="*/ 134 w 290"/>
                <a:gd name="T59" fmla="*/ 123 h 190"/>
                <a:gd name="T60" fmla="*/ 97 w 290"/>
                <a:gd name="T61" fmla="*/ 95 h 190"/>
                <a:gd name="T62" fmla="*/ 89 w 290"/>
                <a:gd name="T63" fmla="*/ 89 h 190"/>
                <a:gd name="T64" fmla="*/ 18 w 290"/>
                <a:gd name="T65" fmla="*/ 36 h 190"/>
                <a:gd name="T66" fmla="*/ 18 w 290"/>
                <a:gd name="T67" fmla="*/ 36 h 190"/>
                <a:gd name="T68" fmla="*/ 36 w 290"/>
                <a:gd name="T69" fmla="*/ 18 h 190"/>
                <a:gd name="T70" fmla="*/ 254 w 290"/>
                <a:gd name="T71" fmla="*/ 18 h 190"/>
                <a:gd name="T72" fmla="*/ 272 w 290"/>
                <a:gd name="T73" fmla="*/ 36 h 190"/>
                <a:gd name="T74" fmla="*/ 156 w 290"/>
                <a:gd name="T75" fmla="*/ 1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0" h="190">
                  <a:moveTo>
                    <a:pt x="25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74"/>
                    <a:pt x="16" y="190"/>
                    <a:pt x="36" y="190"/>
                  </a:cubicBezTo>
                  <a:cubicBezTo>
                    <a:pt x="254" y="190"/>
                    <a:pt x="254" y="190"/>
                    <a:pt x="254" y="190"/>
                  </a:cubicBezTo>
                  <a:cubicBezTo>
                    <a:pt x="274" y="190"/>
                    <a:pt x="290" y="174"/>
                    <a:pt x="290" y="154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16"/>
                    <a:pt x="274" y="0"/>
                    <a:pt x="254" y="0"/>
                  </a:cubicBezTo>
                  <a:close/>
                  <a:moveTo>
                    <a:pt x="18" y="4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18" y="143"/>
                    <a:pt x="18" y="143"/>
                    <a:pt x="18" y="143"/>
                  </a:cubicBezTo>
                  <a:lnTo>
                    <a:pt x="18" y="47"/>
                  </a:lnTo>
                  <a:close/>
                  <a:moveTo>
                    <a:pt x="272" y="154"/>
                  </a:moveTo>
                  <a:cubicBezTo>
                    <a:pt x="272" y="164"/>
                    <a:pt x="264" y="172"/>
                    <a:pt x="254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6" y="172"/>
                    <a:pt x="18" y="164"/>
                    <a:pt x="18" y="154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34" y="134"/>
                    <a:pt x="139" y="136"/>
                    <a:pt x="145" y="136"/>
                  </a:cubicBezTo>
                  <a:cubicBezTo>
                    <a:pt x="151" y="136"/>
                    <a:pt x="157" y="134"/>
                    <a:pt x="161" y="131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272" y="154"/>
                    <a:pt x="272" y="154"/>
                    <a:pt x="272" y="154"/>
                  </a:cubicBezTo>
                  <a:close/>
                  <a:moveTo>
                    <a:pt x="272" y="143"/>
                  </a:moveTo>
                  <a:cubicBezTo>
                    <a:pt x="209" y="95"/>
                    <a:pt x="209" y="95"/>
                    <a:pt x="209" y="95"/>
                  </a:cubicBezTo>
                  <a:cubicBezTo>
                    <a:pt x="272" y="47"/>
                    <a:pt x="272" y="47"/>
                    <a:pt x="272" y="47"/>
                  </a:cubicBezTo>
                  <a:lnTo>
                    <a:pt x="272" y="143"/>
                  </a:lnTo>
                  <a:close/>
                  <a:moveTo>
                    <a:pt x="156" y="123"/>
                  </a:moveTo>
                  <a:cubicBezTo>
                    <a:pt x="153" y="126"/>
                    <a:pt x="149" y="127"/>
                    <a:pt x="145" y="127"/>
                  </a:cubicBezTo>
                  <a:cubicBezTo>
                    <a:pt x="141" y="127"/>
                    <a:pt x="137" y="126"/>
                    <a:pt x="134" y="123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26"/>
                    <a:pt x="26" y="18"/>
                    <a:pt x="36" y="18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64" y="18"/>
                    <a:pt x="272" y="26"/>
                    <a:pt x="272" y="36"/>
                  </a:cubicBezTo>
                  <a:lnTo>
                    <a:pt x="156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770282" y="2573814"/>
              <a:ext cx="685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06544" y="3002771"/>
              <a:ext cx="99110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632043" y="3097034"/>
              <a:ext cx="87716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第三部分</a:t>
              </a:r>
              <a:endPara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9381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45698" y="2571750"/>
            <a:ext cx="485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前滚翻的易犯错误及纠正方法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65098" y="769746"/>
            <a:ext cx="1613805" cy="1613805"/>
            <a:chOff x="5548995" y="1954657"/>
            <a:chExt cx="1613805" cy="1613805"/>
          </a:xfrm>
        </p:grpSpPr>
        <p:sp>
          <p:nvSpPr>
            <p:cNvPr id="15" name="任意多边形 14"/>
            <p:cNvSpPr/>
            <p:nvPr/>
          </p:nvSpPr>
          <p:spPr>
            <a:xfrm>
              <a:off x="5548995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73446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6267737" y="2163635"/>
              <a:ext cx="285797" cy="286221"/>
            </a:xfrm>
            <a:custGeom>
              <a:avLst/>
              <a:gdLst>
                <a:gd name="T0" fmla="*/ 0 w 222"/>
                <a:gd name="T1" fmla="*/ 111 h 222"/>
                <a:gd name="T2" fmla="*/ 222 w 222"/>
                <a:gd name="T3" fmla="*/ 111 h 222"/>
                <a:gd name="T4" fmla="*/ 207 w 222"/>
                <a:gd name="T5" fmla="*/ 107 h 222"/>
                <a:gd name="T6" fmla="*/ 156 w 222"/>
                <a:gd name="T7" fmla="*/ 62 h 222"/>
                <a:gd name="T8" fmla="*/ 207 w 222"/>
                <a:gd name="T9" fmla="*/ 107 h 222"/>
                <a:gd name="T10" fmla="*/ 78 w 222"/>
                <a:gd name="T11" fmla="*/ 170 h 222"/>
                <a:gd name="T12" fmla="*/ 107 w 222"/>
                <a:gd name="T13" fmla="*/ 207 h 222"/>
                <a:gd name="T14" fmla="*/ 115 w 222"/>
                <a:gd name="T15" fmla="*/ 14 h 222"/>
                <a:gd name="T16" fmla="*/ 114 w 222"/>
                <a:gd name="T17" fmla="*/ 64 h 222"/>
                <a:gd name="T18" fmla="*/ 115 w 222"/>
                <a:gd name="T19" fmla="*/ 14 h 222"/>
                <a:gd name="T20" fmla="*/ 178 w 222"/>
                <a:gd name="T21" fmla="*/ 41 h 222"/>
                <a:gd name="T22" fmla="*/ 127 w 222"/>
                <a:gd name="T23" fmla="*/ 15 h 222"/>
                <a:gd name="T24" fmla="*/ 107 w 222"/>
                <a:gd name="T25" fmla="*/ 64 h 222"/>
                <a:gd name="T26" fmla="*/ 107 w 222"/>
                <a:gd name="T27" fmla="*/ 14 h 222"/>
                <a:gd name="T28" fmla="*/ 68 w 222"/>
                <a:gd name="T29" fmla="*/ 56 h 222"/>
                <a:gd name="T30" fmla="*/ 95 w 222"/>
                <a:gd name="T31" fmla="*/ 15 h 222"/>
                <a:gd name="T32" fmla="*/ 72 w 222"/>
                <a:gd name="T33" fmla="*/ 65 h 222"/>
                <a:gd name="T34" fmla="*/ 107 w 222"/>
                <a:gd name="T35" fmla="*/ 107 h 222"/>
                <a:gd name="T36" fmla="*/ 72 w 222"/>
                <a:gd name="T37" fmla="*/ 65 h 222"/>
                <a:gd name="T38" fmla="*/ 107 w 222"/>
                <a:gd name="T39" fmla="*/ 157 h 222"/>
                <a:gd name="T40" fmla="*/ 64 w 222"/>
                <a:gd name="T41" fmla="*/ 114 h 222"/>
                <a:gd name="T42" fmla="*/ 95 w 222"/>
                <a:gd name="T43" fmla="*/ 206 h 222"/>
                <a:gd name="T44" fmla="*/ 71 w 222"/>
                <a:gd name="T45" fmla="*/ 172 h 222"/>
                <a:gd name="T46" fmla="*/ 114 w 222"/>
                <a:gd name="T47" fmla="*/ 207 h 222"/>
                <a:gd name="T48" fmla="*/ 144 w 222"/>
                <a:gd name="T49" fmla="*/ 170 h 222"/>
                <a:gd name="T50" fmla="*/ 114 w 222"/>
                <a:gd name="T51" fmla="*/ 207 h 222"/>
                <a:gd name="T52" fmla="*/ 174 w 222"/>
                <a:gd name="T53" fmla="*/ 184 h 222"/>
                <a:gd name="T54" fmla="*/ 151 w 222"/>
                <a:gd name="T55" fmla="*/ 172 h 222"/>
                <a:gd name="T56" fmla="*/ 114 w 222"/>
                <a:gd name="T57" fmla="*/ 157 h 222"/>
                <a:gd name="T58" fmla="*/ 157 w 222"/>
                <a:gd name="T59" fmla="*/ 114 h 222"/>
                <a:gd name="T60" fmla="*/ 114 w 222"/>
                <a:gd name="T61" fmla="*/ 107 h 222"/>
                <a:gd name="T62" fmla="*/ 149 w 222"/>
                <a:gd name="T63" fmla="*/ 65 h 222"/>
                <a:gd name="T64" fmla="*/ 114 w 222"/>
                <a:gd name="T65" fmla="*/ 107 h 222"/>
                <a:gd name="T66" fmla="*/ 65 w 222"/>
                <a:gd name="T67" fmla="*/ 62 h 222"/>
                <a:gd name="T68" fmla="*/ 14 w 222"/>
                <a:gd name="T69" fmla="*/ 107 h 222"/>
                <a:gd name="T70" fmla="*/ 14 w 222"/>
                <a:gd name="T71" fmla="*/ 114 h 222"/>
                <a:gd name="T72" fmla="*/ 68 w 222"/>
                <a:gd name="T73" fmla="*/ 165 h 222"/>
                <a:gd name="T74" fmla="*/ 14 w 222"/>
                <a:gd name="T75" fmla="*/ 114 h 222"/>
                <a:gd name="T76" fmla="*/ 154 w 222"/>
                <a:gd name="T77" fmla="*/ 165 h 222"/>
                <a:gd name="T78" fmla="*/ 207 w 222"/>
                <a:gd name="T79" fmla="*/ 1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cubicBezTo>
                    <a:pt x="49" y="0"/>
                    <a:pt x="0" y="49"/>
                    <a:pt x="0" y="111"/>
                  </a:cubicBezTo>
                  <a:cubicBezTo>
                    <a:pt x="0" y="172"/>
                    <a:pt x="49" y="222"/>
                    <a:pt x="111" y="222"/>
                  </a:cubicBezTo>
                  <a:cubicBezTo>
                    <a:pt x="172" y="222"/>
                    <a:pt x="222" y="172"/>
                    <a:pt x="222" y="111"/>
                  </a:cubicBezTo>
                  <a:cubicBezTo>
                    <a:pt x="222" y="49"/>
                    <a:pt x="172" y="0"/>
                    <a:pt x="111" y="0"/>
                  </a:cubicBezTo>
                  <a:close/>
                  <a:moveTo>
                    <a:pt x="207" y="107"/>
                  </a:moveTo>
                  <a:cubicBezTo>
                    <a:pt x="164" y="107"/>
                    <a:pt x="164" y="107"/>
                    <a:pt x="164" y="107"/>
                  </a:cubicBezTo>
                  <a:cubicBezTo>
                    <a:pt x="164" y="91"/>
                    <a:pt x="161" y="76"/>
                    <a:pt x="156" y="62"/>
                  </a:cubicBezTo>
                  <a:cubicBezTo>
                    <a:pt x="166" y="58"/>
                    <a:pt x="175" y="53"/>
                    <a:pt x="183" y="46"/>
                  </a:cubicBezTo>
                  <a:cubicBezTo>
                    <a:pt x="197" y="63"/>
                    <a:pt x="206" y="84"/>
                    <a:pt x="207" y="107"/>
                  </a:cubicBezTo>
                  <a:close/>
                  <a:moveTo>
                    <a:pt x="107" y="207"/>
                  </a:moveTo>
                  <a:cubicBezTo>
                    <a:pt x="95" y="197"/>
                    <a:pt x="85" y="184"/>
                    <a:pt x="78" y="170"/>
                  </a:cubicBezTo>
                  <a:cubicBezTo>
                    <a:pt x="87" y="167"/>
                    <a:pt x="97" y="165"/>
                    <a:pt x="107" y="165"/>
                  </a:cubicBezTo>
                  <a:cubicBezTo>
                    <a:pt x="107" y="207"/>
                    <a:pt x="107" y="207"/>
                    <a:pt x="107" y="207"/>
                  </a:cubicBezTo>
                  <a:cubicBezTo>
                    <a:pt x="107" y="207"/>
                    <a:pt x="107" y="207"/>
                    <a:pt x="107" y="207"/>
                  </a:cubicBezTo>
                  <a:close/>
                  <a:moveTo>
                    <a:pt x="115" y="14"/>
                  </a:moveTo>
                  <a:cubicBezTo>
                    <a:pt x="128" y="25"/>
                    <a:pt x="139" y="40"/>
                    <a:pt x="147" y="58"/>
                  </a:cubicBezTo>
                  <a:cubicBezTo>
                    <a:pt x="136" y="62"/>
                    <a:pt x="126" y="64"/>
                    <a:pt x="114" y="6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5" y="14"/>
                    <a:pt x="115" y="14"/>
                  </a:cubicBezTo>
                  <a:close/>
                  <a:moveTo>
                    <a:pt x="127" y="15"/>
                  </a:moveTo>
                  <a:cubicBezTo>
                    <a:pt x="146" y="19"/>
                    <a:pt x="164" y="28"/>
                    <a:pt x="178" y="41"/>
                  </a:cubicBezTo>
                  <a:cubicBezTo>
                    <a:pt x="170" y="47"/>
                    <a:pt x="162" y="52"/>
                    <a:pt x="153" y="56"/>
                  </a:cubicBezTo>
                  <a:cubicBezTo>
                    <a:pt x="147" y="40"/>
                    <a:pt x="138" y="26"/>
                    <a:pt x="127" y="15"/>
                  </a:cubicBezTo>
                  <a:close/>
                  <a:moveTo>
                    <a:pt x="107" y="14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96" y="64"/>
                    <a:pt x="85" y="62"/>
                    <a:pt x="75" y="58"/>
                  </a:cubicBezTo>
                  <a:cubicBezTo>
                    <a:pt x="82" y="40"/>
                    <a:pt x="93" y="25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lose/>
                  <a:moveTo>
                    <a:pt x="68" y="56"/>
                  </a:moveTo>
                  <a:cubicBezTo>
                    <a:pt x="59" y="52"/>
                    <a:pt x="51" y="47"/>
                    <a:pt x="43" y="41"/>
                  </a:cubicBezTo>
                  <a:cubicBezTo>
                    <a:pt x="57" y="28"/>
                    <a:pt x="75" y="19"/>
                    <a:pt x="95" y="15"/>
                  </a:cubicBezTo>
                  <a:cubicBezTo>
                    <a:pt x="84" y="26"/>
                    <a:pt x="75" y="40"/>
                    <a:pt x="68" y="56"/>
                  </a:cubicBezTo>
                  <a:close/>
                  <a:moveTo>
                    <a:pt x="72" y="65"/>
                  </a:moveTo>
                  <a:cubicBezTo>
                    <a:pt x="83" y="68"/>
                    <a:pt x="95" y="71"/>
                    <a:pt x="107" y="71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5" y="92"/>
                    <a:pt x="67" y="78"/>
                    <a:pt x="72" y="65"/>
                  </a:cubicBezTo>
                  <a:close/>
                  <a:moveTo>
                    <a:pt x="107" y="114"/>
                  </a:moveTo>
                  <a:cubicBezTo>
                    <a:pt x="107" y="157"/>
                    <a:pt x="107" y="157"/>
                    <a:pt x="107" y="157"/>
                  </a:cubicBezTo>
                  <a:cubicBezTo>
                    <a:pt x="96" y="158"/>
                    <a:pt x="85" y="160"/>
                    <a:pt x="75" y="163"/>
                  </a:cubicBezTo>
                  <a:cubicBezTo>
                    <a:pt x="68" y="148"/>
                    <a:pt x="65" y="132"/>
                    <a:pt x="64" y="114"/>
                  </a:cubicBezTo>
                  <a:lnTo>
                    <a:pt x="107" y="114"/>
                  </a:lnTo>
                  <a:close/>
                  <a:moveTo>
                    <a:pt x="95" y="206"/>
                  </a:moveTo>
                  <a:cubicBezTo>
                    <a:pt x="77" y="203"/>
                    <a:pt x="61" y="195"/>
                    <a:pt x="48" y="184"/>
                  </a:cubicBezTo>
                  <a:cubicBezTo>
                    <a:pt x="55" y="179"/>
                    <a:pt x="63" y="175"/>
                    <a:pt x="71" y="172"/>
                  </a:cubicBezTo>
                  <a:cubicBezTo>
                    <a:pt x="77" y="185"/>
                    <a:pt x="85" y="196"/>
                    <a:pt x="95" y="206"/>
                  </a:cubicBezTo>
                  <a:close/>
                  <a:moveTo>
                    <a:pt x="114" y="207"/>
                  </a:moveTo>
                  <a:cubicBezTo>
                    <a:pt x="114" y="165"/>
                    <a:pt x="114" y="165"/>
                    <a:pt x="114" y="165"/>
                  </a:cubicBezTo>
                  <a:cubicBezTo>
                    <a:pt x="125" y="165"/>
                    <a:pt x="135" y="167"/>
                    <a:pt x="144" y="170"/>
                  </a:cubicBezTo>
                  <a:cubicBezTo>
                    <a:pt x="137" y="184"/>
                    <a:pt x="127" y="197"/>
                    <a:pt x="115" y="207"/>
                  </a:cubicBezTo>
                  <a:cubicBezTo>
                    <a:pt x="115" y="207"/>
                    <a:pt x="114" y="207"/>
                    <a:pt x="114" y="207"/>
                  </a:cubicBezTo>
                  <a:close/>
                  <a:moveTo>
                    <a:pt x="151" y="172"/>
                  </a:moveTo>
                  <a:cubicBezTo>
                    <a:pt x="159" y="175"/>
                    <a:pt x="166" y="179"/>
                    <a:pt x="174" y="184"/>
                  </a:cubicBezTo>
                  <a:cubicBezTo>
                    <a:pt x="160" y="195"/>
                    <a:pt x="144" y="203"/>
                    <a:pt x="127" y="206"/>
                  </a:cubicBezTo>
                  <a:cubicBezTo>
                    <a:pt x="136" y="196"/>
                    <a:pt x="144" y="185"/>
                    <a:pt x="151" y="172"/>
                  </a:cubicBezTo>
                  <a:close/>
                  <a:moveTo>
                    <a:pt x="147" y="163"/>
                  </a:moveTo>
                  <a:cubicBezTo>
                    <a:pt x="137" y="160"/>
                    <a:pt x="126" y="158"/>
                    <a:pt x="114" y="15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32"/>
                    <a:pt x="153" y="148"/>
                    <a:pt x="147" y="163"/>
                  </a:cubicBezTo>
                  <a:close/>
                  <a:moveTo>
                    <a:pt x="114" y="107"/>
                  </a:moveTo>
                  <a:cubicBezTo>
                    <a:pt x="114" y="71"/>
                    <a:pt x="114" y="71"/>
                    <a:pt x="114" y="71"/>
                  </a:cubicBezTo>
                  <a:cubicBezTo>
                    <a:pt x="127" y="71"/>
                    <a:pt x="138" y="69"/>
                    <a:pt x="149" y="65"/>
                  </a:cubicBezTo>
                  <a:cubicBezTo>
                    <a:pt x="154" y="78"/>
                    <a:pt x="157" y="92"/>
                    <a:pt x="157" y="107"/>
                  </a:cubicBezTo>
                  <a:cubicBezTo>
                    <a:pt x="114" y="107"/>
                    <a:pt x="114" y="107"/>
                    <a:pt x="114" y="107"/>
                  </a:cubicBezTo>
                  <a:close/>
                  <a:moveTo>
                    <a:pt x="39" y="46"/>
                  </a:moveTo>
                  <a:cubicBezTo>
                    <a:pt x="47" y="53"/>
                    <a:pt x="56" y="58"/>
                    <a:pt x="65" y="62"/>
                  </a:cubicBezTo>
                  <a:cubicBezTo>
                    <a:pt x="60" y="76"/>
                    <a:pt x="57" y="91"/>
                    <a:pt x="57" y="107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5" y="84"/>
                    <a:pt x="24" y="63"/>
                    <a:pt x="39" y="46"/>
                  </a:cubicBezTo>
                  <a:close/>
                  <a:moveTo>
                    <a:pt x="14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8" y="133"/>
                    <a:pt x="61" y="150"/>
                    <a:pt x="68" y="165"/>
                  </a:cubicBezTo>
                  <a:cubicBezTo>
                    <a:pt x="59" y="169"/>
                    <a:pt x="50" y="174"/>
                    <a:pt x="42" y="179"/>
                  </a:cubicBezTo>
                  <a:cubicBezTo>
                    <a:pt x="26" y="163"/>
                    <a:pt x="15" y="140"/>
                    <a:pt x="14" y="114"/>
                  </a:cubicBezTo>
                  <a:close/>
                  <a:moveTo>
                    <a:pt x="179" y="179"/>
                  </a:moveTo>
                  <a:cubicBezTo>
                    <a:pt x="171" y="174"/>
                    <a:pt x="163" y="169"/>
                    <a:pt x="154" y="165"/>
                  </a:cubicBezTo>
                  <a:cubicBezTo>
                    <a:pt x="160" y="150"/>
                    <a:pt x="164" y="133"/>
                    <a:pt x="164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6" y="140"/>
                    <a:pt x="196" y="163"/>
                    <a:pt x="179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24333" y="2573814"/>
              <a:ext cx="685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021725" y="3002771"/>
              <a:ext cx="99110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893384" y="3097034"/>
              <a:ext cx="87716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第四部分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027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979712" y="1923678"/>
            <a:ext cx="5040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9712" y="1347614"/>
            <a:ext cx="53303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感谢观看 </a:t>
            </a: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THANK YOU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067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3913" y="2038658"/>
            <a:ext cx="1709072" cy="1613805"/>
            <a:chOff x="1675863" y="1954657"/>
            <a:chExt cx="1709072" cy="1613805"/>
          </a:xfrm>
        </p:grpSpPr>
        <p:sp>
          <p:nvSpPr>
            <p:cNvPr id="74" name="任意多边形 73"/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E71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2155424" y="2575399"/>
              <a:ext cx="685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081162" y="3002771"/>
              <a:ext cx="99110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763978" y="3097034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作用及注意事项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39611" y="1472260"/>
            <a:ext cx="2031325" cy="1613805"/>
            <a:chOff x="2808807" y="1954657"/>
            <a:chExt cx="2031325" cy="1613805"/>
          </a:xfrm>
        </p:grpSpPr>
        <p:sp>
          <p:nvSpPr>
            <p:cNvPr id="75" name="任意多边形 74"/>
            <p:cNvSpPr/>
            <p:nvPr/>
          </p:nvSpPr>
          <p:spPr>
            <a:xfrm>
              <a:off x="2966907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FCC7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3703056" y="2173110"/>
              <a:ext cx="190210" cy="276747"/>
            </a:xfrm>
            <a:custGeom>
              <a:avLst/>
              <a:gdLst>
                <a:gd name="T0" fmla="*/ 132 w 153"/>
                <a:gd name="T1" fmla="*/ 0 h 222"/>
                <a:gd name="T2" fmla="*/ 21 w 153"/>
                <a:gd name="T3" fmla="*/ 0 h 222"/>
                <a:gd name="T4" fmla="*/ 0 w 153"/>
                <a:gd name="T5" fmla="*/ 21 h 222"/>
                <a:gd name="T6" fmla="*/ 0 w 153"/>
                <a:gd name="T7" fmla="*/ 202 h 222"/>
                <a:gd name="T8" fmla="*/ 21 w 153"/>
                <a:gd name="T9" fmla="*/ 222 h 222"/>
                <a:gd name="T10" fmla="*/ 132 w 153"/>
                <a:gd name="T11" fmla="*/ 222 h 222"/>
                <a:gd name="T12" fmla="*/ 153 w 153"/>
                <a:gd name="T13" fmla="*/ 202 h 222"/>
                <a:gd name="T14" fmla="*/ 153 w 153"/>
                <a:gd name="T15" fmla="*/ 21 h 222"/>
                <a:gd name="T16" fmla="*/ 132 w 153"/>
                <a:gd name="T17" fmla="*/ 0 h 222"/>
                <a:gd name="T18" fmla="*/ 139 w 153"/>
                <a:gd name="T19" fmla="*/ 202 h 222"/>
                <a:gd name="T20" fmla="*/ 132 w 153"/>
                <a:gd name="T21" fmla="*/ 208 h 222"/>
                <a:gd name="T22" fmla="*/ 21 w 153"/>
                <a:gd name="T23" fmla="*/ 208 h 222"/>
                <a:gd name="T24" fmla="*/ 14 w 153"/>
                <a:gd name="T25" fmla="*/ 202 h 222"/>
                <a:gd name="T26" fmla="*/ 14 w 153"/>
                <a:gd name="T27" fmla="*/ 188 h 222"/>
                <a:gd name="T28" fmla="*/ 139 w 153"/>
                <a:gd name="T29" fmla="*/ 188 h 222"/>
                <a:gd name="T30" fmla="*/ 139 w 153"/>
                <a:gd name="T31" fmla="*/ 202 h 222"/>
                <a:gd name="T32" fmla="*/ 139 w 153"/>
                <a:gd name="T33" fmla="*/ 181 h 222"/>
                <a:gd name="T34" fmla="*/ 14 w 153"/>
                <a:gd name="T35" fmla="*/ 181 h 222"/>
                <a:gd name="T36" fmla="*/ 14 w 153"/>
                <a:gd name="T37" fmla="*/ 41 h 222"/>
                <a:gd name="T38" fmla="*/ 139 w 153"/>
                <a:gd name="T39" fmla="*/ 41 h 222"/>
                <a:gd name="T40" fmla="*/ 139 w 153"/>
                <a:gd name="T41" fmla="*/ 181 h 222"/>
                <a:gd name="T42" fmla="*/ 139 w 153"/>
                <a:gd name="T43" fmla="*/ 34 h 222"/>
                <a:gd name="T44" fmla="*/ 14 w 153"/>
                <a:gd name="T45" fmla="*/ 34 h 222"/>
                <a:gd name="T46" fmla="*/ 14 w 153"/>
                <a:gd name="T47" fmla="*/ 21 h 222"/>
                <a:gd name="T48" fmla="*/ 21 w 153"/>
                <a:gd name="T49" fmla="*/ 14 h 222"/>
                <a:gd name="T50" fmla="*/ 132 w 153"/>
                <a:gd name="T51" fmla="*/ 14 h 222"/>
                <a:gd name="T52" fmla="*/ 139 w 153"/>
                <a:gd name="T53" fmla="*/ 21 h 222"/>
                <a:gd name="T54" fmla="*/ 139 w 153"/>
                <a:gd name="T55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222">
                  <a:moveTo>
                    <a:pt x="13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3"/>
                    <a:pt x="9" y="222"/>
                    <a:pt x="21" y="222"/>
                  </a:cubicBezTo>
                  <a:cubicBezTo>
                    <a:pt x="132" y="222"/>
                    <a:pt x="132" y="222"/>
                    <a:pt x="132" y="222"/>
                  </a:cubicBezTo>
                  <a:cubicBezTo>
                    <a:pt x="143" y="222"/>
                    <a:pt x="153" y="213"/>
                    <a:pt x="153" y="202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9"/>
                    <a:pt x="143" y="0"/>
                    <a:pt x="132" y="0"/>
                  </a:cubicBezTo>
                  <a:close/>
                  <a:moveTo>
                    <a:pt x="139" y="202"/>
                  </a:moveTo>
                  <a:cubicBezTo>
                    <a:pt x="139" y="205"/>
                    <a:pt x="136" y="208"/>
                    <a:pt x="132" y="208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17" y="208"/>
                    <a:pt x="14" y="205"/>
                    <a:pt x="14" y="202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39" y="188"/>
                    <a:pt x="139" y="188"/>
                    <a:pt x="139" y="188"/>
                  </a:cubicBezTo>
                  <a:lnTo>
                    <a:pt x="139" y="202"/>
                  </a:lnTo>
                  <a:close/>
                  <a:moveTo>
                    <a:pt x="139" y="181"/>
                  </a:moveTo>
                  <a:cubicBezTo>
                    <a:pt x="14" y="181"/>
                    <a:pt x="14" y="181"/>
                    <a:pt x="14" y="18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9" y="41"/>
                    <a:pt x="139" y="41"/>
                    <a:pt x="139" y="41"/>
                  </a:cubicBezTo>
                  <a:lnTo>
                    <a:pt x="139" y="181"/>
                  </a:lnTo>
                  <a:close/>
                  <a:moveTo>
                    <a:pt x="139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6" y="14"/>
                    <a:pt x="139" y="17"/>
                    <a:pt x="139" y="21"/>
                  </a:cubicBezTo>
                  <a:lnTo>
                    <a:pt x="139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3481645" y="2575399"/>
              <a:ext cx="685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3375787" y="3002771"/>
              <a:ext cx="99110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2808807" y="3005554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运动特点及学习秘诀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56889" y="1000832"/>
            <a:ext cx="1613805" cy="1613805"/>
            <a:chOff x="4257951" y="1954657"/>
            <a:chExt cx="1613805" cy="1613805"/>
          </a:xfrm>
        </p:grpSpPr>
        <p:sp>
          <p:nvSpPr>
            <p:cNvPr id="76" name="任意多边形 75"/>
            <p:cNvSpPr/>
            <p:nvPr/>
          </p:nvSpPr>
          <p:spPr>
            <a:xfrm>
              <a:off x="4257951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1C8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4918287" y="2203790"/>
              <a:ext cx="328455" cy="215328"/>
            </a:xfrm>
            <a:custGeom>
              <a:avLst/>
              <a:gdLst>
                <a:gd name="T0" fmla="*/ 254 w 290"/>
                <a:gd name="T1" fmla="*/ 0 h 190"/>
                <a:gd name="T2" fmla="*/ 36 w 290"/>
                <a:gd name="T3" fmla="*/ 0 h 190"/>
                <a:gd name="T4" fmla="*/ 0 w 290"/>
                <a:gd name="T5" fmla="*/ 36 h 190"/>
                <a:gd name="T6" fmla="*/ 0 w 290"/>
                <a:gd name="T7" fmla="*/ 154 h 190"/>
                <a:gd name="T8" fmla="*/ 36 w 290"/>
                <a:gd name="T9" fmla="*/ 190 h 190"/>
                <a:gd name="T10" fmla="*/ 254 w 290"/>
                <a:gd name="T11" fmla="*/ 190 h 190"/>
                <a:gd name="T12" fmla="*/ 290 w 290"/>
                <a:gd name="T13" fmla="*/ 154 h 190"/>
                <a:gd name="T14" fmla="*/ 290 w 290"/>
                <a:gd name="T15" fmla="*/ 36 h 190"/>
                <a:gd name="T16" fmla="*/ 254 w 290"/>
                <a:gd name="T17" fmla="*/ 0 h 190"/>
                <a:gd name="T18" fmla="*/ 18 w 290"/>
                <a:gd name="T19" fmla="*/ 47 h 190"/>
                <a:gd name="T20" fmla="*/ 81 w 290"/>
                <a:gd name="T21" fmla="*/ 95 h 190"/>
                <a:gd name="T22" fmla="*/ 18 w 290"/>
                <a:gd name="T23" fmla="*/ 143 h 190"/>
                <a:gd name="T24" fmla="*/ 18 w 290"/>
                <a:gd name="T25" fmla="*/ 47 h 190"/>
                <a:gd name="T26" fmla="*/ 272 w 290"/>
                <a:gd name="T27" fmla="*/ 154 h 190"/>
                <a:gd name="T28" fmla="*/ 254 w 290"/>
                <a:gd name="T29" fmla="*/ 172 h 190"/>
                <a:gd name="T30" fmla="*/ 36 w 290"/>
                <a:gd name="T31" fmla="*/ 172 h 190"/>
                <a:gd name="T32" fmla="*/ 18 w 290"/>
                <a:gd name="T33" fmla="*/ 154 h 190"/>
                <a:gd name="T34" fmla="*/ 89 w 290"/>
                <a:gd name="T35" fmla="*/ 101 h 190"/>
                <a:gd name="T36" fmla="*/ 129 w 290"/>
                <a:gd name="T37" fmla="*/ 131 h 190"/>
                <a:gd name="T38" fmla="*/ 145 w 290"/>
                <a:gd name="T39" fmla="*/ 136 h 190"/>
                <a:gd name="T40" fmla="*/ 161 w 290"/>
                <a:gd name="T41" fmla="*/ 131 h 190"/>
                <a:gd name="T42" fmla="*/ 201 w 290"/>
                <a:gd name="T43" fmla="*/ 101 h 190"/>
                <a:gd name="T44" fmla="*/ 272 w 290"/>
                <a:gd name="T45" fmla="*/ 154 h 190"/>
                <a:gd name="T46" fmla="*/ 272 w 290"/>
                <a:gd name="T47" fmla="*/ 143 h 190"/>
                <a:gd name="T48" fmla="*/ 209 w 290"/>
                <a:gd name="T49" fmla="*/ 95 h 190"/>
                <a:gd name="T50" fmla="*/ 272 w 290"/>
                <a:gd name="T51" fmla="*/ 47 h 190"/>
                <a:gd name="T52" fmla="*/ 272 w 290"/>
                <a:gd name="T53" fmla="*/ 143 h 190"/>
                <a:gd name="T54" fmla="*/ 156 w 290"/>
                <a:gd name="T55" fmla="*/ 123 h 190"/>
                <a:gd name="T56" fmla="*/ 145 w 290"/>
                <a:gd name="T57" fmla="*/ 127 h 190"/>
                <a:gd name="T58" fmla="*/ 134 w 290"/>
                <a:gd name="T59" fmla="*/ 123 h 190"/>
                <a:gd name="T60" fmla="*/ 97 w 290"/>
                <a:gd name="T61" fmla="*/ 95 h 190"/>
                <a:gd name="T62" fmla="*/ 89 w 290"/>
                <a:gd name="T63" fmla="*/ 89 h 190"/>
                <a:gd name="T64" fmla="*/ 18 w 290"/>
                <a:gd name="T65" fmla="*/ 36 h 190"/>
                <a:gd name="T66" fmla="*/ 18 w 290"/>
                <a:gd name="T67" fmla="*/ 36 h 190"/>
                <a:gd name="T68" fmla="*/ 36 w 290"/>
                <a:gd name="T69" fmla="*/ 18 h 190"/>
                <a:gd name="T70" fmla="*/ 254 w 290"/>
                <a:gd name="T71" fmla="*/ 18 h 190"/>
                <a:gd name="T72" fmla="*/ 272 w 290"/>
                <a:gd name="T73" fmla="*/ 36 h 190"/>
                <a:gd name="T74" fmla="*/ 156 w 290"/>
                <a:gd name="T75" fmla="*/ 1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0" h="190">
                  <a:moveTo>
                    <a:pt x="25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74"/>
                    <a:pt x="16" y="190"/>
                    <a:pt x="36" y="190"/>
                  </a:cubicBezTo>
                  <a:cubicBezTo>
                    <a:pt x="254" y="190"/>
                    <a:pt x="254" y="190"/>
                    <a:pt x="254" y="190"/>
                  </a:cubicBezTo>
                  <a:cubicBezTo>
                    <a:pt x="274" y="190"/>
                    <a:pt x="290" y="174"/>
                    <a:pt x="290" y="154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16"/>
                    <a:pt x="274" y="0"/>
                    <a:pt x="254" y="0"/>
                  </a:cubicBezTo>
                  <a:close/>
                  <a:moveTo>
                    <a:pt x="18" y="4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18" y="143"/>
                    <a:pt x="18" y="143"/>
                    <a:pt x="18" y="143"/>
                  </a:cubicBezTo>
                  <a:lnTo>
                    <a:pt x="18" y="47"/>
                  </a:lnTo>
                  <a:close/>
                  <a:moveTo>
                    <a:pt x="272" y="154"/>
                  </a:moveTo>
                  <a:cubicBezTo>
                    <a:pt x="272" y="164"/>
                    <a:pt x="264" y="172"/>
                    <a:pt x="254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6" y="172"/>
                    <a:pt x="18" y="164"/>
                    <a:pt x="18" y="154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34" y="134"/>
                    <a:pt x="139" y="136"/>
                    <a:pt x="145" y="136"/>
                  </a:cubicBezTo>
                  <a:cubicBezTo>
                    <a:pt x="151" y="136"/>
                    <a:pt x="157" y="134"/>
                    <a:pt x="161" y="131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272" y="154"/>
                    <a:pt x="272" y="154"/>
                    <a:pt x="272" y="154"/>
                  </a:cubicBezTo>
                  <a:close/>
                  <a:moveTo>
                    <a:pt x="272" y="143"/>
                  </a:moveTo>
                  <a:cubicBezTo>
                    <a:pt x="209" y="95"/>
                    <a:pt x="209" y="95"/>
                    <a:pt x="209" y="95"/>
                  </a:cubicBezTo>
                  <a:cubicBezTo>
                    <a:pt x="272" y="47"/>
                    <a:pt x="272" y="47"/>
                    <a:pt x="272" y="47"/>
                  </a:cubicBezTo>
                  <a:lnTo>
                    <a:pt x="272" y="143"/>
                  </a:lnTo>
                  <a:close/>
                  <a:moveTo>
                    <a:pt x="156" y="123"/>
                  </a:moveTo>
                  <a:cubicBezTo>
                    <a:pt x="153" y="126"/>
                    <a:pt x="149" y="127"/>
                    <a:pt x="145" y="127"/>
                  </a:cubicBezTo>
                  <a:cubicBezTo>
                    <a:pt x="141" y="127"/>
                    <a:pt x="137" y="126"/>
                    <a:pt x="134" y="123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26"/>
                    <a:pt x="26" y="18"/>
                    <a:pt x="36" y="18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64" y="18"/>
                    <a:pt x="272" y="26"/>
                    <a:pt x="272" y="36"/>
                  </a:cubicBezTo>
                  <a:lnTo>
                    <a:pt x="156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770282" y="2573814"/>
              <a:ext cx="685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706544" y="3002771"/>
              <a:ext cx="99110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459559" y="3063710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辅助性练习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57907" y="357083"/>
            <a:ext cx="2078095" cy="1613805"/>
            <a:chOff x="5548995" y="1954657"/>
            <a:chExt cx="2078095" cy="1613805"/>
          </a:xfrm>
        </p:grpSpPr>
        <p:sp>
          <p:nvSpPr>
            <p:cNvPr id="77" name="任意多边形 76"/>
            <p:cNvSpPr/>
            <p:nvPr/>
          </p:nvSpPr>
          <p:spPr>
            <a:xfrm>
              <a:off x="5548995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73446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1" name="Freeform 9"/>
            <p:cNvSpPr>
              <a:spLocks noEditPoints="1"/>
            </p:cNvSpPr>
            <p:nvPr/>
          </p:nvSpPr>
          <p:spPr bwMode="auto">
            <a:xfrm>
              <a:off x="6267737" y="2163635"/>
              <a:ext cx="285797" cy="286221"/>
            </a:xfrm>
            <a:custGeom>
              <a:avLst/>
              <a:gdLst>
                <a:gd name="T0" fmla="*/ 0 w 222"/>
                <a:gd name="T1" fmla="*/ 111 h 222"/>
                <a:gd name="T2" fmla="*/ 222 w 222"/>
                <a:gd name="T3" fmla="*/ 111 h 222"/>
                <a:gd name="T4" fmla="*/ 207 w 222"/>
                <a:gd name="T5" fmla="*/ 107 h 222"/>
                <a:gd name="T6" fmla="*/ 156 w 222"/>
                <a:gd name="T7" fmla="*/ 62 h 222"/>
                <a:gd name="T8" fmla="*/ 207 w 222"/>
                <a:gd name="T9" fmla="*/ 107 h 222"/>
                <a:gd name="T10" fmla="*/ 78 w 222"/>
                <a:gd name="T11" fmla="*/ 170 h 222"/>
                <a:gd name="T12" fmla="*/ 107 w 222"/>
                <a:gd name="T13" fmla="*/ 207 h 222"/>
                <a:gd name="T14" fmla="*/ 115 w 222"/>
                <a:gd name="T15" fmla="*/ 14 h 222"/>
                <a:gd name="T16" fmla="*/ 114 w 222"/>
                <a:gd name="T17" fmla="*/ 64 h 222"/>
                <a:gd name="T18" fmla="*/ 115 w 222"/>
                <a:gd name="T19" fmla="*/ 14 h 222"/>
                <a:gd name="T20" fmla="*/ 178 w 222"/>
                <a:gd name="T21" fmla="*/ 41 h 222"/>
                <a:gd name="T22" fmla="*/ 127 w 222"/>
                <a:gd name="T23" fmla="*/ 15 h 222"/>
                <a:gd name="T24" fmla="*/ 107 w 222"/>
                <a:gd name="T25" fmla="*/ 64 h 222"/>
                <a:gd name="T26" fmla="*/ 107 w 222"/>
                <a:gd name="T27" fmla="*/ 14 h 222"/>
                <a:gd name="T28" fmla="*/ 68 w 222"/>
                <a:gd name="T29" fmla="*/ 56 h 222"/>
                <a:gd name="T30" fmla="*/ 95 w 222"/>
                <a:gd name="T31" fmla="*/ 15 h 222"/>
                <a:gd name="T32" fmla="*/ 72 w 222"/>
                <a:gd name="T33" fmla="*/ 65 h 222"/>
                <a:gd name="T34" fmla="*/ 107 w 222"/>
                <a:gd name="T35" fmla="*/ 107 h 222"/>
                <a:gd name="T36" fmla="*/ 72 w 222"/>
                <a:gd name="T37" fmla="*/ 65 h 222"/>
                <a:gd name="T38" fmla="*/ 107 w 222"/>
                <a:gd name="T39" fmla="*/ 157 h 222"/>
                <a:gd name="T40" fmla="*/ 64 w 222"/>
                <a:gd name="T41" fmla="*/ 114 h 222"/>
                <a:gd name="T42" fmla="*/ 95 w 222"/>
                <a:gd name="T43" fmla="*/ 206 h 222"/>
                <a:gd name="T44" fmla="*/ 71 w 222"/>
                <a:gd name="T45" fmla="*/ 172 h 222"/>
                <a:gd name="T46" fmla="*/ 114 w 222"/>
                <a:gd name="T47" fmla="*/ 207 h 222"/>
                <a:gd name="T48" fmla="*/ 144 w 222"/>
                <a:gd name="T49" fmla="*/ 170 h 222"/>
                <a:gd name="T50" fmla="*/ 114 w 222"/>
                <a:gd name="T51" fmla="*/ 207 h 222"/>
                <a:gd name="T52" fmla="*/ 174 w 222"/>
                <a:gd name="T53" fmla="*/ 184 h 222"/>
                <a:gd name="T54" fmla="*/ 151 w 222"/>
                <a:gd name="T55" fmla="*/ 172 h 222"/>
                <a:gd name="T56" fmla="*/ 114 w 222"/>
                <a:gd name="T57" fmla="*/ 157 h 222"/>
                <a:gd name="T58" fmla="*/ 157 w 222"/>
                <a:gd name="T59" fmla="*/ 114 h 222"/>
                <a:gd name="T60" fmla="*/ 114 w 222"/>
                <a:gd name="T61" fmla="*/ 107 h 222"/>
                <a:gd name="T62" fmla="*/ 149 w 222"/>
                <a:gd name="T63" fmla="*/ 65 h 222"/>
                <a:gd name="T64" fmla="*/ 114 w 222"/>
                <a:gd name="T65" fmla="*/ 107 h 222"/>
                <a:gd name="T66" fmla="*/ 65 w 222"/>
                <a:gd name="T67" fmla="*/ 62 h 222"/>
                <a:gd name="T68" fmla="*/ 14 w 222"/>
                <a:gd name="T69" fmla="*/ 107 h 222"/>
                <a:gd name="T70" fmla="*/ 14 w 222"/>
                <a:gd name="T71" fmla="*/ 114 h 222"/>
                <a:gd name="T72" fmla="*/ 68 w 222"/>
                <a:gd name="T73" fmla="*/ 165 h 222"/>
                <a:gd name="T74" fmla="*/ 14 w 222"/>
                <a:gd name="T75" fmla="*/ 114 h 222"/>
                <a:gd name="T76" fmla="*/ 154 w 222"/>
                <a:gd name="T77" fmla="*/ 165 h 222"/>
                <a:gd name="T78" fmla="*/ 207 w 222"/>
                <a:gd name="T79" fmla="*/ 1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cubicBezTo>
                    <a:pt x="49" y="0"/>
                    <a:pt x="0" y="49"/>
                    <a:pt x="0" y="111"/>
                  </a:cubicBezTo>
                  <a:cubicBezTo>
                    <a:pt x="0" y="172"/>
                    <a:pt x="49" y="222"/>
                    <a:pt x="111" y="222"/>
                  </a:cubicBezTo>
                  <a:cubicBezTo>
                    <a:pt x="172" y="222"/>
                    <a:pt x="222" y="172"/>
                    <a:pt x="222" y="111"/>
                  </a:cubicBezTo>
                  <a:cubicBezTo>
                    <a:pt x="222" y="49"/>
                    <a:pt x="172" y="0"/>
                    <a:pt x="111" y="0"/>
                  </a:cubicBezTo>
                  <a:close/>
                  <a:moveTo>
                    <a:pt x="207" y="107"/>
                  </a:moveTo>
                  <a:cubicBezTo>
                    <a:pt x="164" y="107"/>
                    <a:pt x="164" y="107"/>
                    <a:pt x="164" y="107"/>
                  </a:cubicBezTo>
                  <a:cubicBezTo>
                    <a:pt x="164" y="91"/>
                    <a:pt x="161" y="76"/>
                    <a:pt x="156" y="62"/>
                  </a:cubicBezTo>
                  <a:cubicBezTo>
                    <a:pt x="166" y="58"/>
                    <a:pt x="175" y="53"/>
                    <a:pt x="183" y="46"/>
                  </a:cubicBezTo>
                  <a:cubicBezTo>
                    <a:pt x="197" y="63"/>
                    <a:pt x="206" y="84"/>
                    <a:pt x="207" y="107"/>
                  </a:cubicBezTo>
                  <a:close/>
                  <a:moveTo>
                    <a:pt x="107" y="207"/>
                  </a:moveTo>
                  <a:cubicBezTo>
                    <a:pt x="95" y="197"/>
                    <a:pt x="85" y="184"/>
                    <a:pt x="78" y="170"/>
                  </a:cubicBezTo>
                  <a:cubicBezTo>
                    <a:pt x="87" y="167"/>
                    <a:pt x="97" y="165"/>
                    <a:pt x="107" y="165"/>
                  </a:cubicBezTo>
                  <a:cubicBezTo>
                    <a:pt x="107" y="207"/>
                    <a:pt x="107" y="207"/>
                    <a:pt x="107" y="207"/>
                  </a:cubicBezTo>
                  <a:cubicBezTo>
                    <a:pt x="107" y="207"/>
                    <a:pt x="107" y="207"/>
                    <a:pt x="107" y="207"/>
                  </a:cubicBezTo>
                  <a:close/>
                  <a:moveTo>
                    <a:pt x="115" y="14"/>
                  </a:moveTo>
                  <a:cubicBezTo>
                    <a:pt x="128" y="25"/>
                    <a:pt x="139" y="40"/>
                    <a:pt x="147" y="58"/>
                  </a:cubicBezTo>
                  <a:cubicBezTo>
                    <a:pt x="136" y="62"/>
                    <a:pt x="126" y="64"/>
                    <a:pt x="114" y="6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5" y="14"/>
                    <a:pt x="115" y="14"/>
                  </a:cubicBezTo>
                  <a:close/>
                  <a:moveTo>
                    <a:pt x="127" y="15"/>
                  </a:moveTo>
                  <a:cubicBezTo>
                    <a:pt x="146" y="19"/>
                    <a:pt x="164" y="28"/>
                    <a:pt x="178" y="41"/>
                  </a:cubicBezTo>
                  <a:cubicBezTo>
                    <a:pt x="170" y="47"/>
                    <a:pt x="162" y="52"/>
                    <a:pt x="153" y="56"/>
                  </a:cubicBezTo>
                  <a:cubicBezTo>
                    <a:pt x="147" y="40"/>
                    <a:pt x="138" y="26"/>
                    <a:pt x="127" y="15"/>
                  </a:cubicBezTo>
                  <a:close/>
                  <a:moveTo>
                    <a:pt x="107" y="14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96" y="64"/>
                    <a:pt x="85" y="62"/>
                    <a:pt x="75" y="58"/>
                  </a:cubicBezTo>
                  <a:cubicBezTo>
                    <a:pt x="82" y="40"/>
                    <a:pt x="93" y="25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lose/>
                  <a:moveTo>
                    <a:pt x="68" y="56"/>
                  </a:moveTo>
                  <a:cubicBezTo>
                    <a:pt x="59" y="52"/>
                    <a:pt x="51" y="47"/>
                    <a:pt x="43" y="41"/>
                  </a:cubicBezTo>
                  <a:cubicBezTo>
                    <a:pt x="57" y="28"/>
                    <a:pt x="75" y="19"/>
                    <a:pt x="95" y="15"/>
                  </a:cubicBezTo>
                  <a:cubicBezTo>
                    <a:pt x="84" y="26"/>
                    <a:pt x="75" y="40"/>
                    <a:pt x="68" y="56"/>
                  </a:cubicBezTo>
                  <a:close/>
                  <a:moveTo>
                    <a:pt x="72" y="65"/>
                  </a:moveTo>
                  <a:cubicBezTo>
                    <a:pt x="83" y="68"/>
                    <a:pt x="95" y="71"/>
                    <a:pt x="107" y="71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5" y="92"/>
                    <a:pt x="67" y="78"/>
                    <a:pt x="72" y="65"/>
                  </a:cubicBezTo>
                  <a:close/>
                  <a:moveTo>
                    <a:pt x="107" y="114"/>
                  </a:moveTo>
                  <a:cubicBezTo>
                    <a:pt x="107" y="157"/>
                    <a:pt x="107" y="157"/>
                    <a:pt x="107" y="157"/>
                  </a:cubicBezTo>
                  <a:cubicBezTo>
                    <a:pt x="96" y="158"/>
                    <a:pt x="85" y="160"/>
                    <a:pt x="75" y="163"/>
                  </a:cubicBezTo>
                  <a:cubicBezTo>
                    <a:pt x="68" y="148"/>
                    <a:pt x="65" y="132"/>
                    <a:pt x="64" y="114"/>
                  </a:cubicBezTo>
                  <a:lnTo>
                    <a:pt x="107" y="114"/>
                  </a:lnTo>
                  <a:close/>
                  <a:moveTo>
                    <a:pt x="95" y="206"/>
                  </a:moveTo>
                  <a:cubicBezTo>
                    <a:pt x="77" y="203"/>
                    <a:pt x="61" y="195"/>
                    <a:pt x="48" y="184"/>
                  </a:cubicBezTo>
                  <a:cubicBezTo>
                    <a:pt x="55" y="179"/>
                    <a:pt x="63" y="175"/>
                    <a:pt x="71" y="172"/>
                  </a:cubicBezTo>
                  <a:cubicBezTo>
                    <a:pt x="77" y="185"/>
                    <a:pt x="85" y="196"/>
                    <a:pt x="95" y="206"/>
                  </a:cubicBezTo>
                  <a:close/>
                  <a:moveTo>
                    <a:pt x="114" y="207"/>
                  </a:moveTo>
                  <a:cubicBezTo>
                    <a:pt x="114" y="165"/>
                    <a:pt x="114" y="165"/>
                    <a:pt x="114" y="165"/>
                  </a:cubicBezTo>
                  <a:cubicBezTo>
                    <a:pt x="125" y="165"/>
                    <a:pt x="135" y="167"/>
                    <a:pt x="144" y="170"/>
                  </a:cubicBezTo>
                  <a:cubicBezTo>
                    <a:pt x="137" y="184"/>
                    <a:pt x="127" y="197"/>
                    <a:pt x="115" y="207"/>
                  </a:cubicBezTo>
                  <a:cubicBezTo>
                    <a:pt x="115" y="207"/>
                    <a:pt x="114" y="207"/>
                    <a:pt x="114" y="207"/>
                  </a:cubicBezTo>
                  <a:close/>
                  <a:moveTo>
                    <a:pt x="151" y="172"/>
                  </a:moveTo>
                  <a:cubicBezTo>
                    <a:pt x="159" y="175"/>
                    <a:pt x="166" y="179"/>
                    <a:pt x="174" y="184"/>
                  </a:cubicBezTo>
                  <a:cubicBezTo>
                    <a:pt x="160" y="195"/>
                    <a:pt x="144" y="203"/>
                    <a:pt x="127" y="206"/>
                  </a:cubicBezTo>
                  <a:cubicBezTo>
                    <a:pt x="136" y="196"/>
                    <a:pt x="144" y="185"/>
                    <a:pt x="151" y="172"/>
                  </a:cubicBezTo>
                  <a:close/>
                  <a:moveTo>
                    <a:pt x="147" y="163"/>
                  </a:moveTo>
                  <a:cubicBezTo>
                    <a:pt x="137" y="160"/>
                    <a:pt x="126" y="158"/>
                    <a:pt x="114" y="15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32"/>
                    <a:pt x="153" y="148"/>
                    <a:pt x="147" y="163"/>
                  </a:cubicBezTo>
                  <a:close/>
                  <a:moveTo>
                    <a:pt x="114" y="107"/>
                  </a:moveTo>
                  <a:cubicBezTo>
                    <a:pt x="114" y="71"/>
                    <a:pt x="114" y="71"/>
                    <a:pt x="114" y="71"/>
                  </a:cubicBezTo>
                  <a:cubicBezTo>
                    <a:pt x="127" y="71"/>
                    <a:pt x="138" y="69"/>
                    <a:pt x="149" y="65"/>
                  </a:cubicBezTo>
                  <a:cubicBezTo>
                    <a:pt x="154" y="78"/>
                    <a:pt x="157" y="92"/>
                    <a:pt x="157" y="107"/>
                  </a:cubicBezTo>
                  <a:cubicBezTo>
                    <a:pt x="114" y="107"/>
                    <a:pt x="114" y="107"/>
                    <a:pt x="114" y="107"/>
                  </a:cubicBezTo>
                  <a:close/>
                  <a:moveTo>
                    <a:pt x="39" y="46"/>
                  </a:moveTo>
                  <a:cubicBezTo>
                    <a:pt x="47" y="53"/>
                    <a:pt x="56" y="58"/>
                    <a:pt x="65" y="62"/>
                  </a:cubicBezTo>
                  <a:cubicBezTo>
                    <a:pt x="60" y="76"/>
                    <a:pt x="57" y="91"/>
                    <a:pt x="57" y="107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5" y="84"/>
                    <a:pt x="24" y="63"/>
                    <a:pt x="39" y="46"/>
                  </a:cubicBezTo>
                  <a:close/>
                  <a:moveTo>
                    <a:pt x="14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8" y="133"/>
                    <a:pt x="61" y="150"/>
                    <a:pt x="68" y="165"/>
                  </a:cubicBezTo>
                  <a:cubicBezTo>
                    <a:pt x="59" y="169"/>
                    <a:pt x="50" y="174"/>
                    <a:pt x="42" y="179"/>
                  </a:cubicBezTo>
                  <a:cubicBezTo>
                    <a:pt x="26" y="163"/>
                    <a:pt x="15" y="140"/>
                    <a:pt x="14" y="114"/>
                  </a:cubicBezTo>
                  <a:close/>
                  <a:moveTo>
                    <a:pt x="179" y="179"/>
                  </a:moveTo>
                  <a:cubicBezTo>
                    <a:pt x="171" y="174"/>
                    <a:pt x="163" y="169"/>
                    <a:pt x="154" y="165"/>
                  </a:cubicBezTo>
                  <a:cubicBezTo>
                    <a:pt x="160" y="150"/>
                    <a:pt x="164" y="133"/>
                    <a:pt x="164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6" y="140"/>
                    <a:pt x="196" y="163"/>
                    <a:pt x="179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6124333" y="2573814"/>
              <a:ext cx="685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021725" y="3002771"/>
              <a:ext cx="99110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5595765" y="3062867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易犯错误及纠正方法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61004"/>
      </p:ext>
    </p:extLst>
  </p:cSld>
  <p:clrMapOvr>
    <a:masterClrMapping/>
  </p:clrMapOvr>
  <p:transition spd="med" advTm="1261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740011" y="168698"/>
            <a:ext cx="1613805" cy="1613805"/>
            <a:chOff x="1675863" y="1954657"/>
            <a:chExt cx="1613805" cy="1613805"/>
          </a:xfrm>
        </p:grpSpPr>
        <p:sp>
          <p:nvSpPr>
            <p:cNvPr id="74" name="任意多边形 73"/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E71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959054" y="2575399"/>
              <a:ext cx="10474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学习目标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081162" y="3002771"/>
              <a:ext cx="99110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57542" y="3097034"/>
              <a:ext cx="18473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90304" y="1941186"/>
            <a:ext cx="6779420" cy="886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cs typeface="+mn-ea"/>
                <a:sym typeface="+mn-lt"/>
              </a:rPr>
              <a:t>1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cs typeface="+mn-ea"/>
                <a:sym typeface="+mn-lt"/>
              </a:rPr>
              <a:t>、了解</a:t>
            </a:r>
            <a:r>
              <a:rPr lang="zh-CN" altLang="en-US" dirty="0" smtClean="0">
                <a:solidFill>
                  <a:prstClr val="black"/>
                </a:solidFill>
                <a:latin typeface="方正粗黑宋简体" pitchFamily="2" charset="-122"/>
                <a:ea typeface="方正粗黑宋简体" pitchFamily="2" charset="-122"/>
                <a:cs typeface="+mn-ea"/>
                <a:sym typeface="+mn-lt"/>
              </a:rPr>
              <a:t>前滚翻的技术要点；必备的器材；做好充分的准备活动。</a:t>
            </a:r>
            <a:endParaRPr lang="en-US" altLang="zh-CN" dirty="0" smtClean="0">
              <a:solidFill>
                <a:prstClr val="black"/>
              </a:solidFill>
              <a:latin typeface="方正粗黑宋简体" pitchFamily="2" charset="-122"/>
              <a:ea typeface="方正粗黑宋简体" pitchFamily="2" charset="-122"/>
              <a:cs typeface="+mn-ea"/>
              <a:sym typeface="+mn-lt"/>
            </a:endParaRPr>
          </a:p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cs typeface="+mn-ea"/>
                <a:sym typeface="+mn-lt"/>
              </a:rPr>
              <a:t>2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cs typeface="+mn-ea"/>
                <a:sym typeface="+mn-lt"/>
              </a:rPr>
              <a:t>、掌握前滚翻的正确技术动作。学练中掌握保护与帮助的方法。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1722" y="3291830"/>
            <a:ext cx="5256584" cy="886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方正粗黑宋简体" pitchFamily="2" charset="-122"/>
                <a:ea typeface="方正粗黑宋简体" pitchFamily="2" charset="-122"/>
              </a:rPr>
              <a:t>教学重点：翻滚时后脑、肩、背、臀依次着垫；</a:t>
            </a:r>
            <a:endParaRPr lang="en-US" altLang="zh-CN" dirty="0" smtClean="0"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教学</a:t>
            </a:r>
            <a:r>
              <a:rPr lang="zh-CN" altLang="en-US" dirty="0" smtClean="0">
                <a:latin typeface="方正粗黑宋简体" pitchFamily="2" charset="-122"/>
                <a:ea typeface="方正粗黑宋简体" pitchFamily="2" charset="-122"/>
              </a:rPr>
              <a:t>难点：团紧身，抱小腿，并腿站起。</a:t>
            </a:r>
            <a:endParaRPr lang="zh-CN" altLang="en-US" dirty="0"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4" name="音频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0561"/>
      </p:ext>
    </p:extLst>
  </p:cSld>
  <p:clrMapOvr>
    <a:masterClrMapping/>
  </p:clrMapOvr>
  <p:transition spd="med" advTm="2941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0"/>
          <p:cNvSpPr>
            <a:spLocks noChangeArrowheads="1"/>
          </p:cNvSpPr>
          <p:nvPr/>
        </p:nvSpPr>
        <p:spPr bwMode="auto">
          <a:xfrm rot="16200000">
            <a:off x="3902938" y="-1053980"/>
            <a:ext cx="1381474" cy="7676197"/>
          </a:xfrm>
          <a:prstGeom prst="downArrow">
            <a:avLst>
              <a:gd name="adj1" fmla="val 49065"/>
              <a:gd name="adj2" fmla="val 44827"/>
            </a:avLst>
          </a:prstGeom>
          <a:solidFill>
            <a:schemeClr val="accent2"/>
          </a:solidFill>
          <a:ln>
            <a:noFill/>
          </a:ln>
        </p:spPr>
        <p:txBody>
          <a:bodyPr vert="eaVert" lIns="91028" tIns="45514" rIns="91028" bIns="45514"/>
          <a:lstStyle/>
          <a:p>
            <a:pPr marL="0" marR="0" lvl="0" indent="0" algn="l" defTabSz="910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2589801" y="2058984"/>
            <a:ext cx="1701613" cy="1520579"/>
            <a:chOff x="1214414" y="2786058"/>
            <a:chExt cx="1935848" cy="1751017"/>
          </a:xfrm>
        </p:grpSpPr>
        <p:grpSp>
          <p:nvGrpSpPr>
            <p:cNvPr id="61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63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0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0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2" name="Text Box 9"/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0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75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蹬</a:t>
              </a:r>
              <a:endParaRPr kumimoji="0" lang="zh-CN" altLang="en-US" sz="19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4291413" y="2058984"/>
            <a:ext cx="1701612" cy="1520579"/>
            <a:chOff x="1214414" y="2786058"/>
            <a:chExt cx="1935848" cy="1751017"/>
          </a:xfrm>
        </p:grpSpPr>
        <p:grpSp>
          <p:nvGrpSpPr>
            <p:cNvPr id="66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0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0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7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0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75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团</a:t>
              </a:r>
              <a:endParaRPr kumimoji="0" lang="zh-CN" altLang="en-US" sz="19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6030733" y="2097412"/>
            <a:ext cx="1701613" cy="1520579"/>
            <a:chOff x="1214414" y="2786058"/>
            <a:chExt cx="1935848" cy="1751017"/>
          </a:xfrm>
        </p:grpSpPr>
        <p:grpSp>
          <p:nvGrpSpPr>
            <p:cNvPr id="71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73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0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0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1214414" y="3351003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0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75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起</a:t>
              </a:r>
              <a:endParaRPr kumimoji="0" lang="zh-CN" altLang="en-US" sz="19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5" name="组合 40"/>
          <p:cNvGrpSpPr>
            <a:grpSpLocks/>
          </p:cNvGrpSpPr>
          <p:nvPr/>
        </p:nvGrpSpPr>
        <p:grpSpPr bwMode="auto">
          <a:xfrm>
            <a:off x="925966" y="2058984"/>
            <a:ext cx="1701613" cy="1520579"/>
            <a:chOff x="1214414" y="2786058"/>
            <a:chExt cx="1935848" cy="1751017"/>
          </a:xfrm>
        </p:grpSpPr>
        <p:grpSp>
          <p:nvGrpSpPr>
            <p:cNvPr id="76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78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0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0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7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7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0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75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蹲</a:t>
              </a:r>
              <a:endParaRPr kumimoji="0" lang="zh-CN" altLang="en-US" sz="1975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0" name="矩形标注 79"/>
          <p:cNvSpPr/>
          <p:nvPr/>
        </p:nvSpPr>
        <p:spPr>
          <a:xfrm>
            <a:off x="2921467" y="3854209"/>
            <a:ext cx="1477858" cy="45152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8" tIns="45514" rIns="91028" bIns="45514" rtlCol="0" anchor="ctr"/>
          <a:lstStyle/>
          <a:p>
            <a:pPr marL="0" marR="0" lvl="0" indent="0" algn="ctr" defTabSz="910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8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矩形标注 80"/>
          <p:cNvSpPr/>
          <p:nvPr/>
        </p:nvSpPr>
        <p:spPr>
          <a:xfrm>
            <a:off x="1230310" y="1716665"/>
            <a:ext cx="1584840" cy="63344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8" tIns="45514" rIns="91028" bIns="45514" rtlCol="0" anchor="ctr"/>
          <a:lstStyle/>
          <a:p>
            <a:pPr marL="0" marR="0" lvl="0" indent="0" algn="ctr" defTabSz="910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8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Rectangle 28"/>
          <p:cNvSpPr>
            <a:spLocks noChangeArrowheads="1"/>
          </p:cNvSpPr>
          <p:nvPr/>
        </p:nvSpPr>
        <p:spPr bwMode="auto">
          <a:xfrm>
            <a:off x="2195736" y="3879934"/>
            <a:ext cx="2592288" cy="6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8" tIns="45514" rIns="91028" bIns="45514">
            <a:spAutoFit/>
          </a:bodyPr>
          <a:lstStyle/>
          <a:p>
            <a:pPr marL="0" marR="0" lvl="0" indent="0" algn="l" defTabSz="9103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同时两脚蹬地，提臀收腹，重心前移，团身向前滚动；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552265" y="1033817"/>
            <a:ext cx="2449014" cy="6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8" tIns="45514" rIns="91028" bIns="45514">
            <a:spAutoFit/>
          </a:bodyPr>
          <a:lstStyle/>
          <a:p>
            <a:pPr marL="0" marR="0" lvl="0" indent="0" algn="l" defTabSz="9103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蹲撑提踵，两手撑垫与肩同宽，曲臂，低头；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矩形标注 83"/>
          <p:cNvSpPr/>
          <p:nvPr/>
        </p:nvSpPr>
        <p:spPr>
          <a:xfrm>
            <a:off x="4542677" y="1716665"/>
            <a:ext cx="1584840" cy="63344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8" tIns="45514" rIns="91028" bIns="45514" rtlCol="0" anchor="ctr"/>
          <a:lstStyle/>
          <a:p>
            <a:pPr marL="0" marR="0" lvl="0" indent="0" algn="ctr" defTabSz="910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8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Rectangle 28"/>
          <p:cNvSpPr>
            <a:spLocks noChangeArrowheads="1"/>
          </p:cNvSpPr>
          <p:nvPr/>
        </p:nvSpPr>
        <p:spPr bwMode="auto">
          <a:xfrm>
            <a:off x="3840813" y="826702"/>
            <a:ext cx="3019770" cy="95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8" tIns="45514" rIns="91028" bIns="45514">
            <a:spAutoFit/>
          </a:bodyPr>
          <a:lstStyle/>
          <a:p>
            <a:pPr marL="0" marR="0" lvl="0" indent="0" algn="l" defTabSz="9103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头、后颈、肩、背、腰、臀依次着垫，当滚至背部着垫时，迅速曲腿团身；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矩形标注 85"/>
          <p:cNvSpPr/>
          <p:nvPr/>
        </p:nvSpPr>
        <p:spPr>
          <a:xfrm>
            <a:off x="6377851" y="3854209"/>
            <a:ext cx="1477858" cy="45152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8" tIns="45514" rIns="91028" bIns="45514" rtlCol="0" anchor="ctr"/>
          <a:lstStyle/>
          <a:p>
            <a:pPr marL="0" marR="0" lvl="0" indent="0" algn="ctr" defTabSz="910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8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5993025" y="4027667"/>
            <a:ext cx="2594671" cy="3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8" tIns="45514" rIns="91028" bIns="45514">
            <a:spAutoFit/>
          </a:bodyPr>
          <a:lstStyle/>
          <a:p>
            <a:pPr marL="0" marR="0" lvl="0" indent="0" algn="l" defTabSz="9103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两手抱小腿成蹲立后站起</a:t>
            </a:r>
            <a:r>
              <a:rPr kumimoji="0" lang="zh-CN" altLang="en-US" sz="122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2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23"/>
          <a:stretch/>
        </p:blipFill>
        <p:spPr>
          <a:xfrm>
            <a:off x="-30211" y="-35299"/>
            <a:ext cx="9145775" cy="726436"/>
          </a:xfrm>
          <a:prstGeom prst="rect">
            <a:avLst/>
          </a:prstGeom>
        </p:spPr>
      </p:pic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417347" y="258715"/>
            <a:ext cx="576262" cy="521494"/>
            <a:chOff x="863" y="2112"/>
            <a:chExt cx="625" cy="528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1248" y="2112"/>
              <a:ext cx="240" cy="144"/>
            </a:xfrm>
            <a:prstGeom prst="ellipse">
              <a:avLst/>
            </a:prstGeom>
            <a:solidFill>
              <a:srgbClr val="333399"/>
            </a:solidFill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 flipH="1">
              <a:off x="863" y="2160"/>
              <a:ext cx="331" cy="432"/>
            </a:xfrm>
            <a:custGeom>
              <a:avLst/>
              <a:gdLst>
                <a:gd name="T0" fmla="*/ 0 w 20064"/>
                <a:gd name="T1" fmla="*/ 94 h 21600"/>
                <a:gd name="T2" fmla="*/ 0 w 20064"/>
                <a:gd name="T3" fmla="*/ 94 h 21600"/>
                <a:gd name="T4" fmla="*/ 0 w 20064"/>
                <a:gd name="T5" fmla="*/ 94 h 21600"/>
                <a:gd name="T6" fmla="*/ 1883 w 20064"/>
                <a:gd name="T7" fmla="*/ 12 h 21600"/>
                <a:gd name="T8" fmla="*/ 19998 w 20064"/>
                <a:gd name="T9" fmla="*/ 9847 h 21600"/>
                <a:gd name="T10" fmla="*/ 0 w 20064"/>
                <a:gd name="T11" fmla="*/ 94 h 21600"/>
                <a:gd name="T12" fmla="*/ 0 w 20064"/>
                <a:gd name="T13" fmla="*/ 94 h 21600"/>
                <a:gd name="T14" fmla="*/ 0 w 20064"/>
                <a:gd name="T15" fmla="*/ 94 h 21600"/>
                <a:gd name="T16" fmla="*/ 1883 w 20064"/>
                <a:gd name="T17" fmla="*/ 12 h 21600"/>
                <a:gd name="T18" fmla="*/ 19998 w 20064"/>
                <a:gd name="T19" fmla="*/ 9847 h 21600"/>
                <a:gd name="T20" fmla="*/ 2014 w 20064"/>
                <a:gd name="T2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64" h="21600" fill="none">
                  <a:moveTo>
                    <a:pt x="0" y="94"/>
                  </a:moveTo>
                  <a:lnTo>
                    <a:pt x="0" y="94"/>
                  </a:lnTo>
                  <a:cubicBezTo>
                    <a:pt x="626" y="39"/>
                    <a:pt x="1254" y="11"/>
                    <a:pt x="1883" y="12"/>
                  </a:cubicBezTo>
                  <a:cubicBezTo>
                    <a:pt x="9197" y="12"/>
                    <a:pt x="16014" y="3713"/>
                    <a:pt x="19998" y="9847"/>
                  </a:cubicBezTo>
                </a:path>
                <a:path w="20064" h="21600" stroke="0">
                  <a:moveTo>
                    <a:pt x="0" y="94"/>
                  </a:moveTo>
                  <a:lnTo>
                    <a:pt x="0" y="94"/>
                  </a:lnTo>
                  <a:cubicBezTo>
                    <a:pt x="626" y="39"/>
                    <a:pt x="1254" y="11"/>
                    <a:pt x="1883" y="12"/>
                  </a:cubicBezTo>
                  <a:cubicBezTo>
                    <a:pt x="9197" y="12"/>
                    <a:pt x="16014" y="3713"/>
                    <a:pt x="19998" y="9847"/>
                  </a:cubicBezTo>
                  <a:lnTo>
                    <a:pt x="2014" y="21600"/>
                  </a:lnTo>
                  <a:close/>
                </a:path>
              </a:pathLst>
            </a:cu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864" y="2352"/>
              <a:ext cx="288" cy="14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864" y="2496"/>
              <a:ext cx="288" cy="14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864" y="2640"/>
              <a:ext cx="144" cy="0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1200" y="2256"/>
              <a:ext cx="0" cy="38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V="1">
              <a:off x="1056" y="2304"/>
              <a:ext cx="144" cy="48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1056" y="2352"/>
              <a:ext cx="144" cy="14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912" y="2496"/>
              <a:ext cx="288" cy="14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1821103" y="264072"/>
            <a:ext cx="576263" cy="510779"/>
            <a:chOff x="1344" y="1776"/>
            <a:chExt cx="816" cy="768"/>
          </a:xfrm>
        </p:grpSpPr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1584" y="2352"/>
              <a:ext cx="240" cy="144"/>
            </a:xfrm>
            <a:prstGeom prst="ellipse">
              <a:avLst/>
            </a:prstGeom>
            <a:solidFill>
              <a:srgbClr val="333399"/>
            </a:solidFill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 flipV="1">
              <a:off x="1872" y="2256"/>
              <a:ext cx="24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0 h 21600"/>
                <a:gd name="T10" fmla="*/ 0 w 21600"/>
                <a:gd name="T11" fmla="*/ 0 h 21600"/>
                <a:gd name="T12" fmla="*/ -1 w 21600"/>
                <a:gd name="T13" fmla="*/ 0 h 21600"/>
                <a:gd name="T14" fmla="*/ 21600 w 21600"/>
                <a:gd name="T15" fmla="*/ 21600 h 21600"/>
                <a:gd name="T16" fmla="*/ 0 w 21600"/>
                <a:gd name="T1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lnTo>
                    <a:pt x="0" y="0"/>
                  </a:lnTo>
                  <a:lnTo>
                    <a:pt x="-1" y="0"/>
                  </a:ln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lnTo>
                    <a:pt x="0" y="0"/>
                  </a:lnTo>
                  <a:lnTo>
                    <a:pt x="-1" y="0"/>
                  </a:ln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1488" y="1824"/>
              <a:ext cx="672" cy="432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H="1">
              <a:off x="1872" y="2256"/>
              <a:ext cx="144" cy="14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>
              <a:off x="1440" y="1824"/>
              <a:ext cx="576" cy="432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1344" y="1776"/>
              <a:ext cx="240" cy="96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>
              <a:off x="1776" y="2256"/>
              <a:ext cx="144" cy="14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 flipH="1">
              <a:off x="1728" y="2256"/>
              <a:ext cx="48" cy="288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51" name="Group 24"/>
          <p:cNvGrpSpPr>
            <a:grpSpLocks/>
          </p:cNvGrpSpPr>
          <p:nvPr/>
        </p:nvGrpSpPr>
        <p:grpSpPr bwMode="auto">
          <a:xfrm>
            <a:off x="3260519" y="342988"/>
            <a:ext cx="630238" cy="457200"/>
            <a:chOff x="2256" y="2016"/>
            <a:chExt cx="672" cy="528"/>
          </a:xfrm>
        </p:grpSpPr>
        <p:sp>
          <p:nvSpPr>
            <p:cNvPr id="52" name="Oval 25"/>
            <p:cNvSpPr>
              <a:spLocks noChangeArrowheads="1"/>
            </p:cNvSpPr>
            <p:nvPr/>
          </p:nvSpPr>
          <p:spPr bwMode="auto">
            <a:xfrm rot="5400000">
              <a:off x="2208" y="2064"/>
              <a:ext cx="240" cy="144"/>
            </a:xfrm>
            <a:prstGeom prst="ellipse">
              <a:avLst/>
            </a:prstGeom>
            <a:solidFill>
              <a:srgbClr val="333399"/>
            </a:solidFill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 flipH="1" flipV="1">
              <a:off x="2303" y="2304"/>
              <a:ext cx="385" cy="240"/>
            </a:xfrm>
            <a:custGeom>
              <a:avLst/>
              <a:gdLst>
                <a:gd name="T0" fmla="*/ 0 w 36959"/>
                <a:gd name="T1" fmla="*/ 6413 h 21687"/>
                <a:gd name="T2" fmla="*/ 0 w 36959"/>
                <a:gd name="T3" fmla="*/ 6413 h 21687"/>
                <a:gd name="T4" fmla="*/ 0 w 36959"/>
                <a:gd name="T5" fmla="*/ 6413 h 21687"/>
                <a:gd name="T6" fmla="*/ 15274 w 36959"/>
                <a:gd name="T7" fmla="*/ 87 h 21687"/>
                <a:gd name="T8" fmla="*/ 36874 w 36959"/>
                <a:gd name="T9" fmla="*/ 21687 h 21687"/>
                <a:gd name="T10" fmla="*/ 0 w 36959"/>
                <a:gd name="T11" fmla="*/ 6413 h 21687"/>
                <a:gd name="T12" fmla="*/ 0 w 36959"/>
                <a:gd name="T13" fmla="*/ 6413 h 21687"/>
                <a:gd name="T14" fmla="*/ 0 w 36959"/>
                <a:gd name="T15" fmla="*/ 6413 h 21687"/>
                <a:gd name="T16" fmla="*/ 15274 w 36959"/>
                <a:gd name="T17" fmla="*/ 87 h 21687"/>
                <a:gd name="T18" fmla="*/ 36874 w 36959"/>
                <a:gd name="T19" fmla="*/ 21687 h 21687"/>
                <a:gd name="T20" fmla="*/ 15359 w 36959"/>
                <a:gd name="T21" fmla="*/ 21600 h 2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59" h="21687" fill="none">
                  <a:moveTo>
                    <a:pt x="0" y="6413"/>
                  </a:moveTo>
                  <a:lnTo>
                    <a:pt x="0" y="6413"/>
                  </a:lnTo>
                  <a:cubicBezTo>
                    <a:pt x="4051" y="2362"/>
                    <a:pt x="9545" y="86"/>
                    <a:pt x="15274" y="87"/>
                  </a:cubicBezTo>
                  <a:cubicBezTo>
                    <a:pt x="27203" y="87"/>
                    <a:pt x="36874" y="9757"/>
                    <a:pt x="36874" y="21687"/>
                  </a:cubicBezTo>
                </a:path>
                <a:path w="36959" h="21687" stroke="0">
                  <a:moveTo>
                    <a:pt x="0" y="6413"/>
                  </a:moveTo>
                  <a:lnTo>
                    <a:pt x="0" y="6413"/>
                  </a:lnTo>
                  <a:cubicBezTo>
                    <a:pt x="4051" y="2362"/>
                    <a:pt x="9545" y="86"/>
                    <a:pt x="15274" y="87"/>
                  </a:cubicBezTo>
                  <a:cubicBezTo>
                    <a:pt x="27203" y="87"/>
                    <a:pt x="36874" y="9757"/>
                    <a:pt x="36874" y="21687"/>
                  </a:cubicBezTo>
                  <a:lnTo>
                    <a:pt x="15359" y="21600"/>
                  </a:lnTo>
                  <a:close/>
                </a:path>
              </a:pathLst>
            </a:cu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 flipH="1" flipV="1">
              <a:off x="2544" y="2208"/>
              <a:ext cx="144" cy="288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2400" y="2304"/>
              <a:ext cx="144" cy="14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6" name="Line 29"/>
            <p:cNvSpPr>
              <a:spLocks noChangeShapeType="1"/>
            </p:cNvSpPr>
            <p:nvPr/>
          </p:nvSpPr>
          <p:spPr bwMode="auto">
            <a:xfrm flipH="1" flipV="1">
              <a:off x="2448" y="2112"/>
              <a:ext cx="96" cy="336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7" name="Line 30"/>
            <p:cNvSpPr>
              <a:spLocks noChangeShapeType="1"/>
            </p:cNvSpPr>
            <p:nvPr/>
          </p:nvSpPr>
          <p:spPr bwMode="auto">
            <a:xfrm>
              <a:off x="2544" y="2208"/>
              <a:ext cx="240" cy="96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2448" y="2112"/>
              <a:ext cx="432" cy="192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" name="Line 32"/>
            <p:cNvSpPr>
              <a:spLocks noChangeShapeType="1"/>
            </p:cNvSpPr>
            <p:nvPr/>
          </p:nvSpPr>
          <p:spPr bwMode="auto">
            <a:xfrm>
              <a:off x="2736" y="2304"/>
              <a:ext cx="192" cy="0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 flipV="1">
              <a:off x="2352" y="2160"/>
              <a:ext cx="192" cy="240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90" name="Group 34"/>
          <p:cNvGrpSpPr>
            <a:grpSpLocks/>
          </p:cNvGrpSpPr>
          <p:nvPr/>
        </p:nvGrpSpPr>
        <p:grpSpPr bwMode="auto">
          <a:xfrm>
            <a:off x="4542677" y="192556"/>
            <a:ext cx="415925" cy="565547"/>
            <a:chOff x="3072" y="1872"/>
            <a:chExt cx="384" cy="672"/>
          </a:xfrm>
        </p:grpSpPr>
        <p:sp>
          <p:nvSpPr>
            <p:cNvPr id="91" name="Freeform 35"/>
            <p:cNvSpPr>
              <a:spLocks/>
            </p:cNvSpPr>
            <p:nvPr/>
          </p:nvSpPr>
          <p:spPr bwMode="auto">
            <a:xfrm rot="1260000" flipH="1" flipV="1">
              <a:off x="3072" y="2016"/>
              <a:ext cx="150" cy="421"/>
            </a:xfrm>
            <a:custGeom>
              <a:avLst/>
              <a:gdLst>
                <a:gd name="T0" fmla="*/ 0 w 22456"/>
                <a:gd name="T1" fmla="*/ 17 h 43107"/>
                <a:gd name="T2" fmla="*/ 0 w 22456"/>
                <a:gd name="T3" fmla="*/ 17 h 43107"/>
                <a:gd name="T4" fmla="*/ 0 w 22456"/>
                <a:gd name="T5" fmla="*/ 17 h 43107"/>
                <a:gd name="T6" fmla="*/ 754 w 22456"/>
                <a:gd name="T7" fmla="*/ 4 h 43107"/>
                <a:gd name="T8" fmla="*/ 22354 w 22456"/>
                <a:gd name="T9" fmla="*/ 21604 h 43107"/>
                <a:gd name="T10" fmla="*/ 3011 w 22456"/>
                <a:gd name="T11" fmla="*/ 43085 h 43107"/>
                <a:gd name="T12" fmla="*/ 0 w 22456"/>
                <a:gd name="T13" fmla="*/ 17 h 43107"/>
                <a:gd name="T14" fmla="*/ 0 w 22456"/>
                <a:gd name="T15" fmla="*/ 17 h 43107"/>
                <a:gd name="T16" fmla="*/ 0 w 22456"/>
                <a:gd name="T17" fmla="*/ 17 h 43107"/>
                <a:gd name="T18" fmla="*/ 754 w 22456"/>
                <a:gd name="T19" fmla="*/ 4 h 43107"/>
                <a:gd name="T20" fmla="*/ 22354 w 22456"/>
                <a:gd name="T21" fmla="*/ 21604 h 43107"/>
                <a:gd name="T22" fmla="*/ 3011 w 22456"/>
                <a:gd name="T23" fmla="*/ 43085 h 43107"/>
                <a:gd name="T24" fmla="*/ 856 w 22456"/>
                <a:gd name="T25" fmla="*/ 21600 h 43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56" h="43107" fill="none">
                  <a:moveTo>
                    <a:pt x="0" y="17"/>
                  </a:moveTo>
                  <a:lnTo>
                    <a:pt x="0" y="17"/>
                  </a:lnTo>
                  <a:cubicBezTo>
                    <a:pt x="251" y="8"/>
                    <a:pt x="502" y="3"/>
                    <a:pt x="754" y="4"/>
                  </a:cubicBezTo>
                  <a:cubicBezTo>
                    <a:pt x="12683" y="4"/>
                    <a:pt x="22354" y="9674"/>
                    <a:pt x="22354" y="21604"/>
                  </a:cubicBezTo>
                  <a:cubicBezTo>
                    <a:pt x="22354" y="32659"/>
                    <a:pt x="14006" y="41929"/>
                    <a:pt x="3011" y="43085"/>
                  </a:cubicBezTo>
                </a:path>
                <a:path w="22456" h="43107" stroke="0">
                  <a:moveTo>
                    <a:pt x="0" y="17"/>
                  </a:moveTo>
                  <a:lnTo>
                    <a:pt x="0" y="17"/>
                  </a:lnTo>
                  <a:cubicBezTo>
                    <a:pt x="251" y="8"/>
                    <a:pt x="502" y="3"/>
                    <a:pt x="754" y="4"/>
                  </a:cubicBezTo>
                  <a:cubicBezTo>
                    <a:pt x="12683" y="4"/>
                    <a:pt x="22354" y="9674"/>
                    <a:pt x="22354" y="21604"/>
                  </a:cubicBezTo>
                  <a:cubicBezTo>
                    <a:pt x="22354" y="32659"/>
                    <a:pt x="14006" y="41929"/>
                    <a:pt x="3011" y="43085"/>
                  </a:cubicBezTo>
                  <a:lnTo>
                    <a:pt x="856" y="21600"/>
                  </a:lnTo>
                  <a:close/>
                </a:path>
              </a:pathLst>
            </a:cu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2" name="Oval 36"/>
            <p:cNvSpPr>
              <a:spLocks noChangeArrowheads="1"/>
            </p:cNvSpPr>
            <p:nvPr/>
          </p:nvSpPr>
          <p:spPr bwMode="auto">
            <a:xfrm rot="5400000">
              <a:off x="3264" y="1920"/>
              <a:ext cx="240" cy="144"/>
            </a:xfrm>
            <a:prstGeom prst="ellipse">
              <a:avLst/>
            </a:prstGeom>
            <a:solidFill>
              <a:srgbClr val="333399"/>
            </a:solidFill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" name="Line 37"/>
            <p:cNvSpPr>
              <a:spLocks noChangeShapeType="1"/>
            </p:cNvSpPr>
            <p:nvPr/>
          </p:nvSpPr>
          <p:spPr bwMode="auto">
            <a:xfrm flipV="1">
              <a:off x="3168" y="2208"/>
              <a:ext cx="192" cy="240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4" name="Line 38"/>
            <p:cNvSpPr>
              <a:spLocks noChangeShapeType="1"/>
            </p:cNvSpPr>
            <p:nvPr/>
          </p:nvSpPr>
          <p:spPr bwMode="auto">
            <a:xfrm flipH="1">
              <a:off x="3216" y="2208"/>
              <a:ext cx="192" cy="336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5" name="Line 39"/>
            <p:cNvSpPr>
              <a:spLocks noChangeShapeType="1"/>
            </p:cNvSpPr>
            <p:nvPr/>
          </p:nvSpPr>
          <p:spPr bwMode="auto">
            <a:xfrm flipH="1">
              <a:off x="3264" y="2160"/>
              <a:ext cx="48" cy="192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6" name="Freeform 40"/>
            <p:cNvSpPr>
              <a:spLocks/>
            </p:cNvSpPr>
            <p:nvPr/>
          </p:nvSpPr>
          <p:spPr bwMode="auto">
            <a:xfrm rot="10800000">
              <a:off x="3264" y="2112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0 h 21600"/>
                <a:gd name="T10" fmla="*/ 0 w 21600"/>
                <a:gd name="T11" fmla="*/ 0 h 21600"/>
                <a:gd name="T12" fmla="*/ -1 w 21600"/>
                <a:gd name="T13" fmla="*/ 0 h 21600"/>
                <a:gd name="T14" fmla="*/ 21600 w 21600"/>
                <a:gd name="T15" fmla="*/ 21600 h 21600"/>
                <a:gd name="T16" fmla="*/ 0 w 21600"/>
                <a:gd name="T1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lnTo>
                    <a:pt x="0" y="0"/>
                  </a:lnTo>
                  <a:lnTo>
                    <a:pt x="-1" y="0"/>
                  </a:ln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lnTo>
                    <a:pt x="0" y="0"/>
                  </a:lnTo>
                  <a:lnTo>
                    <a:pt x="-1" y="0"/>
                  </a:ln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7" name="Line 41"/>
            <p:cNvSpPr>
              <a:spLocks noChangeShapeType="1"/>
            </p:cNvSpPr>
            <p:nvPr/>
          </p:nvSpPr>
          <p:spPr bwMode="auto">
            <a:xfrm>
              <a:off x="3312" y="2544"/>
              <a:ext cx="96" cy="0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8" name="Line 42"/>
            <p:cNvSpPr>
              <a:spLocks noChangeShapeType="1"/>
            </p:cNvSpPr>
            <p:nvPr/>
          </p:nvSpPr>
          <p:spPr bwMode="auto">
            <a:xfrm>
              <a:off x="3216" y="2544"/>
              <a:ext cx="144" cy="0"/>
            </a:xfrm>
            <a:prstGeom prst="line">
              <a:avLst/>
            </a:prstGeom>
            <a:noFill/>
            <a:ln w="9525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" name="Group 43"/>
          <p:cNvGrpSpPr>
            <a:grpSpLocks/>
          </p:cNvGrpSpPr>
          <p:nvPr/>
        </p:nvGrpSpPr>
        <p:grpSpPr bwMode="auto">
          <a:xfrm>
            <a:off x="5788199" y="301425"/>
            <a:ext cx="533400" cy="457200"/>
            <a:chOff x="863" y="2112"/>
            <a:chExt cx="625" cy="528"/>
          </a:xfrm>
        </p:grpSpPr>
        <p:sp>
          <p:nvSpPr>
            <p:cNvPr id="100" name="Oval 44"/>
            <p:cNvSpPr>
              <a:spLocks noChangeArrowheads="1"/>
            </p:cNvSpPr>
            <p:nvPr/>
          </p:nvSpPr>
          <p:spPr bwMode="auto">
            <a:xfrm>
              <a:off x="1248" y="2112"/>
              <a:ext cx="240" cy="144"/>
            </a:xfrm>
            <a:prstGeom prst="ellipse">
              <a:avLst/>
            </a:prstGeom>
            <a:solidFill>
              <a:srgbClr val="333399"/>
            </a:solidFill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 flipH="1">
              <a:off x="863" y="2160"/>
              <a:ext cx="331" cy="432"/>
            </a:xfrm>
            <a:custGeom>
              <a:avLst/>
              <a:gdLst>
                <a:gd name="T0" fmla="*/ 0 w 20064"/>
                <a:gd name="T1" fmla="*/ 94 h 21600"/>
                <a:gd name="T2" fmla="*/ 0 w 20064"/>
                <a:gd name="T3" fmla="*/ 94 h 21600"/>
                <a:gd name="T4" fmla="*/ 0 w 20064"/>
                <a:gd name="T5" fmla="*/ 94 h 21600"/>
                <a:gd name="T6" fmla="*/ 1883 w 20064"/>
                <a:gd name="T7" fmla="*/ 12 h 21600"/>
                <a:gd name="T8" fmla="*/ 19998 w 20064"/>
                <a:gd name="T9" fmla="*/ 9847 h 21600"/>
                <a:gd name="T10" fmla="*/ 0 w 20064"/>
                <a:gd name="T11" fmla="*/ 94 h 21600"/>
                <a:gd name="T12" fmla="*/ 0 w 20064"/>
                <a:gd name="T13" fmla="*/ 94 h 21600"/>
                <a:gd name="T14" fmla="*/ 0 w 20064"/>
                <a:gd name="T15" fmla="*/ 94 h 21600"/>
                <a:gd name="T16" fmla="*/ 1883 w 20064"/>
                <a:gd name="T17" fmla="*/ 12 h 21600"/>
                <a:gd name="T18" fmla="*/ 19998 w 20064"/>
                <a:gd name="T19" fmla="*/ 9847 h 21600"/>
                <a:gd name="T20" fmla="*/ 2014 w 20064"/>
                <a:gd name="T2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64" h="21600" fill="none">
                  <a:moveTo>
                    <a:pt x="0" y="94"/>
                  </a:moveTo>
                  <a:lnTo>
                    <a:pt x="0" y="94"/>
                  </a:lnTo>
                  <a:cubicBezTo>
                    <a:pt x="626" y="39"/>
                    <a:pt x="1254" y="11"/>
                    <a:pt x="1883" y="12"/>
                  </a:cubicBezTo>
                  <a:cubicBezTo>
                    <a:pt x="9197" y="12"/>
                    <a:pt x="16014" y="3713"/>
                    <a:pt x="19998" y="9847"/>
                  </a:cubicBezTo>
                </a:path>
                <a:path w="20064" h="21600" stroke="0">
                  <a:moveTo>
                    <a:pt x="0" y="94"/>
                  </a:moveTo>
                  <a:lnTo>
                    <a:pt x="0" y="94"/>
                  </a:lnTo>
                  <a:cubicBezTo>
                    <a:pt x="626" y="39"/>
                    <a:pt x="1254" y="11"/>
                    <a:pt x="1883" y="12"/>
                  </a:cubicBezTo>
                  <a:cubicBezTo>
                    <a:pt x="9197" y="12"/>
                    <a:pt x="16014" y="3713"/>
                    <a:pt x="19998" y="9847"/>
                  </a:cubicBezTo>
                  <a:lnTo>
                    <a:pt x="2014" y="21600"/>
                  </a:lnTo>
                  <a:close/>
                </a:path>
              </a:pathLst>
            </a:cu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" name="Line 46"/>
            <p:cNvSpPr>
              <a:spLocks noChangeShapeType="1"/>
            </p:cNvSpPr>
            <p:nvPr/>
          </p:nvSpPr>
          <p:spPr bwMode="auto">
            <a:xfrm>
              <a:off x="864" y="2352"/>
              <a:ext cx="288" cy="14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3" name="Line 47"/>
            <p:cNvSpPr>
              <a:spLocks noChangeShapeType="1"/>
            </p:cNvSpPr>
            <p:nvPr/>
          </p:nvSpPr>
          <p:spPr bwMode="auto">
            <a:xfrm flipH="1">
              <a:off x="864" y="2496"/>
              <a:ext cx="288" cy="14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>
              <a:off x="864" y="2640"/>
              <a:ext cx="144" cy="0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5" name="Line 49"/>
            <p:cNvSpPr>
              <a:spLocks noChangeShapeType="1"/>
            </p:cNvSpPr>
            <p:nvPr/>
          </p:nvSpPr>
          <p:spPr bwMode="auto">
            <a:xfrm>
              <a:off x="1200" y="2256"/>
              <a:ext cx="0" cy="38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6" name="Line 50"/>
            <p:cNvSpPr>
              <a:spLocks noChangeShapeType="1"/>
            </p:cNvSpPr>
            <p:nvPr/>
          </p:nvSpPr>
          <p:spPr bwMode="auto">
            <a:xfrm flipV="1">
              <a:off x="1056" y="2304"/>
              <a:ext cx="144" cy="48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7" name="Line 51"/>
            <p:cNvSpPr>
              <a:spLocks noChangeShapeType="1"/>
            </p:cNvSpPr>
            <p:nvPr/>
          </p:nvSpPr>
          <p:spPr bwMode="auto">
            <a:xfrm>
              <a:off x="1056" y="2352"/>
              <a:ext cx="144" cy="14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" name="Line 52"/>
            <p:cNvSpPr>
              <a:spLocks noChangeShapeType="1"/>
            </p:cNvSpPr>
            <p:nvPr/>
          </p:nvSpPr>
          <p:spPr bwMode="auto">
            <a:xfrm flipH="1">
              <a:off x="912" y="2496"/>
              <a:ext cx="288" cy="144"/>
            </a:xfrm>
            <a:prstGeom prst="line">
              <a:avLst/>
            </a:prstGeom>
            <a:noFill/>
            <a:ln w="57150" cap="flat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109" name="Group 53"/>
          <p:cNvGrpSpPr>
            <a:grpSpLocks/>
          </p:cNvGrpSpPr>
          <p:nvPr/>
        </p:nvGrpSpPr>
        <p:grpSpPr bwMode="auto">
          <a:xfrm>
            <a:off x="7024360" y="127227"/>
            <a:ext cx="503238" cy="819150"/>
            <a:chOff x="3969" y="2251"/>
            <a:chExt cx="317" cy="688"/>
          </a:xfrm>
        </p:grpSpPr>
        <p:sp>
          <p:nvSpPr>
            <p:cNvPr id="110" name="Freeform 54"/>
            <p:cNvSpPr>
              <a:spLocks/>
            </p:cNvSpPr>
            <p:nvPr/>
          </p:nvSpPr>
          <p:spPr bwMode="auto">
            <a:xfrm>
              <a:off x="4153" y="2418"/>
              <a:ext cx="17" cy="1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0 h 21600"/>
                <a:gd name="T10" fmla="*/ 0 w 21600"/>
                <a:gd name="T11" fmla="*/ 0 h 21600"/>
                <a:gd name="T12" fmla="*/ -1 w 21600"/>
                <a:gd name="T13" fmla="*/ 0 h 21600"/>
                <a:gd name="T14" fmla="*/ 21600 w 21600"/>
                <a:gd name="T15" fmla="*/ 21600 h 21600"/>
                <a:gd name="T16" fmla="*/ 0 w 21600"/>
                <a:gd name="T1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lnTo>
                    <a:pt x="0" y="0"/>
                  </a:lnTo>
                  <a:lnTo>
                    <a:pt x="-1" y="0"/>
                  </a:ln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lnTo>
                    <a:pt x="0" y="0"/>
                  </a:lnTo>
                  <a:lnTo>
                    <a:pt x="-1" y="0"/>
                  </a:ln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ap="flat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111" name="Group 55"/>
            <p:cNvGrpSpPr>
              <a:grpSpLocks/>
            </p:cNvGrpSpPr>
            <p:nvPr/>
          </p:nvGrpSpPr>
          <p:grpSpPr bwMode="auto">
            <a:xfrm>
              <a:off x="3969" y="2251"/>
              <a:ext cx="317" cy="688"/>
              <a:chOff x="3969" y="2251"/>
              <a:chExt cx="317" cy="688"/>
            </a:xfrm>
          </p:grpSpPr>
          <p:sp>
            <p:nvSpPr>
              <p:cNvPr id="112" name="Oval 56"/>
              <p:cNvSpPr>
                <a:spLocks noChangeArrowheads="1"/>
              </p:cNvSpPr>
              <p:nvPr/>
            </p:nvSpPr>
            <p:spPr bwMode="auto">
              <a:xfrm>
                <a:off x="4086" y="2293"/>
                <a:ext cx="67" cy="104"/>
              </a:xfrm>
              <a:prstGeom prst="ellipse">
                <a:avLst/>
              </a:prstGeom>
              <a:solidFill>
                <a:srgbClr val="003399"/>
              </a:solidFill>
              <a:ln w="57150" cap="flat" algn="ctr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13" name="Freeform 57"/>
              <p:cNvSpPr>
                <a:spLocks/>
              </p:cNvSpPr>
              <p:nvPr/>
            </p:nvSpPr>
            <p:spPr bwMode="auto">
              <a:xfrm flipH="1">
                <a:off x="4053" y="2418"/>
                <a:ext cx="32" cy="250"/>
              </a:xfrm>
              <a:custGeom>
                <a:avLst/>
                <a:gdLst>
                  <a:gd name="T0" fmla="*/ 0 w 20845"/>
                  <a:gd name="T1" fmla="*/ 0 h 21600"/>
                  <a:gd name="T2" fmla="*/ 0 w 20845"/>
                  <a:gd name="T3" fmla="*/ 0 h 21600"/>
                  <a:gd name="T4" fmla="*/ -1 w 20845"/>
                  <a:gd name="T5" fmla="*/ 0 h 21600"/>
                  <a:gd name="T6" fmla="*/ 20656 w 20845"/>
                  <a:gd name="T7" fmla="*/ 15284 h 21600"/>
                  <a:gd name="T8" fmla="*/ 0 w 20845"/>
                  <a:gd name="T9" fmla="*/ 0 h 21600"/>
                  <a:gd name="T10" fmla="*/ 0 w 20845"/>
                  <a:gd name="T11" fmla="*/ 0 h 21600"/>
                  <a:gd name="T12" fmla="*/ -1 w 20845"/>
                  <a:gd name="T13" fmla="*/ 0 h 21600"/>
                  <a:gd name="T14" fmla="*/ 20656 w 20845"/>
                  <a:gd name="T15" fmla="*/ 15284 h 21600"/>
                  <a:gd name="T16" fmla="*/ 0 w 20845"/>
                  <a:gd name="T17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45" h="21600" fill="none">
                    <a:moveTo>
                      <a:pt x="0" y="0"/>
                    </a:moveTo>
                    <a:lnTo>
                      <a:pt x="0" y="0"/>
                    </a:lnTo>
                    <a:lnTo>
                      <a:pt x="-1" y="0"/>
                    </a:lnTo>
                    <a:cubicBezTo>
                      <a:pt x="9496" y="0"/>
                      <a:pt x="17879" y="6202"/>
                      <a:pt x="20656" y="15284"/>
                    </a:cubicBezTo>
                  </a:path>
                  <a:path w="20845" h="21600" stroke="0">
                    <a:moveTo>
                      <a:pt x="0" y="0"/>
                    </a:moveTo>
                    <a:lnTo>
                      <a:pt x="0" y="0"/>
                    </a:lnTo>
                    <a:lnTo>
                      <a:pt x="-1" y="0"/>
                    </a:lnTo>
                    <a:cubicBezTo>
                      <a:pt x="9496" y="0"/>
                      <a:pt x="17879" y="6202"/>
                      <a:pt x="20656" y="1528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399"/>
              </a:solidFill>
              <a:ln w="57150" cap="flat" algn="ctr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14" name="Line 58"/>
              <p:cNvSpPr>
                <a:spLocks noChangeShapeType="1"/>
              </p:cNvSpPr>
              <p:nvPr/>
            </p:nvSpPr>
            <p:spPr bwMode="auto">
              <a:xfrm>
                <a:off x="4086" y="2647"/>
                <a:ext cx="0" cy="292"/>
              </a:xfrm>
              <a:prstGeom prst="line">
                <a:avLst/>
              </a:prstGeom>
              <a:noFill/>
              <a:ln w="57150" cap="flat" algn="ctr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Line 59"/>
              <p:cNvSpPr>
                <a:spLocks noChangeShapeType="1"/>
              </p:cNvSpPr>
              <p:nvPr/>
            </p:nvSpPr>
            <p:spPr bwMode="auto">
              <a:xfrm>
                <a:off x="4153" y="2647"/>
                <a:ext cx="42" cy="284"/>
              </a:xfrm>
              <a:prstGeom prst="line">
                <a:avLst/>
              </a:prstGeom>
              <a:noFill/>
              <a:ln w="57150" cap="flat" algn="ctr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Line 60"/>
              <p:cNvSpPr>
                <a:spLocks noChangeShapeType="1"/>
              </p:cNvSpPr>
              <p:nvPr/>
            </p:nvSpPr>
            <p:spPr bwMode="auto">
              <a:xfrm flipV="1">
                <a:off x="4137" y="2296"/>
                <a:ext cx="149" cy="163"/>
              </a:xfrm>
              <a:prstGeom prst="line">
                <a:avLst/>
              </a:prstGeom>
              <a:noFill/>
              <a:ln w="57150" cap="flat" algn="ctr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Line 61"/>
              <p:cNvSpPr>
                <a:spLocks noChangeShapeType="1"/>
              </p:cNvSpPr>
              <p:nvPr/>
            </p:nvSpPr>
            <p:spPr bwMode="auto">
              <a:xfrm flipH="1" flipV="1">
                <a:off x="3969" y="2251"/>
                <a:ext cx="101" cy="167"/>
              </a:xfrm>
              <a:prstGeom prst="line">
                <a:avLst/>
              </a:prstGeom>
              <a:noFill/>
              <a:ln w="57150" cap="flat" algn="ctr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3" name="音频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74308"/>
      </p:ext>
    </p:extLst>
  </p:cSld>
  <p:clrMapOvr>
    <a:masterClrMapping/>
  </p:clrMapOvr>
  <p:transition spd="med" advTm="173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音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90835"/>
      </p:ext>
    </p:extLst>
  </p:cSld>
  <p:clrMapOvr>
    <a:masterClrMapping/>
  </p:clrMapOvr>
  <p:transition spd="med" advTm="403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22640" y="2756013"/>
            <a:ext cx="4698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前滚翻的作用及注意事项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07904" y="1059582"/>
            <a:ext cx="1613805" cy="1613805"/>
            <a:chOff x="2966907" y="1954657"/>
            <a:chExt cx="1613805" cy="1613805"/>
          </a:xfrm>
        </p:grpSpPr>
        <p:sp>
          <p:nvSpPr>
            <p:cNvPr id="15" name="任意多边形 14"/>
            <p:cNvSpPr/>
            <p:nvPr/>
          </p:nvSpPr>
          <p:spPr>
            <a:xfrm>
              <a:off x="2966907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FCC7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3703056" y="2173110"/>
              <a:ext cx="190210" cy="276747"/>
            </a:xfrm>
            <a:custGeom>
              <a:avLst/>
              <a:gdLst>
                <a:gd name="T0" fmla="*/ 132 w 153"/>
                <a:gd name="T1" fmla="*/ 0 h 222"/>
                <a:gd name="T2" fmla="*/ 21 w 153"/>
                <a:gd name="T3" fmla="*/ 0 h 222"/>
                <a:gd name="T4" fmla="*/ 0 w 153"/>
                <a:gd name="T5" fmla="*/ 21 h 222"/>
                <a:gd name="T6" fmla="*/ 0 w 153"/>
                <a:gd name="T7" fmla="*/ 202 h 222"/>
                <a:gd name="T8" fmla="*/ 21 w 153"/>
                <a:gd name="T9" fmla="*/ 222 h 222"/>
                <a:gd name="T10" fmla="*/ 132 w 153"/>
                <a:gd name="T11" fmla="*/ 222 h 222"/>
                <a:gd name="T12" fmla="*/ 153 w 153"/>
                <a:gd name="T13" fmla="*/ 202 h 222"/>
                <a:gd name="T14" fmla="*/ 153 w 153"/>
                <a:gd name="T15" fmla="*/ 21 h 222"/>
                <a:gd name="T16" fmla="*/ 132 w 153"/>
                <a:gd name="T17" fmla="*/ 0 h 222"/>
                <a:gd name="T18" fmla="*/ 139 w 153"/>
                <a:gd name="T19" fmla="*/ 202 h 222"/>
                <a:gd name="T20" fmla="*/ 132 w 153"/>
                <a:gd name="T21" fmla="*/ 208 h 222"/>
                <a:gd name="T22" fmla="*/ 21 w 153"/>
                <a:gd name="T23" fmla="*/ 208 h 222"/>
                <a:gd name="T24" fmla="*/ 14 w 153"/>
                <a:gd name="T25" fmla="*/ 202 h 222"/>
                <a:gd name="T26" fmla="*/ 14 w 153"/>
                <a:gd name="T27" fmla="*/ 188 h 222"/>
                <a:gd name="T28" fmla="*/ 139 w 153"/>
                <a:gd name="T29" fmla="*/ 188 h 222"/>
                <a:gd name="T30" fmla="*/ 139 w 153"/>
                <a:gd name="T31" fmla="*/ 202 h 222"/>
                <a:gd name="T32" fmla="*/ 139 w 153"/>
                <a:gd name="T33" fmla="*/ 181 h 222"/>
                <a:gd name="T34" fmla="*/ 14 w 153"/>
                <a:gd name="T35" fmla="*/ 181 h 222"/>
                <a:gd name="T36" fmla="*/ 14 w 153"/>
                <a:gd name="T37" fmla="*/ 41 h 222"/>
                <a:gd name="T38" fmla="*/ 139 w 153"/>
                <a:gd name="T39" fmla="*/ 41 h 222"/>
                <a:gd name="T40" fmla="*/ 139 w 153"/>
                <a:gd name="T41" fmla="*/ 181 h 222"/>
                <a:gd name="T42" fmla="*/ 139 w 153"/>
                <a:gd name="T43" fmla="*/ 34 h 222"/>
                <a:gd name="T44" fmla="*/ 14 w 153"/>
                <a:gd name="T45" fmla="*/ 34 h 222"/>
                <a:gd name="T46" fmla="*/ 14 w 153"/>
                <a:gd name="T47" fmla="*/ 21 h 222"/>
                <a:gd name="T48" fmla="*/ 21 w 153"/>
                <a:gd name="T49" fmla="*/ 14 h 222"/>
                <a:gd name="T50" fmla="*/ 132 w 153"/>
                <a:gd name="T51" fmla="*/ 14 h 222"/>
                <a:gd name="T52" fmla="*/ 139 w 153"/>
                <a:gd name="T53" fmla="*/ 21 h 222"/>
                <a:gd name="T54" fmla="*/ 139 w 153"/>
                <a:gd name="T55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222">
                  <a:moveTo>
                    <a:pt x="13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3"/>
                    <a:pt x="9" y="222"/>
                    <a:pt x="21" y="222"/>
                  </a:cubicBezTo>
                  <a:cubicBezTo>
                    <a:pt x="132" y="222"/>
                    <a:pt x="132" y="222"/>
                    <a:pt x="132" y="222"/>
                  </a:cubicBezTo>
                  <a:cubicBezTo>
                    <a:pt x="143" y="222"/>
                    <a:pt x="153" y="213"/>
                    <a:pt x="153" y="202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9"/>
                    <a:pt x="143" y="0"/>
                    <a:pt x="132" y="0"/>
                  </a:cubicBezTo>
                  <a:close/>
                  <a:moveTo>
                    <a:pt x="139" y="202"/>
                  </a:moveTo>
                  <a:cubicBezTo>
                    <a:pt x="139" y="205"/>
                    <a:pt x="136" y="208"/>
                    <a:pt x="132" y="208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17" y="208"/>
                    <a:pt x="14" y="205"/>
                    <a:pt x="14" y="202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39" y="188"/>
                    <a:pt x="139" y="188"/>
                    <a:pt x="139" y="188"/>
                  </a:cubicBezTo>
                  <a:lnTo>
                    <a:pt x="139" y="202"/>
                  </a:lnTo>
                  <a:close/>
                  <a:moveTo>
                    <a:pt x="139" y="181"/>
                  </a:moveTo>
                  <a:cubicBezTo>
                    <a:pt x="14" y="181"/>
                    <a:pt x="14" y="181"/>
                    <a:pt x="14" y="18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9" y="41"/>
                    <a:pt x="139" y="41"/>
                    <a:pt x="139" y="41"/>
                  </a:cubicBezTo>
                  <a:lnTo>
                    <a:pt x="139" y="181"/>
                  </a:lnTo>
                  <a:close/>
                  <a:moveTo>
                    <a:pt x="139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6" y="14"/>
                    <a:pt x="139" y="17"/>
                    <a:pt x="139" y="21"/>
                  </a:cubicBezTo>
                  <a:lnTo>
                    <a:pt x="139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45326" y="2535412"/>
              <a:ext cx="6856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375787" y="3002771"/>
              <a:ext cx="99110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219811" y="308198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第一部分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9243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70042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前滚翻的作用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347614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800" dirty="0"/>
              <a:t>前滚翻是体操运动的基础动作之一。作为复杂的技巧动作的基础，前滚翻也是一种自我保护的</a:t>
            </a:r>
            <a:r>
              <a:rPr lang="zh-CN" altLang="en-US" sz="2800" dirty="0" smtClean="0"/>
              <a:t>方法。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4357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2771801" y="1706619"/>
            <a:ext cx="2628619" cy="2595417"/>
            <a:chOff x="3868719" y="1776670"/>
            <a:chExt cx="2628619" cy="2628031"/>
          </a:xfrm>
        </p:grpSpPr>
        <p:sp>
          <p:nvSpPr>
            <p:cNvPr id="54" name="Freeform 4"/>
            <p:cNvSpPr>
              <a:spLocks/>
            </p:cNvSpPr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  <a:ex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0314" rtl="0" eaLnBrk="1" fontAlgn="base" latinLnBrk="0" hangingPunct="1">
                <a:lnSpc>
                  <a:spcPct val="120000"/>
                </a:lnSpc>
                <a:spcBef>
                  <a:spcPts val="597"/>
                </a:spcBef>
                <a:spcAft>
                  <a:spcPts val="597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22" b="0" i="0" u="none" strike="noStrike" kern="0" cap="none" spc="0" normalizeH="0" baseline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4274765" y="2177285"/>
              <a:ext cx="1821868" cy="18268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860085">
                <a:defRPr/>
              </a:pPr>
              <a:r>
                <a:rPr lang="zh-CN" altLang="en-US" sz="2000" kern="0" dirty="0">
                  <a:cs typeface="+mn-ea"/>
                  <a:sym typeface="+mn-lt"/>
                </a:rPr>
                <a:t>不能携带尖锐锋利的物品</a:t>
              </a:r>
              <a:endParaRPr lang="en-US" altLang="zh-CN" sz="2000" kern="0" dirty="0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947152" y="1203023"/>
            <a:ext cx="2150424" cy="1935508"/>
            <a:chOff x="6012485" y="1170407"/>
            <a:chExt cx="1487948" cy="1487615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  <a:ex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0314" rtl="0" eaLnBrk="1" fontAlgn="base" latinLnBrk="0" hangingPunct="1">
                <a:lnSpc>
                  <a:spcPct val="120000"/>
                </a:lnSpc>
                <a:spcBef>
                  <a:spcPts val="597"/>
                </a:spcBef>
                <a:spcAft>
                  <a:spcPts val="597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22" b="0" i="0" u="none" strike="noStrike" kern="0" cap="none" spc="0" normalizeH="0" baseline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6183861" y="1468197"/>
              <a:ext cx="1196882" cy="8920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60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体操垫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7544" y="865006"/>
            <a:ext cx="2448273" cy="2684973"/>
            <a:chOff x="2057536" y="1194444"/>
            <a:chExt cx="2075647" cy="2080525"/>
          </a:xfrm>
        </p:grpSpPr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bg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  <a:ex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0314" rtl="0" eaLnBrk="1" fontAlgn="base" latinLnBrk="0" hangingPunct="1">
                <a:lnSpc>
                  <a:spcPct val="120000"/>
                </a:lnSpc>
                <a:spcBef>
                  <a:spcPts val="597"/>
                </a:spcBef>
                <a:spcAft>
                  <a:spcPts val="597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22" b="0" i="0" u="none" strike="noStrike" kern="0" cap="none" spc="0" normalizeH="0" baseline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2057536" y="1501177"/>
              <a:ext cx="1931631" cy="14549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0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练习前的注意事项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Freeform 10"/>
          <p:cNvSpPr>
            <a:spLocks/>
          </p:cNvSpPr>
          <p:nvPr/>
        </p:nvSpPr>
        <p:spPr bwMode="auto">
          <a:xfrm>
            <a:off x="1444289" y="4299090"/>
            <a:ext cx="4923317" cy="334977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A9A9A9"/>
          </a:solidFill>
          <a:ln w="9525" cap="rnd">
            <a:solidFill>
              <a:srgbClr val="E6E6E6"/>
            </a:solidFill>
            <a:prstDash val="solid"/>
            <a:round/>
            <a:headEnd/>
            <a:tailEnd/>
          </a:ln>
          <a:extLst/>
        </p:spPr>
        <p:txBody>
          <a:bodyPr vert="eaVert" lIns="91028" tIns="45514" rIns="91028" bIns="4551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03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11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TextBox 53"/>
          <p:cNvSpPr txBox="1">
            <a:spLocks noChangeArrowheads="1"/>
          </p:cNvSpPr>
          <p:nvPr/>
        </p:nvSpPr>
        <p:spPr bwMode="auto">
          <a:xfrm>
            <a:off x="3131841" y="1362806"/>
            <a:ext cx="1728238" cy="3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8" tIns="45514" rIns="91028" bIns="45514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03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75" kern="0" dirty="0" smtClean="0">
                <a:cs typeface="+mn-ea"/>
                <a:sym typeface="+mn-lt"/>
              </a:rPr>
              <a:t>清口袋</a:t>
            </a:r>
            <a:endParaRPr lang="zh-CN" altLang="en-US" sz="1975" kern="0" dirty="0">
              <a:cs typeface="+mn-ea"/>
              <a:sym typeface="+mn-lt"/>
            </a:endParaRPr>
          </a:p>
        </p:txBody>
      </p:sp>
      <p:sp>
        <p:nvSpPr>
          <p:cNvPr id="65" name="TextBox 53"/>
          <p:cNvSpPr txBox="1">
            <a:spLocks noChangeArrowheads="1"/>
          </p:cNvSpPr>
          <p:nvPr/>
        </p:nvSpPr>
        <p:spPr bwMode="auto">
          <a:xfrm>
            <a:off x="7092280" y="1340760"/>
            <a:ext cx="1512168" cy="36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8" tIns="45514" rIns="91028" bIns="45514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03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>
                <a:cs typeface="+mn-ea"/>
                <a:sym typeface="+mn-lt"/>
              </a:rPr>
              <a:t>去发饰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588224" y="1853392"/>
            <a:ext cx="2016224" cy="1927302"/>
            <a:chOff x="2057536" y="1194444"/>
            <a:chExt cx="2075647" cy="2080525"/>
          </a:xfrm>
        </p:grpSpPr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 algn="ctr">
              <a:noFill/>
              <a:prstDash val="solid"/>
            </a:ln>
            <a:effectLst/>
            <a:ex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0314" rtl="0" eaLnBrk="1" fontAlgn="base" latinLnBrk="0" hangingPunct="1">
                <a:lnSpc>
                  <a:spcPct val="120000"/>
                </a:lnSpc>
                <a:spcBef>
                  <a:spcPts val="597"/>
                </a:spcBef>
                <a:spcAft>
                  <a:spcPts val="597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22" b="0" i="0" u="none" strike="noStrike" kern="0" cap="none" spc="0" normalizeH="0" baseline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2431649" y="1556186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0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不能佩戴发卡之类的饰品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TextBox 53"/>
          <p:cNvSpPr txBox="1">
            <a:spLocks noChangeArrowheads="1"/>
          </p:cNvSpPr>
          <p:nvPr/>
        </p:nvSpPr>
        <p:spPr bwMode="auto">
          <a:xfrm>
            <a:off x="5085872" y="865006"/>
            <a:ext cx="1728238" cy="3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8" tIns="45514" rIns="91028" bIns="45514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03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75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备器材</a:t>
            </a:r>
            <a:endParaRPr kumimoji="0" lang="zh-CN" altLang="en-US" sz="1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9795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/>
      <p:bldP spid="65" grpId="0"/>
      <p:bldP spid="69" grpId="0"/>
    </p:bldLst>
  </p:timing>
  <p:extLst mod="1"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0890" y="2658347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前滚翻的特点及学习的秘诀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65098" y="843558"/>
            <a:ext cx="1613805" cy="1613805"/>
            <a:chOff x="4257951" y="1954657"/>
            <a:chExt cx="1613805" cy="1613805"/>
          </a:xfrm>
        </p:grpSpPr>
        <p:sp>
          <p:nvSpPr>
            <p:cNvPr id="15" name="任意多边形 14"/>
            <p:cNvSpPr/>
            <p:nvPr/>
          </p:nvSpPr>
          <p:spPr>
            <a:xfrm>
              <a:off x="4257951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1C8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4918287" y="2203790"/>
              <a:ext cx="328455" cy="215328"/>
            </a:xfrm>
            <a:custGeom>
              <a:avLst/>
              <a:gdLst>
                <a:gd name="T0" fmla="*/ 254 w 290"/>
                <a:gd name="T1" fmla="*/ 0 h 190"/>
                <a:gd name="T2" fmla="*/ 36 w 290"/>
                <a:gd name="T3" fmla="*/ 0 h 190"/>
                <a:gd name="T4" fmla="*/ 0 w 290"/>
                <a:gd name="T5" fmla="*/ 36 h 190"/>
                <a:gd name="T6" fmla="*/ 0 w 290"/>
                <a:gd name="T7" fmla="*/ 154 h 190"/>
                <a:gd name="T8" fmla="*/ 36 w 290"/>
                <a:gd name="T9" fmla="*/ 190 h 190"/>
                <a:gd name="T10" fmla="*/ 254 w 290"/>
                <a:gd name="T11" fmla="*/ 190 h 190"/>
                <a:gd name="T12" fmla="*/ 290 w 290"/>
                <a:gd name="T13" fmla="*/ 154 h 190"/>
                <a:gd name="T14" fmla="*/ 290 w 290"/>
                <a:gd name="T15" fmla="*/ 36 h 190"/>
                <a:gd name="T16" fmla="*/ 254 w 290"/>
                <a:gd name="T17" fmla="*/ 0 h 190"/>
                <a:gd name="T18" fmla="*/ 18 w 290"/>
                <a:gd name="T19" fmla="*/ 47 h 190"/>
                <a:gd name="T20" fmla="*/ 81 w 290"/>
                <a:gd name="T21" fmla="*/ 95 h 190"/>
                <a:gd name="T22" fmla="*/ 18 w 290"/>
                <a:gd name="T23" fmla="*/ 143 h 190"/>
                <a:gd name="T24" fmla="*/ 18 w 290"/>
                <a:gd name="T25" fmla="*/ 47 h 190"/>
                <a:gd name="T26" fmla="*/ 272 w 290"/>
                <a:gd name="T27" fmla="*/ 154 h 190"/>
                <a:gd name="T28" fmla="*/ 254 w 290"/>
                <a:gd name="T29" fmla="*/ 172 h 190"/>
                <a:gd name="T30" fmla="*/ 36 w 290"/>
                <a:gd name="T31" fmla="*/ 172 h 190"/>
                <a:gd name="T32" fmla="*/ 18 w 290"/>
                <a:gd name="T33" fmla="*/ 154 h 190"/>
                <a:gd name="T34" fmla="*/ 89 w 290"/>
                <a:gd name="T35" fmla="*/ 101 h 190"/>
                <a:gd name="T36" fmla="*/ 129 w 290"/>
                <a:gd name="T37" fmla="*/ 131 h 190"/>
                <a:gd name="T38" fmla="*/ 145 w 290"/>
                <a:gd name="T39" fmla="*/ 136 h 190"/>
                <a:gd name="T40" fmla="*/ 161 w 290"/>
                <a:gd name="T41" fmla="*/ 131 h 190"/>
                <a:gd name="T42" fmla="*/ 201 w 290"/>
                <a:gd name="T43" fmla="*/ 101 h 190"/>
                <a:gd name="T44" fmla="*/ 272 w 290"/>
                <a:gd name="T45" fmla="*/ 154 h 190"/>
                <a:gd name="T46" fmla="*/ 272 w 290"/>
                <a:gd name="T47" fmla="*/ 143 h 190"/>
                <a:gd name="T48" fmla="*/ 209 w 290"/>
                <a:gd name="T49" fmla="*/ 95 h 190"/>
                <a:gd name="T50" fmla="*/ 272 w 290"/>
                <a:gd name="T51" fmla="*/ 47 h 190"/>
                <a:gd name="T52" fmla="*/ 272 w 290"/>
                <a:gd name="T53" fmla="*/ 143 h 190"/>
                <a:gd name="T54" fmla="*/ 156 w 290"/>
                <a:gd name="T55" fmla="*/ 123 h 190"/>
                <a:gd name="T56" fmla="*/ 145 w 290"/>
                <a:gd name="T57" fmla="*/ 127 h 190"/>
                <a:gd name="T58" fmla="*/ 134 w 290"/>
                <a:gd name="T59" fmla="*/ 123 h 190"/>
                <a:gd name="T60" fmla="*/ 97 w 290"/>
                <a:gd name="T61" fmla="*/ 95 h 190"/>
                <a:gd name="T62" fmla="*/ 89 w 290"/>
                <a:gd name="T63" fmla="*/ 89 h 190"/>
                <a:gd name="T64" fmla="*/ 18 w 290"/>
                <a:gd name="T65" fmla="*/ 36 h 190"/>
                <a:gd name="T66" fmla="*/ 18 w 290"/>
                <a:gd name="T67" fmla="*/ 36 h 190"/>
                <a:gd name="T68" fmla="*/ 36 w 290"/>
                <a:gd name="T69" fmla="*/ 18 h 190"/>
                <a:gd name="T70" fmla="*/ 254 w 290"/>
                <a:gd name="T71" fmla="*/ 18 h 190"/>
                <a:gd name="T72" fmla="*/ 272 w 290"/>
                <a:gd name="T73" fmla="*/ 36 h 190"/>
                <a:gd name="T74" fmla="*/ 156 w 290"/>
                <a:gd name="T75" fmla="*/ 1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0" h="190">
                  <a:moveTo>
                    <a:pt x="25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74"/>
                    <a:pt x="16" y="190"/>
                    <a:pt x="36" y="190"/>
                  </a:cubicBezTo>
                  <a:cubicBezTo>
                    <a:pt x="254" y="190"/>
                    <a:pt x="254" y="190"/>
                    <a:pt x="254" y="190"/>
                  </a:cubicBezTo>
                  <a:cubicBezTo>
                    <a:pt x="274" y="190"/>
                    <a:pt x="290" y="174"/>
                    <a:pt x="290" y="154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16"/>
                    <a:pt x="274" y="0"/>
                    <a:pt x="254" y="0"/>
                  </a:cubicBezTo>
                  <a:close/>
                  <a:moveTo>
                    <a:pt x="18" y="4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18" y="143"/>
                    <a:pt x="18" y="143"/>
                    <a:pt x="18" y="143"/>
                  </a:cubicBezTo>
                  <a:lnTo>
                    <a:pt x="18" y="47"/>
                  </a:lnTo>
                  <a:close/>
                  <a:moveTo>
                    <a:pt x="272" y="154"/>
                  </a:moveTo>
                  <a:cubicBezTo>
                    <a:pt x="272" y="164"/>
                    <a:pt x="264" y="172"/>
                    <a:pt x="254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6" y="172"/>
                    <a:pt x="18" y="164"/>
                    <a:pt x="18" y="154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34" y="134"/>
                    <a:pt x="139" y="136"/>
                    <a:pt x="145" y="136"/>
                  </a:cubicBezTo>
                  <a:cubicBezTo>
                    <a:pt x="151" y="136"/>
                    <a:pt x="157" y="134"/>
                    <a:pt x="161" y="131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272" y="154"/>
                    <a:pt x="272" y="154"/>
                    <a:pt x="272" y="154"/>
                  </a:cubicBezTo>
                  <a:close/>
                  <a:moveTo>
                    <a:pt x="272" y="143"/>
                  </a:moveTo>
                  <a:cubicBezTo>
                    <a:pt x="209" y="95"/>
                    <a:pt x="209" y="95"/>
                    <a:pt x="209" y="95"/>
                  </a:cubicBezTo>
                  <a:cubicBezTo>
                    <a:pt x="272" y="47"/>
                    <a:pt x="272" y="47"/>
                    <a:pt x="272" y="47"/>
                  </a:cubicBezTo>
                  <a:lnTo>
                    <a:pt x="272" y="143"/>
                  </a:lnTo>
                  <a:close/>
                  <a:moveTo>
                    <a:pt x="156" y="123"/>
                  </a:moveTo>
                  <a:cubicBezTo>
                    <a:pt x="153" y="126"/>
                    <a:pt x="149" y="127"/>
                    <a:pt x="145" y="127"/>
                  </a:cubicBezTo>
                  <a:cubicBezTo>
                    <a:pt x="141" y="127"/>
                    <a:pt x="137" y="126"/>
                    <a:pt x="134" y="123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26"/>
                    <a:pt x="26" y="18"/>
                    <a:pt x="36" y="18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64" y="18"/>
                    <a:pt x="272" y="26"/>
                    <a:pt x="272" y="36"/>
                  </a:cubicBezTo>
                  <a:lnTo>
                    <a:pt x="156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770282" y="2573814"/>
              <a:ext cx="685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06544" y="3002771"/>
              <a:ext cx="99110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632043" y="3097034"/>
              <a:ext cx="87716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第二部分</a:t>
              </a:r>
              <a:endPara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639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40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26BAB"/>
      </a:accent1>
      <a:accent2>
        <a:srgbClr val="2E9273"/>
      </a:accent2>
      <a:accent3>
        <a:srgbClr val="83AC3F"/>
      </a:accent3>
      <a:accent4>
        <a:srgbClr val="EE852A"/>
      </a:accent4>
      <a:accent5>
        <a:srgbClr val="B02521"/>
      </a:accent5>
      <a:accent6>
        <a:srgbClr val="9069A1"/>
      </a:accent6>
      <a:hlink>
        <a:srgbClr val="226BAB"/>
      </a:hlink>
      <a:folHlink>
        <a:srgbClr val="BFBFBF"/>
      </a:folHlink>
    </a:clrScheme>
    <a:fontScheme name="fkftwf2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40">
    <a:dk1>
      <a:srgbClr val="000000"/>
    </a:dk1>
    <a:lt1>
      <a:srgbClr val="FFFFFF"/>
    </a:lt1>
    <a:dk2>
      <a:srgbClr val="778495"/>
    </a:dk2>
    <a:lt2>
      <a:srgbClr val="F0F0F0"/>
    </a:lt2>
    <a:accent1>
      <a:srgbClr val="226BAB"/>
    </a:accent1>
    <a:accent2>
      <a:srgbClr val="2E9273"/>
    </a:accent2>
    <a:accent3>
      <a:srgbClr val="83AC3F"/>
    </a:accent3>
    <a:accent4>
      <a:srgbClr val="EE852A"/>
    </a:accent4>
    <a:accent5>
      <a:srgbClr val="B02521"/>
    </a:accent5>
    <a:accent6>
      <a:srgbClr val="9069A1"/>
    </a:accent6>
    <a:hlink>
      <a:srgbClr val="226BAB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40">
    <a:dk1>
      <a:srgbClr val="000000"/>
    </a:dk1>
    <a:lt1>
      <a:srgbClr val="FFFFFF"/>
    </a:lt1>
    <a:dk2>
      <a:srgbClr val="778495"/>
    </a:dk2>
    <a:lt2>
      <a:srgbClr val="F0F0F0"/>
    </a:lt2>
    <a:accent1>
      <a:srgbClr val="226BAB"/>
    </a:accent1>
    <a:accent2>
      <a:srgbClr val="2E9273"/>
    </a:accent2>
    <a:accent3>
      <a:srgbClr val="83AC3F"/>
    </a:accent3>
    <a:accent4>
      <a:srgbClr val="EE852A"/>
    </a:accent4>
    <a:accent5>
      <a:srgbClr val="B02521"/>
    </a:accent5>
    <a:accent6>
      <a:srgbClr val="9069A1"/>
    </a:accent6>
    <a:hlink>
      <a:srgbClr val="226BA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40">
    <a:dk1>
      <a:srgbClr val="000000"/>
    </a:dk1>
    <a:lt1>
      <a:srgbClr val="FFFFFF"/>
    </a:lt1>
    <a:dk2>
      <a:srgbClr val="778495"/>
    </a:dk2>
    <a:lt2>
      <a:srgbClr val="F0F0F0"/>
    </a:lt2>
    <a:accent1>
      <a:srgbClr val="226BAB"/>
    </a:accent1>
    <a:accent2>
      <a:srgbClr val="2E9273"/>
    </a:accent2>
    <a:accent3>
      <a:srgbClr val="83AC3F"/>
    </a:accent3>
    <a:accent4>
      <a:srgbClr val="EE852A"/>
    </a:accent4>
    <a:accent5>
      <a:srgbClr val="B02521"/>
    </a:accent5>
    <a:accent6>
      <a:srgbClr val="9069A1"/>
    </a:accent6>
    <a:hlink>
      <a:srgbClr val="226BA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40">
    <a:dk1>
      <a:srgbClr val="000000"/>
    </a:dk1>
    <a:lt1>
      <a:srgbClr val="FFFFFF"/>
    </a:lt1>
    <a:dk2>
      <a:srgbClr val="778495"/>
    </a:dk2>
    <a:lt2>
      <a:srgbClr val="F0F0F0"/>
    </a:lt2>
    <a:accent1>
      <a:srgbClr val="226BAB"/>
    </a:accent1>
    <a:accent2>
      <a:srgbClr val="2E9273"/>
    </a:accent2>
    <a:accent3>
      <a:srgbClr val="83AC3F"/>
    </a:accent3>
    <a:accent4>
      <a:srgbClr val="EE852A"/>
    </a:accent4>
    <a:accent5>
      <a:srgbClr val="B02521"/>
    </a:accent5>
    <a:accent6>
      <a:srgbClr val="9069A1"/>
    </a:accent6>
    <a:hlink>
      <a:srgbClr val="226BAB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40">
    <a:dk1>
      <a:srgbClr val="000000"/>
    </a:dk1>
    <a:lt1>
      <a:srgbClr val="FFFFFF"/>
    </a:lt1>
    <a:dk2>
      <a:srgbClr val="778495"/>
    </a:dk2>
    <a:lt2>
      <a:srgbClr val="F0F0F0"/>
    </a:lt2>
    <a:accent1>
      <a:srgbClr val="226BAB"/>
    </a:accent1>
    <a:accent2>
      <a:srgbClr val="2E9273"/>
    </a:accent2>
    <a:accent3>
      <a:srgbClr val="83AC3F"/>
    </a:accent3>
    <a:accent4>
      <a:srgbClr val="EE852A"/>
    </a:accent4>
    <a:accent5>
      <a:srgbClr val="B02521"/>
    </a:accent5>
    <a:accent6>
      <a:srgbClr val="9069A1"/>
    </a:accent6>
    <a:hlink>
      <a:srgbClr val="226BAB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40">
    <a:dk1>
      <a:srgbClr val="000000"/>
    </a:dk1>
    <a:lt1>
      <a:srgbClr val="FFFFFF"/>
    </a:lt1>
    <a:dk2>
      <a:srgbClr val="778495"/>
    </a:dk2>
    <a:lt2>
      <a:srgbClr val="F0F0F0"/>
    </a:lt2>
    <a:accent1>
      <a:srgbClr val="226BAB"/>
    </a:accent1>
    <a:accent2>
      <a:srgbClr val="2E9273"/>
    </a:accent2>
    <a:accent3>
      <a:srgbClr val="83AC3F"/>
    </a:accent3>
    <a:accent4>
      <a:srgbClr val="EE852A"/>
    </a:accent4>
    <a:accent5>
      <a:srgbClr val="B02521"/>
    </a:accent5>
    <a:accent6>
      <a:srgbClr val="9069A1"/>
    </a:accent6>
    <a:hlink>
      <a:srgbClr val="226BAB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40">
    <a:dk1>
      <a:srgbClr val="000000"/>
    </a:dk1>
    <a:lt1>
      <a:srgbClr val="FFFFFF"/>
    </a:lt1>
    <a:dk2>
      <a:srgbClr val="778495"/>
    </a:dk2>
    <a:lt2>
      <a:srgbClr val="F0F0F0"/>
    </a:lt2>
    <a:accent1>
      <a:srgbClr val="226BAB"/>
    </a:accent1>
    <a:accent2>
      <a:srgbClr val="2E9273"/>
    </a:accent2>
    <a:accent3>
      <a:srgbClr val="83AC3F"/>
    </a:accent3>
    <a:accent4>
      <a:srgbClr val="EE852A"/>
    </a:accent4>
    <a:accent5>
      <a:srgbClr val="B02521"/>
    </a:accent5>
    <a:accent6>
      <a:srgbClr val="9069A1"/>
    </a:accent6>
    <a:hlink>
      <a:srgbClr val="226BAB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40">
    <a:dk1>
      <a:srgbClr val="000000"/>
    </a:dk1>
    <a:lt1>
      <a:srgbClr val="FFFFFF"/>
    </a:lt1>
    <a:dk2>
      <a:srgbClr val="778495"/>
    </a:dk2>
    <a:lt2>
      <a:srgbClr val="F0F0F0"/>
    </a:lt2>
    <a:accent1>
      <a:srgbClr val="226BAB"/>
    </a:accent1>
    <a:accent2>
      <a:srgbClr val="2E9273"/>
    </a:accent2>
    <a:accent3>
      <a:srgbClr val="83AC3F"/>
    </a:accent3>
    <a:accent4>
      <a:srgbClr val="EE852A"/>
    </a:accent4>
    <a:accent5>
      <a:srgbClr val="B02521"/>
    </a:accent5>
    <a:accent6>
      <a:srgbClr val="9069A1"/>
    </a:accent6>
    <a:hlink>
      <a:srgbClr val="226BAB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40">
    <a:dk1>
      <a:srgbClr val="000000"/>
    </a:dk1>
    <a:lt1>
      <a:srgbClr val="FFFFFF"/>
    </a:lt1>
    <a:dk2>
      <a:srgbClr val="778495"/>
    </a:dk2>
    <a:lt2>
      <a:srgbClr val="F0F0F0"/>
    </a:lt2>
    <a:accent1>
      <a:srgbClr val="226BAB"/>
    </a:accent1>
    <a:accent2>
      <a:srgbClr val="2E9273"/>
    </a:accent2>
    <a:accent3>
      <a:srgbClr val="83AC3F"/>
    </a:accent3>
    <a:accent4>
      <a:srgbClr val="EE852A"/>
    </a:accent4>
    <a:accent5>
      <a:srgbClr val="B02521"/>
    </a:accent5>
    <a:accent6>
      <a:srgbClr val="9069A1"/>
    </a:accent6>
    <a:hlink>
      <a:srgbClr val="226BAB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40">
    <a:dk1>
      <a:srgbClr val="000000"/>
    </a:dk1>
    <a:lt1>
      <a:srgbClr val="FFFFFF"/>
    </a:lt1>
    <a:dk2>
      <a:srgbClr val="778495"/>
    </a:dk2>
    <a:lt2>
      <a:srgbClr val="F0F0F0"/>
    </a:lt2>
    <a:accent1>
      <a:srgbClr val="226BAB"/>
    </a:accent1>
    <a:accent2>
      <a:srgbClr val="2E9273"/>
    </a:accent2>
    <a:accent3>
      <a:srgbClr val="83AC3F"/>
    </a:accent3>
    <a:accent4>
      <a:srgbClr val="EE852A"/>
    </a:accent4>
    <a:accent5>
      <a:srgbClr val="B02521"/>
    </a:accent5>
    <a:accent6>
      <a:srgbClr val="9069A1"/>
    </a:accent6>
    <a:hlink>
      <a:srgbClr val="226BA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302</Words>
  <Application>Microsoft Office PowerPoint</Application>
  <PresentationFormat>全屏显示(16:9)</PresentationFormat>
  <Paragraphs>63</Paragraphs>
  <Slides>15</Slides>
  <Notes>3</Notes>
  <HiddenSlides>0</HiddenSlides>
  <MMClips>5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全民健身</dc:title>
  <dc:creator>第一PPT</dc:creator>
  <cp:keywords>www.1ppt.com</cp:keywords>
  <dc:description>www.1ppt.com</dc:description>
  <cp:lastModifiedBy>PC</cp:lastModifiedBy>
  <cp:revision>62</cp:revision>
  <dcterms:created xsi:type="dcterms:W3CDTF">2015-03-15T15:55:02Z</dcterms:created>
  <dcterms:modified xsi:type="dcterms:W3CDTF">2022-12-19T07:12:56Z</dcterms:modified>
</cp:coreProperties>
</file>